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51" r:id="rId2"/>
    <p:sldMasterId id="2147483781" r:id="rId3"/>
    <p:sldMasterId id="2147483923" r:id="rId4"/>
  </p:sldMasterIdLst>
  <p:notesMasterIdLst>
    <p:notesMasterId r:id="rId17"/>
  </p:notesMasterIdLst>
  <p:sldIdLst>
    <p:sldId id="306" r:id="rId5"/>
    <p:sldId id="388" r:id="rId6"/>
    <p:sldId id="389" r:id="rId7"/>
    <p:sldId id="343" r:id="rId8"/>
    <p:sldId id="391" r:id="rId9"/>
    <p:sldId id="390" r:id="rId10"/>
    <p:sldId id="413" r:id="rId11"/>
    <p:sldId id="393" r:id="rId12"/>
    <p:sldId id="395" r:id="rId13"/>
    <p:sldId id="411" r:id="rId14"/>
    <p:sldId id="384" r:id="rId15"/>
    <p:sldId id="383" r:id="rId16"/>
  </p:sldIdLst>
  <p:sldSz cx="9144000" cy="5143500" type="screen16x9"/>
  <p:notesSz cx="9144000" cy="6858000"/>
  <p:defaultTextStyle>
    <a:defPPr>
      <a:defRPr lang="en-US"/>
    </a:defPPr>
    <a:lvl1pPr marL="0" algn="l" defTabSz="59436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97182" algn="l" defTabSz="59436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94363" algn="l" defTabSz="59436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891545" algn="l" defTabSz="59436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188725" algn="l" defTabSz="59436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485909" algn="l" defTabSz="59436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1783088" algn="l" defTabSz="59436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080270" algn="l" defTabSz="59436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2377451" algn="l" defTabSz="59436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00C060"/>
    <a:srgbClr val="00CC66"/>
    <a:srgbClr val="CC0099"/>
    <a:srgbClr val="FADBC6"/>
    <a:srgbClr val="FFCCCC"/>
    <a:srgbClr val="8FEBF5"/>
    <a:srgbClr val="6EE5F2"/>
    <a:srgbClr val="A7EFF7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92" d="100"/>
          <a:sy n="92" d="100"/>
        </p:scale>
        <p:origin x="73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082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05/01/2024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53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9442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297212" algn="l" defTabSz="59442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594423" algn="l" defTabSz="59442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891633" algn="l" defTabSz="59442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188845" algn="l" defTabSz="59442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486057" algn="l" defTabSz="59442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783267" algn="l" defTabSz="59442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080478" algn="l" defTabSz="59442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377689" algn="l" defTabSz="59442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83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81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FA89B-D4C9-486B-8D57-38656ABF38C4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7130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LH: https://www.facebook.com/vuhong1972/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53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478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78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65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09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23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4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https://www.facebook.com/vuhong1972/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0562E-C67A-4741-BCC4-CC8664742AE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40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0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841774"/>
            <a:ext cx="7772400" cy="1790700"/>
          </a:xfrm>
        </p:spPr>
        <p:txBody>
          <a:bodyPr anchor="b"/>
          <a:lstStyle>
            <a:lvl1pPr algn="ctr">
              <a:defRPr sz="3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2701536"/>
            <a:ext cx="6858000" cy="1241821"/>
          </a:xfrm>
        </p:spPr>
        <p:txBody>
          <a:bodyPr/>
          <a:lstStyle>
            <a:lvl1pPr marL="0" indent="0" algn="ctr">
              <a:buNone/>
              <a:defRPr sz="1600"/>
            </a:lvl1pPr>
            <a:lvl2pPr marL="297182" indent="0" algn="ctr">
              <a:buNone/>
              <a:defRPr sz="1300"/>
            </a:lvl2pPr>
            <a:lvl3pPr marL="594363" indent="0" algn="ctr">
              <a:buNone/>
              <a:defRPr sz="1100"/>
            </a:lvl3pPr>
            <a:lvl4pPr marL="891545" indent="0" algn="ctr">
              <a:buNone/>
              <a:defRPr sz="1100"/>
            </a:lvl4pPr>
            <a:lvl5pPr marL="1188725" indent="0" algn="ctr">
              <a:buNone/>
              <a:defRPr sz="1100"/>
            </a:lvl5pPr>
            <a:lvl6pPr marL="1485909" indent="0" algn="ctr">
              <a:buNone/>
              <a:defRPr sz="1100"/>
            </a:lvl6pPr>
            <a:lvl7pPr marL="1783088" indent="0" algn="ctr">
              <a:buNone/>
              <a:defRPr sz="1100"/>
            </a:lvl7pPr>
            <a:lvl8pPr marL="2080270" indent="0" algn="ctr">
              <a:buNone/>
              <a:defRPr sz="1100"/>
            </a:lvl8pPr>
            <a:lvl9pPr marL="2377451" indent="0" algn="ctr">
              <a:buNone/>
              <a:defRPr sz="11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05/01/2024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05/01/2024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9"/>
            <a:ext cx="1971675" cy="43588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5" y="273849"/>
            <a:ext cx="5800725" cy="435887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05/01/2024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38008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8"/>
            <a:ext cx="7886700" cy="9941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85890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4767267"/>
            <a:ext cx="2057400" cy="273844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7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4767267"/>
            <a:ext cx="2057400" cy="273844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6"/>
            <a:ext cx="685800" cy="685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5839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8"/>
            <a:ext cx="7886700" cy="9941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85890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4767267"/>
            <a:ext cx="2057400" cy="273844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7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4767267"/>
            <a:ext cx="2057400" cy="273844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6"/>
            <a:ext cx="685800" cy="685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6533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8"/>
            <a:ext cx="7886700" cy="9941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85890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4767267"/>
            <a:ext cx="2057400" cy="273844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7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4767267"/>
            <a:ext cx="2057400" cy="273844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6"/>
            <a:ext cx="685800" cy="685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4770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8"/>
            <a:ext cx="7886700" cy="9941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85890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4767267"/>
            <a:ext cx="2057400" cy="273844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7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4767267"/>
            <a:ext cx="2057400" cy="273844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6"/>
            <a:ext cx="685800" cy="685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7052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8"/>
            <a:ext cx="7886700" cy="9941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85890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4767267"/>
            <a:ext cx="2057400" cy="273844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7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4767267"/>
            <a:ext cx="2057400" cy="273844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6"/>
            <a:ext cx="685800" cy="685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9879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841774"/>
            <a:ext cx="6858000" cy="1790700"/>
          </a:xfrm>
        </p:spPr>
        <p:txBody>
          <a:bodyPr lIns="59437" tIns="29720" rIns="59437" bIns="29720" anchor="b"/>
          <a:lstStyle>
            <a:lvl1pPr algn="ctr">
              <a:defRPr sz="3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2701536"/>
            <a:ext cx="6858000" cy="1241821"/>
          </a:xfrm>
        </p:spPr>
        <p:txBody>
          <a:bodyPr lIns="59437" tIns="29720" rIns="59437" bIns="29720"/>
          <a:lstStyle>
            <a:lvl1pPr marL="0" indent="0" algn="ctr">
              <a:buNone/>
              <a:defRPr sz="1600"/>
            </a:lvl1pPr>
            <a:lvl2pPr marL="297182" indent="0" algn="ctr">
              <a:buNone/>
              <a:defRPr sz="1300"/>
            </a:lvl2pPr>
            <a:lvl3pPr marL="594363" indent="0" algn="ctr">
              <a:buNone/>
              <a:defRPr sz="1100"/>
            </a:lvl3pPr>
            <a:lvl4pPr marL="891545" indent="0" algn="ctr">
              <a:buNone/>
              <a:defRPr sz="1100"/>
            </a:lvl4pPr>
            <a:lvl5pPr marL="1188725" indent="0" algn="ctr">
              <a:buNone/>
              <a:defRPr sz="1100"/>
            </a:lvl5pPr>
            <a:lvl6pPr marL="1485909" indent="0" algn="ctr">
              <a:buNone/>
              <a:defRPr sz="1100"/>
            </a:lvl6pPr>
            <a:lvl7pPr marL="1783088" indent="0" algn="ctr">
              <a:buNone/>
              <a:defRPr sz="1100"/>
            </a:lvl7pPr>
            <a:lvl8pPr marL="2080270" indent="0" algn="ctr">
              <a:buNone/>
              <a:defRPr sz="1100"/>
            </a:lvl8pPr>
            <a:lvl9pPr marL="2377451" indent="0" algn="ctr">
              <a:buNone/>
              <a:defRPr sz="11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59437" tIns="29720" rIns="59437" bIns="297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59437" tIns="29720" rIns="59437" bIns="29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05/01/2024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2"/>
          </a:xfrm>
        </p:spPr>
        <p:txBody>
          <a:bodyPr lIns="59437" tIns="29720" rIns="59437" bIns="29720" anchor="b"/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 lIns="59437" tIns="29720" rIns="59437" bIns="29720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2971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59436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89154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18872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4859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178308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08027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37745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59437" tIns="29720" rIns="59437" bIns="297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22"/>
            <a:ext cx="3886200" cy="3263504"/>
          </a:xfrm>
        </p:spPr>
        <p:txBody>
          <a:bodyPr lIns="59437" tIns="29720" rIns="59437" bIns="29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22"/>
            <a:ext cx="3886200" cy="3263504"/>
          </a:xfrm>
        </p:spPr>
        <p:txBody>
          <a:bodyPr lIns="59437" tIns="29720" rIns="59437" bIns="29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8"/>
            <a:ext cx="7886700" cy="994173"/>
          </a:xfrm>
        </p:spPr>
        <p:txBody>
          <a:bodyPr lIns="59437" tIns="29720" rIns="59437" bIns="297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5" y="1260876"/>
            <a:ext cx="3868340" cy="617934"/>
          </a:xfrm>
        </p:spPr>
        <p:txBody>
          <a:bodyPr lIns="59437" tIns="29720" rIns="59437" bIns="29720" anchor="b"/>
          <a:lstStyle>
            <a:lvl1pPr marL="0" indent="0">
              <a:buNone/>
              <a:defRPr sz="1600" b="1"/>
            </a:lvl1pPr>
            <a:lvl2pPr marL="297182" indent="0">
              <a:buNone/>
              <a:defRPr sz="1300" b="1"/>
            </a:lvl2pPr>
            <a:lvl3pPr marL="594363" indent="0">
              <a:buNone/>
              <a:defRPr sz="1100" b="1"/>
            </a:lvl3pPr>
            <a:lvl4pPr marL="891545" indent="0">
              <a:buNone/>
              <a:defRPr sz="1100" b="1"/>
            </a:lvl4pPr>
            <a:lvl5pPr marL="1188725" indent="0">
              <a:buNone/>
              <a:defRPr sz="1100" b="1"/>
            </a:lvl5pPr>
            <a:lvl6pPr marL="1485909" indent="0">
              <a:buNone/>
              <a:defRPr sz="1100" b="1"/>
            </a:lvl6pPr>
            <a:lvl7pPr marL="1783088" indent="0">
              <a:buNone/>
              <a:defRPr sz="1100" b="1"/>
            </a:lvl7pPr>
            <a:lvl8pPr marL="2080270" indent="0">
              <a:buNone/>
              <a:defRPr sz="1100" b="1"/>
            </a:lvl8pPr>
            <a:lvl9pPr marL="2377451" indent="0">
              <a:buNone/>
              <a:defRPr sz="1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5" y="1878809"/>
            <a:ext cx="3868340" cy="2763441"/>
          </a:xfrm>
        </p:spPr>
        <p:txBody>
          <a:bodyPr lIns="59437" tIns="29720" rIns="59437" bIns="29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260876"/>
            <a:ext cx="3887392" cy="617934"/>
          </a:xfrm>
        </p:spPr>
        <p:txBody>
          <a:bodyPr lIns="59437" tIns="29720" rIns="59437" bIns="29720" anchor="b"/>
          <a:lstStyle>
            <a:lvl1pPr marL="0" indent="0">
              <a:buNone/>
              <a:defRPr sz="1600" b="1"/>
            </a:lvl1pPr>
            <a:lvl2pPr marL="297182" indent="0">
              <a:buNone/>
              <a:defRPr sz="1300" b="1"/>
            </a:lvl2pPr>
            <a:lvl3pPr marL="594363" indent="0">
              <a:buNone/>
              <a:defRPr sz="1100" b="1"/>
            </a:lvl3pPr>
            <a:lvl4pPr marL="891545" indent="0">
              <a:buNone/>
              <a:defRPr sz="1100" b="1"/>
            </a:lvl4pPr>
            <a:lvl5pPr marL="1188725" indent="0">
              <a:buNone/>
              <a:defRPr sz="1100" b="1"/>
            </a:lvl5pPr>
            <a:lvl6pPr marL="1485909" indent="0">
              <a:buNone/>
              <a:defRPr sz="1100" b="1"/>
            </a:lvl6pPr>
            <a:lvl7pPr marL="1783088" indent="0">
              <a:buNone/>
              <a:defRPr sz="1100" b="1"/>
            </a:lvl7pPr>
            <a:lvl8pPr marL="2080270" indent="0">
              <a:buNone/>
              <a:defRPr sz="1100" b="1"/>
            </a:lvl8pPr>
            <a:lvl9pPr marL="2377451" indent="0">
              <a:buNone/>
              <a:defRPr sz="1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878809"/>
            <a:ext cx="3887392" cy="2763441"/>
          </a:xfrm>
        </p:spPr>
        <p:txBody>
          <a:bodyPr lIns="59437" tIns="29720" rIns="59437" bIns="29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59437" tIns="29720" rIns="59437" bIns="29720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6" y="342900"/>
            <a:ext cx="2949177" cy="1200150"/>
          </a:xfrm>
        </p:spPr>
        <p:txBody>
          <a:bodyPr lIns="59437" tIns="29720" rIns="59437" bIns="29720" anchor="b"/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740577"/>
            <a:ext cx="4629150" cy="3655219"/>
          </a:xfrm>
        </p:spPr>
        <p:txBody>
          <a:bodyPr lIns="59437" tIns="29720" rIns="59437" bIns="29720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6" y="1543052"/>
            <a:ext cx="2949177" cy="2858691"/>
          </a:xfrm>
        </p:spPr>
        <p:txBody>
          <a:bodyPr lIns="59437" tIns="29720" rIns="59437" bIns="29720"/>
          <a:lstStyle>
            <a:lvl1pPr marL="0" indent="0">
              <a:buNone/>
              <a:defRPr sz="1100"/>
            </a:lvl1pPr>
            <a:lvl2pPr marL="297182" indent="0">
              <a:buNone/>
              <a:defRPr sz="900"/>
            </a:lvl2pPr>
            <a:lvl3pPr marL="594363" indent="0">
              <a:buNone/>
              <a:defRPr sz="800"/>
            </a:lvl3pPr>
            <a:lvl4pPr marL="891545" indent="0">
              <a:buNone/>
              <a:defRPr sz="700"/>
            </a:lvl4pPr>
            <a:lvl5pPr marL="1188725" indent="0">
              <a:buNone/>
              <a:defRPr sz="700"/>
            </a:lvl5pPr>
            <a:lvl6pPr marL="1485909" indent="0">
              <a:buNone/>
              <a:defRPr sz="700"/>
            </a:lvl6pPr>
            <a:lvl7pPr marL="1783088" indent="0">
              <a:buNone/>
              <a:defRPr sz="700"/>
            </a:lvl7pPr>
            <a:lvl8pPr marL="2080270" indent="0">
              <a:buNone/>
              <a:defRPr sz="700"/>
            </a:lvl8pPr>
            <a:lvl9pPr marL="2377451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6" y="342900"/>
            <a:ext cx="2949177" cy="1200150"/>
          </a:xfrm>
        </p:spPr>
        <p:txBody>
          <a:bodyPr lIns="59437" tIns="29720" rIns="59437" bIns="29720" anchor="b"/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2" y="740577"/>
            <a:ext cx="4629150" cy="3655219"/>
          </a:xfrm>
        </p:spPr>
        <p:txBody>
          <a:bodyPr vert="horz" lIns="59437" tIns="29720" rIns="59437" bIns="29720" rtlCol="0">
            <a:normAutofit/>
          </a:bodyPr>
          <a:lstStyle>
            <a:lvl1pPr marL="0" indent="0">
              <a:buNone/>
              <a:defRPr sz="2100"/>
            </a:lvl1pPr>
            <a:lvl2pPr marL="297182" indent="0">
              <a:buNone/>
              <a:defRPr sz="1800"/>
            </a:lvl2pPr>
            <a:lvl3pPr marL="594363" indent="0">
              <a:buNone/>
              <a:defRPr sz="1600"/>
            </a:lvl3pPr>
            <a:lvl4pPr marL="891545" indent="0">
              <a:buNone/>
              <a:defRPr sz="1300"/>
            </a:lvl4pPr>
            <a:lvl5pPr marL="1188725" indent="0">
              <a:buNone/>
              <a:defRPr sz="1300"/>
            </a:lvl5pPr>
            <a:lvl6pPr marL="1485909" indent="0">
              <a:buNone/>
              <a:defRPr sz="1300"/>
            </a:lvl6pPr>
            <a:lvl7pPr marL="1783088" indent="0">
              <a:buNone/>
              <a:defRPr sz="1300"/>
            </a:lvl7pPr>
            <a:lvl8pPr marL="2080270" indent="0">
              <a:buNone/>
              <a:defRPr sz="1300"/>
            </a:lvl8pPr>
            <a:lvl9pPr marL="2377451" indent="0">
              <a:buNone/>
              <a:defRPr sz="1300"/>
            </a:lvl9pPr>
          </a:lstStyle>
          <a:p>
            <a:pPr marL="0" marR="0" lvl="0" indent="0" algn="l" defTabSz="594363" rtl="0" eaLnBrk="0" fontAlgn="base" latinLnBrk="0" hangingPunct="0">
              <a:lnSpc>
                <a:spcPct val="90000"/>
              </a:lnSpc>
              <a:spcBef>
                <a:spcPts val="6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6" y="1543052"/>
            <a:ext cx="2949177" cy="2858691"/>
          </a:xfrm>
        </p:spPr>
        <p:txBody>
          <a:bodyPr lIns="59437" tIns="29720" rIns="59437" bIns="29720"/>
          <a:lstStyle>
            <a:lvl1pPr marL="0" indent="0">
              <a:buNone/>
              <a:defRPr sz="1100"/>
            </a:lvl1pPr>
            <a:lvl2pPr marL="297182" indent="0">
              <a:buNone/>
              <a:defRPr sz="900"/>
            </a:lvl2pPr>
            <a:lvl3pPr marL="594363" indent="0">
              <a:buNone/>
              <a:defRPr sz="800"/>
            </a:lvl3pPr>
            <a:lvl4pPr marL="891545" indent="0">
              <a:buNone/>
              <a:defRPr sz="700"/>
            </a:lvl4pPr>
            <a:lvl5pPr marL="1188725" indent="0">
              <a:buNone/>
              <a:defRPr sz="700"/>
            </a:lvl5pPr>
            <a:lvl6pPr marL="1485909" indent="0">
              <a:buNone/>
              <a:defRPr sz="700"/>
            </a:lvl6pPr>
            <a:lvl7pPr marL="1783088" indent="0">
              <a:buNone/>
              <a:defRPr sz="700"/>
            </a:lvl7pPr>
            <a:lvl8pPr marL="2080270" indent="0">
              <a:buNone/>
              <a:defRPr sz="700"/>
            </a:lvl8pPr>
            <a:lvl9pPr marL="2377451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59437" tIns="29720" rIns="59437" bIns="297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59437" tIns="29720" rIns="59437" bIns="29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9"/>
            <a:ext cx="1971675" cy="4358878"/>
          </a:xfrm>
        </p:spPr>
        <p:txBody>
          <a:bodyPr vert="eaVert" lIns="59437" tIns="29720" rIns="59437" bIns="297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5" y="273849"/>
            <a:ext cx="5800725" cy="4358878"/>
          </a:xfrm>
        </p:spPr>
        <p:txBody>
          <a:bodyPr vert="eaVert" lIns="59437" tIns="29720" rIns="59437" bIns="29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1" y="450151"/>
            <a:ext cx="6367800" cy="4090800"/>
          </a:xfrm>
          <a:prstGeom prst="rect">
            <a:avLst/>
          </a:prstGeom>
        </p:spPr>
        <p:txBody>
          <a:bodyPr spcFirstLastPara="1" wrap="square" lIns="59428" tIns="59428" rIns="59428" bIns="59428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9" y="4663218"/>
            <a:ext cx="548700" cy="393600"/>
          </a:xfrm>
          <a:prstGeom prst="rect">
            <a:avLst/>
          </a:prstGeom>
        </p:spPr>
        <p:txBody>
          <a:bodyPr spcFirstLastPara="1" wrap="square" lIns="59428" tIns="59428" rIns="59428" bIns="59428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07265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2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2971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59436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89154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18872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4859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178308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08027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37745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05/01/2024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597824"/>
            <a:ext cx="7772400" cy="1102518"/>
          </a:xfrm>
        </p:spPr>
        <p:txBody>
          <a:bodyPr lIns="59437" tIns="29720" rIns="59437" bIns="297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5" y="2914653"/>
            <a:ext cx="6400801" cy="1314450"/>
          </a:xfrm>
        </p:spPr>
        <p:txBody>
          <a:bodyPr lIns="59437" tIns="29720" rIns="59437" bIns="2972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6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92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8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84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81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77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73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69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59437" tIns="29720" rIns="59437" bIns="297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59437" tIns="29720" rIns="59437" bIns="29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3305179"/>
            <a:ext cx="7772400" cy="1021556"/>
          </a:xfrm>
        </p:spPr>
        <p:txBody>
          <a:bodyPr lIns="59437" tIns="29720" rIns="59437" bIns="29720" anchor="t"/>
          <a:lstStyle>
            <a:lvl1pPr algn="l">
              <a:defRPr sz="3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180038"/>
            <a:ext cx="7772400" cy="1125140"/>
          </a:xfrm>
        </p:spPr>
        <p:txBody>
          <a:bodyPr lIns="59437" tIns="29720" rIns="59437" bIns="29720"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962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924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8872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58497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98121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37745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773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316993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59437" tIns="29720" rIns="59437" bIns="297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7" y="900115"/>
            <a:ext cx="4038599" cy="2545556"/>
          </a:xfrm>
        </p:spPr>
        <p:txBody>
          <a:bodyPr lIns="59437" tIns="29720" rIns="59437" bIns="29720"/>
          <a:lstStyle>
            <a:lvl1pPr>
              <a:defRPr sz="23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6" y="900115"/>
            <a:ext cx="4038599" cy="2545556"/>
          </a:xfrm>
        </p:spPr>
        <p:txBody>
          <a:bodyPr lIns="59437" tIns="29720" rIns="59437" bIns="29720"/>
          <a:lstStyle>
            <a:lvl1pPr>
              <a:defRPr sz="23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5983"/>
            <a:ext cx="8229601" cy="857250"/>
          </a:xfrm>
        </p:spPr>
        <p:txBody>
          <a:bodyPr lIns="59437" tIns="29720" rIns="59437" bIns="2972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5" y="1151338"/>
            <a:ext cx="4040187" cy="479822"/>
          </a:xfrm>
        </p:spPr>
        <p:txBody>
          <a:bodyPr lIns="59437" tIns="29720" rIns="59437" bIns="29720" anchor="b"/>
          <a:lstStyle>
            <a:lvl1pPr marL="0" indent="0">
              <a:buNone/>
              <a:defRPr sz="2100" b="1"/>
            </a:lvl1pPr>
            <a:lvl2pPr marL="396242" indent="0">
              <a:buNone/>
              <a:defRPr sz="1700" b="1"/>
            </a:lvl2pPr>
            <a:lvl3pPr marL="792485" indent="0">
              <a:buNone/>
              <a:defRPr sz="1600" b="1"/>
            </a:lvl3pPr>
            <a:lvl4pPr marL="1188725" indent="0">
              <a:buNone/>
              <a:defRPr sz="1400" b="1"/>
            </a:lvl4pPr>
            <a:lvl5pPr marL="1584971" indent="0">
              <a:buNone/>
              <a:defRPr sz="1400" b="1"/>
            </a:lvl5pPr>
            <a:lvl6pPr marL="1981210" indent="0">
              <a:buNone/>
              <a:defRPr sz="1400" b="1"/>
            </a:lvl6pPr>
            <a:lvl7pPr marL="2377451" indent="0">
              <a:buNone/>
              <a:defRPr sz="1400" b="1"/>
            </a:lvl7pPr>
            <a:lvl8pPr marL="2773696" indent="0">
              <a:buNone/>
              <a:defRPr sz="1400" b="1"/>
            </a:lvl8pPr>
            <a:lvl9pPr marL="316993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5" y="1631158"/>
            <a:ext cx="4040187" cy="2963466"/>
          </a:xfrm>
        </p:spPr>
        <p:txBody>
          <a:bodyPr lIns="59437" tIns="29720" rIns="59437" bIns="29720"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8"/>
            <a:ext cx="4041775" cy="479822"/>
          </a:xfrm>
        </p:spPr>
        <p:txBody>
          <a:bodyPr lIns="59437" tIns="29720" rIns="59437" bIns="29720" anchor="b"/>
          <a:lstStyle>
            <a:lvl1pPr marL="0" indent="0">
              <a:buNone/>
              <a:defRPr sz="2100" b="1"/>
            </a:lvl1pPr>
            <a:lvl2pPr marL="396242" indent="0">
              <a:buNone/>
              <a:defRPr sz="1700" b="1"/>
            </a:lvl2pPr>
            <a:lvl3pPr marL="792485" indent="0">
              <a:buNone/>
              <a:defRPr sz="1600" b="1"/>
            </a:lvl3pPr>
            <a:lvl4pPr marL="1188725" indent="0">
              <a:buNone/>
              <a:defRPr sz="1400" b="1"/>
            </a:lvl4pPr>
            <a:lvl5pPr marL="1584971" indent="0">
              <a:buNone/>
              <a:defRPr sz="1400" b="1"/>
            </a:lvl5pPr>
            <a:lvl6pPr marL="1981210" indent="0">
              <a:buNone/>
              <a:defRPr sz="1400" b="1"/>
            </a:lvl6pPr>
            <a:lvl7pPr marL="2377451" indent="0">
              <a:buNone/>
              <a:defRPr sz="1400" b="1"/>
            </a:lvl7pPr>
            <a:lvl8pPr marL="2773696" indent="0">
              <a:buNone/>
              <a:defRPr sz="1400" b="1"/>
            </a:lvl8pPr>
            <a:lvl9pPr marL="316993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8"/>
            <a:ext cx="4041775" cy="2963466"/>
          </a:xfrm>
        </p:spPr>
        <p:txBody>
          <a:bodyPr lIns="59437" tIns="29720" rIns="59437" bIns="29720"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59437" tIns="29720" rIns="59437" bIns="29720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90"/>
            <a:ext cx="3008312" cy="871538"/>
          </a:xfrm>
        </p:spPr>
        <p:txBody>
          <a:bodyPr lIns="59437" tIns="29720" rIns="59437" bIns="29720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794"/>
            <a:ext cx="5111750" cy="4389835"/>
          </a:xfrm>
        </p:spPr>
        <p:txBody>
          <a:bodyPr lIns="59437" tIns="29720" rIns="59437" bIns="29720"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6"/>
            <a:ext cx="3008312" cy="3518298"/>
          </a:xfrm>
        </p:spPr>
        <p:txBody>
          <a:bodyPr lIns="59437" tIns="29720" rIns="59437" bIns="29720"/>
          <a:lstStyle>
            <a:lvl1pPr marL="0" indent="0">
              <a:buNone/>
              <a:defRPr sz="1100"/>
            </a:lvl1pPr>
            <a:lvl2pPr marL="396242" indent="0">
              <a:buNone/>
              <a:defRPr sz="1100"/>
            </a:lvl2pPr>
            <a:lvl3pPr marL="792485" indent="0">
              <a:buNone/>
              <a:defRPr sz="900"/>
            </a:lvl3pPr>
            <a:lvl4pPr marL="1188725" indent="0">
              <a:buNone/>
              <a:defRPr sz="800"/>
            </a:lvl4pPr>
            <a:lvl5pPr marL="1584971" indent="0">
              <a:buNone/>
              <a:defRPr sz="800"/>
            </a:lvl5pPr>
            <a:lvl6pPr marL="1981210" indent="0">
              <a:buNone/>
              <a:defRPr sz="800"/>
            </a:lvl6pPr>
            <a:lvl7pPr marL="2377451" indent="0">
              <a:buNone/>
              <a:defRPr sz="800"/>
            </a:lvl7pPr>
            <a:lvl8pPr marL="2773696" indent="0">
              <a:buNone/>
              <a:defRPr sz="800"/>
            </a:lvl8pPr>
            <a:lvl9pPr marL="316993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3600454"/>
            <a:ext cx="5486400" cy="425054"/>
          </a:xfrm>
        </p:spPr>
        <p:txBody>
          <a:bodyPr lIns="59437" tIns="29720" rIns="59437" bIns="29720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459582"/>
            <a:ext cx="5486400" cy="3086100"/>
          </a:xfrm>
        </p:spPr>
        <p:txBody>
          <a:bodyPr vert="horz" lIns="59437" tIns="29720" rIns="59437" bIns="29720" rtlCol="0">
            <a:normAutofit/>
          </a:bodyPr>
          <a:lstStyle>
            <a:lvl1pPr marL="0" indent="0">
              <a:buNone/>
              <a:defRPr sz="2800"/>
            </a:lvl1pPr>
            <a:lvl2pPr marL="396242" indent="0">
              <a:buNone/>
              <a:defRPr sz="2300"/>
            </a:lvl2pPr>
            <a:lvl3pPr marL="792485" indent="0">
              <a:buNone/>
              <a:defRPr sz="2100"/>
            </a:lvl3pPr>
            <a:lvl4pPr marL="1188725" indent="0">
              <a:buNone/>
              <a:defRPr sz="1700"/>
            </a:lvl4pPr>
            <a:lvl5pPr marL="1584971" indent="0">
              <a:buNone/>
              <a:defRPr sz="1700"/>
            </a:lvl5pPr>
            <a:lvl6pPr marL="1981210" indent="0">
              <a:buNone/>
              <a:defRPr sz="1700"/>
            </a:lvl6pPr>
            <a:lvl7pPr marL="2377451" indent="0">
              <a:buNone/>
              <a:defRPr sz="1700"/>
            </a:lvl7pPr>
            <a:lvl8pPr marL="2773696" indent="0">
              <a:buNone/>
              <a:defRPr sz="1700"/>
            </a:lvl8pPr>
            <a:lvl9pPr marL="3169937" indent="0">
              <a:buNone/>
              <a:defRPr sz="1700"/>
            </a:lvl9pPr>
          </a:lstStyle>
          <a:p>
            <a:pPr marL="0" marR="0" lvl="0" indent="0" algn="l" defTabSz="5943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025512"/>
            <a:ext cx="5486400" cy="603647"/>
          </a:xfrm>
        </p:spPr>
        <p:txBody>
          <a:bodyPr lIns="59437" tIns="29720" rIns="59437" bIns="29720"/>
          <a:lstStyle>
            <a:lvl1pPr marL="0" indent="0">
              <a:buNone/>
              <a:defRPr sz="1100"/>
            </a:lvl1pPr>
            <a:lvl2pPr marL="396242" indent="0">
              <a:buNone/>
              <a:defRPr sz="1100"/>
            </a:lvl2pPr>
            <a:lvl3pPr marL="792485" indent="0">
              <a:buNone/>
              <a:defRPr sz="900"/>
            </a:lvl3pPr>
            <a:lvl4pPr marL="1188725" indent="0">
              <a:buNone/>
              <a:defRPr sz="800"/>
            </a:lvl4pPr>
            <a:lvl5pPr marL="1584971" indent="0">
              <a:buNone/>
              <a:defRPr sz="800"/>
            </a:lvl5pPr>
            <a:lvl6pPr marL="1981210" indent="0">
              <a:buNone/>
              <a:defRPr sz="800"/>
            </a:lvl6pPr>
            <a:lvl7pPr marL="2377451" indent="0">
              <a:buNone/>
              <a:defRPr sz="800"/>
            </a:lvl7pPr>
            <a:lvl8pPr marL="2773696" indent="0">
              <a:buNone/>
              <a:defRPr sz="800"/>
            </a:lvl8pPr>
            <a:lvl9pPr marL="316993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59437" tIns="29720" rIns="59437" bIns="297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59437" tIns="29720" rIns="59437" bIns="29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22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22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05/01/2024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3" y="154784"/>
            <a:ext cx="2057400" cy="3290889"/>
          </a:xfrm>
        </p:spPr>
        <p:txBody>
          <a:bodyPr vert="eaVert" lIns="59437" tIns="29720" rIns="59437" bIns="297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54784"/>
            <a:ext cx="6019800" cy="3290889"/>
          </a:xfrm>
        </p:spPr>
        <p:txBody>
          <a:bodyPr vert="eaVert" lIns="59437" tIns="29720" rIns="59437" bIns="29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0"/>
            <a:ext cx="6858000" cy="1241822"/>
          </a:xfrm>
        </p:spPr>
        <p:txBody>
          <a:bodyPr lIns="68580" tIns="34290" rIns="68580" bIns="34290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80" tIns="34290" rIns="68580" bIns="34290">
            <a:normAutofit/>
          </a:bodyPr>
          <a:lstStyle>
            <a:lvl1pPr marL="0" indent="0" algn="ctr">
              <a:buNone/>
              <a:defRPr sz="1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D997B5FA-0921-464F-AAE1-844C04324D75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2024/1/5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565CE74E-AB26-4998-AD42-012C4C1AD076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80" tIns="34290" rIns="68580" bIns="34290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 lIns="68580" tIns="34290" rIns="68580" bIns="34290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2024/1/5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81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20DD7636-5BE1-44BC-BB5F-15739D9E18E1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2024/1/5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E87C0E1D-24C4-406F-9615-DBDA8D2D1F93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3"/>
            <a:ext cx="7886700" cy="1862336"/>
          </a:xfrm>
        </p:spPr>
        <p:txBody>
          <a:bodyPr lIns="68580" tIns="34290" rIns="68580" bIns="34290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6151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80" tIns="34290" rIns="68580" bIns="34290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2024/1/5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46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lIns="68580" tIns="34290" rIns="68580" bIns="34290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07"/>
            <a:ext cx="3868340" cy="2680541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308721"/>
            <a:ext cx="3887391" cy="617934"/>
          </a:xfr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961707"/>
            <a:ext cx="3887391" cy="2680541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2024/1/5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39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0"/>
            <a:ext cx="4286250" cy="1036838"/>
          </a:xfrm>
        </p:spPr>
        <p:txBody>
          <a:bodyPr lIns="68580" tIns="34290" rIns="68580" bIns="34290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20DD7636-5BE1-44BC-BB5F-15739D9E18E1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2024/1/5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E87C0E1D-24C4-406F-9615-DBDA8D2D1F93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01"/>
            <a:ext cx="4286250" cy="889453"/>
          </a:xfrm>
        </p:spPr>
        <p:txBody>
          <a:bodyPr lIns="68580" tIns="34290" rIns="68580" bIns="34290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26880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2024/1/5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18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0" y="535255"/>
            <a:ext cx="3511241" cy="1071121"/>
          </a:xfrm>
        </p:spPr>
        <p:txBody>
          <a:bodyPr lIns="68580" tIns="34290" rIns="68580" bIns="34290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80" tIns="34290" rIns="68580" bIns="3429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0" y="1735405"/>
            <a:ext cx="3511241" cy="2858691"/>
          </a:xfr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9EFD9D74-47D9-4702-A33C-335B63B48DBF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2024/1/5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FABC47A4-756D-490B-A52F-7D9E2C9FC05F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54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4" y="273844"/>
            <a:ext cx="681676" cy="4358879"/>
          </a:xfrm>
        </p:spPr>
        <p:txBody>
          <a:bodyPr vert="eaVert" lIns="68580" tIns="34290" rIns="68580" bIns="3429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7084832" cy="4358879"/>
          </a:xfrm>
        </p:spPr>
        <p:txBody>
          <a:bodyPr vert="eaVert"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2024/1/5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72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8"/>
            <a:ext cx="7886700" cy="9941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5" y="1260876"/>
            <a:ext cx="3868340" cy="617934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297182" indent="0">
              <a:buNone/>
              <a:defRPr sz="1300" b="1"/>
            </a:lvl2pPr>
            <a:lvl3pPr marL="594363" indent="0">
              <a:buNone/>
              <a:defRPr sz="1100" b="1"/>
            </a:lvl3pPr>
            <a:lvl4pPr marL="891545" indent="0">
              <a:buNone/>
              <a:defRPr sz="1100" b="1"/>
            </a:lvl4pPr>
            <a:lvl5pPr marL="1188725" indent="0">
              <a:buNone/>
              <a:defRPr sz="1100" b="1"/>
            </a:lvl5pPr>
            <a:lvl6pPr marL="1485909" indent="0">
              <a:buNone/>
              <a:defRPr sz="1100" b="1"/>
            </a:lvl6pPr>
            <a:lvl7pPr marL="1783088" indent="0">
              <a:buNone/>
              <a:defRPr sz="1100" b="1"/>
            </a:lvl7pPr>
            <a:lvl8pPr marL="2080270" indent="0">
              <a:buNone/>
              <a:defRPr sz="1100" b="1"/>
            </a:lvl8pPr>
            <a:lvl9pPr marL="2377451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5" y="1878809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260876"/>
            <a:ext cx="3887392" cy="617934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297182" indent="0">
              <a:buNone/>
              <a:defRPr sz="1300" b="1"/>
            </a:lvl2pPr>
            <a:lvl3pPr marL="594363" indent="0">
              <a:buNone/>
              <a:defRPr sz="1100" b="1"/>
            </a:lvl3pPr>
            <a:lvl4pPr marL="891545" indent="0">
              <a:buNone/>
              <a:defRPr sz="1100" b="1"/>
            </a:lvl4pPr>
            <a:lvl5pPr marL="1188725" indent="0">
              <a:buNone/>
              <a:defRPr sz="1100" b="1"/>
            </a:lvl5pPr>
            <a:lvl6pPr marL="1485909" indent="0">
              <a:buNone/>
              <a:defRPr sz="1100" b="1"/>
            </a:lvl6pPr>
            <a:lvl7pPr marL="1783088" indent="0">
              <a:buNone/>
              <a:defRPr sz="1100" b="1"/>
            </a:lvl7pPr>
            <a:lvl8pPr marL="2080270" indent="0">
              <a:buNone/>
              <a:defRPr sz="1100" b="1"/>
            </a:lvl8pPr>
            <a:lvl9pPr marL="2377451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878809"/>
            <a:ext cx="3887392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05/01/2024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2024/1/5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8"/>
            <a:ext cx="7886700" cy="4169228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146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05/01/2024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05/01/2024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6" y="342900"/>
            <a:ext cx="2949177" cy="1200150"/>
          </a:xfrm>
        </p:spPr>
        <p:txBody>
          <a:bodyPr anchor="b"/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740577"/>
            <a:ext cx="4629150" cy="365521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6" y="1543052"/>
            <a:ext cx="2949177" cy="2858691"/>
          </a:xfrm>
        </p:spPr>
        <p:txBody>
          <a:bodyPr/>
          <a:lstStyle>
            <a:lvl1pPr marL="0" indent="0">
              <a:buNone/>
              <a:defRPr sz="1100"/>
            </a:lvl1pPr>
            <a:lvl2pPr marL="297182" indent="0">
              <a:buNone/>
              <a:defRPr sz="900"/>
            </a:lvl2pPr>
            <a:lvl3pPr marL="594363" indent="0">
              <a:buNone/>
              <a:defRPr sz="800"/>
            </a:lvl3pPr>
            <a:lvl4pPr marL="891545" indent="0">
              <a:buNone/>
              <a:defRPr sz="700"/>
            </a:lvl4pPr>
            <a:lvl5pPr marL="1188725" indent="0">
              <a:buNone/>
              <a:defRPr sz="700"/>
            </a:lvl5pPr>
            <a:lvl6pPr marL="1485909" indent="0">
              <a:buNone/>
              <a:defRPr sz="700"/>
            </a:lvl6pPr>
            <a:lvl7pPr marL="1783088" indent="0">
              <a:buNone/>
              <a:defRPr sz="700"/>
            </a:lvl7pPr>
            <a:lvl8pPr marL="2080270" indent="0">
              <a:buNone/>
              <a:defRPr sz="700"/>
            </a:lvl8pPr>
            <a:lvl9pPr marL="2377451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05/01/2024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6" y="342900"/>
            <a:ext cx="2949177" cy="1200150"/>
          </a:xfrm>
        </p:spPr>
        <p:txBody>
          <a:bodyPr anchor="b"/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740577"/>
            <a:ext cx="4629150" cy="3655219"/>
          </a:xfrm>
        </p:spPr>
        <p:txBody>
          <a:bodyPr anchor="t"/>
          <a:lstStyle>
            <a:lvl1pPr marL="0" indent="0">
              <a:buNone/>
              <a:defRPr sz="2100"/>
            </a:lvl1pPr>
            <a:lvl2pPr marL="297182" indent="0">
              <a:buNone/>
              <a:defRPr sz="1800"/>
            </a:lvl2pPr>
            <a:lvl3pPr marL="594363" indent="0">
              <a:buNone/>
              <a:defRPr sz="1600"/>
            </a:lvl3pPr>
            <a:lvl4pPr marL="891545" indent="0">
              <a:buNone/>
              <a:defRPr sz="1300"/>
            </a:lvl4pPr>
            <a:lvl5pPr marL="1188725" indent="0">
              <a:buNone/>
              <a:defRPr sz="1300"/>
            </a:lvl5pPr>
            <a:lvl6pPr marL="1485909" indent="0">
              <a:buNone/>
              <a:defRPr sz="1300"/>
            </a:lvl6pPr>
            <a:lvl7pPr marL="1783088" indent="0">
              <a:buNone/>
              <a:defRPr sz="1300"/>
            </a:lvl7pPr>
            <a:lvl8pPr marL="2080270" indent="0">
              <a:buNone/>
              <a:defRPr sz="1300"/>
            </a:lvl8pPr>
            <a:lvl9pPr marL="2377451" indent="0">
              <a:buNone/>
              <a:defRPr sz="13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6" y="1543052"/>
            <a:ext cx="2949177" cy="2858691"/>
          </a:xfrm>
        </p:spPr>
        <p:txBody>
          <a:bodyPr/>
          <a:lstStyle>
            <a:lvl1pPr marL="0" indent="0">
              <a:buNone/>
              <a:defRPr sz="1100"/>
            </a:lvl1pPr>
            <a:lvl2pPr marL="297182" indent="0">
              <a:buNone/>
              <a:defRPr sz="900"/>
            </a:lvl2pPr>
            <a:lvl3pPr marL="594363" indent="0">
              <a:buNone/>
              <a:defRPr sz="800"/>
            </a:lvl3pPr>
            <a:lvl4pPr marL="891545" indent="0">
              <a:buNone/>
              <a:defRPr sz="700"/>
            </a:lvl4pPr>
            <a:lvl5pPr marL="1188725" indent="0">
              <a:buNone/>
              <a:defRPr sz="700"/>
            </a:lvl5pPr>
            <a:lvl6pPr marL="1485909" indent="0">
              <a:buNone/>
              <a:defRPr sz="700"/>
            </a:lvl6pPr>
            <a:lvl7pPr marL="1783088" indent="0">
              <a:buNone/>
              <a:defRPr sz="700"/>
            </a:lvl7pPr>
            <a:lvl8pPr marL="2080270" indent="0">
              <a:buNone/>
              <a:defRPr sz="700"/>
            </a:lvl8pPr>
            <a:lvl9pPr marL="2377451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05/01/2024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8"/>
            <a:ext cx="7886700" cy="994173"/>
          </a:xfrm>
          <a:prstGeom prst="rect">
            <a:avLst/>
          </a:prstGeom>
        </p:spPr>
        <p:txBody>
          <a:bodyPr vert="horz" lIns="59437" tIns="29720" rIns="59437" bIns="29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2"/>
            <a:ext cx="7886700" cy="3263504"/>
          </a:xfrm>
          <a:prstGeom prst="rect">
            <a:avLst/>
          </a:prstGeom>
        </p:spPr>
        <p:txBody>
          <a:bodyPr vert="horz" lIns="59437" tIns="29720" rIns="59437" bIns="29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2" y="4767267"/>
            <a:ext cx="2057400" cy="273844"/>
          </a:xfrm>
          <a:prstGeom prst="rect">
            <a:avLst/>
          </a:prstGeom>
        </p:spPr>
        <p:txBody>
          <a:bodyPr vert="horz" lIns="59437" tIns="29720" rIns="59437" bIns="29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05/01/2024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7"/>
            <a:ext cx="3086100" cy="273844"/>
          </a:xfrm>
          <a:prstGeom prst="rect">
            <a:avLst/>
          </a:prstGeom>
        </p:spPr>
        <p:txBody>
          <a:bodyPr vert="horz" lIns="59437" tIns="29720" rIns="59437" bIns="29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2" y="4767267"/>
            <a:ext cx="2057400" cy="273844"/>
          </a:xfrm>
          <a:prstGeom prst="rect">
            <a:avLst/>
          </a:prstGeom>
        </p:spPr>
        <p:txBody>
          <a:bodyPr vert="horz" lIns="59437" tIns="29720" rIns="59437" bIns="29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93" r:id="rId12"/>
    <p:sldLayoutId id="2147483832" r:id="rId13"/>
    <p:sldLayoutId id="2147483833" r:id="rId14"/>
    <p:sldLayoutId id="2147483834" r:id="rId15"/>
    <p:sldLayoutId id="2147483835" r:id="rId16"/>
    <p:sldLayoutId id="2147483836" r:id="rId17"/>
  </p:sldLayoutIdLst>
  <p:transition spd="med"/>
  <p:txStyles>
    <p:titleStyle>
      <a:lvl1pPr algn="l" defTabSz="594363" rtl="0" eaLnBrk="1" latinLnBrk="0" hangingPunct="1">
        <a:lnSpc>
          <a:spcPct val="90000"/>
        </a:lnSpc>
        <a:spcBef>
          <a:spcPct val="0"/>
        </a:spcBef>
        <a:buNone/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8592" indent="-148592" algn="l" defTabSz="59436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5773" indent="-148592" algn="l" defTabSz="594363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42955" indent="-148592" algn="l" defTabSz="594363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40135" indent="-148592" algn="l" defTabSz="594363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337318" indent="-148592" algn="l" defTabSz="594363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34499" indent="-148592" algn="l" defTabSz="594363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931681" indent="-148592" algn="l" defTabSz="594363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228862" indent="-148592" algn="l" defTabSz="594363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526044" indent="-148592" algn="l" defTabSz="594363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9436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97182" algn="l" defTabSz="59436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94363" algn="l" defTabSz="59436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91545" algn="l" defTabSz="59436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5" algn="l" defTabSz="59436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85909" algn="l" defTabSz="59436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8" algn="l" defTabSz="59436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80270" algn="l" defTabSz="59436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51" algn="l" defTabSz="59436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96" r:id="rId12"/>
  </p:sldLayoutIdLst>
  <p:transition spd="med"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 Light" panose="020F0302020204030204" charset="0"/>
        </a:defRPr>
      </a:lvl5pPr>
      <a:lvl6pPr marL="297182" algn="l" rtl="0" fontAlgn="base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 Light" panose="020F0302020204030204" charset="0"/>
        </a:defRPr>
      </a:lvl6pPr>
      <a:lvl7pPr marL="594363" algn="l" rtl="0" fontAlgn="base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 Light" panose="020F0302020204030204" charset="0"/>
        </a:defRPr>
      </a:lvl7pPr>
      <a:lvl8pPr marL="891545" algn="l" rtl="0" fontAlgn="base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 Light" panose="020F0302020204030204" charset="0"/>
        </a:defRPr>
      </a:lvl8pPr>
      <a:lvl9pPr marL="1188725" algn="l" rtl="0" fontAlgn="base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 Light" panose="020F0302020204030204" charset="0"/>
        </a:defRPr>
      </a:lvl9pPr>
    </p:titleStyle>
    <p:bodyStyle>
      <a:lvl1pPr marL="148592" indent="-148592" algn="l" rtl="0" eaLnBrk="0" fontAlgn="base" hangingPunct="0">
        <a:lnSpc>
          <a:spcPct val="90000"/>
        </a:lnSpc>
        <a:spcBef>
          <a:spcPts val="6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5773" indent="-148592" algn="l" rtl="0" eaLnBrk="0" fontAlgn="base" hangingPunct="0">
        <a:lnSpc>
          <a:spcPct val="90000"/>
        </a:lnSpc>
        <a:spcBef>
          <a:spcPts val="325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42955" indent="-148592" algn="l" rtl="0" eaLnBrk="0" fontAlgn="base" hangingPunct="0">
        <a:lnSpc>
          <a:spcPct val="90000"/>
        </a:lnSpc>
        <a:spcBef>
          <a:spcPts val="32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40135" indent="-148592" algn="l" rtl="0" eaLnBrk="0" fontAlgn="base" hangingPunct="0">
        <a:lnSpc>
          <a:spcPct val="90000"/>
        </a:lnSpc>
        <a:spcBef>
          <a:spcPts val="32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37318" indent="-148592" algn="l" rtl="0" eaLnBrk="0" fontAlgn="base" hangingPunct="0">
        <a:lnSpc>
          <a:spcPct val="90000"/>
        </a:lnSpc>
        <a:spcBef>
          <a:spcPts val="32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34499" indent="-148592" algn="l" defTabSz="594363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931681" indent="-148592" algn="l" defTabSz="594363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228862" indent="-148592" algn="l" defTabSz="594363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526044" indent="-148592" algn="l" defTabSz="594363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9436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97182" algn="l" defTabSz="59436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94363" algn="l" defTabSz="59436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91545" algn="l" defTabSz="59436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5" algn="l" defTabSz="59436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85909" algn="l" defTabSz="59436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8" algn="l" defTabSz="59436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80270" algn="l" defTabSz="59436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51" algn="l" defTabSz="59436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 spd="med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charset="0"/>
        </a:defRPr>
      </a:lvl5pPr>
      <a:lvl6pPr marL="297182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charset="0"/>
        </a:defRPr>
      </a:lvl6pPr>
      <a:lvl7pPr marL="594363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charset="0"/>
        </a:defRPr>
      </a:lvl7pPr>
      <a:lvl8pPr marL="891545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charset="0"/>
        </a:defRPr>
      </a:lvl8pPr>
      <a:lvl9pPr marL="1188725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charset="0"/>
        </a:defRPr>
      </a:lvl9pPr>
    </p:titleStyle>
    <p:bodyStyle>
      <a:lvl1pPr marL="297182" indent="-297182" algn="l" rtl="0" eaLnBrk="0" fontAlgn="base" hangingPunct="0">
        <a:spcBef>
          <a:spcPts val="8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3894" indent="-247652" algn="l" rtl="0" eaLnBrk="0" fontAlgn="base" hangingPunct="0">
        <a:spcBef>
          <a:spcPts val="85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5" indent="-198122" algn="l" rtl="0" eaLnBrk="0" fontAlgn="base" hangingPunct="0">
        <a:spcBef>
          <a:spcPts val="85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86848" indent="-198122" algn="l" rtl="0" eaLnBrk="0" fontAlgn="base" hangingPunct="0">
        <a:spcBef>
          <a:spcPts val="85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8" indent="-198122" algn="l" rtl="0" eaLnBrk="0" fontAlgn="base" hangingPunct="0">
        <a:spcBef>
          <a:spcPts val="85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79334" indent="-198122" algn="l" defTabSz="792485" rtl="0" eaLnBrk="1" latinLnBrk="0" hangingPunct="1">
        <a:spcBef>
          <a:spcPts val="8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75573" indent="-198122" algn="l" defTabSz="792485" rtl="0" eaLnBrk="1" latinLnBrk="0" hangingPunct="1">
        <a:spcBef>
          <a:spcPts val="8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71816" indent="-198122" algn="l" defTabSz="792485" rtl="0" eaLnBrk="1" latinLnBrk="0" hangingPunct="1">
        <a:spcBef>
          <a:spcPts val="8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68057" indent="-198122" algn="l" defTabSz="792485" rtl="0" eaLnBrk="1" latinLnBrk="0" hangingPunct="1">
        <a:spcBef>
          <a:spcPts val="8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24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6242" algn="l" defTabSz="7924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2485" algn="l" defTabSz="7924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5" algn="l" defTabSz="7924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4971" algn="l" defTabSz="7924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1210" algn="l" defTabSz="7924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51" algn="l" defTabSz="7924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3696" algn="l" defTabSz="7924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69937" algn="l" defTabSz="7924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07"/>
            <a:ext cx="3547586" cy="114646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2233268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10" Type="http://schemas.openxmlformats.org/officeDocument/2006/relationships/image" Target="../media/image29.emf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microsoft.com/office/2007/relationships/hdphoto" Target="../media/hdphoto6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1" y="0"/>
            <a:ext cx="914995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-11906" y="-122762"/>
            <a:ext cx="915590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89958" y="3256115"/>
            <a:ext cx="7952185" cy="78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9437" tIns="29720" rIns="59437" bIns="2972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4700" b="1" dirty="0" err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Xin</a:t>
            </a:r>
            <a:r>
              <a:rPr lang="en-US" altLang="zh-CN" sz="4700" b="1" dirty="0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 </a:t>
            </a:r>
            <a:r>
              <a:rPr lang="en-US" altLang="zh-CN" sz="4700" b="1" dirty="0" err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chào</a:t>
            </a:r>
            <a:r>
              <a:rPr lang="en-US" altLang="zh-CN" sz="4700" b="1" dirty="0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 </a:t>
            </a:r>
            <a:r>
              <a:rPr lang="en-US" altLang="zh-CN" sz="4700" b="1" dirty="0" err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tất</a:t>
            </a:r>
            <a:r>
              <a:rPr lang="en-US" altLang="zh-CN" sz="4700" b="1" dirty="0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 </a:t>
            </a:r>
            <a:r>
              <a:rPr lang="en-US" altLang="zh-CN" sz="4700" b="1" dirty="0" err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cả</a:t>
            </a:r>
            <a:r>
              <a:rPr lang="en-US" altLang="zh-CN" sz="4700" b="1" dirty="0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 </a:t>
            </a:r>
            <a:r>
              <a:rPr lang="en-US" altLang="zh-CN" sz="4700" b="1" dirty="0" err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các</a:t>
            </a:r>
            <a:r>
              <a:rPr lang="en-US" altLang="zh-CN" sz="4700" b="1" dirty="0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 con!</a:t>
            </a:r>
            <a:endParaRPr lang="zh-CN" altLang="en-US" sz="4700" b="1" dirty="0"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3459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2F0B341E-0A88-BC45-ADB1-BA895D14E010}"/>
              </a:ext>
            </a:extLst>
          </p:cNvPr>
          <p:cNvGrpSpPr/>
          <p:nvPr/>
        </p:nvGrpSpPr>
        <p:grpSpPr>
          <a:xfrm>
            <a:off x="1650879" y="1448300"/>
            <a:ext cx="6875921" cy="954107"/>
            <a:chOff x="606142" y="1305879"/>
            <a:chExt cx="6875921" cy="95410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771B787-49B6-6147-96C7-1BC638A3CD47}"/>
                </a:ext>
              </a:extLst>
            </p:cNvPr>
            <p:cNvSpPr txBox="1"/>
            <p:nvPr/>
          </p:nvSpPr>
          <p:spPr>
            <a:xfrm>
              <a:off x="606142" y="1305879"/>
              <a:ext cx="687592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+mj-lt"/>
                </a:rPr>
                <a:t>cây</a:t>
              </a:r>
              <a:r>
                <a:rPr lang="en-US" sz="2800" dirty="0">
                  <a:latin typeface="+mj-lt"/>
                </a:rPr>
                <a:t>         </a:t>
              </a:r>
              <a:r>
                <a:rPr lang="en-US" sz="2800" dirty="0" smtClean="0">
                  <a:latin typeface="+mj-lt"/>
                </a:rPr>
                <a:t>e</a:t>
              </a:r>
              <a:r>
                <a:rPr lang="en-US" sz="2800" dirty="0">
                  <a:latin typeface="+mj-lt"/>
                </a:rPr>
                <a:t>	             </a:t>
              </a:r>
              <a:r>
                <a:rPr lang="en-US" sz="2800" dirty="0" err="1">
                  <a:latin typeface="+mj-lt"/>
                </a:rPr>
                <a:t>ải</a:t>
              </a:r>
              <a:r>
                <a:rPr lang="en-US" sz="2800" dirty="0">
                  <a:latin typeface="+mj-lt"/>
                </a:rPr>
                <a:t> </a:t>
              </a:r>
              <a:r>
                <a:rPr lang="en-US" sz="2800" dirty="0" err="1">
                  <a:latin typeface="+mj-lt"/>
                </a:rPr>
                <a:t>tóc</a:t>
              </a:r>
              <a:r>
                <a:rPr lang="en-US" sz="2800" dirty="0">
                  <a:latin typeface="+mj-lt"/>
                </a:rPr>
                <a:t>	      </a:t>
              </a:r>
              <a:r>
                <a:rPr lang="en-US" sz="2800" dirty="0" err="1">
                  <a:latin typeface="+mj-lt"/>
                </a:rPr>
                <a:t>quả</a:t>
              </a:r>
              <a:r>
                <a:rPr lang="en-US" sz="2800" dirty="0">
                  <a:latin typeface="+mj-lt"/>
                </a:rPr>
                <a:t>     </a:t>
              </a:r>
              <a:r>
                <a:rPr lang="en-US" sz="2800" dirty="0" smtClean="0">
                  <a:latin typeface="+mj-lt"/>
                </a:rPr>
                <a:t> </a:t>
              </a:r>
              <a:r>
                <a:rPr lang="en-US" sz="2800" dirty="0" err="1" smtClean="0">
                  <a:latin typeface="+mj-lt"/>
                </a:rPr>
                <a:t>anh</a:t>
              </a:r>
              <a:r>
                <a:rPr lang="en-US" sz="2800" dirty="0">
                  <a:latin typeface="+mj-lt"/>
                </a:rPr>
                <a:t>	</a:t>
              </a:r>
            </a:p>
            <a:p>
              <a:r>
                <a:rPr lang="en-US" sz="2800" dirty="0">
                  <a:latin typeface="+mj-lt"/>
                </a:rPr>
                <a:t>         e </a:t>
              </a:r>
              <a:r>
                <a:rPr lang="en-US" sz="2800" dirty="0" err="1">
                  <a:latin typeface="+mj-lt"/>
                </a:rPr>
                <a:t>mưa</a:t>
              </a:r>
              <a:r>
                <a:rPr lang="en-US" sz="2800" dirty="0">
                  <a:latin typeface="+mj-lt"/>
                </a:rPr>
                <a:t>	             </a:t>
              </a:r>
              <a:r>
                <a:rPr lang="en-US" sz="2800" dirty="0" err="1">
                  <a:latin typeface="+mj-lt"/>
                </a:rPr>
                <a:t>ải</a:t>
              </a:r>
              <a:r>
                <a:rPr lang="en-US" sz="2800" dirty="0">
                  <a:latin typeface="+mj-lt"/>
                </a:rPr>
                <a:t> </a:t>
              </a:r>
              <a:r>
                <a:rPr lang="en-US" sz="2800" dirty="0" err="1">
                  <a:latin typeface="+mj-lt"/>
                </a:rPr>
                <a:t>nghiệm</a:t>
              </a:r>
              <a:r>
                <a:rPr lang="en-US" sz="2800" dirty="0">
                  <a:latin typeface="+mj-lt"/>
                </a:rPr>
                <a:t>     </a:t>
              </a:r>
              <a:r>
                <a:rPr lang="en-US" sz="2800" dirty="0" err="1">
                  <a:latin typeface="+mj-lt"/>
                </a:rPr>
                <a:t>bức</a:t>
              </a:r>
              <a:r>
                <a:rPr lang="en-US" sz="2800" dirty="0">
                  <a:latin typeface="+mj-lt"/>
                </a:rPr>
                <a:t>    </a:t>
              </a:r>
              <a:r>
                <a:rPr lang="en-US" sz="2800" dirty="0" smtClean="0">
                  <a:latin typeface="+mj-lt"/>
                </a:rPr>
                <a:t> </a:t>
              </a:r>
              <a:r>
                <a:rPr lang="en-US" sz="2800" dirty="0" err="1" smtClean="0">
                  <a:latin typeface="+mj-lt"/>
                </a:rPr>
                <a:t>anh</a:t>
              </a:r>
              <a:r>
                <a:rPr lang="en-US" sz="2800" dirty="0" smtClean="0">
                  <a:latin typeface="+mj-lt"/>
                </a:rPr>
                <a:t> </a:t>
              </a:r>
              <a:endParaRPr lang="x-none" sz="2800" dirty="0">
                <a:latin typeface="+mj-lt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128A25C-AB44-C04A-877D-8D23C69F6E2A}"/>
                </a:ext>
              </a:extLst>
            </p:cNvPr>
            <p:cNvSpPr/>
            <p:nvPr/>
          </p:nvSpPr>
          <p:spPr>
            <a:xfrm>
              <a:off x="1363576" y="1390515"/>
              <a:ext cx="547423" cy="363894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2800">
                <a:latin typeface="+mj-lt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2160E9F-D77E-274C-BD73-BB713598E4A1}"/>
                </a:ext>
              </a:extLst>
            </p:cNvPr>
            <p:cNvSpPr/>
            <p:nvPr/>
          </p:nvSpPr>
          <p:spPr>
            <a:xfrm>
              <a:off x="6031381" y="1416097"/>
              <a:ext cx="458239" cy="363894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2800">
                <a:latin typeface="+mj-lt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E63E0D8-0FB1-6F49-828C-48331046F634}"/>
                </a:ext>
              </a:extLst>
            </p:cNvPr>
            <p:cNvSpPr/>
            <p:nvPr/>
          </p:nvSpPr>
          <p:spPr>
            <a:xfrm>
              <a:off x="844641" y="1880417"/>
              <a:ext cx="547423" cy="363894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2800">
                <a:latin typeface="+mj-lt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9BFAEAB-97A6-3246-B06C-316704370FCA}"/>
                </a:ext>
              </a:extLst>
            </p:cNvPr>
            <p:cNvSpPr/>
            <p:nvPr/>
          </p:nvSpPr>
          <p:spPr>
            <a:xfrm>
              <a:off x="3033286" y="1392976"/>
              <a:ext cx="547423" cy="363894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2800">
                <a:latin typeface="+mj-lt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38B6BD5-0A54-1C42-B337-25711FF80703}"/>
                </a:ext>
              </a:extLst>
            </p:cNvPr>
            <p:cNvSpPr/>
            <p:nvPr/>
          </p:nvSpPr>
          <p:spPr>
            <a:xfrm>
              <a:off x="3014244" y="1843967"/>
              <a:ext cx="547423" cy="363894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2800">
                <a:latin typeface="+mj-lt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5AC5B083-94B2-3940-A054-3DF08101D0AF}"/>
              </a:ext>
            </a:extLst>
          </p:cNvPr>
          <p:cNvSpPr/>
          <p:nvPr/>
        </p:nvSpPr>
        <p:spPr>
          <a:xfrm>
            <a:off x="7129463" y="1993551"/>
            <a:ext cx="359159" cy="371029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x-none" sz="280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7F940E-EC3B-C04B-BF84-A079CC797EAB}"/>
              </a:ext>
            </a:extLst>
          </p:cNvPr>
          <p:cNvSpPr txBox="1"/>
          <p:nvPr/>
        </p:nvSpPr>
        <p:spPr>
          <a:xfrm>
            <a:off x="2065978" y="329999"/>
            <a:ext cx="5311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17479D"/>
                </a:solidFill>
                <a:latin typeface="+mj-lt"/>
              </a:rPr>
              <a:t>Chọn a hoặc b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6E4CC9-2E21-4D4E-BF68-176C6694A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879" y="382711"/>
            <a:ext cx="353714" cy="35371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DCAE5E1-6BC4-624B-AEDB-E2FA773A81B6}"/>
              </a:ext>
            </a:extLst>
          </p:cNvPr>
          <p:cNvSpPr txBox="1"/>
          <p:nvPr/>
        </p:nvSpPr>
        <p:spPr>
          <a:xfrm>
            <a:off x="1731322" y="807487"/>
            <a:ext cx="6327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a) </a:t>
            </a:r>
            <a:r>
              <a:rPr lang="vi-VN" sz="2800" dirty="0">
                <a:latin typeface="+mj-lt"/>
              </a:rPr>
              <a:t>Chọn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ch</a:t>
            </a:r>
            <a:r>
              <a:rPr lang="vi-VN" sz="2800" dirty="0">
                <a:latin typeface="+mj-lt"/>
              </a:rPr>
              <a:t> hay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tr</a:t>
            </a:r>
            <a:r>
              <a:rPr lang="vi-VN" sz="2800" dirty="0">
                <a:latin typeface="+mj-lt"/>
              </a:rPr>
              <a:t> thay cho ô vuông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5991B2-32D7-2D4C-B927-082A670A87A4}"/>
              </a:ext>
            </a:extLst>
          </p:cNvPr>
          <p:cNvSpPr txBox="1"/>
          <p:nvPr/>
        </p:nvSpPr>
        <p:spPr>
          <a:xfrm>
            <a:off x="1827736" y="2490298"/>
            <a:ext cx="6327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b) </a:t>
            </a:r>
            <a:r>
              <a:rPr lang="vi-VN" sz="2800" dirty="0">
                <a:latin typeface="+mj-lt"/>
              </a:rPr>
              <a:t>Tìm từ ngữ có tiếng chứa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ac</a:t>
            </a:r>
            <a:r>
              <a:rPr lang="vi-VN" sz="2800" dirty="0">
                <a:latin typeface="+mj-lt"/>
              </a:rPr>
              <a:t> hoặc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at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2D3542-ED56-DD4D-8F50-623E43BFBFE7}"/>
              </a:ext>
            </a:extLst>
          </p:cNvPr>
          <p:cNvSpPr/>
          <p:nvPr/>
        </p:nvSpPr>
        <p:spPr>
          <a:xfrm>
            <a:off x="2509951" y="1478448"/>
            <a:ext cx="433452" cy="511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9213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chemeClr val="bg1"/>
                </a:solidFill>
                <a:ea typeface="Calibri" panose="020F0502020204030204" pitchFamily="34" charset="0"/>
              </a:rPr>
              <a:t>tr</a:t>
            </a:r>
            <a:endParaRPr lang="x-none" sz="28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D2CECA-BB08-5941-8E82-9FE09A341BAC}"/>
              </a:ext>
            </a:extLst>
          </p:cNvPr>
          <p:cNvSpPr/>
          <p:nvPr/>
        </p:nvSpPr>
        <p:spPr>
          <a:xfrm>
            <a:off x="3996500" y="1486374"/>
            <a:ext cx="6030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213">
              <a:spcAft>
                <a:spcPts val="800"/>
              </a:spcAft>
            </a:pPr>
            <a:r>
              <a:rPr lang="en-US" sz="2800" b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ch</a:t>
            </a:r>
            <a:endParaRPr lang="x-none" sz="2800" b="1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1BE843F-668E-CC49-B8C9-9751E8CDEC21}"/>
              </a:ext>
            </a:extLst>
          </p:cNvPr>
          <p:cNvSpPr/>
          <p:nvPr/>
        </p:nvSpPr>
        <p:spPr>
          <a:xfrm>
            <a:off x="7012368" y="1455691"/>
            <a:ext cx="585738" cy="511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9213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chemeClr val="bg1"/>
                </a:solidFill>
                <a:ea typeface="Calibri" panose="020F0502020204030204" pitchFamily="34" charset="0"/>
              </a:rPr>
              <a:t>ch</a:t>
            </a:r>
            <a:endParaRPr lang="x-none" sz="28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EF4208E-142E-0E46-B958-F8EE8288882A}"/>
              </a:ext>
            </a:extLst>
          </p:cNvPr>
          <p:cNvSpPr/>
          <p:nvPr/>
        </p:nvSpPr>
        <p:spPr>
          <a:xfrm>
            <a:off x="1861306" y="1889753"/>
            <a:ext cx="744481" cy="511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213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chemeClr val="bg1"/>
                </a:solidFill>
                <a:ea typeface="Calibri" panose="020F0502020204030204" pitchFamily="34" charset="0"/>
              </a:rPr>
              <a:t>ch</a:t>
            </a:r>
            <a:endParaRPr lang="x-none" sz="28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6A90D3C-7B45-A644-8A71-7D0D24548607}"/>
              </a:ext>
            </a:extLst>
          </p:cNvPr>
          <p:cNvSpPr/>
          <p:nvPr/>
        </p:nvSpPr>
        <p:spPr>
          <a:xfrm>
            <a:off x="4124430" y="1922312"/>
            <a:ext cx="433452" cy="511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9213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chemeClr val="bg1"/>
                </a:solidFill>
                <a:ea typeface="Calibri" panose="020F0502020204030204" pitchFamily="34" charset="0"/>
              </a:rPr>
              <a:t>tr</a:t>
            </a:r>
            <a:endParaRPr lang="x-none" sz="28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832B86C-868A-3545-93F5-A0409C172F68}"/>
              </a:ext>
            </a:extLst>
          </p:cNvPr>
          <p:cNvSpPr/>
          <p:nvPr/>
        </p:nvSpPr>
        <p:spPr>
          <a:xfrm>
            <a:off x="7093996" y="1886882"/>
            <a:ext cx="440361" cy="511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213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chemeClr val="bg1"/>
                </a:solidFill>
                <a:ea typeface="Calibri" panose="020F0502020204030204" pitchFamily="34" charset="0"/>
              </a:rPr>
              <a:t>tr</a:t>
            </a:r>
            <a:endParaRPr lang="x-none" sz="28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038106F6-31C4-9840-A0A9-663273ED37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386376"/>
              </p:ext>
            </p:extLst>
          </p:nvPr>
        </p:nvGraphicFramePr>
        <p:xfrm>
          <a:off x="2196210" y="3125582"/>
          <a:ext cx="4602872" cy="1599703"/>
        </p:xfrm>
        <a:graphic>
          <a:graphicData uri="http://schemas.openxmlformats.org/drawingml/2006/table">
            <a:tbl>
              <a:tblPr firstRow="1" firstCol="1" bandRow="1"/>
              <a:tblGrid>
                <a:gridCol w="897958">
                  <a:extLst>
                    <a:ext uri="{9D8B030D-6E8A-4147-A177-3AD203B41FA5}">
                      <a16:colId xmlns:a16="http://schemas.microsoft.com/office/drawing/2014/main" val="1162369807"/>
                    </a:ext>
                  </a:extLst>
                </a:gridCol>
                <a:gridCol w="3704914">
                  <a:extLst>
                    <a:ext uri="{9D8B030D-6E8A-4147-A177-3AD203B41FA5}">
                      <a16:colId xmlns:a16="http://schemas.microsoft.com/office/drawing/2014/main" val="1509586747"/>
                    </a:ext>
                  </a:extLst>
                </a:gridCol>
              </a:tblGrid>
              <a:tr h="782246">
                <a:tc>
                  <a:txBody>
                    <a:bodyPr/>
                    <a:lstStyle/>
                    <a:p>
                      <a:pPr marL="7938" indent="0" algn="ctr">
                        <a:lnSpc>
                          <a:spcPct val="107000"/>
                        </a:lnSpc>
                        <a:tabLst/>
                      </a:pPr>
                      <a:r>
                        <a:rPr lang="en-US" sz="2800" dirty="0">
                          <a:effectLst/>
                          <a:latin typeface="+mj-lt"/>
                        </a:rPr>
                        <a:t>ac</a:t>
                      </a:r>
                      <a:endParaRPr lang="x-none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9213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/>
                      </a:pPr>
                      <a:r>
                        <a:rPr lang="en-US" sz="2800" dirty="0" err="1">
                          <a:effectLst/>
                          <a:latin typeface="+mj-lt"/>
                        </a:rPr>
                        <a:t>củ</a:t>
                      </a:r>
                      <a:r>
                        <a:rPr lang="en-US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j-lt"/>
                        </a:rPr>
                        <a:t>lạc</a:t>
                      </a:r>
                      <a:r>
                        <a:rPr lang="en-US" sz="2800" dirty="0">
                          <a:effectLst/>
                          <a:latin typeface="+mj-lt"/>
                        </a:rPr>
                        <a:t>, </a:t>
                      </a:r>
                      <a:endParaRPr lang="x-none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857809"/>
                  </a:ext>
                </a:extLst>
              </a:tr>
              <a:tr h="817457">
                <a:tc>
                  <a:txBody>
                    <a:bodyPr/>
                    <a:lstStyle/>
                    <a:p>
                      <a:pPr marL="7938" indent="0" algn="ctr">
                        <a:lnSpc>
                          <a:spcPct val="107000"/>
                        </a:lnSpc>
                        <a:tabLst/>
                      </a:pPr>
                      <a:r>
                        <a:rPr lang="en-US" sz="2800" dirty="0">
                          <a:effectLst/>
                          <a:latin typeface="+mj-lt"/>
                        </a:rPr>
                        <a:t>at</a:t>
                      </a:r>
                      <a:endParaRPr lang="x-none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938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/>
                      </a:pPr>
                      <a:r>
                        <a:rPr lang="en-US" sz="1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j-lt"/>
                        </a:rPr>
                        <a:t>hạt</a:t>
                      </a:r>
                      <a:r>
                        <a:rPr lang="en-US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j-lt"/>
                        </a:rPr>
                        <a:t>cát</a:t>
                      </a:r>
                      <a:r>
                        <a:rPr lang="en-US" sz="1800" dirty="0">
                          <a:effectLst/>
                          <a:latin typeface="UTM Avo" panose="02040603050506020204" pitchFamily="18" charset="0"/>
                        </a:rPr>
                        <a:t>, </a:t>
                      </a:r>
                      <a:endParaRPr lang="x-none" sz="1800" dirty="0"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85440108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616B818E-28AC-B849-BE2A-D4C17484C953}"/>
              </a:ext>
            </a:extLst>
          </p:cNvPr>
          <p:cNvSpPr txBox="1"/>
          <p:nvPr/>
        </p:nvSpPr>
        <p:spPr>
          <a:xfrm>
            <a:off x="4124430" y="3257485"/>
            <a:ext cx="1627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con hạc</a:t>
            </a:r>
            <a:r>
              <a:rPr lang="x-none" sz="2800" dirty="0">
                <a:solidFill>
                  <a:srgbClr val="FF0000"/>
                </a:solidFill>
                <a:latin typeface="+mj-lt"/>
              </a:rPr>
              <a:t>,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2FFA2C4-1497-AB40-AE0F-BC317C0CB4DC}"/>
              </a:ext>
            </a:extLst>
          </p:cNvPr>
          <p:cNvSpPr txBox="1"/>
          <p:nvPr/>
        </p:nvSpPr>
        <p:spPr>
          <a:xfrm>
            <a:off x="5426742" y="3257485"/>
            <a:ext cx="2304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âm nhạc</a:t>
            </a:r>
            <a:r>
              <a:rPr lang="x-none" sz="2800" dirty="0">
                <a:solidFill>
                  <a:srgbClr val="FF0000"/>
                </a:solidFill>
                <a:latin typeface="+mj-lt"/>
              </a:rPr>
              <a:t>,…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F4A5155-115B-F347-8D3B-32D46E0631AF}"/>
              </a:ext>
            </a:extLst>
          </p:cNvPr>
          <p:cNvSpPr txBox="1"/>
          <p:nvPr/>
        </p:nvSpPr>
        <p:spPr>
          <a:xfrm>
            <a:off x="4263806" y="4033033"/>
            <a:ext cx="2325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mát mẻ</a:t>
            </a:r>
            <a:r>
              <a:rPr lang="x-none" sz="2800" dirty="0">
                <a:solidFill>
                  <a:srgbClr val="FF0000"/>
                </a:solidFill>
                <a:latin typeface="+mj-lt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6464596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 build="p"/>
      <p:bldP spid="9" grpId="0"/>
      <p:bldP spid="4" grpId="0"/>
      <p:bldP spid="25" grpId="0"/>
      <p:bldP spid="26" grpId="0"/>
      <p:bldP spid="27" grpId="0"/>
      <p:bldP spid="31" grpId="0"/>
      <p:bldP spid="39" grpId="0"/>
      <p:bldP spid="45" grpId="0"/>
      <p:bldP spid="4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72A909-F640-44C3-A45E-94D3741CC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7"/>
            <a:ext cx="9144000" cy="514109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112E36B-13D2-4467-9B52-8E5C6F4C98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205" y="922610"/>
            <a:ext cx="4249199" cy="343818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A99F589-E17B-4DA1-BD39-285DC6DE3A95}"/>
              </a:ext>
            </a:extLst>
          </p:cNvPr>
          <p:cNvSpPr txBox="1"/>
          <p:nvPr/>
        </p:nvSpPr>
        <p:spPr>
          <a:xfrm>
            <a:off x="3294072" y="1138790"/>
            <a:ext cx="2745463" cy="1423467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>
            <a:defPPr>
              <a:defRPr lang="zh-CN"/>
            </a:defPPr>
            <a:lvl1pPr>
              <a:defRPr sz="4800" spc="-150">
                <a:solidFill>
                  <a:srgbClr val="67CEC9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defRPr>
            </a:lvl1pPr>
          </a:lstStyle>
          <a:p>
            <a:pPr algn="ctr"/>
            <a:r>
              <a:rPr lang="en-US" altLang="zh-CN" sz="4400" dirty="0">
                <a:latin typeface="+mj-lt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CỦNG CỐ, DẶN DÒ</a:t>
            </a:r>
            <a:endParaRPr lang="zh-CN" altLang="en-US" sz="4400" dirty="0">
              <a:latin typeface="+mj-lt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63224E2-D8FD-4D3A-9B41-F6C10190B1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4083" y="1198862"/>
            <a:ext cx="620868" cy="3522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C6E65F0-9E53-4B91-9F00-475286250E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" y="1326991"/>
            <a:ext cx="2623082" cy="26230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1D6881D-1C43-40C5-9D79-C7A80CB004A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5842"/>
          <a:stretch/>
        </p:blipFill>
        <p:spPr>
          <a:xfrm>
            <a:off x="0" y="3837117"/>
            <a:ext cx="9144000" cy="130638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8EA738B-EEF9-4A93-869E-DA1C9C2C9B5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67" b="33621"/>
          <a:stretch/>
        </p:blipFill>
        <p:spPr>
          <a:xfrm rot="358970">
            <a:off x="6142810" y="329574"/>
            <a:ext cx="2088301" cy="79170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1EDAB4F-5359-45F0-AD15-B311E7D67E6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0" t="79751" r="62526" b="10385"/>
          <a:stretch/>
        </p:blipFill>
        <p:spPr>
          <a:xfrm>
            <a:off x="3161861" y="3255396"/>
            <a:ext cx="539646" cy="50591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59DE14B-92C4-41DB-BDB6-8505AE85B30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55" t="79482" r="28931" b="10654"/>
          <a:stretch/>
        </p:blipFill>
        <p:spPr>
          <a:xfrm>
            <a:off x="5947095" y="3854872"/>
            <a:ext cx="539646" cy="50591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AE537D5-9C4E-44AA-AF9A-6559920DED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45397" y="3801022"/>
            <a:ext cx="946089" cy="55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8133"/>
      </p:ext>
    </p:extLst>
  </p:cSld>
  <p:clrMapOvr>
    <a:masterClrMapping/>
  </p:clrMapOvr>
  <p:transition spd="med"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nodeType="after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63104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54801" y="629803"/>
            <a:ext cx="6034405" cy="938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74" tIns="34289" rIns="68574" bIns="34289"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1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CHÀO TẠM BIỆT CÁC EM!</a:t>
            </a:r>
          </a:p>
        </p:txBody>
      </p:sp>
    </p:spTree>
    <p:extLst>
      <p:ext uri="{BB962C8B-B14F-4D97-AF65-F5344CB8AC3E}">
        <p14:creationId xmlns:p14="http://schemas.microsoft.com/office/powerpoint/2010/main" val="2247083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2">
            <a:extLst>
              <a:ext uri="{FF2B5EF4-FFF2-40B4-BE49-F238E27FC236}">
                <a16:creationId xmlns:a16="http://schemas.microsoft.com/office/drawing/2014/main" id="{EA47FC4F-23B0-4205-A42E-18E160A5C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132" y="668746"/>
            <a:ext cx="6141493" cy="3957542"/>
          </a:xfrm>
          <a:prstGeom prst="rect">
            <a:avLst/>
          </a:prstGeom>
        </p:spPr>
      </p:pic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5795154" y="2724664"/>
            <a:ext cx="1697471" cy="271803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2184104" y="2026851"/>
            <a:ext cx="4119357" cy="992543"/>
          </a:xfrm>
          <a:prstGeom prst="rect">
            <a:avLst/>
          </a:prstGeom>
          <a:noFill/>
        </p:spPr>
        <p:txBody>
          <a:bodyPr wrap="square" lIns="68537" tIns="34271" rIns="68537" bIns="34271" rtlCol="0">
            <a:spAutoFit/>
          </a:bodyPr>
          <a:lstStyle/>
          <a:p>
            <a:pPr algn="ctr" defTabSz="685732">
              <a:defRPr/>
            </a:pPr>
            <a:r>
              <a:rPr lang="en-US" sz="6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endParaRPr lang="en-US" sz="60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03494"/>
      </p:ext>
    </p:extLst>
  </p:cSld>
  <p:clrMapOvr>
    <a:masterClrMapping/>
  </p:clrMapOvr>
  <p:transition spd="med"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accel="44000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accel="4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A3D6D13-98E5-544E-A2A0-7B1710E8DFA4}"/>
              </a:ext>
            </a:extLst>
          </p:cNvPr>
          <p:cNvSpPr txBox="1"/>
          <p:nvPr/>
        </p:nvSpPr>
        <p:spPr>
          <a:xfrm>
            <a:off x="1393374" y="1600993"/>
            <a:ext cx="720770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38" algn="just"/>
            <a:r>
              <a:rPr lang="vi-VN" sz="2800" dirty="0">
                <a:latin typeface="HP001 4 hang 1 ô ly" panose="020B0603050302020204" pitchFamily="34" charset="0"/>
              </a:rPr>
              <a:t>     Đồng ruộng, vườn </a:t>
            </a:r>
            <a:r>
              <a:rPr lang="vi-VN" sz="2800" dirty="0" smtClean="0">
                <a:latin typeface="HP001 4 hang 1 ô ly" panose="020B0603050302020204" pitchFamily="34" charset="0"/>
              </a:rPr>
              <a:t>tư</a:t>
            </a:r>
            <a:r>
              <a:rPr lang="el-GR" sz="2800" dirty="0" smtClean="0">
                <a:latin typeface="HP001 4 hang 1 ô ly" panose="020B0603050302020204" pitchFamily="34" charset="0"/>
              </a:rPr>
              <a:t>ϑ</a:t>
            </a:r>
            <a:r>
              <a:rPr lang="vi-VN" sz="2800" dirty="0" smtClean="0">
                <a:latin typeface="HP001 4 hang 1 ô ly" panose="020B0603050302020204" pitchFamily="34" charset="0"/>
              </a:rPr>
              <a:t> </a:t>
            </a:r>
            <a:r>
              <a:rPr lang="vi-VN" sz="2800" dirty="0">
                <a:latin typeface="HP001 4 hang 1 ô ly" panose="020B0603050302020204" pitchFamily="34" charset="0"/>
              </a:rPr>
              <a:t>và cây cỏ như biết giữ lại hạt phù sa ở quanh mình, </a:t>
            </a:r>
            <a:r>
              <a:rPr lang="vi-VN" sz="2800" dirty="0" smtClean="0">
                <a:latin typeface="HP001 4 hang 1 ô ly" panose="020B0603050302020204" pitchFamily="34" charset="0"/>
              </a:rPr>
              <a:t>nư</a:t>
            </a:r>
            <a:r>
              <a:rPr lang="el-GR" sz="2800" dirty="0" smtClean="0">
                <a:latin typeface="HP001 4 hang 1 ô ly" panose="020B0603050302020204" pitchFamily="34" charset="0"/>
              </a:rPr>
              <a:t>ϐ</a:t>
            </a:r>
            <a:r>
              <a:rPr lang="vi-VN" sz="2800" dirty="0" smtClean="0">
                <a:latin typeface="HP001 4 hang 1 ô ly" panose="020B0603050302020204" pitchFamily="34" charset="0"/>
              </a:rPr>
              <a:t> </a:t>
            </a:r>
            <a:r>
              <a:rPr lang="vi-VN" sz="2800" dirty="0">
                <a:latin typeface="HP001 4 hang 1 ô ly" panose="020B0603050302020204" pitchFamily="34" charset="0"/>
              </a:rPr>
              <a:t>lại trong dần. Ngồi trong nhà, ta thấy cả những đàn cá </a:t>
            </a:r>
            <a:r>
              <a:rPr lang="vi-VN" sz="2800" dirty="0" smtClean="0">
                <a:latin typeface="HP001 4 hang 1 ô ly" panose="020B0603050302020204" pitchFamily="34" charset="0"/>
              </a:rPr>
              <a:t>ròng </a:t>
            </a:r>
            <a:r>
              <a:rPr lang="vi-VN" sz="2800" dirty="0">
                <a:latin typeface="HP001 4 hang 1 ô ly" panose="020B0603050302020204" pitchFamily="34" charset="0"/>
              </a:rPr>
              <a:t>ròng, từng đàn, từng đàn theo cá mẹ </a:t>
            </a:r>
            <a:r>
              <a:rPr lang="vi-VN" sz="2800" dirty="0" smtClean="0">
                <a:latin typeface="HP001 4 hang 1 ô ly" panose="020B0603050302020204" pitchFamily="34" charset="0"/>
              </a:rPr>
              <a:t>xuċ </a:t>
            </a:r>
            <a:r>
              <a:rPr lang="vi-VN" sz="2800" dirty="0">
                <a:latin typeface="HP001 4 hang 1 ô ly" panose="020B0603050302020204" pitchFamily="34" charset="0"/>
              </a:rPr>
              <a:t>theo dòng </a:t>
            </a:r>
            <a:r>
              <a:rPr lang="vi-VN" sz="2800" dirty="0" smtClean="0">
                <a:latin typeface="HP001 4 hang 1 ô ly" panose="020B0603050302020204" pitchFamily="34" charset="0"/>
              </a:rPr>
              <a:t>nư</a:t>
            </a:r>
            <a:r>
              <a:rPr lang="el-GR" sz="2800" dirty="0" smtClean="0">
                <a:latin typeface="HP001 4 hang 1 ô ly" panose="020B0603050302020204" pitchFamily="34" charset="0"/>
              </a:rPr>
              <a:t>ϐ</a:t>
            </a:r>
            <a:r>
              <a:rPr lang="vi-VN" sz="2800" dirty="0" smtClean="0">
                <a:latin typeface="HP001 4 hang 1 ô ly" panose="020B0603050302020204" pitchFamily="34" charset="0"/>
              </a:rPr>
              <a:t>, </a:t>
            </a:r>
            <a:r>
              <a:rPr lang="vi-VN" sz="2800" dirty="0">
                <a:latin typeface="HP001 4 hang 1 ô ly" panose="020B0603050302020204" pitchFamily="34" charset="0"/>
              </a:rPr>
              <a:t>vào tận đồng sâu.</a:t>
            </a:r>
          </a:p>
          <a:p>
            <a:pPr marL="266700" algn="just"/>
            <a:r>
              <a:rPr lang="vi-VN" sz="2800" dirty="0">
                <a:latin typeface="HP001 4 hang 1 ô ly" panose="020B0603050302020204" pitchFamily="34" charset="0"/>
              </a:rPr>
              <a:t>			    </a:t>
            </a:r>
            <a:endParaRPr lang="en-US" sz="2800" dirty="0">
              <a:latin typeface="HP001 4 hang 1 ô ly" panose="020B06030503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18755" y="1790507"/>
            <a:ext cx="866899" cy="2729513"/>
          </a:xfrm>
          <a:prstGeom prst="roundRect">
            <a:avLst/>
          </a:prstGeom>
          <a:solidFill>
            <a:srgbClr val="FADBC6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Tên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bài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được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viết</a:t>
            </a:r>
            <a:r>
              <a:rPr lang="en-US" sz="2000" dirty="0">
                <a:solidFill>
                  <a:schemeClr val="tx1"/>
                </a:solidFill>
              </a:rPr>
              <a:t> ở </a:t>
            </a:r>
            <a:r>
              <a:rPr lang="en-US" sz="2000" dirty="0" err="1">
                <a:solidFill>
                  <a:schemeClr val="tx1"/>
                </a:solidFill>
              </a:rPr>
              <a:t>vị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nào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trên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trang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vở</a:t>
            </a:r>
            <a:r>
              <a:rPr lang="en-US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46263" y="1849634"/>
            <a:ext cx="866899" cy="2729513"/>
          </a:xfrm>
          <a:prstGeom prst="roundRect">
            <a:avLst/>
          </a:prstGeom>
          <a:solidFill>
            <a:srgbClr val="FADBC6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Chữ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cái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đầu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câu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như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thế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nào</a:t>
            </a:r>
            <a:r>
              <a:rPr lang="en-US" sz="2000" dirty="0">
                <a:solidFill>
                  <a:schemeClr val="tx1"/>
                </a:solidFill>
              </a:rPr>
              <a:t>?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2153797" y="1999678"/>
            <a:ext cx="3562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079425" y="2845640"/>
            <a:ext cx="3522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736202" y="-35406"/>
            <a:ext cx="7185547" cy="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7" tIns="34286" rIns="68567" bIns="3428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36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latin typeface="HP001 4 hàng" panose="020B0603050302020204" pitchFamily="34" charset="0"/>
                <a:cs typeface="Times New Roman" panose="02020603050405020304" pitchFamily="18" charset="0"/>
              </a:rPr>
              <a:t>    </a:t>
            </a:r>
            <a:r>
              <a:rPr lang="en-US" sz="36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HP001 4 hàng" panose="020B0603050302020204" pitchFamily="34" charset="0"/>
                <a:cs typeface="Times New Roman" panose="02020603050405020304" pitchFamily="18" charset="0"/>
              </a:rPr>
              <a:t>   </a:t>
            </a:r>
            <a:r>
              <a:rPr lang="en-US" sz="36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3600" dirty="0">
                <a:latin typeface="HP001 4 hàng" panose="020B0603050302020204" pitchFamily="34" charset="0"/>
                <a:cs typeface="Times New Roman" panose="02020603050405020304" pitchFamily="18" charset="0"/>
              </a:rPr>
              <a:t>   </a:t>
            </a:r>
            <a:r>
              <a:rPr lang="en-US" sz="36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latin typeface="HP001 4 hàng" panose="020B0603050302020204" pitchFamily="34" charset="0"/>
                <a:cs typeface="Times New Roman" panose="02020603050405020304" pitchFamily="18" charset="0"/>
              </a:rPr>
              <a:t> 2021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454241" y="676792"/>
            <a:ext cx="5408520" cy="80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7" tIns="34286" rIns="68567" bIns="3428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GB" sz="3200" dirty="0" err="1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Nghe</a:t>
            </a:r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lang="en-GB" sz="3200" dirty="0" err="1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Mùa</a:t>
            </a:r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nư</a:t>
            </a:r>
            <a:r>
              <a:rPr lang="el-GR" sz="3200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ϐ</a:t>
            </a:r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nĔ</a:t>
            </a:r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841919" y="1368401"/>
            <a:ext cx="2375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0605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377" y="-403745"/>
            <a:ext cx="9144000" cy="631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1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2652731" y="2056544"/>
            <a:ext cx="3703975" cy="56790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1" hangingPunct="1"/>
            <a:r>
              <a:rPr lang="en-US" sz="2800" dirty="0">
                <a:cs typeface="Arial" panose="020B0604020202020204" pitchFamily="34" charset="0"/>
              </a:rPr>
              <a:t>LUYỆN VIẾT TỪ KHÓ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2860" y="2624447"/>
            <a:ext cx="6092301" cy="1740483"/>
          </a:xfrm>
          <a:prstGeom prst="rect">
            <a:avLst/>
          </a:prstGeom>
          <a:noFill/>
        </p:spPr>
        <p:txBody>
          <a:bodyPr wrap="square" lIns="59437" tIns="29720" rIns="59437" bIns="2972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 err="1" smtClean="0">
                <a:solidFill>
                  <a:srgbClr val="FF0000"/>
                </a:solidFill>
                <a:latin typeface="HP001 4 hang 1 ô ly" pitchFamily="34" charset="0"/>
              </a:rPr>
              <a:t>Phù</a:t>
            </a:r>
            <a:r>
              <a:rPr lang="en-US" sz="2800" dirty="0" smtClean="0">
                <a:solidFill>
                  <a:srgbClr val="FF0000"/>
                </a:solidFill>
                <a:latin typeface="HP001 4 hang 1 ô ly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HP001 4 hang 1 ô ly" pitchFamily="34" charset="0"/>
              </a:rPr>
              <a:t>sa</a:t>
            </a:r>
            <a:r>
              <a:rPr lang="en-US" sz="2800" dirty="0">
                <a:solidFill>
                  <a:srgbClr val="FF0000"/>
                </a:solidFill>
                <a:latin typeface="HP001 4 hang 1 ô ly" pitchFamily="34" charset="0"/>
              </a:rPr>
              <a:t>	</a:t>
            </a:r>
          </a:p>
          <a:p>
            <a:pPr>
              <a:lnSpc>
                <a:spcPct val="130000"/>
              </a:lnSpc>
            </a:pPr>
            <a:r>
              <a:rPr lang="en-US" sz="2800" dirty="0" err="1" smtClean="0">
                <a:solidFill>
                  <a:srgbClr val="FF0000"/>
                </a:solidFill>
                <a:latin typeface="HP001 4 hang 1 ô ly" pitchFamily="34" charset="0"/>
              </a:rPr>
              <a:t>quanh</a:t>
            </a:r>
            <a:r>
              <a:rPr lang="en-US" sz="2800" dirty="0">
                <a:solidFill>
                  <a:srgbClr val="FF0000"/>
                </a:solidFill>
                <a:latin typeface="HP001 4 hang 1 ô ly" pitchFamily="34" charset="0"/>
              </a:rPr>
              <a:t>	 </a:t>
            </a:r>
            <a:r>
              <a:rPr lang="en-US" sz="2800" dirty="0" smtClean="0">
                <a:solidFill>
                  <a:srgbClr val="FF0000"/>
                </a:solidFill>
                <a:latin typeface="HP001 4 hang 1 ô ly" pitchFamily="34" charset="0"/>
              </a:rPr>
              <a:t>                    </a:t>
            </a:r>
            <a:r>
              <a:rPr lang="en-US" sz="2800" dirty="0" err="1" smtClean="0">
                <a:solidFill>
                  <a:srgbClr val="FF0000"/>
                </a:solidFill>
                <a:latin typeface="HP001 4 hang 1 ô ly" pitchFamily="34" charset="0"/>
              </a:rPr>
              <a:t>ròng</a:t>
            </a:r>
            <a:r>
              <a:rPr lang="en-US" sz="2800" dirty="0" smtClean="0">
                <a:solidFill>
                  <a:srgbClr val="FF0000"/>
                </a:solidFill>
                <a:latin typeface="HP001 4 hang 1 ô ly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HP001 4 hang 1 ô ly" pitchFamily="34" charset="0"/>
              </a:rPr>
              <a:t>ròng</a:t>
            </a:r>
            <a:endParaRPr lang="en-US" sz="2800" dirty="0">
              <a:solidFill>
                <a:srgbClr val="FF0000"/>
              </a:solidFill>
              <a:latin typeface="HP001 4 hang 1 ô ly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800" dirty="0" err="1" smtClean="0">
                <a:solidFill>
                  <a:srgbClr val="FF0000"/>
                </a:solidFill>
                <a:latin typeface="HP001 4 hang 1 ô ly" pitchFamily="34" charset="0"/>
              </a:rPr>
              <a:t>Đồng</a:t>
            </a:r>
            <a:r>
              <a:rPr lang="en-US" sz="2800" dirty="0" smtClean="0">
                <a:solidFill>
                  <a:srgbClr val="FF0000"/>
                </a:solidFill>
                <a:latin typeface="HP001 4 hang 1 ô ly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HP001 4 hang 1 ô ly" pitchFamily="34" charset="0"/>
              </a:rPr>
              <a:t>ruộng</a:t>
            </a:r>
            <a:r>
              <a:rPr lang="en-US" sz="2800" dirty="0">
                <a:solidFill>
                  <a:srgbClr val="FF0000"/>
                </a:solidFill>
                <a:latin typeface="HP001 4 hang 1 ô ly" pitchFamily="34" charset="0"/>
              </a:rPr>
              <a:t>				</a:t>
            </a:r>
            <a:r>
              <a:rPr lang="en-US" sz="2800" dirty="0" err="1" smtClean="0">
                <a:solidFill>
                  <a:srgbClr val="FF0000"/>
                </a:solidFill>
                <a:latin typeface="HP001 4 hang 1 ô ly" pitchFamily="34" charset="0"/>
              </a:rPr>
              <a:t>đống</a:t>
            </a:r>
            <a:r>
              <a:rPr lang="en-US" sz="2800" dirty="0" smtClean="0">
                <a:solidFill>
                  <a:srgbClr val="FF0000"/>
                </a:solidFill>
                <a:latin typeface="HP001 4 hang 1 ô ly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HP001 4 hang 1 ô ly" pitchFamily="34" charset="0"/>
              </a:rPr>
              <a:t>sâu</a:t>
            </a:r>
            <a:endParaRPr lang="en-US" sz="2800" dirty="0">
              <a:solidFill>
                <a:srgbClr val="FF0000"/>
              </a:solidFill>
              <a:latin typeface="HP001 4 hang 1 ô l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2540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21"/>
          <p:cNvSpPr/>
          <p:nvPr/>
        </p:nvSpPr>
        <p:spPr>
          <a:xfrm>
            <a:off x="643783" y="1228829"/>
            <a:ext cx="7965828" cy="2606901"/>
          </a:xfrm>
          <a:prstGeom prst="roundRect">
            <a:avLst>
              <a:gd name="adj" fmla="val 12230"/>
            </a:avLst>
          </a:prstGeom>
          <a:solidFill>
            <a:schemeClr val="bg1"/>
          </a:solidFill>
          <a:ln w="76200">
            <a:solidFill>
              <a:srgbClr val="89FFD8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7" t="52800" r="32428" b="25025"/>
          <a:stretch>
            <a:fillRect/>
          </a:stretch>
        </p:blipFill>
        <p:spPr>
          <a:xfrm rot="20400000">
            <a:off x="183400" y="354508"/>
            <a:ext cx="1958916" cy="146308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6780811" y="3538480"/>
            <a:ext cx="2363190" cy="1595665"/>
          </a:xfrm>
          <a:prstGeom prst="rect">
            <a:avLst/>
          </a:prstGeom>
        </p:spPr>
      </p:pic>
      <p:pic>
        <p:nvPicPr>
          <p:cNvPr id="5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6780815" y="0"/>
            <a:ext cx="2363189" cy="1804048"/>
          </a:xfrm>
          <a:prstGeom prst="rect">
            <a:avLst/>
          </a:prstGeom>
        </p:spPr>
      </p:pic>
      <p:pic>
        <p:nvPicPr>
          <p:cNvPr id="6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426978" y="4345666"/>
            <a:ext cx="3624245" cy="797834"/>
          </a:xfrm>
          <a:prstGeom prst="rect">
            <a:avLst/>
          </a:prstGeom>
        </p:spPr>
      </p:pic>
      <p:sp>
        <p:nvSpPr>
          <p:cNvPr id="10" name="Pentagon 9"/>
          <p:cNvSpPr/>
          <p:nvPr/>
        </p:nvSpPr>
        <p:spPr>
          <a:xfrm>
            <a:off x="2398818" y="1437927"/>
            <a:ext cx="4852088" cy="670540"/>
          </a:xfrm>
          <a:prstGeom prst="homePlate">
            <a:avLst/>
          </a:prstGeom>
          <a:solidFill>
            <a:schemeClr val="bg1"/>
          </a:solidFill>
          <a:ln w="317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Đoạn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văn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viết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về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điều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gì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7" name="组合 1"/>
          <p:cNvGrpSpPr/>
          <p:nvPr/>
        </p:nvGrpSpPr>
        <p:grpSpPr>
          <a:xfrm>
            <a:off x="1880557" y="1437927"/>
            <a:ext cx="570932" cy="670540"/>
            <a:chOff x="4145199" y="1151719"/>
            <a:chExt cx="4006342" cy="5389062"/>
          </a:xfrm>
        </p:grpSpPr>
        <p:pic>
          <p:nvPicPr>
            <p:cNvPr id="8" name="图片 3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45199" y="1151719"/>
              <a:ext cx="4006342" cy="5389062"/>
            </a:xfrm>
            <a:prstGeom prst="rect">
              <a:avLst/>
            </a:prstGeom>
          </p:spPr>
        </p:pic>
        <p:pic>
          <p:nvPicPr>
            <p:cNvPr id="9" name="图片 3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91849" y="2545015"/>
              <a:ext cx="2068037" cy="883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40908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869" y="1487149"/>
            <a:ext cx="2826187" cy="3524796"/>
          </a:xfrm>
          <a:prstGeom prst="rect">
            <a:avLst/>
          </a:prstGeom>
        </p:spPr>
      </p:pic>
      <p:grpSp>
        <p:nvGrpSpPr>
          <p:cNvPr id="3" name="组合 23"/>
          <p:cNvGrpSpPr/>
          <p:nvPr/>
        </p:nvGrpSpPr>
        <p:grpSpPr>
          <a:xfrm>
            <a:off x="1020243" y="70784"/>
            <a:ext cx="2632552" cy="1902853"/>
            <a:chOff x="1860522" y="1446509"/>
            <a:chExt cx="3277481" cy="2309600"/>
          </a:xfrm>
        </p:grpSpPr>
        <p:grpSp>
          <p:nvGrpSpPr>
            <p:cNvPr id="4" name="组合 24"/>
            <p:cNvGrpSpPr/>
            <p:nvPr/>
          </p:nvGrpSpPr>
          <p:grpSpPr>
            <a:xfrm>
              <a:off x="1866512" y="1446509"/>
              <a:ext cx="3271491" cy="2309600"/>
              <a:chOff x="3246438" y="1068388"/>
              <a:chExt cx="5711825" cy="4678363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6" name="Freeform 5"/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" name="Freeform 6"/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Freeform 9"/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3" name="组合 33"/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4" name="Freeform 12"/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Freeform 13"/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Freeform 14"/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Freeform 15"/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Freeform 16"/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Freeform 17"/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Freeform 18"/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Freeform 19"/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Freeform 20"/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Freeform 21"/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Freeform 22"/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Freeform 23"/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Freeform 24"/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 25"/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Freeform 26"/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Freeform 27"/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Freeform 28"/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Freeform 29"/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Freeform 30"/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 31"/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Freeform 32"/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Freeform 33"/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Freeform 34"/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Freeform 35"/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Freeform 36"/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Freeform 37"/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Freeform 38"/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Freeform 39"/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 40"/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 41"/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42"/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43"/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44"/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 45"/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Freeform 46"/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Freeform 47"/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Freeform 48"/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Freeform 49"/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Freeform 50"/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 51"/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 52"/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 53"/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Freeform 54"/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 55"/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Freeform 56"/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Freeform 57"/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 58"/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Freeform 59"/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Freeform 60"/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Freeform 61"/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Freeform 62"/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 63"/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 64"/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Freeform 65"/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Freeform 66"/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7"/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Freeform 68"/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 69"/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Freeform 70"/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Freeform 71"/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Freeform 72"/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Freeform 73"/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Freeform 74"/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Freeform 75"/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Freeform 76"/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Freeform 77"/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Freeform 78"/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Freeform 79"/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Freeform 80"/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Freeform 81"/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Freeform 82"/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Freeform 83"/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Freeform 84"/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Freeform 85"/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Freeform 86"/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Freeform 87"/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Freeform 88"/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Freeform 89"/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Freeform 90"/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Freeform 91"/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Freeform 92"/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" name="文本框 49"/>
            <p:cNvSpPr txBox="1">
              <a:spLocks noChangeArrowheads="1"/>
            </p:cNvSpPr>
            <p:nvPr/>
          </p:nvSpPr>
          <p:spPr bwMode="auto">
            <a:xfrm>
              <a:off x="1860522" y="2024238"/>
              <a:ext cx="3011454" cy="1134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0" algn="ctr">
                <a:lnSpc>
                  <a:spcPct val="114000"/>
                </a:lnSpc>
              </a:pPr>
              <a:r>
                <a:rPr lang="en-US" altLang="zh-CN" sz="2400" dirty="0">
                  <a:solidFill>
                    <a:srgbClr val="000000"/>
                  </a:solidFill>
                  <a:latin typeface="+mj-lt"/>
                  <a:ea typeface="方正静蕾简体" panose="02000000000000000000" pitchFamily="2" charset="-122"/>
                  <a:cs typeface="+mn-ea"/>
                  <a:sym typeface="+mn-lt"/>
                </a:rPr>
                <a:t>CHÉP BÀI VÀO VỞ LUYỆN VIẾT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19481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A3D6D13-98E5-544E-A2A0-7B1710E8DFA4}"/>
              </a:ext>
            </a:extLst>
          </p:cNvPr>
          <p:cNvSpPr txBox="1"/>
          <p:nvPr/>
        </p:nvSpPr>
        <p:spPr>
          <a:xfrm>
            <a:off x="829018" y="1679574"/>
            <a:ext cx="720770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38" algn="just"/>
            <a:r>
              <a:rPr lang="vi-VN" sz="2800" dirty="0">
                <a:latin typeface="HP001 4 hang 1 ô ly" panose="020B0603050302020204" pitchFamily="34" charset="0"/>
              </a:rPr>
              <a:t>     Đồng ruộng, vườn </a:t>
            </a:r>
            <a:r>
              <a:rPr lang="vi-VN" sz="2800" dirty="0" smtClean="0">
                <a:latin typeface="HP001 4 hang 1 ô ly" panose="020B0603050302020204" pitchFamily="34" charset="0"/>
              </a:rPr>
              <a:t>tư</a:t>
            </a:r>
            <a:r>
              <a:rPr lang="el-GR" sz="2800" dirty="0" smtClean="0">
                <a:latin typeface="HP001 4 hang 1 ô ly" panose="020B0603050302020204" pitchFamily="34" charset="0"/>
              </a:rPr>
              <a:t>ϑ</a:t>
            </a:r>
            <a:r>
              <a:rPr lang="vi-VN" sz="2800" dirty="0" smtClean="0">
                <a:latin typeface="HP001 4 hang 1 ô ly" panose="020B0603050302020204" pitchFamily="34" charset="0"/>
              </a:rPr>
              <a:t> </a:t>
            </a:r>
            <a:r>
              <a:rPr lang="vi-VN" sz="2800" dirty="0">
                <a:latin typeface="HP001 4 hang 1 ô ly" panose="020B0603050302020204" pitchFamily="34" charset="0"/>
              </a:rPr>
              <a:t>và cây cỏ như biết giữ lại hạt phù sa ở quanh mình, </a:t>
            </a:r>
            <a:r>
              <a:rPr lang="vi-VN" sz="2800" dirty="0" smtClean="0">
                <a:latin typeface="HP001 4 hang 1 ô ly" panose="020B0603050302020204" pitchFamily="34" charset="0"/>
              </a:rPr>
              <a:t>nư</a:t>
            </a:r>
            <a:r>
              <a:rPr lang="el-GR" sz="2800" dirty="0" smtClean="0">
                <a:latin typeface="HP001 4 hang 1 ô ly" panose="020B0603050302020204" pitchFamily="34" charset="0"/>
              </a:rPr>
              <a:t>ϐ</a:t>
            </a:r>
            <a:r>
              <a:rPr lang="vi-VN" sz="2800" dirty="0" smtClean="0">
                <a:latin typeface="HP001 4 hang 1 ô ly" panose="020B0603050302020204" pitchFamily="34" charset="0"/>
              </a:rPr>
              <a:t> </a:t>
            </a:r>
            <a:r>
              <a:rPr lang="vi-VN" sz="2800" dirty="0">
                <a:latin typeface="HP001 4 hang 1 ô ly" panose="020B0603050302020204" pitchFamily="34" charset="0"/>
              </a:rPr>
              <a:t>lại trong dần. Ngồi trong nhà, ta thấy cả những đàn cá </a:t>
            </a:r>
            <a:r>
              <a:rPr lang="vi-VN" sz="2800" dirty="0" smtClean="0">
                <a:latin typeface="HP001 4 hang 1 ô ly" panose="020B0603050302020204" pitchFamily="34" charset="0"/>
              </a:rPr>
              <a:t>ròng </a:t>
            </a:r>
            <a:r>
              <a:rPr lang="vi-VN" sz="2800" dirty="0">
                <a:latin typeface="HP001 4 hang 1 ô ly" panose="020B0603050302020204" pitchFamily="34" charset="0"/>
              </a:rPr>
              <a:t>ròng, từng đàn, từng đàn theo cá mẹ </a:t>
            </a:r>
            <a:r>
              <a:rPr lang="vi-VN" sz="2800" dirty="0" smtClean="0">
                <a:latin typeface="HP001 4 hang 1 ô ly" panose="020B0603050302020204" pitchFamily="34" charset="0"/>
              </a:rPr>
              <a:t>xuċ </a:t>
            </a:r>
            <a:r>
              <a:rPr lang="vi-VN" sz="2800" dirty="0">
                <a:latin typeface="HP001 4 hang 1 ô ly" panose="020B0603050302020204" pitchFamily="34" charset="0"/>
              </a:rPr>
              <a:t>theo dòng </a:t>
            </a:r>
            <a:r>
              <a:rPr lang="vi-VN" sz="2800" dirty="0" smtClean="0">
                <a:latin typeface="HP001 4 hang 1 ô ly" panose="020B0603050302020204" pitchFamily="34" charset="0"/>
              </a:rPr>
              <a:t>nư</a:t>
            </a:r>
            <a:r>
              <a:rPr lang="el-GR" sz="2800" dirty="0" smtClean="0">
                <a:latin typeface="HP001 4 hang 1 ô ly" panose="020B0603050302020204" pitchFamily="34" charset="0"/>
              </a:rPr>
              <a:t>ϐ</a:t>
            </a:r>
            <a:r>
              <a:rPr lang="vi-VN" sz="2800" dirty="0" smtClean="0">
                <a:latin typeface="HP001 4 hang 1 ô ly" panose="020B0603050302020204" pitchFamily="34" charset="0"/>
              </a:rPr>
              <a:t>, </a:t>
            </a:r>
            <a:r>
              <a:rPr lang="vi-VN" sz="2800" dirty="0">
                <a:latin typeface="HP001 4 hang 1 ô ly" panose="020B0603050302020204" pitchFamily="34" charset="0"/>
              </a:rPr>
              <a:t>vào tận đồng sâu.</a:t>
            </a:r>
          </a:p>
          <a:p>
            <a:pPr marL="266700" algn="just"/>
            <a:r>
              <a:rPr lang="vi-VN" sz="2800" dirty="0">
                <a:latin typeface="HP001 4 hang 1 ô ly" panose="020B0603050302020204" pitchFamily="34" charset="0"/>
              </a:rPr>
              <a:t>			    </a:t>
            </a:r>
            <a:endParaRPr lang="en-US" sz="2800" dirty="0">
              <a:latin typeface="HP001 4 hang 1 ô ly" panose="020B0603050302020204" pitchFamily="34" charset="0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736202" y="-35406"/>
            <a:ext cx="7185547" cy="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7" tIns="34286" rIns="68567" bIns="3428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36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latin typeface="HP001 4 hàng" panose="020B0603050302020204" pitchFamily="34" charset="0"/>
                <a:cs typeface="Times New Roman" panose="02020603050405020304" pitchFamily="18" charset="0"/>
              </a:rPr>
              <a:t>    </a:t>
            </a:r>
            <a:r>
              <a:rPr lang="en-US" sz="36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HP001 4 hàng" panose="020B0603050302020204" pitchFamily="34" charset="0"/>
                <a:cs typeface="Times New Roman" panose="02020603050405020304" pitchFamily="18" charset="0"/>
              </a:rPr>
              <a:t>   </a:t>
            </a:r>
            <a:r>
              <a:rPr lang="en-US" sz="36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3600" dirty="0">
                <a:latin typeface="HP001 4 hàng" panose="020B0603050302020204" pitchFamily="34" charset="0"/>
                <a:cs typeface="Times New Roman" panose="02020603050405020304" pitchFamily="18" charset="0"/>
              </a:rPr>
              <a:t>   </a:t>
            </a:r>
            <a:r>
              <a:rPr lang="en-US" sz="36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latin typeface="HP001 4 hàng" panose="020B0603050302020204" pitchFamily="34" charset="0"/>
                <a:cs typeface="Times New Roman" panose="02020603050405020304" pitchFamily="18" charset="0"/>
              </a:rPr>
              <a:t> 2021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540828" y="886395"/>
            <a:ext cx="5425031" cy="80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7" tIns="34286" rIns="68567" bIns="3428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GB" sz="3200" dirty="0" err="1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Nghe</a:t>
            </a:r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lang="en-GB" sz="3200" dirty="0" err="1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Mùa</a:t>
            </a:r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nư</a:t>
            </a:r>
            <a:r>
              <a:rPr lang="el-GR" sz="3200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ϐ</a:t>
            </a:r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nĔ</a:t>
            </a:r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0997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7" l="3175" r="96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69"/>
          <a:stretch/>
        </p:blipFill>
        <p:spPr bwMode="auto">
          <a:xfrm>
            <a:off x="7070896" y="1591835"/>
            <a:ext cx="1107278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744318" y="1595349"/>
            <a:ext cx="4326579" cy="1598392"/>
            <a:chOff x="2744315" y="1595348"/>
            <a:chExt cx="4326579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Right Arrow 4"/>
            <p:cNvSpPr/>
            <p:nvPr/>
          </p:nvSpPr>
          <p:spPr>
            <a:xfrm>
              <a:off x="2744315" y="1595348"/>
              <a:ext cx="4326579" cy="1598392"/>
            </a:xfrm>
            <a:prstGeom prst="rightArrow">
              <a:avLst>
                <a:gd name="adj1" fmla="val 58172"/>
                <a:gd name="adj2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68761" y="2017470"/>
              <a:ext cx="2454518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GB" sz="4000" b="1" dirty="0">
                  <a:solidFill>
                    <a:srgbClr val="0418AC"/>
                  </a:solidFill>
                </a:rPr>
                <a:t>LUYỆN TẬP</a:t>
              </a:r>
              <a:endParaRPr lang="en-US" sz="4000" b="1" dirty="0">
                <a:solidFill>
                  <a:srgbClr val="0418AC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812965" y="1781989"/>
            <a:ext cx="1175787" cy="1225112"/>
            <a:chOff x="2210284" y="3447251"/>
            <a:chExt cx="826089" cy="809063"/>
          </a:xfrm>
        </p:grpSpPr>
        <p:sp>
          <p:nvSpPr>
            <p:cNvPr id="10" name="Oval 9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13" y="1670725"/>
            <a:ext cx="1583773" cy="210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623" y="2198948"/>
            <a:ext cx="2456612" cy="22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8907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>
            <a:off x="4037614" y="3016337"/>
            <a:ext cx="59377" cy="475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27029" y="340425"/>
            <a:ext cx="609600" cy="609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B7F940E-EC3B-C04B-BF84-A079CC797EAB}"/>
              </a:ext>
            </a:extLst>
          </p:cNvPr>
          <p:cNvSpPr txBox="1"/>
          <p:nvPr/>
        </p:nvSpPr>
        <p:spPr>
          <a:xfrm>
            <a:off x="1096527" y="101355"/>
            <a:ext cx="53115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800" b="1" dirty="0" smtClean="0">
                <a:solidFill>
                  <a:srgbClr val="17479D"/>
                </a:solidFill>
                <a:latin typeface="+mj-lt"/>
              </a:rPr>
              <a:t>3. </a:t>
            </a:r>
            <a:r>
              <a:rPr lang="vi-VN" sz="2800" b="1" dirty="0" smtClean="0">
                <a:solidFill>
                  <a:srgbClr val="17479D"/>
                </a:solidFill>
                <a:latin typeface="+mj-lt"/>
              </a:rPr>
              <a:t>Chọn </a:t>
            </a:r>
            <a:r>
              <a:rPr lang="vi-VN" sz="2800" b="1" dirty="0">
                <a:solidFill>
                  <a:srgbClr val="17479D"/>
                </a:solidFill>
                <a:latin typeface="+mj-lt"/>
              </a:rPr>
              <a:t>a hoặc b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CAE5E1-6BC4-624B-AEDB-E2FA773A81B6}"/>
              </a:ext>
            </a:extLst>
          </p:cNvPr>
          <p:cNvSpPr txBox="1"/>
          <p:nvPr/>
        </p:nvSpPr>
        <p:spPr>
          <a:xfrm>
            <a:off x="631175" y="692397"/>
            <a:ext cx="63279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a) </a:t>
            </a:r>
            <a:r>
              <a:rPr lang="vi-VN" sz="2800" dirty="0">
                <a:latin typeface="+mj-lt"/>
              </a:rPr>
              <a:t>Chọn tiếng chứa iêu hoặc ươu thay cho dấu ba chấm.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A855D0-DACB-0844-B16F-5352437F63B1}"/>
              </a:ext>
            </a:extLst>
          </p:cNvPr>
          <p:cNvSpPr txBox="1"/>
          <p:nvPr/>
        </p:nvSpPr>
        <p:spPr>
          <a:xfrm>
            <a:off x="2795615" y="1123284"/>
            <a:ext cx="1168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+mj-lt"/>
              </a:rPr>
              <a:t>h</a:t>
            </a:r>
            <a:r>
              <a:rPr lang="x-none" sz="2800" dirty="0">
                <a:solidFill>
                  <a:srgbClr val="FF0000"/>
                </a:solidFill>
                <a:latin typeface="+mj-lt"/>
              </a:rPr>
              <a:t>ươu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EB2083-CF2A-4148-82AD-018E87DB65B3}"/>
              </a:ext>
            </a:extLst>
          </p:cNvPr>
          <p:cNvSpPr/>
          <p:nvPr/>
        </p:nvSpPr>
        <p:spPr>
          <a:xfrm>
            <a:off x="4929853" y="1123284"/>
            <a:ext cx="1112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  <a:latin typeface="+mj-lt"/>
              </a:rPr>
              <a:t>khướu</a:t>
            </a:r>
            <a:endParaRPr lang="x-none" sz="2800" dirty="0"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EDB09A-94FA-6E47-AE68-428F4B362B16}"/>
              </a:ext>
            </a:extLst>
          </p:cNvPr>
          <p:cNvSpPr/>
          <p:nvPr/>
        </p:nvSpPr>
        <p:spPr>
          <a:xfrm>
            <a:off x="3908420" y="1123284"/>
            <a:ext cx="10214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  <a:latin typeface="+mj-lt"/>
              </a:rPr>
              <a:t>nhiều</a:t>
            </a:r>
            <a:endParaRPr lang="x-none" sz="2800" dirty="0"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E8AF47-0903-6144-BF73-900083B4200D}"/>
              </a:ext>
            </a:extLst>
          </p:cNvPr>
          <p:cNvSpPr txBox="1"/>
          <p:nvPr/>
        </p:nvSpPr>
        <p:spPr>
          <a:xfrm>
            <a:off x="524972" y="1947016"/>
            <a:ext cx="80618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+mj-lt"/>
              </a:rPr>
              <a:t>    </a:t>
            </a:r>
            <a:r>
              <a:rPr lang="en-US" sz="2800" dirty="0" err="1">
                <a:latin typeface="+mj-lt"/>
              </a:rPr>
              <a:t>Sóc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hất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rất</a:t>
            </a:r>
            <a:r>
              <a:rPr lang="en-US" sz="2800" dirty="0">
                <a:latin typeface="+mj-lt"/>
              </a:rPr>
              <a:t>……….. </a:t>
            </a:r>
            <a:r>
              <a:rPr lang="en-US" sz="2800" dirty="0" err="1">
                <a:latin typeface="+mj-lt"/>
              </a:rPr>
              <a:t>hoa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tặng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bạn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bè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Nó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tặng</a:t>
            </a:r>
            <a:r>
              <a:rPr lang="en-US" sz="2800" dirty="0">
                <a:latin typeface="+mj-lt"/>
              </a:rPr>
              <a:t> ……….. </a:t>
            </a:r>
            <a:r>
              <a:rPr lang="en-US" sz="2800" dirty="0" err="1">
                <a:latin typeface="+mj-lt"/>
              </a:rPr>
              <a:t>cao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cổ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một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hoa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thiên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điểu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rực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rỡ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Còn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chim</a:t>
            </a:r>
            <a:r>
              <a:rPr lang="en-US" sz="2800" dirty="0">
                <a:latin typeface="+mj-lt"/>
              </a:rPr>
              <a:t> ………… </a:t>
            </a:r>
            <a:r>
              <a:rPr lang="en-US" sz="2800" dirty="0" err="1">
                <a:latin typeface="+mj-lt"/>
              </a:rPr>
              <a:t>và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liếu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điếu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được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sóc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tặng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một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hoa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bồ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công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anh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nhẹ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như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bông</a:t>
            </a:r>
            <a:r>
              <a:rPr lang="en-US" sz="2800" dirty="0">
                <a:latin typeface="+mj-lt"/>
              </a:rPr>
              <a:t>.</a:t>
            </a:r>
            <a:endParaRPr lang="x-none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39523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09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19753E-6 L -0.12465 0.1604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33" y="80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94 0.00895 L -0.21215 0.2379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19" y="11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32 -0.00124 L -0.36702 0.3265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35" y="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2" grpId="0"/>
      <p:bldP spid="14" grpId="0" build="p"/>
      <p:bldP spid="15" grpId="0"/>
      <p:bldP spid="15" grpId="1"/>
      <p:bldP spid="16" grpId="0"/>
      <p:bldP spid="16" grpId="1"/>
      <p:bldP spid="17" grpId="0"/>
      <p:bldP spid="17" grpId="1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2359</TotalTime>
  <Words>517</Words>
  <Application>Microsoft Office PowerPoint</Application>
  <PresentationFormat>On-screen Show (16:9)</PresentationFormat>
  <Paragraphs>81</Paragraphs>
  <Slides>12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30" baseType="lpstr">
      <vt:lpstr>微软雅黑</vt:lpstr>
      <vt:lpstr>SimSun</vt:lpstr>
      <vt:lpstr>SimSun</vt:lpstr>
      <vt:lpstr>Arial</vt:lpstr>
      <vt:lpstr>Arial-Rounded</vt:lpstr>
      <vt:lpstr>Calibri</vt:lpstr>
      <vt:lpstr>Calibri Light</vt:lpstr>
      <vt:lpstr>HP001 4 hàng</vt:lpstr>
      <vt:lpstr>HP001 4 hang 1 ô ly</vt:lpstr>
      <vt:lpstr>Times New Roman</vt:lpstr>
      <vt:lpstr>UTM Avo</vt:lpstr>
      <vt:lpstr>字魂17号-萌趣果冻体</vt:lpstr>
      <vt:lpstr>字魂59号-创粗黑</vt:lpstr>
      <vt:lpstr>方正静蕾简体</vt:lpstr>
      <vt:lpstr>1_Office Theme</vt:lpstr>
      <vt:lpstr>7_Office Theme</vt:lpstr>
      <vt:lpstr>2_Office Theme</vt:lpstr>
      <vt:lpstr>Office 主题</vt:lpstr>
      <vt:lpstr>PowerPoint Presentation</vt:lpstr>
      <vt:lpstr>PowerPoint Presentation</vt:lpstr>
      <vt:lpstr>PowerPoint Presentation</vt:lpstr>
      <vt:lpstr>LUYỆN VIẾT TỪ KHÓ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VŨ HỒNG</dc:creator>
  <cp:lastModifiedBy>Admin</cp:lastModifiedBy>
  <cp:revision>471</cp:revision>
  <dcterms:created xsi:type="dcterms:W3CDTF">2021-05-24T04:43:32Z</dcterms:created>
  <dcterms:modified xsi:type="dcterms:W3CDTF">2024-01-05T02:38:04Z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