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  <p:sldMasterId id="2147483902" r:id="rId3"/>
    <p:sldMasterId id="2147483914" r:id="rId4"/>
  </p:sldMasterIdLst>
  <p:notesMasterIdLst>
    <p:notesMasterId r:id="rId15"/>
  </p:notesMasterIdLst>
  <p:sldIdLst>
    <p:sldId id="562" r:id="rId5"/>
    <p:sldId id="695" r:id="rId6"/>
    <p:sldId id="764" r:id="rId7"/>
    <p:sldId id="567" r:id="rId8"/>
    <p:sldId id="740" r:id="rId9"/>
    <p:sldId id="760" r:id="rId10"/>
    <p:sldId id="761" r:id="rId11"/>
    <p:sldId id="763" r:id="rId12"/>
    <p:sldId id="739" r:id="rId13"/>
    <p:sldId id="714" r:id="rId14"/>
  </p:sldIdLst>
  <p:sldSz cx="12192000" cy="6858000"/>
  <p:notesSz cx="6858000" cy="9144000"/>
  <p:defaultTextStyle>
    <a:defPPr>
      <a:defRPr lang="en-US"/>
    </a:defPPr>
    <a:lvl1pPr marL="0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07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18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28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437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550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654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867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CC99"/>
    <a:srgbClr val="E2C5FF"/>
    <a:srgbClr val="CC99FF"/>
    <a:srgbClr val="CC00CC"/>
    <a:srgbClr val="DBB7FF"/>
    <a:srgbClr val="3399FF"/>
    <a:srgbClr val="CC66FF"/>
    <a:srgbClr val="FF00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2362" autoAdjust="0"/>
  </p:normalViewPr>
  <p:slideViewPr>
    <p:cSldViewPr snapToGrid="0">
      <p:cViewPr varScale="1">
        <p:scale>
          <a:sx n="68" d="100"/>
          <a:sy n="68" d="100"/>
        </p:scale>
        <p:origin x="-81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90CD3-6576-4B46-8C1A-6A91C4A33F26}" type="datetimeFigureOut">
              <a:rPr lang="en-US" smtClean="0"/>
              <a:t>04/11/2021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5B1C9-8EEC-4DF4-A574-462BDB3CB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43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7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8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28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37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50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4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7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5B1C9-8EEC-4DF4-A574-462BDB3CB6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50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53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5B1C9-8EEC-4DF4-A574-462BDB3CB6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50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54AE5-79EF-4ADB-B158-B471E62E83E1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12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5B1C9-8EEC-4DF4-A574-462BDB3CB6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74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5B1C9-8EEC-4DF4-A574-462BDB3CB6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27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63077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6974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108239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FA89B-D4C9-486B-8D57-38656ABF38C4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9</a:t>
            </a:fld>
            <a:endParaRPr lang="zh-CN" altLang="en-US" dirty="0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357130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02540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367D37-FA39-40D2-9B02-60B4DAFCB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24" tIns="45718" rIns="91424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335BBA7-A64C-4FA9-9F7C-0112DE1580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117B3AC9-6F66-442D-8A61-F06030142A82}" type="datetimeFigureOut">
              <a:rPr lang="en-US" smtClean="0"/>
              <a:t>04/11/2021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B27E15B-28CC-4272-A030-B6A307B46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E431BCA-3F24-420E-85C4-8D5F3540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065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4D2B3D3-D5FD-41B7-8809-7B88D007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117B3AC9-6F66-442D-8A61-F06030142A82}" type="datetimeFigureOut">
              <a:rPr lang="en-US" smtClean="0"/>
              <a:t>04/11/2021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64B94B-C3D9-46FD-A420-6350DEB1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6A2C36A-E333-46D7-AA88-62CAE4E0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9305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85AA08-AE4E-4F4C-ADF3-38584E8E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lIns="91424" tIns="45718" rIns="91424" bIns="45718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912721-B04B-4991-B1DB-76915DF1E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6"/>
            <a:ext cx="6172200" cy="4873625"/>
          </a:xfrm>
          <a:prstGeom prst="rect">
            <a:avLst/>
          </a:prstGeom>
        </p:spPr>
        <p:txBody>
          <a:bodyPr lIns="91424" tIns="45718" rIns="91424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6C799A2-3E9A-48CD-8E37-74EDFF3C9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  <a:prstGeom prst="rect">
            <a:avLst/>
          </a:prstGeom>
        </p:spPr>
        <p:txBody>
          <a:bodyPr lIns="91424" tIns="45718" rIns="91424" bIns="45718"/>
          <a:lstStyle>
            <a:lvl1pPr marL="0" indent="0">
              <a:buNone/>
              <a:defRPr sz="1600"/>
            </a:lvl1pPr>
            <a:lvl2pPr marL="457107" indent="0">
              <a:buNone/>
              <a:defRPr sz="1500"/>
            </a:lvl2pPr>
            <a:lvl3pPr marL="914218" indent="0">
              <a:buNone/>
              <a:defRPr sz="1200"/>
            </a:lvl3pPr>
            <a:lvl4pPr marL="1371328" indent="0">
              <a:buNone/>
              <a:defRPr sz="1100"/>
            </a:lvl4pPr>
            <a:lvl5pPr marL="1828437" indent="0">
              <a:buNone/>
              <a:defRPr sz="1100"/>
            </a:lvl5pPr>
            <a:lvl6pPr marL="2285550" indent="0">
              <a:buNone/>
              <a:defRPr sz="1100"/>
            </a:lvl6pPr>
            <a:lvl7pPr marL="2742654" indent="0">
              <a:buNone/>
              <a:defRPr sz="1100"/>
            </a:lvl7pPr>
            <a:lvl8pPr marL="3199760" indent="0">
              <a:buNone/>
              <a:defRPr sz="1100"/>
            </a:lvl8pPr>
            <a:lvl9pPr marL="365686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3883EE9-BD5F-46CD-9EE3-AF484B2B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117B3AC9-6F66-442D-8A61-F06030142A82}" type="datetimeFigureOut">
              <a:rPr lang="en-US" smtClean="0"/>
              <a:t>04/11/2021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0613A77-6FA0-46D3-8E06-D597221C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7D7A6A6-DDF5-47DC-B117-5A42737C2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1788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6DF9BA-5354-4648-AEF2-F55D33FF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lIns="91424" tIns="45718" rIns="91424" bIns="45718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A8631F1-27FB-4815-8916-36F28E6A2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6"/>
            <a:ext cx="6172200" cy="4873625"/>
          </a:xfrm>
          <a:prstGeom prst="rect">
            <a:avLst/>
          </a:prstGeom>
        </p:spPr>
        <p:txBody>
          <a:bodyPr lIns="91424" tIns="45718" rIns="91424" bIns="45718"/>
          <a:lstStyle>
            <a:lvl1pPr marL="0" indent="0">
              <a:buNone/>
              <a:defRPr sz="3200"/>
            </a:lvl1pPr>
            <a:lvl2pPr marL="457107" indent="0">
              <a:buNone/>
              <a:defRPr sz="2800"/>
            </a:lvl2pPr>
            <a:lvl3pPr marL="914218" indent="0">
              <a:buNone/>
              <a:defRPr sz="2400"/>
            </a:lvl3pPr>
            <a:lvl4pPr marL="1371328" indent="0">
              <a:buNone/>
              <a:defRPr sz="2000"/>
            </a:lvl4pPr>
            <a:lvl5pPr marL="1828437" indent="0">
              <a:buNone/>
              <a:defRPr sz="2000"/>
            </a:lvl5pPr>
            <a:lvl6pPr marL="2285550" indent="0">
              <a:buNone/>
              <a:defRPr sz="2000"/>
            </a:lvl6pPr>
            <a:lvl7pPr marL="2742654" indent="0">
              <a:buNone/>
              <a:defRPr sz="2000"/>
            </a:lvl7pPr>
            <a:lvl8pPr marL="3199760" indent="0">
              <a:buNone/>
              <a:defRPr sz="2000"/>
            </a:lvl8pPr>
            <a:lvl9pPr marL="365686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70A6B13-8A56-4B9B-9EC5-E8E77A201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  <a:prstGeom prst="rect">
            <a:avLst/>
          </a:prstGeom>
        </p:spPr>
        <p:txBody>
          <a:bodyPr lIns="91424" tIns="45718" rIns="91424" bIns="45718"/>
          <a:lstStyle>
            <a:lvl1pPr marL="0" indent="0">
              <a:buNone/>
              <a:defRPr sz="1600"/>
            </a:lvl1pPr>
            <a:lvl2pPr marL="457107" indent="0">
              <a:buNone/>
              <a:defRPr sz="1500"/>
            </a:lvl2pPr>
            <a:lvl3pPr marL="914218" indent="0">
              <a:buNone/>
              <a:defRPr sz="1200"/>
            </a:lvl3pPr>
            <a:lvl4pPr marL="1371328" indent="0">
              <a:buNone/>
              <a:defRPr sz="1100"/>
            </a:lvl4pPr>
            <a:lvl5pPr marL="1828437" indent="0">
              <a:buNone/>
              <a:defRPr sz="1100"/>
            </a:lvl5pPr>
            <a:lvl6pPr marL="2285550" indent="0">
              <a:buNone/>
              <a:defRPr sz="1100"/>
            </a:lvl6pPr>
            <a:lvl7pPr marL="2742654" indent="0">
              <a:buNone/>
              <a:defRPr sz="1100"/>
            </a:lvl7pPr>
            <a:lvl8pPr marL="3199760" indent="0">
              <a:buNone/>
              <a:defRPr sz="1100"/>
            </a:lvl8pPr>
            <a:lvl9pPr marL="365686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5B46E71-127F-4719-8E52-48AD557F5E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117B3AC9-6F66-442D-8A61-F06030142A82}" type="datetimeFigureOut">
              <a:rPr lang="en-US" smtClean="0"/>
              <a:t>04/11/2021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D351EAA-711E-4416-9605-D04FC58FF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FC916C-12CA-482E-AE87-A4C553B9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4093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9BCE8E-CF7F-4DBA-BE65-F196363C1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24" tIns="45718" rIns="91424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6F3F695-B048-4CF0-B324-7B04CC0CF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43209"/>
            <a:ext cx="10515600" cy="4351339"/>
          </a:xfrm>
          <a:prstGeom prst="rect">
            <a:avLst/>
          </a:prstGeom>
        </p:spPr>
        <p:txBody>
          <a:bodyPr vert="eaVert" lIns="91424" tIns="45718" rIns="91424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118889-BA45-4B67-8AB4-4C78520B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117B3AC9-6F66-442D-8A61-F06030142A82}" type="datetimeFigureOut">
              <a:rPr lang="en-US" smtClean="0"/>
              <a:t>04/11/2021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19368F-7D28-4288-871F-7F433EB4E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73C8175-8437-4955-85AE-5832E209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8941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18ABFBA-0372-43FB-8256-380C81218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35"/>
            <a:ext cx="2628900" cy="5811839"/>
          </a:xfrm>
          <a:prstGeom prst="rect">
            <a:avLst/>
          </a:prstGeom>
        </p:spPr>
        <p:txBody>
          <a:bodyPr vert="eaVert" lIns="91424" tIns="45718" rIns="91424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7C1EA19-A12C-4C06-B1A0-CC7064F31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35"/>
            <a:ext cx="7734300" cy="5811839"/>
          </a:xfrm>
          <a:prstGeom prst="rect">
            <a:avLst/>
          </a:prstGeom>
        </p:spPr>
        <p:txBody>
          <a:bodyPr vert="eaVert" lIns="91424" tIns="45718" rIns="91424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E2FA2C-87D9-4ECF-A8A7-EF2042A4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117B3AC9-6F66-442D-8A61-F06030142A82}" type="datetimeFigureOut">
              <a:rPr lang="en-US" smtClean="0"/>
              <a:t>04/11/2021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232BCA-4A51-4842-8715-493F67EC3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D33D62-6FE4-4972-99F2-7D845F5F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8096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08" tIns="91408" rIns="91408" bIns="91408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08" tIns="91408" rIns="91408" bIns="91408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12201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99685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24" tIns="45718" rIns="91424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lIns="91424" tIns="45718" rIns="91424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  <a:prstGeom prst="rect">
            <a:avLst/>
          </a:prstGeom>
        </p:spPr>
        <p:txBody>
          <a:bodyPr lIns="91424" tIns="45718" rIns="91424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2535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24" tIns="45718" rIns="91424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lIns="91424" tIns="45718" rIns="91424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  <a:prstGeom prst="rect">
            <a:avLst/>
          </a:prstGeom>
        </p:spPr>
        <p:txBody>
          <a:bodyPr lIns="91424" tIns="45718" rIns="91424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3129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24" tIns="45718" rIns="91424" bIns="45718"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24" tIns="45718" rIns="91424" bIns="45718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24" tIns="45718" rIns="91424" bIns="45718" numCol="1" anchor="t" anchorCtr="0" compatLnSpc="1"/>
          <a:lstStyle/>
          <a:p>
            <a:pPr>
              <a:defRPr/>
            </a:pPr>
            <a:fld id="{BB962C8B-B14F-4D97-AF65-F5344CB8AC3E}" type="datetimeFigureOut">
              <a:rPr lang="en-US" altLang="x-none" smtClean="0">
                <a:solidFill>
                  <a:prstClr val="black"/>
                </a:solidFill>
                <a:latin typeface="Calibri" panose="020F0502020204030204" charset="0"/>
              </a:rPr>
              <a:pPr>
                <a:defRPr/>
              </a:pPr>
              <a:t>04/11/2021</a:t>
            </a:fld>
            <a:endParaRPr lang="en-US" altLang="x-none" dirty="0">
              <a:solidFill>
                <a:prstClr val="black"/>
              </a:solidFill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24" tIns="45718" rIns="91424" bIns="45718" numCol="1" anchor="t" anchorCtr="0" compatLnSpc="1"/>
          <a:lstStyle/>
          <a:p>
            <a:pPr>
              <a:defRPr/>
            </a:pPr>
            <a:endParaRPr lang="en-US" altLang="x-none" dirty="0">
              <a:solidFill>
                <a:prstClr val="black"/>
              </a:solidFill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24" tIns="45718" rIns="91424" bIns="45718" numCol="1" anchor="t" anchorCtr="0" compatLnSpc="1"/>
          <a:lstStyle/>
          <a:p>
            <a:pPr>
              <a:defRPr/>
            </a:pPr>
            <a:fld id="{9A0DB2DC-4C9A-4742-B13C-FB6460FD3503}" type="slidenum">
              <a:rPr lang="en-US" altLang="x-none" smtClean="0">
                <a:solidFill>
                  <a:prstClr val="black"/>
                </a:solidFill>
                <a:latin typeface="Calibri" panose="020F0502020204030204" charset="0"/>
              </a:rPr>
              <a:pPr>
                <a:defRPr/>
              </a:pPr>
              <a:t>‹#›</a:t>
            </a:fld>
            <a:endParaRPr lang="en-US" altLang="x-none" dirty="0">
              <a:solidFill>
                <a:prstClr val="black"/>
              </a:solidFill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75127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24" tIns="45718" rIns="91424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lIns="91424" tIns="45718" rIns="91424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  <a:prstGeom prst="rect">
            <a:avLst/>
          </a:prstGeom>
        </p:spPr>
        <p:txBody>
          <a:bodyPr lIns="91424" tIns="45718" rIns="91424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8707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24" tIns="45718" rIns="91424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lIns="91424" tIns="45718" rIns="91424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  <a:prstGeom prst="rect">
            <a:avLst/>
          </a:prstGeom>
        </p:spPr>
        <p:txBody>
          <a:bodyPr lIns="91424" tIns="45718" rIns="91424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00386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24" tIns="45718" rIns="91424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lIns="91424" tIns="45718" rIns="91424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  <a:prstGeom prst="rect">
            <a:avLst/>
          </a:prstGeom>
        </p:spPr>
        <p:txBody>
          <a:bodyPr lIns="91424" tIns="45718" rIns="91424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4613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xmlns="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78153" y="1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defTabSz="1219140">
              <a:buClr>
                <a:srgbClr val="000000"/>
              </a:buClr>
              <a:buFont typeface="Arial"/>
              <a:buNone/>
            </a:pPr>
            <a:endParaRPr lang="en-US" sz="19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74743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10956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200"/>
            <a:ext cx="9144000" cy="1655763"/>
          </a:xfrm>
        </p:spPr>
        <p:txBody>
          <a:bodyPr lIns="91438" tIns="45719" rIns="91438" bIns="45719"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 lIns="91438" tIns="45719" rIns="91438" bIns="45719">
            <a:normAutofit/>
          </a:bodyPr>
          <a:lstStyle>
            <a:lvl1pPr marL="0" indent="0" algn="ctr">
              <a:buNone/>
              <a:defRPr sz="19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 lIns="91438" tIns="45719" rIns="91438" bIns="45719"/>
          <a:lstStyle/>
          <a:p>
            <a:pPr defTabSz="914377"/>
            <a:fld id="{D997B5FA-0921-464F-AAE1-844C04324D75}" type="datetimeFigureOut">
              <a:rPr lang="zh-CN" altLang="en-US" smtClean="0">
                <a:solidFill>
                  <a:srgbClr val="000000"/>
                </a:solidFill>
              </a:rPr>
              <a:pPr defTabSz="914377"/>
              <a:t>2021/11/4</a:t>
            </a:fld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 lIns="91438" tIns="45719" rIns="91438" bIns="45719"/>
          <a:lstStyle/>
          <a:p>
            <a:pPr defTabSz="914377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 lIns="91438" tIns="45719" rIns="91438" bIns="45719"/>
          <a:lstStyle/>
          <a:p>
            <a:pPr defTabSz="914377"/>
            <a:fld id="{565CE74E-AB26-4998-AD42-012C4C1AD076}" type="slidenum">
              <a:rPr lang="zh-CN" altLang="en-US" smtClean="0">
                <a:solidFill>
                  <a:srgbClr val="000000"/>
                </a:solidFill>
              </a:rPr>
              <a:pPr defTabSz="914377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81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lIns="91438" tIns="45719" rIns="91438" bIns="45719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</p:spPr>
        <p:txBody>
          <a:bodyPr lIns="91438" tIns="45719" rIns="91438" bIns="45719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 lIns="91438" tIns="45719" rIns="91438" bIns="45719"/>
          <a:lstStyle/>
          <a:p>
            <a:pPr defTabSz="914377"/>
            <a:fld id="{760FBDFE-C587-4B4C-A407-44438C67B59E}" type="datetimeFigureOut">
              <a:rPr lang="zh-CN" altLang="en-US" smtClean="0">
                <a:solidFill>
                  <a:srgbClr val="000000"/>
                </a:solidFill>
              </a:rPr>
              <a:pPr defTabSz="914377"/>
              <a:t>2021/11/4</a:t>
            </a:fld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 lIns="91438" tIns="45719" rIns="91438" bIns="45719"/>
          <a:lstStyle/>
          <a:p>
            <a:pPr defTabSz="914377"/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 lIns="91438" tIns="45719" rIns="91438" bIns="45719"/>
          <a:lstStyle/>
          <a:p>
            <a:pPr defTabSz="914377"/>
            <a:fld id="{49AE70B2-8BF9-45C0-BB95-33D1B9D3A854}" type="slidenum">
              <a:rPr lang="zh-CN" altLang="en-US" smtClean="0">
                <a:solidFill>
                  <a:srgbClr val="000000"/>
                </a:solidFill>
              </a:rPr>
              <a:pPr defTabSz="914377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46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 lIns="91438" tIns="45719" rIns="91438" bIns="45719"/>
          <a:lstStyle/>
          <a:p>
            <a:pPr defTabSz="914377"/>
            <a:fld id="{20DD7636-5BE1-44BC-BB5F-15739D9E18E1}" type="datetimeFigureOut">
              <a:rPr lang="zh-CN" altLang="en-US" smtClean="0">
                <a:solidFill>
                  <a:srgbClr val="000000"/>
                </a:solidFill>
              </a:rPr>
              <a:pPr defTabSz="914377"/>
              <a:t>2021/11/4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 lIns="91438" tIns="45719" rIns="91438" bIns="45719"/>
          <a:lstStyle/>
          <a:p>
            <a:pPr defTabSz="914377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 lIns="91438" tIns="45719" rIns="91438" bIns="45719"/>
          <a:lstStyle/>
          <a:p>
            <a:pPr defTabSz="914377"/>
            <a:fld id="{E87C0E1D-24C4-406F-9615-DBDA8D2D1F93}" type="slidenum">
              <a:rPr lang="zh-CN" altLang="en-US" smtClean="0">
                <a:solidFill>
                  <a:srgbClr val="000000"/>
                </a:solidFill>
              </a:rPr>
              <a:pPr defTabSz="914377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4"/>
            <a:ext cx="10515600" cy="2483115"/>
          </a:xfrm>
        </p:spPr>
        <p:txBody>
          <a:bodyPr lIns="91438" tIns="45719" rIns="91438" bIns="45719"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103061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lIns="91438" tIns="45719" rIns="91438" bIns="4571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 lIns="91438" tIns="45719" rIns="91438" bIns="4571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 lIns="91438" tIns="45719" rIns="91438" bIns="4571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 lIns="91438" tIns="45719" rIns="91438" bIns="45719"/>
          <a:lstStyle/>
          <a:p>
            <a:pPr defTabSz="914377"/>
            <a:fld id="{760FBDFE-C587-4B4C-A407-44438C67B59E}" type="datetimeFigureOut">
              <a:rPr lang="zh-CN" altLang="en-US" smtClean="0">
                <a:solidFill>
                  <a:srgbClr val="000000"/>
                </a:solidFill>
              </a:rPr>
              <a:pPr defTabSz="914377"/>
              <a:t>2021/11/4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 lIns="91438" tIns="45719" rIns="91438" bIns="45719"/>
          <a:lstStyle/>
          <a:p>
            <a:pPr defTabSz="914377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 lIns="91438" tIns="45719" rIns="91438" bIns="45719"/>
          <a:lstStyle/>
          <a:p>
            <a:pPr defTabSz="914377"/>
            <a:fld id="{49AE70B2-8BF9-45C0-BB95-33D1B9D3A854}" type="slidenum">
              <a:rPr lang="zh-CN" altLang="en-US" smtClean="0">
                <a:solidFill>
                  <a:srgbClr val="000000"/>
                </a:solidFill>
              </a:rPr>
              <a:pPr defTabSz="914377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850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lIns="91438" tIns="45719" rIns="91438" bIns="4571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1"/>
            <a:ext cx="5157787" cy="823912"/>
          </a:xfrm>
        </p:spPr>
        <p:txBody>
          <a:bodyPr lIns="91438" tIns="45719" rIns="91438" bIns="45719"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10"/>
            <a:ext cx="5157787" cy="3574055"/>
          </a:xfrm>
        </p:spPr>
        <p:txBody>
          <a:bodyPr lIns="91438" tIns="45719" rIns="91438" bIns="4571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744961"/>
            <a:ext cx="5183188" cy="823912"/>
          </a:xfrm>
        </p:spPr>
        <p:txBody>
          <a:bodyPr lIns="91438" tIns="45719" rIns="91438" bIns="45719"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615610"/>
            <a:ext cx="5183188" cy="3574055"/>
          </a:xfrm>
        </p:spPr>
        <p:txBody>
          <a:bodyPr lIns="91438" tIns="45719" rIns="91438" bIns="4571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 lIns="91438" tIns="45719" rIns="91438" bIns="45719"/>
          <a:lstStyle/>
          <a:p>
            <a:pPr defTabSz="914377"/>
            <a:fld id="{760FBDFE-C587-4B4C-A407-44438C67B59E}" type="datetimeFigureOut">
              <a:rPr lang="zh-CN" altLang="en-US" smtClean="0">
                <a:solidFill>
                  <a:srgbClr val="000000"/>
                </a:solidFill>
              </a:rPr>
              <a:pPr defTabSz="914377"/>
              <a:t>2021/11/4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 lIns="91438" tIns="45719" rIns="91438" bIns="45719"/>
          <a:lstStyle/>
          <a:p>
            <a:pPr defTabSz="914377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 lIns="91438" tIns="45719" rIns="91438" bIns="45719"/>
          <a:lstStyle/>
          <a:p>
            <a:pPr defTabSz="914377"/>
            <a:fld id="{49AE70B2-8BF9-45C0-BB95-33D1B9D3A854}" type="slidenum">
              <a:rPr lang="zh-CN" altLang="en-US" smtClean="0">
                <a:solidFill>
                  <a:srgbClr val="000000"/>
                </a:solidFill>
              </a:rPr>
              <a:pPr defTabSz="914377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04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17302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1"/>
          </a:xfrm>
        </p:spPr>
        <p:txBody>
          <a:bodyPr lIns="91438" tIns="45719" rIns="91438" bIns="45719"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 lIns="91438" tIns="45719" rIns="91438" bIns="45719"/>
          <a:lstStyle/>
          <a:p>
            <a:pPr defTabSz="914377"/>
            <a:fld id="{20DD7636-5BE1-44BC-BB5F-15739D9E18E1}" type="datetimeFigureOut">
              <a:rPr lang="zh-CN" altLang="en-US" smtClean="0">
                <a:solidFill>
                  <a:srgbClr val="000000"/>
                </a:solidFill>
              </a:rPr>
              <a:pPr defTabSz="914377"/>
              <a:t>2021/11/4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 lIns="91438" tIns="45719" rIns="91438" bIns="45719"/>
          <a:lstStyle/>
          <a:p>
            <a:pPr defTabSz="914377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 lIns="91438" tIns="45719" rIns="91438" bIns="45719"/>
          <a:lstStyle/>
          <a:p>
            <a:pPr defTabSz="914377"/>
            <a:fld id="{E87C0E1D-24C4-406F-9615-DBDA8D2D1F93}" type="slidenum">
              <a:rPr lang="zh-CN" altLang="en-US" smtClean="0">
                <a:solidFill>
                  <a:srgbClr val="000000"/>
                </a:solidFill>
              </a:rPr>
              <a:pPr defTabSz="914377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2"/>
            <a:ext cx="5715000" cy="1185937"/>
          </a:xfrm>
        </p:spPr>
        <p:txBody>
          <a:bodyPr lIns="91438" tIns="45719" rIns="91438" bIns="45719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445358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 lIns="91438" tIns="45719" rIns="91438" bIns="45719"/>
          <a:lstStyle/>
          <a:p>
            <a:pPr defTabSz="914377"/>
            <a:fld id="{760FBDFE-C587-4B4C-A407-44438C67B59E}" type="datetimeFigureOut">
              <a:rPr lang="zh-CN" altLang="en-US" smtClean="0">
                <a:solidFill>
                  <a:srgbClr val="000000"/>
                </a:solidFill>
              </a:rPr>
              <a:pPr defTabSz="914377"/>
              <a:t>2021/11/4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 lIns="91438" tIns="45719" rIns="91438" bIns="45719"/>
          <a:lstStyle/>
          <a:p>
            <a:pPr defTabSz="914377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 lIns="91438" tIns="45719" rIns="91438" bIns="45719"/>
          <a:lstStyle/>
          <a:p>
            <a:pPr defTabSz="914377"/>
            <a:fld id="{49AE70B2-8BF9-45C0-BB95-33D1B9D3A854}" type="slidenum">
              <a:rPr lang="zh-CN" altLang="en-US" smtClean="0">
                <a:solidFill>
                  <a:srgbClr val="000000"/>
                </a:solidFill>
              </a:rPr>
              <a:pPr defTabSz="914377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46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1" y="713674"/>
            <a:ext cx="4681655" cy="1428161"/>
          </a:xfrm>
        </p:spPr>
        <p:txBody>
          <a:bodyPr lIns="91438" tIns="45719" rIns="91438" bIns="45719"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3" cy="5403600"/>
          </a:xfrm>
        </p:spPr>
        <p:txBody>
          <a:bodyPr lIns="91438" tIns="45719" rIns="91438" bIns="45719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1" y="2313874"/>
            <a:ext cx="4681655" cy="3811588"/>
          </a:xfrm>
        </p:spPr>
        <p:txBody>
          <a:bodyPr lIns="91438" tIns="45719" rIns="91438" bIns="45719">
            <a:normAutofit/>
          </a:bodyPr>
          <a:lstStyle>
            <a:lvl1pPr marL="0" indent="0">
              <a:buNone/>
              <a:defRPr sz="19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 lIns="91438" tIns="45719" rIns="91438" bIns="45719"/>
          <a:lstStyle/>
          <a:p>
            <a:pPr defTabSz="914377"/>
            <a:fld id="{9EFD9D74-47D9-4702-A33C-335B63B48DBF}" type="datetimeFigureOut">
              <a:rPr lang="zh-CN" altLang="en-US" smtClean="0">
                <a:solidFill>
                  <a:srgbClr val="000000"/>
                </a:solidFill>
              </a:rPr>
              <a:pPr defTabSz="914377"/>
              <a:t>2021/11/4</a:t>
            </a:fld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 lIns="91438" tIns="45719" rIns="91438" bIns="45719"/>
          <a:lstStyle/>
          <a:p>
            <a:pPr defTabSz="914377"/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 lIns="91438" tIns="45719" rIns="91438" bIns="45719"/>
          <a:lstStyle/>
          <a:p>
            <a:pPr defTabSz="914377"/>
            <a:fld id="{FABC47A4-756D-490B-A52F-7D9E2C9FC05F}" type="slidenum">
              <a:rPr lang="zh-CN" altLang="en-US" smtClean="0">
                <a:solidFill>
                  <a:srgbClr val="000000"/>
                </a:solidFill>
              </a:rPr>
              <a:pPr defTabSz="914377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62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9" y="365126"/>
            <a:ext cx="908901" cy="5811839"/>
          </a:xfrm>
        </p:spPr>
        <p:txBody>
          <a:bodyPr vert="eaVert" lIns="91438" tIns="45719" rIns="91438" bIns="45719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9446443" cy="5811839"/>
          </a:xfrm>
        </p:spPr>
        <p:txBody>
          <a:bodyPr vert="eaVert" lIns="91438" tIns="45719" rIns="91438" bIns="4571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 lIns="91438" tIns="45719" rIns="91438" bIns="45719"/>
          <a:lstStyle/>
          <a:p>
            <a:pPr defTabSz="914377"/>
            <a:fld id="{760FBDFE-C587-4B4C-A407-44438C67B59E}" type="datetimeFigureOut">
              <a:rPr lang="zh-CN" altLang="en-US" smtClean="0">
                <a:solidFill>
                  <a:srgbClr val="000000"/>
                </a:solidFill>
              </a:rPr>
              <a:pPr defTabSz="914377"/>
              <a:t>2021/11/4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 lIns="91438" tIns="45719" rIns="91438" bIns="45719"/>
          <a:lstStyle/>
          <a:p>
            <a:pPr defTabSz="914377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 lIns="91438" tIns="45719" rIns="91438" bIns="45719"/>
          <a:lstStyle/>
          <a:p>
            <a:pPr defTabSz="914377"/>
            <a:fld id="{49AE70B2-8BF9-45C0-BB95-33D1B9D3A854}" type="slidenum">
              <a:rPr lang="zh-CN" altLang="en-US" smtClean="0">
                <a:solidFill>
                  <a:srgbClr val="000000"/>
                </a:solidFill>
              </a:rPr>
              <a:pPr defTabSz="914377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67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 lIns="91438" tIns="45719" rIns="91438" bIns="45719"/>
          <a:lstStyle/>
          <a:p>
            <a:pPr defTabSz="914377"/>
            <a:fld id="{760FBDFE-C587-4B4C-A407-44438C67B59E}" type="datetimeFigureOut">
              <a:rPr lang="zh-CN" altLang="en-US" smtClean="0">
                <a:solidFill>
                  <a:srgbClr val="000000"/>
                </a:solidFill>
              </a:rPr>
              <a:pPr defTabSz="914377"/>
              <a:t>2021/11/4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 lIns="91438" tIns="45719" rIns="91438" bIns="45719"/>
          <a:lstStyle/>
          <a:p>
            <a:pPr defTabSz="914377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 lIns="91438" tIns="45719" rIns="91438" bIns="45719"/>
          <a:lstStyle/>
          <a:p>
            <a:pPr defTabSz="914377"/>
            <a:fld id="{49AE70B2-8BF9-45C0-BB95-33D1B9D3A854}" type="slidenum">
              <a:rPr lang="zh-CN" altLang="en-US" smtClean="0">
                <a:solidFill>
                  <a:srgbClr val="000000"/>
                </a:solidFill>
              </a:rPr>
              <a:pPr defTabSz="914377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4"/>
            <a:ext cx="10515600" cy="5558971"/>
          </a:xfrm>
        </p:spPr>
        <p:txBody>
          <a:bodyPr lIns="91438" tIns="45719" rIns="91438" bIns="4571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38846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3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2" y="6021389"/>
            <a:ext cx="2400300" cy="95885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4814761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E3AB30-4822-4810-9CE4-E08130D8E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lIns="91424" tIns="45718" rIns="91424" bIns="45718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62A6CD2-61AF-48F1-A124-07FA9F12B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 lIns="91424" tIns="45718" rIns="91424" bIns="45718"/>
          <a:lstStyle>
            <a:lvl1pPr marL="0" indent="0" algn="ctr">
              <a:buNone/>
              <a:defRPr sz="2400"/>
            </a:lvl1pPr>
            <a:lvl2pPr marL="457107" indent="0" algn="ctr">
              <a:buNone/>
              <a:defRPr sz="2000"/>
            </a:lvl2pPr>
            <a:lvl3pPr marL="914218" indent="0" algn="ctr">
              <a:buNone/>
              <a:defRPr sz="1900"/>
            </a:lvl3pPr>
            <a:lvl4pPr marL="1371328" indent="0" algn="ctr">
              <a:buNone/>
              <a:defRPr sz="1600"/>
            </a:lvl4pPr>
            <a:lvl5pPr marL="1828437" indent="0" algn="ctr">
              <a:buNone/>
              <a:defRPr sz="1600"/>
            </a:lvl5pPr>
            <a:lvl6pPr marL="2285550" indent="0" algn="ctr">
              <a:buNone/>
              <a:defRPr sz="1600"/>
            </a:lvl6pPr>
            <a:lvl7pPr marL="2742654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8BA46A1-CC30-4CE7-A203-87574125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117B3AC9-6F66-442D-8A61-F06030142A82}" type="datetimeFigureOut">
              <a:rPr lang="en-US" smtClean="0"/>
              <a:t>04/11/2021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EC94D1-AA20-40FC-91DF-48D490D5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E54AA9-C5BA-4989-B711-DE50F6F5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1547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23018C-8943-4144-AF31-46801E2C8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24" tIns="45718" rIns="91424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EB821C-5F1D-4D5D-9C93-58BA4059F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3209"/>
            <a:ext cx="10515600" cy="4351339"/>
          </a:xfrm>
          <a:prstGeom prst="rect">
            <a:avLst/>
          </a:prstGeom>
        </p:spPr>
        <p:txBody>
          <a:bodyPr lIns="91424" tIns="45718" rIns="91424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52F691-4147-4067-8091-5A75C2FDDE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117B3AC9-6F66-442D-8A61-F06030142A82}" type="datetimeFigureOut">
              <a:rPr lang="en-US" smtClean="0"/>
              <a:t>04/11/2021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A13CEE6-0091-4B97-B2A3-2EACD537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E7FBDB-A13D-45F7-9E93-FF2014FD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6255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C9A538-13DC-4B1B-A673-1BAD8A8EA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9"/>
            <a:ext cx="10515600" cy="2852737"/>
          </a:xfrm>
          <a:prstGeom prst="rect">
            <a:avLst/>
          </a:prstGeom>
        </p:spPr>
        <p:txBody>
          <a:bodyPr lIns="91424" tIns="45718" rIns="91424" bIns="45718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A83EF61-E106-490B-8C82-1E0226423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 lIns="91424" tIns="45718" rIns="91424" bIns="45718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BF44F2-4265-4159-9A67-CBD48898C2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117B3AC9-6F66-442D-8A61-F06030142A82}" type="datetimeFigureOut">
              <a:rPr lang="en-US" smtClean="0"/>
              <a:t>04/11/2021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AE7979D-0B56-49FF-A61B-19874332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BD9A3B-58D2-4F86-8EE8-19CFB73E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3473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BB0297-00DF-4407-A192-CFE8F8937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24" tIns="45718" rIns="91424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A48910A-7DC9-45ED-AA9F-D95404EBF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 lIns="91424" tIns="45718" rIns="91424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50E4A2A-ECB1-4071-A8B3-D027E0172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 lIns="91424" tIns="45718" rIns="91424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AA8BA32-CD1B-455F-87C9-6B09B066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117B3AC9-6F66-442D-8A61-F06030142A82}" type="datetimeFigureOut">
              <a:rPr lang="en-US" smtClean="0"/>
              <a:t>04/11/2021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FF19B83-BDC8-491C-9BD3-7542D609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38D8928-0E14-437F-BD67-2130D1DC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0763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51B2C1-5FD8-4CF9-A365-0EA6713F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lIns="91424" tIns="45718" rIns="91424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7BF44BD-5D8C-45C8-937B-1A3F9670D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lIns="91424" tIns="45718" rIns="91424" bIns="45718" anchor="b"/>
          <a:lstStyle>
            <a:lvl1pPr marL="0" indent="0">
              <a:buNone/>
              <a:defRPr sz="2400" b="1"/>
            </a:lvl1pPr>
            <a:lvl2pPr marL="457107" indent="0">
              <a:buNone/>
              <a:defRPr sz="2000" b="1"/>
            </a:lvl2pPr>
            <a:lvl3pPr marL="914218" indent="0">
              <a:buNone/>
              <a:defRPr sz="1900" b="1"/>
            </a:lvl3pPr>
            <a:lvl4pPr marL="1371328" indent="0">
              <a:buNone/>
              <a:defRPr sz="1600" b="1"/>
            </a:lvl4pPr>
            <a:lvl5pPr marL="1828437" indent="0">
              <a:buNone/>
              <a:defRPr sz="1600" b="1"/>
            </a:lvl5pPr>
            <a:lvl6pPr marL="2285550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83564EA-74A6-42BC-93CF-21136AA47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 lIns="91424" tIns="45718" rIns="91424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AAA5BDE-53A9-462B-AB3E-5CF6EA4419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lIns="91424" tIns="45718" rIns="91424" bIns="45718" anchor="b"/>
          <a:lstStyle>
            <a:lvl1pPr marL="0" indent="0">
              <a:buNone/>
              <a:defRPr sz="2400" b="1"/>
            </a:lvl1pPr>
            <a:lvl2pPr marL="457107" indent="0">
              <a:buNone/>
              <a:defRPr sz="2000" b="1"/>
            </a:lvl2pPr>
            <a:lvl3pPr marL="914218" indent="0">
              <a:buNone/>
              <a:defRPr sz="1900" b="1"/>
            </a:lvl3pPr>
            <a:lvl4pPr marL="1371328" indent="0">
              <a:buNone/>
              <a:defRPr sz="1600" b="1"/>
            </a:lvl4pPr>
            <a:lvl5pPr marL="1828437" indent="0">
              <a:buNone/>
              <a:defRPr sz="1600" b="1"/>
            </a:lvl5pPr>
            <a:lvl6pPr marL="2285550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671B068-017E-4495-8E6D-A7D34494F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 lIns="91424" tIns="45718" rIns="91424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5A45E42-2886-42A2-9DE1-0C21490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117B3AC9-6F66-442D-8A61-F06030142A82}" type="datetimeFigureOut">
              <a:rPr lang="en-US" smtClean="0"/>
              <a:t>04/11/2021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88995A9-6437-4890-A073-34B1B445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11D5B07-E95C-44A5-8EA3-377BC1E6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6507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33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</p:sldLayoutIdLst>
  <p:transition spd="med"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10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218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328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43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557" indent="-228557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670" indent="-228557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2774" indent="-228557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599880" indent="-228557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6987" indent="-228557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098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8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7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30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7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8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7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0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4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7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0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55" r:id="rId12"/>
    <p:sldLayoutId id="2147483767" r:id="rId13"/>
    <p:sldLayoutId id="2147483793" r:id="rId14"/>
    <p:sldLayoutId id="2147483794" r:id="rId15"/>
    <p:sldLayoutId id="2147483795" r:id="rId16"/>
    <p:sldLayoutId id="2147483796" r:id="rId17"/>
    <p:sldLayoutId id="2147483797" r:id="rId18"/>
  </p:sldLayoutIdLst>
  <p:transition spd="med"/>
  <p:txStyles>
    <p:titleStyle>
      <a:lvl1pPr algn="l" defTabSz="9142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7" indent="-228557" algn="l" defTabSz="9142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70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4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7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8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8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7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30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7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8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7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0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4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7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5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45635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12" r:id="rId1"/>
    <p:sldLayoutId id="2147483913" r:id="rId2"/>
  </p:sldLayoutIdLst>
  <p:transition spd="med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9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6"/>
            <a:ext cx="4730115" cy="1554270"/>
          </a:xfrm>
          <a:prstGeom prst="rect">
            <a:avLst/>
          </a:prstGeom>
          <a:noFill/>
        </p:spPr>
        <p:txBody>
          <a:bodyPr wrap="square" lIns="91438" tIns="45719" rIns="91438" bIns="45719" rtlCol="0" anchor="t">
            <a:spAutoFit/>
          </a:bodyPr>
          <a:lstStyle/>
          <a:p>
            <a:pPr defTabSz="914377"/>
            <a:r>
              <a:rPr lang="zh-CN" altLang="en-US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914377"/>
            <a:r>
              <a:rPr lang="zh-CN" altLang="en-US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914377"/>
            <a:r>
              <a:rPr lang="zh-CN" altLang="en-US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914377"/>
            <a:r>
              <a:rPr lang="zh-CN" altLang="en-US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914377"/>
            <a:r>
              <a:rPr lang="zh-CN" altLang="en-US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177127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microsoft.com/office/2007/relationships/hdphoto" Target="../media/hdphoto7.wdp"/><Relationship Id="rId5" Type="http://schemas.openxmlformats.org/officeDocument/2006/relationships/image" Target="../media/image20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3.pn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emf"/><Relationship Id="rId10" Type="http://schemas.openxmlformats.org/officeDocument/2006/relationships/image" Target="../media/image33.emf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1" y="0"/>
            <a:ext cx="1219993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-7938" y="-136525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875405" y="4301910"/>
            <a:ext cx="10602913" cy="12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8" rIns="91424" bIns="45718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 dirty="0" err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</a:t>
            </a:r>
            <a:r>
              <a:rPr lang="en-US" altLang="zh-CN" sz="7200" b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 chào tất cả các con!</a:t>
            </a:r>
            <a:endParaRPr lang="zh-CN" altLang="en-US" sz="7200" b="1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5307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8413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073069" y="839737"/>
            <a:ext cx="8045873" cy="12507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0" tIns="45718" rIns="91430" bIns="45718"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5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 TẠM BIỆT CÁC EM!</a:t>
            </a:r>
          </a:p>
        </p:txBody>
      </p:sp>
    </p:spTree>
    <p:extLst>
      <p:ext uri="{BB962C8B-B14F-4D97-AF65-F5344CB8AC3E}">
        <p14:creationId xmlns:p14="http://schemas.microsoft.com/office/powerpoint/2010/main" val="36356957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93" y="141020"/>
            <a:ext cx="6245227" cy="624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325" flipH="1">
            <a:off x="4339431" y="321469"/>
            <a:ext cx="6376988" cy="573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Shape 233"/>
          <p:cNvSpPr>
            <a:spLocks noChangeArrowheads="1"/>
          </p:cNvSpPr>
          <p:nvPr/>
        </p:nvSpPr>
        <p:spPr bwMode="auto">
          <a:xfrm>
            <a:off x="5250633" y="1894168"/>
            <a:ext cx="5588000" cy="208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>
            <a:spAutoFit/>
          </a:bodyPr>
          <a:lstStyle>
            <a:lvl1pPr defTabSz="412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412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8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Lato Regular"/>
              </a:rPr>
              <a:t>Khởi</a:t>
            </a:r>
            <a:r>
              <a:rPr lang="en-US" sz="8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Lato Regular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Lato Regular"/>
              </a:rPr>
              <a:t>động</a:t>
            </a:r>
            <a:endParaRPr lang="en-US" sz="8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Lato Regular"/>
            </a:endParaRPr>
          </a:p>
        </p:txBody>
      </p:sp>
      <p:grpSp>
        <p:nvGrpSpPr>
          <p:cNvPr id="6" name="Group 1261"/>
          <p:cNvGrpSpPr>
            <a:grpSpLocks/>
          </p:cNvGrpSpPr>
          <p:nvPr/>
        </p:nvGrpSpPr>
        <p:grpSpPr bwMode="auto">
          <a:xfrm>
            <a:off x="5945188" y="1544641"/>
            <a:ext cx="466725" cy="422275"/>
            <a:chOff x="0" y="0"/>
            <a:chExt cx="935237" cy="845748"/>
          </a:xfrm>
        </p:grpSpPr>
        <p:sp>
          <p:nvSpPr>
            <p:cNvPr id="7" name="Shape 125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557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12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14519" y="120821"/>
              <a:ext cx="617129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557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roup 1261"/>
          <p:cNvGrpSpPr>
            <a:grpSpLocks/>
          </p:cNvGrpSpPr>
          <p:nvPr/>
        </p:nvGrpSpPr>
        <p:grpSpPr bwMode="auto">
          <a:xfrm>
            <a:off x="8093083" y="4318001"/>
            <a:ext cx="468313" cy="422275"/>
            <a:chOff x="0" y="0"/>
            <a:chExt cx="935237" cy="845748"/>
          </a:xfrm>
        </p:grpSpPr>
        <p:sp>
          <p:nvSpPr>
            <p:cNvPr id="10" name="Shape 125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557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2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14130" y="120821"/>
              <a:ext cx="618208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557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58605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9" y="1"/>
            <a:ext cx="1848964" cy="1411491"/>
          </a:xfrm>
          <a:prstGeom prst="rect">
            <a:avLst/>
          </a:prstGeom>
        </p:spPr>
      </p:pic>
      <p:pic>
        <p:nvPicPr>
          <p:cNvPr id="39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50" y="177802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23B6DA8-2FB3-3345-8961-C821C42C0327}"/>
              </a:ext>
            </a:extLst>
          </p:cNvPr>
          <p:cNvSpPr txBox="1"/>
          <p:nvPr/>
        </p:nvSpPr>
        <p:spPr>
          <a:xfrm>
            <a:off x="1625600" y="1699492"/>
            <a:ext cx="2844800" cy="3816429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60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VẺ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6000" b="1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60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QUANH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6000" b="1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6000" b="1" kern="0" dirty="0">
              <a:solidFill>
                <a:srgbClr val="0099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C83487BF-D82D-3341-96DD-F8C157F107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453" t="1466"/>
          <a:stretch/>
        </p:blipFill>
        <p:spPr>
          <a:xfrm>
            <a:off x="5208628" y="410672"/>
            <a:ext cx="6017327" cy="6004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835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73" y="4007799"/>
            <a:ext cx="2111697" cy="281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517" y="3793319"/>
            <a:ext cx="3275483" cy="306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773803" y="416664"/>
            <a:ext cx="106444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8" rIns="9142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8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en-US" sz="4800" b="1" dirty="0">
                <a:solidFill>
                  <a:prstClr val="black"/>
                </a:solidFill>
                <a:latin typeface="HP001 4 hàng" panose="020B0603050302020204" pitchFamily="34" charset="0"/>
              </a:rPr>
              <a:t>   </a:t>
            </a:r>
            <a:r>
              <a:rPr lang="en-US" sz="48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4800" b="1" dirty="0">
                <a:solidFill>
                  <a:prstClr val="black"/>
                </a:solidFill>
                <a:latin typeface="HP001 4 hàng" panose="020B0603050302020204" pitchFamily="34" charset="0"/>
              </a:rPr>
              <a:t>   </a:t>
            </a:r>
            <a:r>
              <a:rPr lang="en-US" sz="48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tháng</a:t>
            </a:r>
            <a:r>
              <a:rPr lang="en-US" sz="4800" b="1" dirty="0">
                <a:solidFill>
                  <a:prstClr val="black"/>
                </a:solidFill>
                <a:latin typeface="HP001 4 hàng" panose="020B0603050302020204" pitchFamily="34" charset="0"/>
              </a:rPr>
              <a:t>   </a:t>
            </a:r>
            <a:r>
              <a:rPr lang="en-US" sz="48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năm</a:t>
            </a:r>
            <a:r>
              <a:rPr lang="en-US" sz="4800" b="1" dirty="0">
                <a:solidFill>
                  <a:prstClr val="black"/>
                </a:solidFill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12" name="Rectangle 11">
            <a:extLst>
              <a:ext uri="{FF2B5EF4-FFF2-40B4-BE49-F238E27FC236}"/>
            </a:extLst>
          </p:cNvPr>
          <p:cNvSpPr/>
          <p:nvPr/>
        </p:nvSpPr>
        <p:spPr>
          <a:xfrm>
            <a:off x="1460342" y="1135817"/>
            <a:ext cx="9271335" cy="298383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24" tIns="45718" rIns="91424" bIns="45718" anchor="ctr"/>
          <a:lstStyle/>
          <a:p>
            <a:pPr algn="ctr" defTabSz="1218930">
              <a:lnSpc>
                <a:spcPct val="130000"/>
              </a:lnSpc>
              <a:defRPr/>
            </a:pPr>
            <a:r>
              <a:rPr lang="en-US" sz="5300" b="1" u="sng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5300" b="1" u="sng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300" b="1" u="sng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5300" b="1" u="sng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5300" b="1" u="sng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ctr">
              <a:lnSpc>
                <a:spcPct val="130000"/>
              </a:lnSpc>
              <a:buClrTx/>
              <a:defRPr/>
            </a:pPr>
            <a:r>
              <a:rPr lang="en-US" sz="55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5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5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lang="en-US" sz="5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5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5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.( </a:t>
            </a:r>
            <a:r>
              <a:rPr lang="en-US" sz="55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5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8)</a:t>
            </a:r>
          </a:p>
          <a:p>
            <a:pPr lvl="0" algn="ctr">
              <a:lnSpc>
                <a:spcPct val="130000"/>
              </a:lnSpc>
              <a:buClrTx/>
              <a:defRPr/>
            </a:pPr>
            <a:r>
              <a:rPr lang="en-GB" sz="55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GB" sz="5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55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GB" sz="5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55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GB" sz="5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55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GB" sz="5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55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1644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5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6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r>
              <a:rPr lang="en-US" sz="8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TIẾT </a:t>
            </a:r>
            <a:r>
              <a:rPr lang="en-US" sz="8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  <a:endParaRPr lang="en-US" sz="8800" b="1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40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 sz="6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3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33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9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5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5179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50C902B-43A1-4FFF-8147-8E8C5CEBAFB1}"/>
              </a:ext>
            </a:extLst>
          </p:cNvPr>
          <p:cNvSpPr txBox="1"/>
          <p:nvPr/>
        </p:nvSpPr>
        <p:spPr>
          <a:xfrm>
            <a:off x="1691331" y="118990"/>
            <a:ext cx="9062300" cy="64633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121914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tên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đặc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điểm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ở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miền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Bắc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BB1AA12-E3E9-7F4E-BD3C-99372F05B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8737" y="729356"/>
            <a:ext cx="3098231" cy="2224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A2EC212-1756-B244-B03C-44E36AD88E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49593" y="729356"/>
            <a:ext cx="3128339" cy="2224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FC7E2B8-3F0D-4349-BBE5-0C72316D79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4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8737" y="3897801"/>
            <a:ext cx="3161489" cy="22243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B0E8847-5359-7843-996A-77FAB5255F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55647" y="3897802"/>
            <a:ext cx="3122284" cy="2224372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1BDA1860-23D8-864E-AE80-1C0D69869488}"/>
              </a:ext>
            </a:extLst>
          </p:cNvPr>
          <p:cNvSpPr/>
          <p:nvPr/>
        </p:nvSpPr>
        <p:spPr>
          <a:xfrm>
            <a:off x="1235949" y="3107185"/>
            <a:ext cx="1781697" cy="613723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1219140">
              <a:buClr>
                <a:srgbClr val="000000"/>
              </a:buClr>
            </a:pPr>
            <a:r>
              <a:rPr lang="x-none" sz="2400" b="1" kern="0" dirty="0">
                <a:solidFill>
                  <a:srgbClr val="FC7D7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 xuân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8577D46F-1A73-CD43-816A-445466CEF3DE}"/>
              </a:ext>
            </a:extLst>
          </p:cNvPr>
          <p:cNvSpPr/>
          <p:nvPr/>
        </p:nvSpPr>
        <p:spPr>
          <a:xfrm>
            <a:off x="5637126" y="6182139"/>
            <a:ext cx="1672337" cy="613723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1219140">
              <a:buClr>
                <a:srgbClr val="000000"/>
              </a:buClr>
            </a:pPr>
            <a:r>
              <a:rPr lang="x-none" sz="2400" b="1" kern="0" dirty="0">
                <a:solidFill>
                  <a:srgbClr val="BAE5E4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 đông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727B46FA-AC1F-204F-850A-A79EC50C2158}"/>
              </a:ext>
            </a:extLst>
          </p:cNvPr>
          <p:cNvSpPr/>
          <p:nvPr/>
        </p:nvSpPr>
        <p:spPr>
          <a:xfrm>
            <a:off x="6009413" y="3049640"/>
            <a:ext cx="1337819" cy="613723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1219140">
              <a:buClr>
                <a:srgbClr val="000000"/>
              </a:buClr>
            </a:pPr>
            <a:r>
              <a:rPr lang="x-none" sz="2400" b="1" kern="0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 hè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D01A0DE8-8ADC-C14E-BBD4-BA4F7B416A19}"/>
              </a:ext>
            </a:extLst>
          </p:cNvPr>
          <p:cNvSpPr/>
          <p:nvPr/>
        </p:nvSpPr>
        <p:spPr>
          <a:xfrm>
            <a:off x="1599183" y="6186977"/>
            <a:ext cx="1337819" cy="613723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1219140">
              <a:buClr>
                <a:srgbClr val="000000"/>
              </a:buClr>
            </a:pPr>
            <a:r>
              <a:rPr lang="x-none" sz="2400" b="1" kern="0" dirty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 thu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B8A6C91-5C48-504F-9727-0CFB0F86B912}"/>
              </a:ext>
            </a:extLst>
          </p:cNvPr>
          <p:cNvSpPr txBox="1"/>
          <p:nvPr/>
        </p:nvSpPr>
        <p:spPr>
          <a:xfrm>
            <a:off x="3183119" y="2863562"/>
            <a:ext cx="2047355" cy="46166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defTabSz="1219140">
              <a:buClr>
                <a:srgbClr val="000000"/>
              </a:buClr>
            </a:pPr>
            <a:r>
              <a:rPr lang="x-none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Hoa đào nở rộ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F190FB2-3AAF-7F4D-BC84-1BD15EAE14A1}"/>
              </a:ext>
            </a:extLst>
          </p:cNvPr>
          <p:cNvSpPr txBox="1"/>
          <p:nvPr/>
        </p:nvSpPr>
        <p:spPr>
          <a:xfrm>
            <a:off x="3177209" y="3210529"/>
            <a:ext cx="2651688" cy="46166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defTabSz="1219140">
              <a:buClr>
                <a:srgbClr val="000000"/>
              </a:buClr>
            </a:pPr>
            <a:r>
              <a:rPr lang="x-none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Chồi non xanh biếc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05DA5BF-011C-BF48-A603-54104A81342C}"/>
              </a:ext>
            </a:extLst>
          </p:cNvPr>
          <p:cNvSpPr txBox="1"/>
          <p:nvPr/>
        </p:nvSpPr>
        <p:spPr>
          <a:xfrm>
            <a:off x="3157450" y="3553893"/>
            <a:ext cx="2595583" cy="46166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defTabSz="1219140">
              <a:buClr>
                <a:srgbClr val="000000"/>
              </a:buClr>
            </a:pPr>
            <a:r>
              <a:rPr lang="x-none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Ấm áp, nhẹ nhàng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796C838-5C90-124C-8845-6CB06E8B4CD8}"/>
              </a:ext>
            </a:extLst>
          </p:cNvPr>
          <p:cNvSpPr txBox="1"/>
          <p:nvPr/>
        </p:nvSpPr>
        <p:spPr>
          <a:xfrm>
            <a:off x="7511313" y="2854733"/>
            <a:ext cx="2595583" cy="46166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defTabSz="1219140">
              <a:buClr>
                <a:srgbClr val="000000"/>
              </a:buClr>
            </a:pPr>
            <a:r>
              <a:rPr lang="x-none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Phượng vĩ đỏ thắm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04CB565-C5EE-334E-B9BA-5FD26BBF90AD}"/>
              </a:ext>
            </a:extLst>
          </p:cNvPr>
          <p:cNvSpPr txBox="1"/>
          <p:nvPr/>
        </p:nvSpPr>
        <p:spPr>
          <a:xfrm>
            <a:off x="7505405" y="3201698"/>
            <a:ext cx="2058577" cy="46166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defTabSz="1219140">
              <a:buClr>
                <a:srgbClr val="000000"/>
              </a:buClr>
            </a:pPr>
            <a:r>
              <a:rPr lang="x-none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Nóng bức, oi ả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502F415-8D31-CD46-A467-FE4D337E23F3}"/>
              </a:ext>
            </a:extLst>
          </p:cNvPr>
          <p:cNvSpPr txBox="1"/>
          <p:nvPr/>
        </p:nvSpPr>
        <p:spPr>
          <a:xfrm>
            <a:off x="7485643" y="3545062"/>
            <a:ext cx="2236511" cy="46166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defTabSz="1219140">
              <a:buClr>
                <a:srgbClr val="000000"/>
              </a:buClr>
            </a:pPr>
            <a:r>
              <a:rPr lang="x-none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Cây lá tươi xanh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26347B9-559C-3340-9A11-774BB5F62549}"/>
              </a:ext>
            </a:extLst>
          </p:cNvPr>
          <p:cNvSpPr txBox="1"/>
          <p:nvPr/>
        </p:nvSpPr>
        <p:spPr>
          <a:xfrm>
            <a:off x="3139570" y="6144909"/>
            <a:ext cx="2214068" cy="46166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defTabSz="1219140">
              <a:buClr>
                <a:srgbClr val="000000"/>
              </a:buClr>
            </a:pPr>
            <a:r>
              <a:rPr lang="x-none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 cây thay lá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EAF9968-47AC-F148-A7A9-C26FB7EFD610}"/>
              </a:ext>
            </a:extLst>
          </p:cNvPr>
          <p:cNvSpPr txBox="1"/>
          <p:nvPr/>
        </p:nvSpPr>
        <p:spPr>
          <a:xfrm>
            <a:off x="3119810" y="6488273"/>
            <a:ext cx="2092239" cy="46166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defTabSz="1219140">
              <a:buClr>
                <a:srgbClr val="000000"/>
              </a:buClr>
            </a:pPr>
            <a:r>
              <a:rPr lang="x-none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Tiết trời se lạnh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7027394-DA82-7840-BE25-7C82113C5ED0}"/>
              </a:ext>
            </a:extLst>
          </p:cNvPr>
          <p:cNvSpPr txBox="1"/>
          <p:nvPr/>
        </p:nvSpPr>
        <p:spPr>
          <a:xfrm>
            <a:off x="7485645" y="6147621"/>
            <a:ext cx="2662908" cy="46166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defTabSz="1219140">
              <a:buClr>
                <a:srgbClr val="000000"/>
              </a:buClr>
            </a:pPr>
            <a:r>
              <a:rPr lang="x-none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Cành lá khẳng khiu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9F322A2-5512-3649-A0DD-BB84EA2A4F5B}"/>
              </a:ext>
            </a:extLst>
          </p:cNvPr>
          <p:cNvSpPr txBox="1"/>
          <p:nvPr/>
        </p:nvSpPr>
        <p:spPr>
          <a:xfrm>
            <a:off x="7465885" y="6490985"/>
            <a:ext cx="2582759" cy="46166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defTabSz="1219140">
              <a:buClr>
                <a:srgbClr val="000000"/>
              </a:buClr>
            </a:pPr>
            <a:r>
              <a:rPr lang="x-none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Rét buốt, hanh khô</a:t>
            </a:r>
          </a:p>
        </p:txBody>
      </p:sp>
    </p:spTree>
    <p:extLst>
      <p:ext uri="{BB962C8B-B14F-4D97-AF65-F5344CB8AC3E}">
        <p14:creationId xmlns:p14="http://schemas.microsoft.com/office/powerpoint/2010/main" val="16703477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11" grpId="0"/>
      <p:bldP spid="21" grpId="0"/>
      <p:bldP spid="23" grpId="0"/>
      <p:bldP spid="24" grpId="0"/>
      <p:bldP spid="25" grpId="0"/>
      <p:bldP spid="26" grpId="0"/>
      <p:bldP spid="31" grpId="0"/>
      <p:bldP spid="32" grpId="0"/>
      <p:bldP spid="33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50C902B-43A1-4FFF-8147-8E8C5CEBAFB1}"/>
              </a:ext>
            </a:extLst>
          </p:cNvPr>
          <p:cNvSpPr txBox="1"/>
          <p:nvPr/>
        </p:nvSpPr>
        <p:spPr>
          <a:xfrm>
            <a:off x="1691331" y="118990"/>
            <a:ext cx="9062300" cy="64633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121914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tên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đặc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điểm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ở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miền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Nam.</a:t>
            </a:r>
            <a:endParaRPr lang="en-US" sz="2400" b="1" kern="0" dirty="0">
              <a:solidFill>
                <a:srgbClr val="BAE5E4">
                  <a:lumMod val="5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A2EC212-1756-B244-B03C-44E36AD88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52577" y="1154725"/>
            <a:ext cx="5439739" cy="3285555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1BDA1860-23D8-864E-AE80-1C0D69869488}"/>
              </a:ext>
            </a:extLst>
          </p:cNvPr>
          <p:cNvSpPr/>
          <p:nvPr/>
        </p:nvSpPr>
        <p:spPr>
          <a:xfrm>
            <a:off x="394635" y="4936668"/>
            <a:ext cx="1949240" cy="613723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1219140">
              <a:buClr>
                <a:srgbClr val="000000"/>
              </a:buClr>
            </a:pPr>
            <a:r>
              <a:rPr lang="x-none" sz="2400" b="1" kern="0" dirty="0">
                <a:solidFill>
                  <a:srgbClr val="FC7D7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 </a:t>
            </a:r>
            <a:r>
              <a:rPr lang="en-GB" sz="2400" b="1" kern="0" dirty="0" err="1">
                <a:solidFill>
                  <a:srgbClr val="FC7D7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mưa</a:t>
            </a:r>
            <a:endParaRPr lang="x-none" sz="2400" b="1" kern="0" dirty="0">
              <a:solidFill>
                <a:srgbClr val="FC7D77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727B46FA-AC1F-204F-850A-A79EC50C2158}"/>
              </a:ext>
            </a:extLst>
          </p:cNvPr>
          <p:cNvSpPr/>
          <p:nvPr/>
        </p:nvSpPr>
        <p:spPr>
          <a:xfrm>
            <a:off x="5932412" y="4945817"/>
            <a:ext cx="1931013" cy="613723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1219140">
              <a:buClr>
                <a:srgbClr val="000000"/>
              </a:buClr>
            </a:pPr>
            <a:r>
              <a:rPr lang="x-none" sz="2400" b="1" kern="0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 </a:t>
            </a:r>
            <a:r>
              <a:rPr lang="en-GB" sz="2400" b="1" kern="0" dirty="0" err="1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khô</a:t>
            </a:r>
            <a:endParaRPr lang="x-none" sz="2400" b="1" kern="0" dirty="0">
              <a:solidFill>
                <a:srgbClr val="92D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B8A6C91-5C48-504F-9727-0CFB0F86B912}"/>
              </a:ext>
            </a:extLst>
          </p:cNvPr>
          <p:cNvSpPr txBox="1"/>
          <p:nvPr/>
        </p:nvSpPr>
        <p:spPr>
          <a:xfrm>
            <a:off x="2463211" y="4781865"/>
            <a:ext cx="2709396" cy="46166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defTabSz="1219140">
              <a:buClr>
                <a:srgbClr val="000000"/>
              </a:buClr>
            </a:pPr>
            <a:r>
              <a:rPr lang="en-GB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ưa 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nhiều, mát mẻ</a:t>
            </a:r>
            <a:endParaRPr lang="x-none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F190FB2-3AAF-7F4D-BC84-1BD15EAE14A1}"/>
              </a:ext>
            </a:extLst>
          </p:cNvPr>
          <p:cNvSpPr txBox="1"/>
          <p:nvPr/>
        </p:nvSpPr>
        <p:spPr>
          <a:xfrm>
            <a:off x="2463909" y="5201116"/>
            <a:ext cx="3012363" cy="830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defTabSz="1219140">
              <a:buClr>
                <a:srgbClr val="000000"/>
              </a:buClr>
            </a:pPr>
            <a:r>
              <a:rPr lang="en-GB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ưa 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nhanh và đi </a:t>
            </a:r>
            <a:endParaRPr lang="en-GB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1219140">
              <a:buClr>
                <a:srgbClr val="000000"/>
              </a:buClr>
            </a:pP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 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endParaRPr lang="x-none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05DA5BF-011C-BF48-A603-54104A81342C}"/>
              </a:ext>
            </a:extLst>
          </p:cNvPr>
          <p:cNvSpPr txBox="1"/>
          <p:nvPr/>
        </p:nvSpPr>
        <p:spPr>
          <a:xfrm>
            <a:off x="2463211" y="5989701"/>
            <a:ext cx="3724096" cy="46166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defTabSz="1219140">
              <a:buClr>
                <a:srgbClr val="000000"/>
              </a:buClr>
            </a:pPr>
            <a:r>
              <a:rPr lang="en-GB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ây 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cối tươi tốt, mơn mởn,...</a:t>
            </a:r>
            <a:endParaRPr lang="x-none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796C838-5C90-124C-8845-6CB06E8B4CD8}"/>
              </a:ext>
            </a:extLst>
          </p:cNvPr>
          <p:cNvSpPr txBox="1"/>
          <p:nvPr/>
        </p:nvSpPr>
        <p:spPr>
          <a:xfrm>
            <a:off x="8027505" y="4714985"/>
            <a:ext cx="1689887" cy="46166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defTabSz="1219140">
              <a:buClr>
                <a:srgbClr val="000000"/>
              </a:buClr>
            </a:pP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endParaRPr lang="x-none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04CB565-C5EE-334E-B9BA-5FD26BBF90AD}"/>
              </a:ext>
            </a:extLst>
          </p:cNvPr>
          <p:cNvSpPr txBox="1"/>
          <p:nvPr/>
        </p:nvSpPr>
        <p:spPr>
          <a:xfrm>
            <a:off x="8021596" y="5061950"/>
            <a:ext cx="2765501" cy="830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defTabSz="1219140">
              <a:buClr>
                <a:srgbClr val="000000"/>
              </a:buClr>
            </a:pPr>
            <a:r>
              <a:rPr lang="en-GB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trời nóng, </a:t>
            </a:r>
            <a:endParaRPr lang="en-GB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1219140">
              <a:buClr>
                <a:srgbClr val="000000"/>
              </a:buClr>
            </a:pP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 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 ít</a:t>
            </a:r>
            <a:endParaRPr lang="x-none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635" y="1205145"/>
            <a:ext cx="5638940" cy="344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84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1" grpId="0"/>
      <p:bldP spid="21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9B35525-A6FD-5F43-8EBB-0C9E307F095B}"/>
              </a:ext>
            </a:extLst>
          </p:cNvPr>
          <p:cNvGrpSpPr/>
          <p:nvPr/>
        </p:nvGrpSpPr>
        <p:grpSpPr>
          <a:xfrm>
            <a:off x="2477623" y="1228851"/>
            <a:ext cx="7661839" cy="3077765"/>
            <a:chOff x="534619" y="1298637"/>
            <a:chExt cx="5746379" cy="230832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E298F79F-9788-9643-A763-1D2E4ACE1FA3}"/>
                </a:ext>
              </a:extLst>
            </p:cNvPr>
            <p:cNvSpPr txBox="1"/>
            <p:nvPr/>
          </p:nvSpPr>
          <p:spPr>
            <a:xfrm>
              <a:off x="534619" y="1298637"/>
              <a:ext cx="5472973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Ở miền Bắc, mùa nào trời lạnh </a:t>
              </a:r>
            </a:p>
            <a:p>
              <a:r>
                <a:rPr lang="vi-VN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Ở miền Bắc, mùa đông trời lạnh </a:t>
              </a:r>
            </a:p>
            <a:p>
              <a:r>
                <a:rPr lang="vi-VN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Ở miền Nam, nắng nhiều vào mùa nào </a:t>
              </a:r>
            </a:p>
            <a:p>
              <a:r>
                <a:rPr lang="vi-VN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Ở miền Nam, nắng nhiều vào mùa khô </a:t>
              </a:r>
              <a:endParaRPr lang="x-none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vi-VN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Sau cơn mưa, cây cối như thế nào </a:t>
              </a:r>
              <a:endParaRPr lang="x-none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vi-VN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Sau cơn mưa, cây cối tốt tươi </a:t>
              </a:r>
              <a:endParaRPr lang="x-none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C6C2755C-4011-6C44-9356-AB53662F9591}"/>
                </a:ext>
              </a:extLst>
            </p:cNvPr>
            <p:cNvSpPr/>
            <p:nvPr/>
          </p:nvSpPr>
          <p:spPr>
            <a:xfrm>
              <a:off x="4788369" y="1339633"/>
              <a:ext cx="411286" cy="363894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6E48C634-76BD-FB43-B2A5-C94C5381F5F0}"/>
                </a:ext>
              </a:extLst>
            </p:cNvPr>
            <p:cNvSpPr/>
            <p:nvPr/>
          </p:nvSpPr>
          <p:spPr>
            <a:xfrm>
              <a:off x="4868546" y="1733269"/>
              <a:ext cx="411286" cy="363894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8FA2617B-686D-0D49-AD95-2E28912AA243}"/>
                </a:ext>
              </a:extLst>
            </p:cNvPr>
            <p:cNvSpPr/>
            <p:nvPr/>
          </p:nvSpPr>
          <p:spPr>
            <a:xfrm>
              <a:off x="5869712" y="2069239"/>
              <a:ext cx="411286" cy="363894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2A74AD2E-BBC7-164E-BAC6-8E6691D85543}"/>
                </a:ext>
              </a:extLst>
            </p:cNvPr>
            <p:cNvSpPr/>
            <p:nvPr/>
          </p:nvSpPr>
          <p:spPr>
            <a:xfrm>
              <a:off x="5759789" y="2478345"/>
              <a:ext cx="411286" cy="363894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FFFCEC07-9E24-9E47-848E-735EF626609B}"/>
                </a:ext>
              </a:extLst>
            </p:cNvPr>
            <p:cNvSpPr/>
            <p:nvPr/>
          </p:nvSpPr>
          <p:spPr>
            <a:xfrm>
              <a:off x="5127392" y="2855677"/>
              <a:ext cx="411286" cy="363894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622042CB-4D78-E84A-A1B3-DE56C58BE84D}"/>
                </a:ext>
              </a:extLst>
            </p:cNvPr>
            <p:cNvSpPr/>
            <p:nvPr/>
          </p:nvSpPr>
          <p:spPr>
            <a:xfrm>
              <a:off x="4457056" y="3219984"/>
              <a:ext cx="411286" cy="363894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01906" y="260163"/>
            <a:ext cx="7835425" cy="107721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32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32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D948DBE-A391-C845-812E-1216A711CC75}"/>
              </a:ext>
            </a:extLst>
          </p:cNvPr>
          <p:cNvSpPr txBox="1"/>
          <p:nvPr/>
        </p:nvSpPr>
        <p:spPr>
          <a:xfrm>
            <a:off x="8234597" y="1212542"/>
            <a:ext cx="365807" cy="58477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482DCA7-DF97-8040-BC63-DE61AEECBCF6}"/>
              </a:ext>
            </a:extLst>
          </p:cNvPr>
          <p:cNvSpPr txBox="1"/>
          <p:nvPr/>
        </p:nvSpPr>
        <p:spPr>
          <a:xfrm>
            <a:off x="8247932" y="1654910"/>
            <a:ext cx="279141" cy="584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EDAD285-8F7F-AA41-A03C-075020F50F81}"/>
              </a:ext>
            </a:extLst>
          </p:cNvPr>
          <p:cNvSpPr txBox="1"/>
          <p:nvPr/>
        </p:nvSpPr>
        <p:spPr>
          <a:xfrm>
            <a:off x="9564926" y="2197811"/>
            <a:ext cx="365807" cy="58477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lvl="0"/>
            <a:r>
              <a:rPr lang="x-none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EBFFD19-6379-304C-B758-6CEEE2F76604}"/>
              </a:ext>
            </a:extLst>
          </p:cNvPr>
          <p:cNvSpPr txBox="1"/>
          <p:nvPr/>
        </p:nvSpPr>
        <p:spPr>
          <a:xfrm>
            <a:off x="9460810" y="2651163"/>
            <a:ext cx="284052" cy="58477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D18E0C2-C57B-554C-B45B-9606BDAE2EAE}"/>
              </a:ext>
            </a:extLst>
          </p:cNvPr>
          <p:cNvSpPr txBox="1"/>
          <p:nvPr/>
        </p:nvSpPr>
        <p:spPr>
          <a:xfrm>
            <a:off x="8691326" y="3205322"/>
            <a:ext cx="365807" cy="58477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lvl="0"/>
            <a:r>
              <a:rPr lang="x-none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7285DDF-2C08-A84F-B517-706DEECC16BA}"/>
              </a:ext>
            </a:extLst>
          </p:cNvPr>
          <p:cNvSpPr txBox="1"/>
          <p:nvPr/>
        </p:nvSpPr>
        <p:spPr>
          <a:xfrm>
            <a:off x="7745701" y="3573920"/>
            <a:ext cx="284052" cy="58477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34" name="图片 17">
            <a:extLst>
              <a:ext uri="{FF2B5EF4-FFF2-40B4-BE49-F238E27FC236}">
                <a16:creationId xmlns:a16="http://schemas.microsoft.com/office/drawing/2014/main" xmlns="" xmlns:lc="http://schemas.openxmlformats.org/drawingml/2006/lockedCanvas" id="{D6126D41-D8FF-40DA-A761-0B241A65A3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667" y="3457976"/>
            <a:ext cx="3729312" cy="3790507"/>
          </a:xfrm>
          <a:prstGeom prst="rect">
            <a:avLst/>
          </a:prstGeom>
        </p:spPr>
      </p:pic>
      <p:grpSp>
        <p:nvGrpSpPr>
          <p:cNvPr id="35" name="组合 25">
            <a:extLst>
              <a:ext uri="{FF2B5EF4-FFF2-40B4-BE49-F238E27FC236}">
                <a16:creationId xmlns:a16="http://schemas.microsoft.com/office/drawing/2014/main" xmlns="" xmlns:lc="http://schemas.openxmlformats.org/drawingml/2006/lockedCanvas" id="{6FADC430-F707-48A9-8D41-EBBB27A89DE6}"/>
              </a:ext>
            </a:extLst>
          </p:cNvPr>
          <p:cNvGrpSpPr/>
          <p:nvPr/>
        </p:nvGrpSpPr>
        <p:grpSpPr>
          <a:xfrm rot="514209">
            <a:off x="3477523" y="4735959"/>
            <a:ext cx="5862556" cy="1705588"/>
            <a:chOff x="6337019" y="3042056"/>
            <a:chExt cx="4847369" cy="1696656"/>
          </a:xfrm>
        </p:grpSpPr>
        <p:pic>
          <p:nvPicPr>
            <p:cNvPr id="36" name="图片 24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E0F4D2F3-E8A2-4201-9567-5EE9FD3D1C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86" b="4385"/>
            <a:stretch/>
          </p:blipFill>
          <p:spPr>
            <a:xfrm>
              <a:off x="6337019" y="3042056"/>
              <a:ext cx="4847369" cy="1696656"/>
            </a:xfrm>
            <a:prstGeom prst="rect">
              <a:avLst/>
            </a:prstGeom>
          </p:spPr>
        </p:pic>
        <p:sp>
          <p:nvSpPr>
            <p:cNvPr id="37" name="文本框 13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EE8A71FC-B7A7-4D3B-B02B-2677E1E208B5}"/>
                </a:ext>
              </a:extLst>
            </p:cNvPr>
            <p:cNvSpPr txBox="1"/>
            <p:nvPr/>
          </p:nvSpPr>
          <p:spPr>
            <a:xfrm>
              <a:off x="6959151" y="3591996"/>
              <a:ext cx="3721232" cy="704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40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+mn-lt"/>
                </a:rPr>
                <a:t>Làm</a:t>
              </a:r>
              <a:r>
                <a:rPr lang="en-US" altLang="zh-CN" sz="4000" dirty="0"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+mn-lt"/>
                </a:rPr>
                <a:t> </a:t>
              </a:r>
              <a:r>
                <a:rPr lang="en-US" altLang="zh-CN" sz="40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+mn-lt"/>
                </a:rPr>
                <a:t>việc</a:t>
              </a:r>
              <a:r>
                <a:rPr lang="en-US" altLang="zh-CN" sz="4000" dirty="0"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+mn-lt"/>
                </a:rPr>
                <a:t> </a:t>
              </a:r>
              <a:r>
                <a:rPr lang="en-US" altLang="zh-CN" sz="40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+mn-lt"/>
                </a:rPr>
                <a:t>nhóm</a:t>
              </a:r>
              <a:r>
                <a:rPr lang="en-US" altLang="zh-CN" sz="4000" dirty="0"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+mn-lt"/>
                </a:rPr>
                <a:t> </a:t>
              </a:r>
              <a:r>
                <a:rPr lang="en-US" altLang="zh-CN" sz="40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+mn-lt"/>
                </a:rPr>
                <a:t>đôi</a:t>
              </a:r>
              <a:r>
                <a:rPr lang="en-US" altLang="zh-CN" sz="4000" dirty="0"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+mn-lt"/>
                </a:rPr>
                <a:t>.</a:t>
              </a:r>
              <a:endParaRPr lang="en-US" altLang="zh-CN" sz="4000" dirty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63873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FB72A909-F640-44C3-A45E-94D3741CC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0"/>
            <a:ext cx="12192000" cy="685479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2112E36B-13D2-4467-9B52-8E5C6F4C98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07" y="1230148"/>
            <a:ext cx="5665599" cy="458424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2A99F589-E17B-4DA1-BD39-285DC6DE3A95}"/>
              </a:ext>
            </a:extLst>
          </p:cNvPr>
          <p:cNvSpPr txBox="1"/>
          <p:nvPr/>
        </p:nvSpPr>
        <p:spPr>
          <a:xfrm>
            <a:off x="4392097" y="1518387"/>
            <a:ext cx="3660617" cy="1897956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>
            <a:defPPr>
              <a:defRPr lang="zh-CN"/>
            </a:defPPr>
            <a:lvl1pPr>
              <a:defRPr sz="4800" spc="-150">
                <a:solidFill>
                  <a:srgbClr val="67CEC9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defRPr>
            </a:lvl1pPr>
          </a:lstStyle>
          <a:p>
            <a:pPr algn="ctr"/>
            <a:r>
              <a:rPr lang="en-US" altLang="zh-CN" sz="5900" dirty="0">
                <a:latin typeface="Arial-Rounded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CỦNG CỐ, DẶN DÒ</a:t>
            </a:r>
            <a:endParaRPr lang="zh-CN" altLang="en-US" sz="5900" dirty="0">
              <a:latin typeface="Arial-Rounded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63224E2-D8FD-4D3A-9B41-F6C10190B1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5444" y="1598483"/>
            <a:ext cx="827824" cy="4696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6C6E65F0-9E53-4B91-9F00-475286250E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9" y="1769321"/>
            <a:ext cx="3497443" cy="349744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31D6881D-1C43-40C5-9D79-C7A80CB004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842"/>
          <a:stretch/>
        </p:blipFill>
        <p:spPr>
          <a:xfrm>
            <a:off x="0" y="5116156"/>
            <a:ext cx="12192000" cy="174184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58EA738B-EEF9-4A93-869E-DA1C9C2C9B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7" b="33621"/>
          <a:stretch/>
        </p:blipFill>
        <p:spPr>
          <a:xfrm rot="358970">
            <a:off x="8190414" y="439432"/>
            <a:ext cx="2784401" cy="105560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C1EDAB4F-5359-45F0-AD15-B311E7D67E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0" t="79751" r="62526" b="10385"/>
          <a:stretch/>
        </p:blipFill>
        <p:spPr>
          <a:xfrm>
            <a:off x="4215815" y="4340529"/>
            <a:ext cx="719528" cy="67455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559DE14B-92C4-41DB-BDB6-8505AE85B30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5" t="79482" r="28931" b="10654"/>
          <a:stretch/>
        </p:blipFill>
        <p:spPr>
          <a:xfrm>
            <a:off x="7929460" y="5139830"/>
            <a:ext cx="719528" cy="67455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0AE537D5-9C4E-44AA-AF9A-6559920DED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93863" y="5068030"/>
            <a:ext cx="1261452" cy="74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46159"/>
      </p:ext>
    </p:extLst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2182</TotalTime>
  <Words>380</Words>
  <Application>Microsoft Office PowerPoint</Application>
  <PresentationFormat>Custom</PresentationFormat>
  <Paragraphs>75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Office 主题</vt:lpstr>
      <vt:lpstr>4_Office Theme</vt:lpstr>
      <vt:lpstr>1_Doodle Sketchbook by Slidesgo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MYLAPTOP</cp:lastModifiedBy>
  <cp:revision>540</cp:revision>
  <dcterms:created xsi:type="dcterms:W3CDTF">2021-05-22T10:10:43Z</dcterms:created>
  <dcterms:modified xsi:type="dcterms:W3CDTF">2021-11-04T15:45:34Z</dcterms:modified>
</cp:coreProperties>
</file>