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3" r:id="rId4"/>
    <p:sldMasterId id="2147483711" r:id="rId5"/>
    <p:sldMasterId id="2147483736" r:id="rId6"/>
    <p:sldMasterId id="2147483738" r:id="rId7"/>
  </p:sldMasterIdLst>
  <p:notesMasterIdLst>
    <p:notesMasterId r:id="rId25"/>
  </p:notesMasterIdLst>
  <p:sldIdLst>
    <p:sldId id="257" r:id="rId8"/>
    <p:sldId id="260" r:id="rId9"/>
    <p:sldId id="263" r:id="rId10"/>
    <p:sldId id="258" r:id="rId11"/>
    <p:sldId id="259" r:id="rId12"/>
    <p:sldId id="256" r:id="rId13"/>
    <p:sldId id="266" r:id="rId14"/>
    <p:sldId id="267" r:id="rId15"/>
    <p:sldId id="264" r:id="rId16"/>
    <p:sldId id="274" r:id="rId17"/>
    <p:sldId id="275" r:id="rId18"/>
    <p:sldId id="280" r:id="rId19"/>
    <p:sldId id="278" r:id="rId20"/>
    <p:sldId id="261" r:id="rId21"/>
    <p:sldId id="281" r:id="rId22"/>
    <p:sldId id="276" r:id="rId23"/>
    <p:sldId id="262" r:id="rId24"/>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66"/>
    <a:srgbClr val="FF5050"/>
    <a:srgbClr val="00ACA8"/>
    <a:srgbClr val="FFCCFF"/>
    <a:srgbClr val="FFCCCC"/>
    <a:srgbClr val="FF99CC"/>
    <a:srgbClr val="FF6600"/>
    <a:srgbClr val="2FBB2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086" y="-59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7B146A-55B4-4914-931B-5CC79C286A73}" type="datetimeFigureOut">
              <a:rPr lang="en-US" smtClean="0"/>
              <a:t>12/11/2021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CCDEA4-34AC-4C37-B1DD-344A0963101D}" type="slidenum">
              <a:rPr lang="en-US" smtClean="0"/>
              <a:t>‹#›</a:t>
            </a:fld>
            <a:endParaRPr lang="en-US"/>
          </a:p>
        </p:txBody>
      </p:sp>
    </p:spTree>
    <p:extLst>
      <p:ext uri="{BB962C8B-B14F-4D97-AF65-F5344CB8AC3E}">
        <p14:creationId xmlns:p14="http://schemas.microsoft.com/office/powerpoint/2010/main" val="4259955206"/>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1</a:t>
            </a:fld>
            <a:endParaRPr lang="zh-CN" altLang="en-US">
              <a:solidFill>
                <a:prstClr val="black"/>
              </a:solidFill>
            </a:endParaRPr>
          </a:p>
        </p:txBody>
      </p:sp>
    </p:spTree>
    <p:extLst>
      <p:ext uri="{BB962C8B-B14F-4D97-AF65-F5344CB8AC3E}">
        <p14:creationId xmlns:p14="http://schemas.microsoft.com/office/powerpoint/2010/main" val="86942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97142ECE-E74C-4854-9A8F-D75032BF888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70305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97142ECE-E74C-4854-9A8F-D75032BF888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33015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t>12</a:t>
            </a:fld>
            <a:endParaRPr lang="en-US"/>
          </a:p>
        </p:txBody>
      </p:sp>
    </p:spTree>
    <p:extLst>
      <p:ext uri="{BB962C8B-B14F-4D97-AF65-F5344CB8AC3E}">
        <p14:creationId xmlns:p14="http://schemas.microsoft.com/office/powerpoint/2010/main" val="49179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t>13</a:t>
            </a:fld>
            <a:endParaRPr lang="en-US"/>
          </a:p>
        </p:txBody>
      </p:sp>
    </p:spTree>
    <p:extLst>
      <p:ext uri="{BB962C8B-B14F-4D97-AF65-F5344CB8AC3E}">
        <p14:creationId xmlns:p14="http://schemas.microsoft.com/office/powerpoint/2010/main" val="2431395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14</a:t>
            </a:fld>
            <a:endParaRPr lang="zh-CN" altLang="en-US">
              <a:solidFill>
                <a:prstClr val="black"/>
              </a:solidFill>
            </a:endParaRPr>
          </a:p>
        </p:txBody>
      </p:sp>
    </p:spTree>
    <p:extLst>
      <p:ext uri="{BB962C8B-B14F-4D97-AF65-F5344CB8AC3E}">
        <p14:creationId xmlns:p14="http://schemas.microsoft.com/office/powerpoint/2010/main" val="2553483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3193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97142ECE-E74C-4854-9A8F-D75032BF8885}"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079604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17</a:t>
            </a:fld>
            <a:endParaRPr lang="zh-CN" altLang="en-US">
              <a:solidFill>
                <a:prstClr val="black"/>
              </a:solidFill>
            </a:endParaRPr>
          </a:p>
        </p:txBody>
      </p:sp>
    </p:spTree>
    <p:extLst>
      <p:ext uri="{BB962C8B-B14F-4D97-AF65-F5344CB8AC3E}">
        <p14:creationId xmlns:p14="http://schemas.microsoft.com/office/powerpoint/2010/main" val="393361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2</a:t>
            </a:fld>
            <a:endParaRPr lang="zh-CN" altLang="en-US">
              <a:solidFill>
                <a:prstClr val="black"/>
              </a:solidFill>
            </a:endParaRPr>
          </a:p>
        </p:txBody>
      </p:sp>
    </p:spTree>
    <p:extLst>
      <p:ext uri="{BB962C8B-B14F-4D97-AF65-F5344CB8AC3E}">
        <p14:creationId xmlns:p14="http://schemas.microsoft.com/office/powerpoint/2010/main" val="139759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4</a:t>
            </a:fld>
            <a:endParaRPr lang="zh-CN" altLang="en-US">
              <a:solidFill>
                <a:prstClr val="black"/>
              </a:solidFill>
            </a:endParaRPr>
          </a:p>
        </p:txBody>
      </p:sp>
    </p:spTree>
    <p:extLst>
      <p:ext uri="{BB962C8B-B14F-4D97-AF65-F5344CB8AC3E}">
        <p14:creationId xmlns:p14="http://schemas.microsoft.com/office/powerpoint/2010/main" val="49827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5</a:t>
            </a:fld>
            <a:endParaRPr lang="zh-CN" altLang="en-US">
              <a:solidFill>
                <a:prstClr val="black"/>
              </a:solidFill>
            </a:endParaRPr>
          </a:p>
        </p:txBody>
      </p:sp>
    </p:spTree>
    <p:extLst>
      <p:ext uri="{BB962C8B-B14F-4D97-AF65-F5344CB8AC3E}">
        <p14:creationId xmlns:p14="http://schemas.microsoft.com/office/powerpoint/2010/main" val="76918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t>6</a:t>
            </a:fld>
            <a:endParaRPr lang="en-US"/>
          </a:p>
        </p:txBody>
      </p:sp>
    </p:spTree>
    <p:extLst>
      <p:ext uri="{BB962C8B-B14F-4D97-AF65-F5344CB8AC3E}">
        <p14:creationId xmlns:p14="http://schemas.microsoft.com/office/powerpoint/2010/main" val="260486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1393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t>8</a:t>
            </a:fld>
            <a:endParaRPr lang="en-US"/>
          </a:p>
        </p:txBody>
      </p:sp>
    </p:spTree>
    <p:extLst>
      <p:ext uri="{BB962C8B-B14F-4D97-AF65-F5344CB8AC3E}">
        <p14:creationId xmlns:p14="http://schemas.microsoft.com/office/powerpoint/2010/main" val="136725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t>9</a:t>
            </a:fld>
            <a:endParaRPr lang="en-US"/>
          </a:p>
        </p:txBody>
      </p:sp>
    </p:spTree>
    <p:extLst>
      <p:ext uri="{BB962C8B-B14F-4D97-AF65-F5344CB8AC3E}">
        <p14:creationId xmlns:p14="http://schemas.microsoft.com/office/powerpoint/2010/main" val="331080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59899E-9B43-42CB-A0C8-0F8B23B22126}"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3423597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9899E-9B43-42CB-A0C8-0F8B23B22126}"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32103590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9899E-9B43-42CB-A0C8-0F8B23B22126}"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3140698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873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9" tIns="34289" rIns="68579"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9" tIns="34289" rIns="68579" bIns="34289">
            <a:normAutofit/>
          </a:bodyPr>
          <a:lstStyle>
            <a:lvl1pPr marL="0" indent="0" algn="ctr">
              <a:buNone/>
              <a:defRPr sz="14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D997B5FA-0921-464F-AAE1-844C04324D75}" type="datetimeFigureOut">
              <a:rPr lang="zh-CN" altLang="en-US" sz="1400" smtClean="0">
                <a:solidFill>
                  <a:srgbClr val="000000"/>
                </a:solidFill>
              </a:rPr>
              <a:pPr defTabSz="685783"/>
              <a:t>2021/11/12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565CE74E-AB26-4998-AD42-012C4C1AD076}"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25253162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9" tIns="34289" rIns="68579"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112145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2021/11/12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9" tIns="34289" rIns="68579"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42199696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2021/11/12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8014314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9" tIns="34289" rIns="68579"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8"/>
            <a:ext cx="3868340"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1" y="1308721"/>
            <a:ext cx="3887391"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1" y="1961708"/>
            <a:ext cx="3887391"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2021/11/12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1455755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9" tIns="34289" rIns="68579"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2021/11/12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2"/>
            <a:ext cx="4286250" cy="889453"/>
          </a:xfrm>
        </p:spPr>
        <p:txBody>
          <a:bodyPr lIns="68579" tIns="34289" rIns="68579"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890636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2021/11/12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2285792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9899E-9B43-42CB-A0C8-0F8B23B22126}"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20968099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1" y="535256"/>
            <a:ext cx="3511241" cy="1071121"/>
          </a:xfrm>
        </p:spPr>
        <p:txBody>
          <a:bodyPr lIns="68579" tIns="34289" rIns="68579"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9" tIns="34289" rIns="68579" bIns="34289"/>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dirty="0"/>
          </a:p>
        </p:txBody>
      </p:sp>
      <p:sp>
        <p:nvSpPr>
          <p:cNvPr id="4" name="文本占位符 3"/>
          <p:cNvSpPr>
            <a:spLocks noGrp="1"/>
          </p:cNvSpPr>
          <p:nvPr>
            <p:ph type="body" sz="half" idx="2"/>
          </p:nvPr>
        </p:nvSpPr>
        <p:spPr>
          <a:xfrm>
            <a:off x="628651" y="1735406"/>
            <a:ext cx="3511241" cy="2858691"/>
          </a:xfrm>
        </p:spPr>
        <p:txBody>
          <a:bodyPr lIns="68579" tIns="34289" rIns="68579" bIns="34289">
            <a:normAutofit/>
          </a:bodyPr>
          <a:lstStyle>
            <a:lvl1pPr marL="0" indent="0">
              <a:buNone/>
              <a:defRPr sz="14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9EFD9D74-47D9-4702-A33C-335B63B48DBF}" type="datetimeFigureOut">
              <a:rPr lang="zh-CN" altLang="en-US" sz="1400" smtClean="0">
                <a:solidFill>
                  <a:srgbClr val="000000"/>
                </a:solidFill>
              </a:rPr>
              <a:pPr defTabSz="685783"/>
              <a:t>2021/11/12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FABC47A4-756D-490B-A52F-7D9E2C9FC05F}"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1265336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5"/>
            <a:ext cx="681676" cy="4358879"/>
          </a:xfrm>
        </p:spPr>
        <p:txBody>
          <a:bodyPr vert="eaVert" lIns="68579" tIns="34289" rIns="68579"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5"/>
            <a:ext cx="7084832" cy="4358879"/>
          </a:xfrm>
        </p:spPr>
        <p:txBody>
          <a:bodyPr vert="eaVert"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2021/11/12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1072453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2021/11/12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71995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6" indent="0" algn="ctr">
              <a:buNone/>
              <a:defRPr>
                <a:solidFill>
                  <a:schemeClr val="tx1">
                    <a:tint val="75000"/>
                  </a:schemeClr>
                </a:solidFill>
              </a:defRPr>
            </a:lvl4pPr>
            <a:lvl5pPr marL="1828103" indent="0" algn="ctr">
              <a:buNone/>
              <a:defRPr>
                <a:solidFill>
                  <a:schemeClr val="tx1">
                    <a:tint val="75000"/>
                  </a:schemeClr>
                </a:solidFill>
              </a:defRPr>
            </a:lvl5pPr>
            <a:lvl6pPr marL="2285129" indent="0" algn="ctr">
              <a:buNone/>
              <a:defRPr>
                <a:solidFill>
                  <a:schemeClr val="tx1">
                    <a:tint val="75000"/>
                  </a:schemeClr>
                </a:solidFill>
              </a:defRPr>
            </a:lvl6pPr>
            <a:lvl7pPr marL="2742152" indent="0" algn="ctr">
              <a:buNone/>
              <a:defRPr>
                <a:solidFill>
                  <a:schemeClr val="tx1">
                    <a:tint val="75000"/>
                  </a:schemeClr>
                </a:solidFill>
              </a:defRPr>
            </a:lvl7pPr>
            <a:lvl8pPr marL="3199176" indent="0" algn="ctr">
              <a:buNone/>
              <a:defRPr>
                <a:solidFill>
                  <a:schemeClr val="tx1">
                    <a:tint val="75000"/>
                  </a:schemeClr>
                </a:solidFill>
              </a:defRPr>
            </a:lvl8pPr>
            <a:lvl9pPr marL="3656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439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92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24" indent="0">
              <a:buNone/>
              <a:defRPr sz="1800">
                <a:solidFill>
                  <a:schemeClr val="tx1">
                    <a:tint val="75000"/>
                  </a:schemeClr>
                </a:solidFill>
              </a:defRPr>
            </a:lvl2pPr>
            <a:lvl3pPr marL="914049" indent="0">
              <a:buNone/>
              <a:defRPr sz="1600">
                <a:solidFill>
                  <a:schemeClr val="tx1">
                    <a:tint val="75000"/>
                  </a:schemeClr>
                </a:solidFill>
              </a:defRPr>
            </a:lvl3pPr>
            <a:lvl4pPr marL="1371076" indent="0">
              <a:buNone/>
              <a:defRPr sz="1400">
                <a:solidFill>
                  <a:schemeClr val="tx1">
                    <a:tint val="75000"/>
                  </a:schemeClr>
                </a:solidFill>
              </a:defRPr>
            </a:lvl4pPr>
            <a:lvl5pPr marL="1828103" indent="0">
              <a:buNone/>
              <a:defRPr sz="1400">
                <a:solidFill>
                  <a:schemeClr val="tx1">
                    <a:tint val="75000"/>
                  </a:schemeClr>
                </a:solidFill>
              </a:defRPr>
            </a:lvl5pPr>
            <a:lvl6pPr marL="2285129" indent="0">
              <a:buNone/>
              <a:defRPr sz="1400">
                <a:solidFill>
                  <a:schemeClr val="tx1">
                    <a:tint val="75000"/>
                  </a:schemeClr>
                </a:solidFill>
              </a:defRPr>
            </a:lvl6pPr>
            <a:lvl7pPr marL="2742152" indent="0">
              <a:buNone/>
              <a:defRPr sz="1400">
                <a:solidFill>
                  <a:schemeClr val="tx1">
                    <a:tint val="75000"/>
                  </a:schemeClr>
                </a:solidFill>
              </a:defRPr>
            </a:lvl7pPr>
            <a:lvl8pPr marL="3199176" indent="0">
              <a:buNone/>
              <a:defRPr sz="1400">
                <a:solidFill>
                  <a:schemeClr val="tx1">
                    <a:tint val="75000"/>
                  </a:schemeClr>
                </a:solidFill>
              </a:defRPr>
            </a:lvl8pPr>
            <a:lvl9pPr marL="36562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523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79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24" indent="0">
              <a:buNone/>
              <a:defRPr sz="2000" b="1"/>
            </a:lvl2pPr>
            <a:lvl3pPr marL="914049" indent="0">
              <a:buNone/>
              <a:defRPr sz="1800" b="1"/>
            </a:lvl3pPr>
            <a:lvl4pPr marL="1371076" indent="0">
              <a:buNone/>
              <a:defRPr sz="1600" b="1"/>
            </a:lvl4pPr>
            <a:lvl5pPr marL="1828103" indent="0">
              <a:buNone/>
              <a:defRPr sz="1600" b="1"/>
            </a:lvl5pPr>
            <a:lvl6pPr marL="2285129" indent="0">
              <a:buNone/>
              <a:defRPr sz="1600" b="1"/>
            </a:lvl6pPr>
            <a:lvl7pPr marL="2742152" indent="0">
              <a:buNone/>
              <a:defRPr sz="1600" b="1"/>
            </a:lvl7pPr>
            <a:lvl8pPr marL="3199176" indent="0">
              <a:buNone/>
              <a:defRPr sz="1600" b="1"/>
            </a:lvl8pPr>
            <a:lvl9pPr marL="36562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024" indent="0">
              <a:buNone/>
              <a:defRPr sz="2000" b="1"/>
            </a:lvl2pPr>
            <a:lvl3pPr marL="914049" indent="0">
              <a:buNone/>
              <a:defRPr sz="1800" b="1"/>
            </a:lvl3pPr>
            <a:lvl4pPr marL="1371076" indent="0">
              <a:buNone/>
              <a:defRPr sz="1600" b="1"/>
            </a:lvl4pPr>
            <a:lvl5pPr marL="1828103" indent="0">
              <a:buNone/>
              <a:defRPr sz="1600" b="1"/>
            </a:lvl5pPr>
            <a:lvl6pPr marL="2285129" indent="0">
              <a:buNone/>
              <a:defRPr sz="1600" b="1"/>
            </a:lvl6pPr>
            <a:lvl7pPr marL="2742152" indent="0">
              <a:buNone/>
              <a:defRPr sz="1600" b="1"/>
            </a:lvl7pPr>
            <a:lvl8pPr marL="3199176" indent="0">
              <a:buNone/>
              <a:defRPr sz="1600" b="1"/>
            </a:lvl8pPr>
            <a:lvl9pPr marL="36562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1676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5132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677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59899E-9B43-42CB-A0C8-0F8B23B22126}"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4243803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7"/>
            <a:ext cx="3008313" cy="3518297"/>
          </a:xfrm>
        </p:spPr>
        <p:txBody>
          <a:bodyPr/>
          <a:lstStyle>
            <a:lvl1pPr marL="0" indent="0">
              <a:buNone/>
              <a:defRPr sz="1400"/>
            </a:lvl1pPr>
            <a:lvl2pPr marL="457024" indent="0">
              <a:buNone/>
              <a:defRPr sz="1200"/>
            </a:lvl2pPr>
            <a:lvl3pPr marL="914049" indent="0">
              <a:buNone/>
              <a:defRPr sz="1000"/>
            </a:lvl3pPr>
            <a:lvl4pPr marL="1371076" indent="0">
              <a:buNone/>
              <a:defRPr sz="900"/>
            </a:lvl4pPr>
            <a:lvl5pPr marL="1828103" indent="0">
              <a:buNone/>
              <a:defRPr sz="900"/>
            </a:lvl5pPr>
            <a:lvl6pPr marL="2285129" indent="0">
              <a:buNone/>
              <a:defRPr sz="900"/>
            </a:lvl6pPr>
            <a:lvl7pPr marL="2742152" indent="0">
              <a:buNone/>
              <a:defRPr sz="900"/>
            </a:lvl7pPr>
            <a:lvl8pPr marL="3199176" indent="0">
              <a:buNone/>
              <a:defRPr sz="900"/>
            </a:lvl8pPr>
            <a:lvl9pPr marL="36562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4224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24" indent="0">
              <a:buNone/>
              <a:defRPr sz="2800"/>
            </a:lvl2pPr>
            <a:lvl3pPr marL="914049" indent="0">
              <a:buNone/>
              <a:defRPr sz="2400"/>
            </a:lvl3pPr>
            <a:lvl4pPr marL="1371076" indent="0">
              <a:buNone/>
              <a:defRPr sz="2000"/>
            </a:lvl4pPr>
            <a:lvl5pPr marL="1828103" indent="0">
              <a:buNone/>
              <a:defRPr sz="2000"/>
            </a:lvl5pPr>
            <a:lvl6pPr marL="2285129" indent="0">
              <a:buNone/>
              <a:defRPr sz="2000"/>
            </a:lvl6pPr>
            <a:lvl7pPr marL="2742152" indent="0">
              <a:buNone/>
              <a:defRPr sz="2000"/>
            </a:lvl7pPr>
            <a:lvl8pPr marL="3199176" indent="0">
              <a:buNone/>
              <a:defRPr sz="2000"/>
            </a:lvl8pPr>
            <a:lvl9pPr marL="3656200" indent="0">
              <a:buNone/>
              <a:defRPr sz="2000"/>
            </a:lvl9pPr>
          </a:lstStyle>
          <a:p>
            <a:endParaRPr lang="en-US"/>
          </a:p>
        </p:txBody>
      </p:sp>
      <p:sp>
        <p:nvSpPr>
          <p:cNvPr id="4" name="Text Placeholder 3"/>
          <p:cNvSpPr>
            <a:spLocks noGrp="1"/>
          </p:cNvSpPr>
          <p:nvPr>
            <p:ph type="body" sz="half" idx="2"/>
          </p:nvPr>
        </p:nvSpPr>
        <p:spPr>
          <a:xfrm>
            <a:off x="1792288" y="4025515"/>
            <a:ext cx="5486400" cy="603647"/>
          </a:xfrm>
        </p:spPr>
        <p:txBody>
          <a:bodyPr/>
          <a:lstStyle>
            <a:lvl1pPr marL="0" indent="0">
              <a:buNone/>
              <a:defRPr sz="1400"/>
            </a:lvl1pPr>
            <a:lvl2pPr marL="457024" indent="0">
              <a:buNone/>
              <a:defRPr sz="1200"/>
            </a:lvl2pPr>
            <a:lvl3pPr marL="914049" indent="0">
              <a:buNone/>
              <a:defRPr sz="1000"/>
            </a:lvl3pPr>
            <a:lvl4pPr marL="1371076" indent="0">
              <a:buNone/>
              <a:defRPr sz="900"/>
            </a:lvl4pPr>
            <a:lvl5pPr marL="1828103" indent="0">
              <a:buNone/>
              <a:defRPr sz="900"/>
            </a:lvl5pPr>
            <a:lvl6pPr marL="2285129" indent="0">
              <a:buNone/>
              <a:defRPr sz="900"/>
            </a:lvl6pPr>
            <a:lvl7pPr marL="2742152" indent="0">
              <a:buNone/>
              <a:defRPr sz="900"/>
            </a:lvl7pPr>
            <a:lvl8pPr marL="3199176" indent="0">
              <a:buNone/>
              <a:defRPr sz="900"/>
            </a:lvl8pPr>
            <a:lvl9pPr marL="36562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7146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238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71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6" indent="0" algn="ctr">
              <a:buNone/>
              <a:defRPr>
                <a:solidFill>
                  <a:schemeClr val="tx1">
                    <a:tint val="75000"/>
                  </a:schemeClr>
                </a:solidFill>
              </a:defRPr>
            </a:lvl4pPr>
            <a:lvl5pPr marL="1828103" indent="0" algn="ctr">
              <a:buNone/>
              <a:defRPr>
                <a:solidFill>
                  <a:schemeClr val="tx1">
                    <a:tint val="75000"/>
                  </a:schemeClr>
                </a:solidFill>
              </a:defRPr>
            </a:lvl5pPr>
            <a:lvl6pPr marL="2285129" indent="0" algn="ctr">
              <a:buNone/>
              <a:defRPr>
                <a:solidFill>
                  <a:schemeClr val="tx1">
                    <a:tint val="75000"/>
                  </a:schemeClr>
                </a:solidFill>
              </a:defRPr>
            </a:lvl6pPr>
            <a:lvl7pPr marL="2742152" indent="0" algn="ctr">
              <a:buNone/>
              <a:defRPr>
                <a:solidFill>
                  <a:schemeClr val="tx1">
                    <a:tint val="75000"/>
                  </a:schemeClr>
                </a:solidFill>
              </a:defRPr>
            </a:lvl7pPr>
            <a:lvl8pPr marL="3199176" indent="0" algn="ctr">
              <a:buNone/>
              <a:defRPr>
                <a:solidFill>
                  <a:schemeClr val="tx1">
                    <a:tint val="75000"/>
                  </a:schemeClr>
                </a:solidFill>
              </a:defRPr>
            </a:lvl8pPr>
            <a:lvl9pPr marL="3656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954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88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24" indent="0">
              <a:buNone/>
              <a:defRPr sz="1800">
                <a:solidFill>
                  <a:schemeClr val="tx1">
                    <a:tint val="75000"/>
                  </a:schemeClr>
                </a:solidFill>
              </a:defRPr>
            </a:lvl2pPr>
            <a:lvl3pPr marL="914049" indent="0">
              <a:buNone/>
              <a:defRPr sz="1600">
                <a:solidFill>
                  <a:schemeClr val="tx1">
                    <a:tint val="75000"/>
                  </a:schemeClr>
                </a:solidFill>
              </a:defRPr>
            </a:lvl3pPr>
            <a:lvl4pPr marL="1371076" indent="0">
              <a:buNone/>
              <a:defRPr sz="1400">
                <a:solidFill>
                  <a:schemeClr val="tx1">
                    <a:tint val="75000"/>
                  </a:schemeClr>
                </a:solidFill>
              </a:defRPr>
            </a:lvl4pPr>
            <a:lvl5pPr marL="1828103" indent="0">
              <a:buNone/>
              <a:defRPr sz="1400">
                <a:solidFill>
                  <a:schemeClr val="tx1">
                    <a:tint val="75000"/>
                  </a:schemeClr>
                </a:solidFill>
              </a:defRPr>
            </a:lvl5pPr>
            <a:lvl6pPr marL="2285129" indent="0">
              <a:buNone/>
              <a:defRPr sz="1400">
                <a:solidFill>
                  <a:schemeClr val="tx1">
                    <a:tint val="75000"/>
                  </a:schemeClr>
                </a:solidFill>
              </a:defRPr>
            </a:lvl6pPr>
            <a:lvl7pPr marL="2742152" indent="0">
              <a:buNone/>
              <a:defRPr sz="1400">
                <a:solidFill>
                  <a:schemeClr val="tx1">
                    <a:tint val="75000"/>
                  </a:schemeClr>
                </a:solidFill>
              </a:defRPr>
            </a:lvl7pPr>
            <a:lvl8pPr marL="3199176" indent="0">
              <a:buNone/>
              <a:defRPr sz="1400">
                <a:solidFill>
                  <a:schemeClr val="tx1">
                    <a:tint val="75000"/>
                  </a:schemeClr>
                </a:solidFill>
              </a:defRPr>
            </a:lvl8pPr>
            <a:lvl9pPr marL="36562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3397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6356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24" indent="0">
              <a:buNone/>
              <a:defRPr sz="2000" b="1"/>
            </a:lvl2pPr>
            <a:lvl3pPr marL="914049" indent="0">
              <a:buNone/>
              <a:defRPr sz="1800" b="1"/>
            </a:lvl3pPr>
            <a:lvl4pPr marL="1371076" indent="0">
              <a:buNone/>
              <a:defRPr sz="1600" b="1"/>
            </a:lvl4pPr>
            <a:lvl5pPr marL="1828103" indent="0">
              <a:buNone/>
              <a:defRPr sz="1600" b="1"/>
            </a:lvl5pPr>
            <a:lvl6pPr marL="2285129" indent="0">
              <a:buNone/>
              <a:defRPr sz="1600" b="1"/>
            </a:lvl6pPr>
            <a:lvl7pPr marL="2742152" indent="0">
              <a:buNone/>
              <a:defRPr sz="1600" b="1"/>
            </a:lvl7pPr>
            <a:lvl8pPr marL="3199176" indent="0">
              <a:buNone/>
              <a:defRPr sz="1600" b="1"/>
            </a:lvl8pPr>
            <a:lvl9pPr marL="36562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024" indent="0">
              <a:buNone/>
              <a:defRPr sz="2000" b="1"/>
            </a:lvl2pPr>
            <a:lvl3pPr marL="914049" indent="0">
              <a:buNone/>
              <a:defRPr sz="1800" b="1"/>
            </a:lvl3pPr>
            <a:lvl4pPr marL="1371076" indent="0">
              <a:buNone/>
              <a:defRPr sz="1600" b="1"/>
            </a:lvl4pPr>
            <a:lvl5pPr marL="1828103" indent="0">
              <a:buNone/>
              <a:defRPr sz="1600" b="1"/>
            </a:lvl5pPr>
            <a:lvl6pPr marL="2285129" indent="0">
              <a:buNone/>
              <a:defRPr sz="1600" b="1"/>
            </a:lvl6pPr>
            <a:lvl7pPr marL="2742152" indent="0">
              <a:buNone/>
              <a:defRPr sz="1600" b="1"/>
            </a:lvl7pPr>
            <a:lvl8pPr marL="3199176" indent="0">
              <a:buNone/>
              <a:defRPr sz="1600" b="1"/>
            </a:lvl8pPr>
            <a:lvl9pPr marL="36562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179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35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59899E-9B43-42CB-A0C8-0F8B23B22126}"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4201882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3534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7"/>
            <a:ext cx="3008313" cy="3518297"/>
          </a:xfrm>
        </p:spPr>
        <p:txBody>
          <a:bodyPr/>
          <a:lstStyle>
            <a:lvl1pPr marL="0" indent="0">
              <a:buNone/>
              <a:defRPr sz="1400"/>
            </a:lvl1pPr>
            <a:lvl2pPr marL="457024" indent="0">
              <a:buNone/>
              <a:defRPr sz="1200"/>
            </a:lvl2pPr>
            <a:lvl3pPr marL="914049" indent="0">
              <a:buNone/>
              <a:defRPr sz="1000"/>
            </a:lvl3pPr>
            <a:lvl4pPr marL="1371076" indent="0">
              <a:buNone/>
              <a:defRPr sz="900"/>
            </a:lvl4pPr>
            <a:lvl5pPr marL="1828103" indent="0">
              <a:buNone/>
              <a:defRPr sz="900"/>
            </a:lvl5pPr>
            <a:lvl6pPr marL="2285129" indent="0">
              <a:buNone/>
              <a:defRPr sz="900"/>
            </a:lvl6pPr>
            <a:lvl7pPr marL="2742152" indent="0">
              <a:buNone/>
              <a:defRPr sz="900"/>
            </a:lvl7pPr>
            <a:lvl8pPr marL="3199176" indent="0">
              <a:buNone/>
              <a:defRPr sz="900"/>
            </a:lvl8pPr>
            <a:lvl9pPr marL="36562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273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24" indent="0">
              <a:buNone/>
              <a:defRPr sz="2800"/>
            </a:lvl2pPr>
            <a:lvl3pPr marL="914049" indent="0">
              <a:buNone/>
              <a:defRPr sz="2400"/>
            </a:lvl3pPr>
            <a:lvl4pPr marL="1371076" indent="0">
              <a:buNone/>
              <a:defRPr sz="2000"/>
            </a:lvl4pPr>
            <a:lvl5pPr marL="1828103" indent="0">
              <a:buNone/>
              <a:defRPr sz="2000"/>
            </a:lvl5pPr>
            <a:lvl6pPr marL="2285129" indent="0">
              <a:buNone/>
              <a:defRPr sz="2000"/>
            </a:lvl6pPr>
            <a:lvl7pPr marL="2742152" indent="0">
              <a:buNone/>
              <a:defRPr sz="2000"/>
            </a:lvl7pPr>
            <a:lvl8pPr marL="3199176" indent="0">
              <a:buNone/>
              <a:defRPr sz="2000"/>
            </a:lvl8pPr>
            <a:lvl9pPr marL="3656200" indent="0">
              <a:buNone/>
              <a:defRPr sz="2000"/>
            </a:lvl9pPr>
          </a:lstStyle>
          <a:p>
            <a:endParaRPr lang="en-US"/>
          </a:p>
        </p:txBody>
      </p:sp>
      <p:sp>
        <p:nvSpPr>
          <p:cNvPr id="4" name="Text Placeholder 3"/>
          <p:cNvSpPr>
            <a:spLocks noGrp="1"/>
          </p:cNvSpPr>
          <p:nvPr>
            <p:ph type="body" sz="half" idx="2"/>
          </p:nvPr>
        </p:nvSpPr>
        <p:spPr>
          <a:xfrm>
            <a:off x="1792288" y="4025515"/>
            <a:ext cx="5486400" cy="603647"/>
          </a:xfrm>
        </p:spPr>
        <p:txBody>
          <a:bodyPr/>
          <a:lstStyle>
            <a:lvl1pPr marL="0" indent="0">
              <a:buNone/>
              <a:defRPr sz="1400"/>
            </a:lvl1pPr>
            <a:lvl2pPr marL="457024" indent="0">
              <a:buNone/>
              <a:defRPr sz="1200"/>
            </a:lvl2pPr>
            <a:lvl3pPr marL="914049" indent="0">
              <a:buNone/>
              <a:defRPr sz="1000"/>
            </a:lvl3pPr>
            <a:lvl4pPr marL="1371076" indent="0">
              <a:buNone/>
              <a:defRPr sz="900"/>
            </a:lvl4pPr>
            <a:lvl5pPr marL="1828103" indent="0">
              <a:buNone/>
              <a:defRPr sz="900"/>
            </a:lvl5pPr>
            <a:lvl6pPr marL="2285129" indent="0">
              <a:buNone/>
              <a:defRPr sz="900"/>
            </a:lvl6pPr>
            <a:lvl7pPr marL="2742152" indent="0">
              <a:buNone/>
              <a:defRPr sz="900"/>
            </a:lvl7pPr>
            <a:lvl8pPr marL="3199176" indent="0">
              <a:buNone/>
              <a:defRPr sz="900"/>
            </a:lvl8pPr>
            <a:lvl9pPr marL="36562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678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661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7860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362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2" indent="0" algn="ctr">
              <a:buNone/>
              <a:defRPr>
                <a:solidFill>
                  <a:schemeClr val="tx1">
                    <a:tint val="75000"/>
                  </a:schemeClr>
                </a:solidFill>
              </a:defRPr>
            </a:lvl3pPr>
            <a:lvl4pPr marL="1371110" indent="0" algn="ctr">
              <a:buNone/>
              <a:defRPr>
                <a:solidFill>
                  <a:schemeClr val="tx1">
                    <a:tint val="75000"/>
                  </a:schemeClr>
                </a:solidFill>
              </a:defRPr>
            </a:lvl4pPr>
            <a:lvl5pPr marL="1828148" indent="0" algn="ctr">
              <a:buNone/>
              <a:defRPr>
                <a:solidFill>
                  <a:schemeClr val="tx1">
                    <a:tint val="75000"/>
                  </a:schemeClr>
                </a:solidFill>
              </a:defRPr>
            </a:lvl5pPr>
            <a:lvl6pPr marL="2285186" indent="0" algn="ctr">
              <a:buNone/>
              <a:defRPr>
                <a:solidFill>
                  <a:schemeClr val="tx1">
                    <a:tint val="75000"/>
                  </a:schemeClr>
                </a:solidFill>
              </a:defRPr>
            </a:lvl6pPr>
            <a:lvl7pPr marL="2742221" indent="0" algn="ctr">
              <a:buNone/>
              <a:defRPr>
                <a:solidFill>
                  <a:schemeClr val="tx1">
                    <a:tint val="75000"/>
                  </a:schemeClr>
                </a:solidFill>
              </a:defRPr>
            </a:lvl7pPr>
            <a:lvl8pPr marL="3199256"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8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9977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2" indent="0">
              <a:buNone/>
              <a:defRPr sz="1600">
                <a:solidFill>
                  <a:schemeClr val="tx1">
                    <a:tint val="75000"/>
                  </a:schemeClr>
                </a:solidFill>
              </a:defRPr>
            </a:lvl3pPr>
            <a:lvl4pPr marL="1371110" indent="0">
              <a:buNone/>
              <a:defRPr sz="1400">
                <a:solidFill>
                  <a:schemeClr val="tx1">
                    <a:tint val="75000"/>
                  </a:schemeClr>
                </a:solidFill>
              </a:defRPr>
            </a:lvl4pPr>
            <a:lvl5pPr marL="1828148" indent="0">
              <a:buNone/>
              <a:defRPr sz="1400">
                <a:solidFill>
                  <a:schemeClr val="tx1">
                    <a:tint val="75000"/>
                  </a:schemeClr>
                </a:solidFill>
              </a:defRPr>
            </a:lvl5pPr>
            <a:lvl6pPr marL="2285186" indent="0">
              <a:buNone/>
              <a:defRPr sz="1400">
                <a:solidFill>
                  <a:schemeClr val="tx1">
                    <a:tint val="75000"/>
                  </a:schemeClr>
                </a:solidFill>
              </a:defRPr>
            </a:lvl6pPr>
            <a:lvl7pPr marL="2742221" indent="0">
              <a:buNone/>
              <a:defRPr sz="1400">
                <a:solidFill>
                  <a:schemeClr val="tx1">
                    <a:tint val="75000"/>
                  </a:schemeClr>
                </a:solidFill>
              </a:defRPr>
            </a:lvl7pPr>
            <a:lvl8pPr marL="3199256"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30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6452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59899E-9B43-42CB-A0C8-0F8B23B22126}"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11666384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5" indent="0">
              <a:buNone/>
              <a:defRPr sz="2000" b="1"/>
            </a:lvl2pPr>
            <a:lvl3pPr marL="914072" indent="0">
              <a:buNone/>
              <a:defRPr sz="1800" b="1"/>
            </a:lvl3pPr>
            <a:lvl4pPr marL="1371110" indent="0">
              <a:buNone/>
              <a:defRPr sz="1600" b="1"/>
            </a:lvl4pPr>
            <a:lvl5pPr marL="1828148" indent="0">
              <a:buNone/>
              <a:defRPr sz="1600" b="1"/>
            </a:lvl5pPr>
            <a:lvl6pPr marL="2285186" indent="0">
              <a:buNone/>
              <a:defRPr sz="1600" b="1"/>
            </a:lvl6pPr>
            <a:lvl7pPr marL="2742221" indent="0">
              <a:buNone/>
              <a:defRPr sz="1600" b="1"/>
            </a:lvl7pPr>
            <a:lvl8pPr marL="3199256"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035" indent="0">
              <a:buNone/>
              <a:defRPr sz="2000" b="1"/>
            </a:lvl2pPr>
            <a:lvl3pPr marL="914072" indent="0">
              <a:buNone/>
              <a:defRPr sz="1800" b="1"/>
            </a:lvl3pPr>
            <a:lvl4pPr marL="1371110" indent="0">
              <a:buNone/>
              <a:defRPr sz="1600" b="1"/>
            </a:lvl4pPr>
            <a:lvl5pPr marL="1828148" indent="0">
              <a:buNone/>
              <a:defRPr sz="1600" b="1"/>
            </a:lvl5pPr>
            <a:lvl6pPr marL="2285186" indent="0">
              <a:buNone/>
              <a:defRPr sz="1600" b="1"/>
            </a:lvl6pPr>
            <a:lvl7pPr marL="2742221" indent="0">
              <a:buNone/>
              <a:defRPr sz="1600" b="1"/>
            </a:lvl7pPr>
            <a:lvl8pPr marL="3199256"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77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2925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8251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076326"/>
            <a:ext cx="3008313" cy="3518297"/>
          </a:xfrm>
        </p:spPr>
        <p:txBody>
          <a:bodyPr/>
          <a:lstStyle>
            <a:lvl1pPr marL="0" indent="0">
              <a:buNone/>
              <a:defRPr sz="1400"/>
            </a:lvl1pPr>
            <a:lvl2pPr marL="457035" indent="0">
              <a:buNone/>
              <a:defRPr sz="1200"/>
            </a:lvl2pPr>
            <a:lvl3pPr marL="914072" indent="0">
              <a:buNone/>
              <a:defRPr sz="1000"/>
            </a:lvl3pPr>
            <a:lvl4pPr marL="1371110" indent="0">
              <a:buNone/>
              <a:defRPr sz="900"/>
            </a:lvl4pPr>
            <a:lvl5pPr marL="1828148" indent="0">
              <a:buNone/>
              <a:defRPr sz="900"/>
            </a:lvl5pPr>
            <a:lvl6pPr marL="2285186" indent="0">
              <a:buNone/>
              <a:defRPr sz="900"/>
            </a:lvl6pPr>
            <a:lvl7pPr marL="2742221" indent="0">
              <a:buNone/>
              <a:defRPr sz="900"/>
            </a:lvl7pPr>
            <a:lvl8pPr marL="3199256"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091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5" indent="0">
              <a:buNone/>
              <a:defRPr sz="2800"/>
            </a:lvl2pPr>
            <a:lvl3pPr marL="914072" indent="0">
              <a:buNone/>
              <a:defRPr sz="2400"/>
            </a:lvl3pPr>
            <a:lvl4pPr marL="1371110" indent="0">
              <a:buNone/>
              <a:defRPr sz="2000"/>
            </a:lvl4pPr>
            <a:lvl5pPr marL="1828148" indent="0">
              <a:buNone/>
              <a:defRPr sz="2000"/>
            </a:lvl5pPr>
            <a:lvl6pPr marL="2285186" indent="0">
              <a:buNone/>
              <a:defRPr sz="2000"/>
            </a:lvl6pPr>
            <a:lvl7pPr marL="2742221" indent="0">
              <a:buNone/>
              <a:defRPr sz="2000"/>
            </a:lvl7pPr>
            <a:lvl8pPr marL="3199256"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35" indent="0">
              <a:buNone/>
              <a:defRPr sz="1200"/>
            </a:lvl2pPr>
            <a:lvl3pPr marL="914072" indent="0">
              <a:buNone/>
              <a:defRPr sz="1000"/>
            </a:lvl3pPr>
            <a:lvl4pPr marL="1371110" indent="0">
              <a:buNone/>
              <a:defRPr sz="900"/>
            </a:lvl4pPr>
            <a:lvl5pPr marL="1828148" indent="0">
              <a:buNone/>
              <a:defRPr sz="900"/>
            </a:lvl5pPr>
            <a:lvl6pPr marL="2285186" indent="0">
              <a:buNone/>
              <a:defRPr sz="900"/>
            </a:lvl6pPr>
            <a:lvl7pPr marL="2742221" indent="0">
              <a:buNone/>
              <a:defRPr sz="900"/>
            </a:lvl7pPr>
            <a:lvl8pPr marL="3199256"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1087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340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6651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59899E-9B43-42CB-A0C8-0F8B23B22126}"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23302813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9899E-9B43-42CB-A0C8-0F8B23B22126}"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1379885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59899E-9B43-42CB-A0C8-0F8B23B22126}"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34961507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59899E-9B43-42CB-A0C8-0F8B23B22126}"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DE039-82DA-4C29-A339-BA2CF3B13C7B}" type="slidenum">
              <a:rPr lang="en-US" smtClean="0"/>
              <a:t>‹#›</a:t>
            </a:fld>
            <a:endParaRPr lang="en-US"/>
          </a:p>
        </p:txBody>
      </p:sp>
    </p:spTree>
    <p:extLst>
      <p:ext uri="{BB962C8B-B14F-4D97-AF65-F5344CB8AC3E}">
        <p14:creationId xmlns:p14="http://schemas.microsoft.com/office/powerpoint/2010/main" val="39061109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5059899E-9B43-42CB-A0C8-0F8B23B22126}" type="datetimeFigureOut">
              <a:rPr lang="en-US" smtClean="0"/>
              <a:t>12/11/2021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C9DDE039-82DA-4C29-A339-BA2CF3B13C7B}" type="slidenum">
              <a:rPr lang="en-US" smtClean="0"/>
              <a:t>‹#›</a:t>
            </a:fld>
            <a:endParaRPr lang="en-US"/>
          </a:p>
        </p:txBody>
      </p:sp>
    </p:spTree>
    <p:extLst>
      <p:ext uri="{BB962C8B-B14F-4D97-AF65-F5344CB8AC3E}">
        <p14:creationId xmlns:p14="http://schemas.microsoft.com/office/powerpoint/2010/main" val="3912772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F34DD42E-11C0-411E-A1DA-71557E534A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3" y="0"/>
            <a:ext cx="9141019" cy="5143500"/>
          </a:xfrm>
          <a:prstGeom prst="rect">
            <a:avLst/>
          </a:prstGeom>
        </p:spPr>
      </p:pic>
      <p:sp>
        <p:nvSpPr>
          <p:cNvPr id="2" name="TextBox 1"/>
          <p:cNvSpPr txBox="1"/>
          <p:nvPr userDrawn="1"/>
        </p:nvSpPr>
        <p:spPr>
          <a:xfrm>
            <a:off x="8991600" y="4857750"/>
            <a:ext cx="228600" cy="323165"/>
          </a:xfrm>
          <a:prstGeom prst="rect">
            <a:avLst/>
          </a:prstGeom>
          <a:noFill/>
        </p:spPr>
        <p:txBody>
          <a:bodyPr wrap="square" rtlCol="0">
            <a:spAutoFit/>
          </a:bodyPr>
          <a:lstStyle/>
          <a:p>
            <a:r>
              <a:rPr lang="en-US" sz="500" dirty="0" smtClean="0">
                <a:latin typeface="Arial-Rounded" panose="020B0500000000000000" pitchFamily="34" charset="0"/>
                <a:ea typeface="Arial-Rounded" panose="020B0500000000000000" pitchFamily="34" charset="0"/>
                <a:cs typeface="Arial-Rounded" panose="020B0500000000000000" pitchFamily="34" charset="0"/>
              </a:rPr>
              <a:t>V.H</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8789006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2" name="文本框 11"/>
          <p:cNvSpPr txBox="1"/>
          <p:nvPr userDrawn="1"/>
        </p:nvSpPr>
        <p:spPr>
          <a:xfrm>
            <a:off x="2973229" y="1764507"/>
            <a:ext cx="3547586" cy="1165703"/>
          </a:xfrm>
          <a:prstGeom prst="rect">
            <a:avLst/>
          </a:prstGeom>
          <a:noFill/>
        </p:spPr>
        <p:txBody>
          <a:bodyPr wrap="square" lIns="68579" tIns="34289" rIns="68579" bIns="34289" rtlCol="0" anchor="t">
            <a:spAutoFit/>
          </a:bodyPr>
          <a:lstStyle/>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991600" y="4857750"/>
            <a:ext cx="228600" cy="323165"/>
          </a:xfrm>
          <a:prstGeom prst="rect">
            <a:avLst/>
          </a:prstGeom>
          <a:noFill/>
        </p:spPr>
        <p:txBody>
          <a:bodyPr wrap="square" rtlCol="0">
            <a:spAutoFit/>
          </a:bodyPr>
          <a:lstStyle/>
          <a:p>
            <a:r>
              <a:rPr lang="en-US" sz="500" dirty="0" smtClean="0">
                <a:latin typeface="Arial-Rounded" panose="020B0500000000000000" pitchFamily="34" charset="0"/>
                <a:ea typeface="Arial-Rounded" panose="020B0500000000000000" pitchFamily="34" charset="0"/>
                <a:cs typeface="Arial-Rounded" panose="020B0500000000000000" pitchFamily="34" charset="0"/>
              </a:rPr>
              <a:t>V.H</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79920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05" tIns="45704" rIns="91405"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405" tIns="45704" rIns="91405"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5" tIns="45704" rIns="91405" bIns="45704" rtlCol="0" anchor="ctr"/>
          <a:lstStyle>
            <a:lvl1pPr algn="l">
              <a:defRPr sz="1200">
                <a:solidFill>
                  <a:schemeClr val="tx1">
                    <a:tint val="75000"/>
                  </a:schemeClr>
                </a:solidFill>
              </a:defRPr>
            </a:lvl1pPr>
          </a:lstStyle>
          <a:p>
            <a:pPr defTabSz="914049"/>
            <a:fld id="{54DBF65B-4746-40C1-B906-C5A84C1A5207}" type="datetimeFigureOut">
              <a:rPr lang="en-US" smtClean="0">
                <a:solidFill>
                  <a:prstClr val="black">
                    <a:tint val="75000"/>
                  </a:prstClr>
                </a:solidFill>
              </a:rPr>
              <a:pPr defTabSz="914049"/>
              <a:t>12/11/2021</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05" tIns="45704" rIns="91405" bIns="45704" rtlCol="0" anchor="ctr"/>
          <a:lstStyle>
            <a:lvl1pPr algn="ctr">
              <a:defRPr sz="1200">
                <a:solidFill>
                  <a:schemeClr val="tx1">
                    <a:tint val="75000"/>
                  </a:schemeClr>
                </a:solidFill>
              </a:defRPr>
            </a:lvl1pPr>
          </a:lstStyle>
          <a:p>
            <a:pPr defTabSz="914049"/>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5" tIns="45704" rIns="91405" bIns="45704" rtlCol="0" anchor="ctr"/>
          <a:lstStyle>
            <a:lvl1pPr algn="r">
              <a:defRPr sz="1200">
                <a:solidFill>
                  <a:schemeClr val="tx1">
                    <a:tint val="75000"/>
                  </a:schemeClr>
                </a:solidFill>
              </a:defRPr>
            </a:lvl1pPr>
          </a:lstStyle>
          <a:p>
            <a:pPr defTabSz="914049"/>
            <a:fld id="{BDB899E5-0EEC-49FE-AB3C-89FE6C3855AC}" type="slidenum">
              <a:rPr lang="en-US" smtClean="0">
                <a:solidFill>
                  <a:prstClr val="black">
                    <a:tint val="75000"/>
                  </a:prstClr>
                </a:solidFill>
              </a:rPr>
              <a:pPr defTabSz="914049"/>
              <a:t>‹#›</a:t>
            </a:fld>
            <a:endParaRPr lang="en-US">
              <a:solidFill>
                <a:prstClr val="black">
                  <a:tint val="75000"/>
                </a:prstClr>
              </a:solidFill>
            </a:endParaRPr>
          </a:p>
        </p:txBody>
      </p:sp>
    </p:spTree>
    <p:extLst>
      <p:ext uri="{BB962C8B-B14F-4D97-AF65-F5344CB8AC3E}">
        <p14:creationId xmlns:p14="http://schemas.microsoft.com/office/powerpoint/2010/main" val="34385251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ctr" defTabSz="914049" rtl="0" eaLnBrk="1" latinLnBrk="0" hangingPunct="1">
        <a:spcBef>
          <a:spcPct val="0"/>
        </a:spcBef>
        <a:buNone/>
        <a:defRPr sz="4400" kern="1200">
          <a:solidFill>
            <a:schemeClr val="tx1"/>
          </a:solidFill>
          <a:latin typeface="+mj-lt"/>
          <a:ea typeface="+mj-ea"/>
          <a:cs typeface="+mj-cs"/>
        </a:defRPr>
      </a:lvl1pPr>
    </p:titleStyle>
    <p:bodyStyle>
      <a:lvl1pPr marL="342770" indent="-342770" algn="l" defTabSz="91404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67" indent="-285642" algn="l" defTabSz="9140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64" indent="-228515" algn="l" defTabSz="9140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88"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12"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637"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63"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94"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15"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49" rtl="0" eaLnBrk="1" latinLnBrk="0" hangingPunct="1">
        <a:defRPr sz="1800" kern="1200">
          <a:solidFill>
            <a:schemeClr val="tx1"/>
          </a:solidFill>
          <a:latin typeface="+mn-lt"/>
          <a:ea typeface="+mn-ea"/>
          <a:cs typeface="+mn-cs"/>
        </a:defRPr>
      </a:lvl1pPr>
      <a:lvl2pPr marL="457024" algn="l" defTabSz="914049" rtl="0" eaLnBrk="1" latinLnBrk="0" hangingPunct="1">
        <a:defRPr sz="1800" kern="1200">
          <a:solidFill>
            <a:schemeClr val="tx1"/>
          </a:solidFill>
          <a:latin typeface="+mn-lt"/>
          <a:ea typeface="+mn-ea"/>
          <a:cs typeface="+mn-cs"/>
        </a:defRPr>
      </a:lvl2pPr>
      <a:lvl3pPr marL="914049" algn="l" defTabSz="914049" rtl="0" eaLnBrk="1" latinLnBrk="0" hangingPunct="1">
        <a:defRPr sz="1800" kern="1200">
          <a:solidFill>
            <a:schemeClr val="tx1"/>
          </a:solidFill>
          <a:latin typeface="+mn-lt"/>
          <a:ea typeface="+mn-ea"/>
          <a:cs typeface="+mn-cs"/>
        </a:defRPr>
      </a:lvl3pPr>
      <a:lvl4pPr marL="1371076" algn="l" defTabSz="914049" rtl="0" eaLnBrk="1" latinLnBrk="0" hangingPunct="1">
        <a:defRPr sz="1800" kern="1200">
          <a:solidFill>
            <a:schemeClr val="tx1"/>
          </a:solidFill>
          <a:latin typeface="+mn-lt"/>
          <a:ea typeface="+mn-ea"/>
          <a:cs typeface="+mn-cs"/>
        </a:defRPr>
      </a:lvl4pPr>
      <a:lvl5pPr marL="1828103" algn="l" defTabSz="914049" rtl="0" eaLnBrk="1" latinLnBrk="0" hangingPunct="1">
        <a:defRPr sz="1800" kern="1200">
          <a:solidFill>
            <a:schemeClr val="tx1"/>
          </a:solidFill>
          <a:latin typeface="+mn-lt"/>
          <a:ea typeface="+mn-ea"/>
          <a:cs typeface="+mn-cs"/>
        </a:defRPr>
      </a:lvl5pPr>
      <a:lvl6pPr marL="2285129" algn="l" defTabSz="914049" rtl="0" eaLnBrk="1" latinLnBrk="0" hangingPunct="1">
        <a:defRPr sz="1800" kern="1200">
          <a:solidFill>
            <a:schemeClr val="tx1"/>
          </a:solidFill>
          <a:latin typeface="+mn-lt"/>
          <a:ea typeface="+mn-ea"/>
          <a:cs typeface="+mn-cs"/>
        </a:defRPr>
      </a:lvl6pPr>
      <a:lvl7pPr marL="2742152" algn="l" defTabSz="914049" rtl="0" eaLnBrk="1" latinLnBrk="0" hangingPunct="1">
        <a:defRPr sz="1800" kern="1200">
          <a:solidFill>
            <a:schemeClr val="tx1"/>
          </a:solidFill>
          <a:latin typeface="+mn-lt"/>
          <a:ea typeface="+mn-ea"/>
          <a:cs typeface="+mn-cs"/>
        </a:defRPr>
      </a:lvl7pPr>
      <a:lvl8pPr marL="3199176" algn="l" defTabSz="914049" rtl="0" eaLnBrk="1" latinLnBrk="0" hangingPunct="1">
        <a:defRPr sz="1800" kern="1200">
          <a:solidFill>
            <a:schemeClr val="tx1"/>
          </a:solidFill>
          <a:latin typeface="+mn-lt"/>
          <a:ea typeface="+mn-ea"/>
          <a:cs typeface="+mn-cs"/>
        </a:defRPr>
      </a:lvl8pPr>
      <a:lvl9pPr marL="3656200" algn="l" defTabSz="91404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05" tIns="45704" rIns="91405"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405" tIns="45704" rIns="91405"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5" tIns="45704" rIns="91405" bIns="45704" rtlCol="0" anchor="ctr"/>
          <a:lstStyle>
            <a:lvl1pPr algn="l">
              <a:defRPr sz="1200">
                <a:solidFill>
                  <a:schemeClr val="tx1">
                    <a:tint val="75000"/>
                  </a:schemeClr>
                </a:solidFill>
              </a:defRPr>
            </a:lvl1pPr>
          </a:lstStyle>
          <a:p>
            <a:pPr defTabSz="914049"/>
            <a:fld id="{54DBF65B-4746-40C1-B906-C5A84C1A5207}" type="datetimeFigureOut">
              <a:rPr lang="en-US" smtClean="0">
                <a:solidFill>
                  <a:prstClr val="black">
                    <a:tint val="75000"/>
                  </a:prstClr>
                </a:solidFill>
              </a:rPr>
              <a:pPr defTabSz="914049"/>
              <a:t>12/11/2021</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05" tIns="45704" rIns="91405" bIns="45704" rtlCol="0" anchor="ctr"/>
          <a:lstStyle>
            <a:lvl1pPr algn="ctr">
              <a:defRPr sz="1200">
                <a:solidFill>
                  <a:schemeClr val="tx1">
                    <a:tint val="75000"/>
                  </a:schemeClr>
                </a:solidFill>
              </a:defRPr>
            </a:lvl1pPr>
          </a:lstStyle>
          <a:p>
            <a:pPr defTabSz="914049"/>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5" tIns="45704" rIns="91405" bIns="45704" rtlCol="0" anchor="ctr"/>
          <a:lstStyle>
            <a:lvl1pPr algn="r">
              <a:defRPr sz="1200">
                <a:solidFill>
                  <a:schemeClr val="tx1">
                    <a:tint val="75000"/>
                  </a:schemeClr>
                </a:solidFill>
              </a:defRPr>
            </a:lvl1pPr>
          </a:lstStyle>
          <a:p>
            <a:pPr defTabSz="914049"/>
            <a:fld id="{BDB899E5-0EEC-49FE-AB3C-89FE6C3855AC}" type="slidenum">
              <a:rPr lang="en-US" smtClean="0">
                <a:solidFill>
                  <a:prstClr val="black">
                    <a:tint val="75000"/>
                  </a:prstClr>
                </a:solidFill>
              </a:rPr>
              <a:pPr defTabSz="914049"/>
              <a:t>‹#›</a:t>
            </a:fld>
            <a:endParaRPr lang="en-US">
              <a:solidFill>
                <a:prstClr val="black">
                  <a:tint val="75000"/>
                </a:prstClr>
              </a:solidFill>
            </a:endParaRPr>
          </a:p>
        </p:txBody>
      </p:sp>
    </p:spTree>
    <p:extLst>
      <p:ext uri="{BB962C8B-B14F-4D97-AF65-F5344CB8AC3E}">
        <p14:creationId xmlns:p14="http://schemas.microsoft.com/office/powerpoint/2010/main" val="139405931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049" rtl="0" eaLnBrk="1" latinLnBrk="0" hangingPunct="1">
        <a:spcBef>
          <a:spcPct val="0"/>
        </a:spcBef>
        <a:buNone/>
        <a:defRPr sz="4400" kern="1200">
          <a:solidFill>
            <a:schemeClr val="tx1"/>
          </a:solidFill>
          <a:latin typeface="+mj-lt"/>
          <a:ea typeface="+mj-ea"/>
          <a:cs typeface="+mj-cs"/>
        </a:defRPr>
      </a:lvl1pPr>
    </p:titleStyle>
    <p:bodyStyle>
      <a:lvl1pPr marL="342770" indent="-342770" algn="l" defTabSz="91404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67" indent="-285642" algn="l" defTabSz="9140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64" indent="-228515" algn="l" defTabSz="9140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88"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12"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637"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63"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94"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15" indent="-228515" algn="l" defTabSz="9140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49" rtl="0" eaLnBrk="1" latinLnBrk="0" hangingPunct="1">
        <a:defRPr sz="1800" kern="1200">
          <a:solidFill>
            <a:schemeClr val="tx1"/>
          </a:solidFill>
          <a:latin typeface="+mn-lt"/>
          <a:ea typeface="+mn-ea"/>
          <a:cs typeface="+mn-cs"/>
        </a:defRPr>
      </a:lvl1pPr>
      <a:lvl2pPr marL="457024" algn="l" defTabSz="914049" rtl="0" eaLnBrk="1" latinLnBrk="0" hangingPunct="1">
        <a:defRPr sz="1800" kern="1200">
          <a:solidFill>
            <a:schemeClr val="tx1"/>
          </a:solidFill>
          <a:latin typeface="+mn-lt"/>
          <a:ea typeface="+mn-ea"/>
          <a:cs typeface="+mn-cs"/>
        </a:defRPr>
      </a:lvl2pPr>
      <a:lvl3pPr marL="914049" algn="l" defTabSz="914049" rtl="0" eaLnBrk="1" latinLnBrk="0" hangingPunct="1">
        <a:defRPr sz="1800" kern="1200">
          <a:solidFill>
            <a:schemeClr val="tx1"/>
          </a:solidFill>
          <a:latin typeface="+mn-lt"/>
          <a:ea typeface="+mn-ea"/>
          <a:cs typeface="+mn-cs"/>
        </a:defRPr>
      </a:lvl3pPr>
      <a:lvl4pPr marL="1371076" algn="l" defTabSz="914049" rtl="0" eaLnBrk="1" latinLnBrk="0" hangingPunct="1">
        <a:defRPr sz="1800" kern="1200">
          <a:solidFill>
            <a:schemeClr val="tx1"/>
          </a:solidFill>
          <a:latin typeface="+mn-lt"/>
          <a:ea typeface="+mn-ea"/>
          <a:cs typeface="+mn-cs"/>
        </a:defRPr>
      </a:lvl4pPr>
      <a:lvl5pPr marL="1828103" algn="l" defTabSz="914049" rtl="0" eaLnBrk="1" latinLnBrk="0" hangingPunct="1">
        <a:defRPr sz="1800" kern="1200">
          <a:solidFill>
            <a:schemeClr val="tx1"/>
          </a:solidFill>
          <a:latin typeface="+mn-lt"/>
          <a:ea typeface="+mn-ea"/>
          <a:cs typeface="+mn-cs"/>
        </a:defRPr>
      </a:lvl5pPr>
      <a:lvl6pPr marL="2285129" algn="l" defTabSz="914049" rtl="0" eaLnBrk="1" latinLnBrk="0" hangingPunct="1">
        <a:defRPr sz="1800" kern="1200">
          <a:solidFill>
            <a:schemeClr val="tx1"/>
          </a:solidFill>
          <a:latin typeface="+mn-lt"/>
          <a:ea typeface="+mn-ea"/>
          <a:cs typeface="+mn-cs"/>
        </a:defRPr>
      </a:lvl6pPr>
      <a:lvl7pPr marL="2742152" algn="l" defTabSz="914049" rtl="0" eaLnBrk="1" latinLnBrk="0" hangingPunct="1">
        <a:defRPr sz="1800" kern="1200">
          <a:solidFill>
            <a:schemeClr val="tx1"/>
          </a:solidFill>
          <a:latin typeface="+mn-lt"/>
          <a:ea typeface="+mn-ea"/>
          <a:cs typeface="+mn-cs"/>
        </a:defRPr>
      </a:lvl7pPr>
      <a:lvl8pPr marL="3199176" algn="l" defTabSz="914049" rtl="0" eaLnBrk="1" latinLnBrk="0" hangingPunct="1">
        <a:defRPr sz="1800" kern="1200">
          <a:solidFill>
            <a:schemeClr val="tx1"/>
          </a:solidFill>
          <a:latin typeface="+mn-lt"/>
          <a:ea typeface="+mn-ea"/>
          <a:cs typeface="+mn-cs"/>
        </a:defRPr>
      </a:lvl8pPr>
      <a:lvl9pPr marL="3656200" algn="l" defTabSz="91404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F34DD42E-11C0-411E-A1DA-71557E534A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2" y="0"/>
            <a:ext cx="9141019" cy="5143500"/>
          </a:xfrm>
          <a:prstGeom prst="rect">
            <a:avLst/>
          </a:prstGeom>
        </p:spPr>
      </p:pic>
    </p:spTree>
    <p:extLst>
      <p:ext uri="{BB962C8B-B14F-4D97-AF65-F5344CB8AC3E}">
        <p14:creationId xmlns:p14="http://schemas.microsoft.com/office/powerpoint/2010/main" val="599957833"/>
      </p:ext>
    </p:extLst>
  </p:cSld>
  <p:clrMap bg1="lt1" tx1="dk1" bg2="lt2" tx2="dk2" accent1="accent1" accent2="accent2" accent3="accent3" accent4="accent4" accent5="accent5" accent6="accent6" hlink="hlink" folHlink="folHlink"/>
  <p:sldLayoutIdLst>
    <p:sldLayoutId id="2147483737" r:id="rId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07" tIns="45705" rIns="91407"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407" tIns="45705" rIns="91407"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07" tIns="45705" rIns="91407" bIns="45705" rtlCol="0" anchor="ctr"/>
          <a:lstStyle>
            <a:lvl1pPr algn="l">
              <a:defRPr sz="1200">
                <a:solidFill>
                  <a:schemeClr val="tx1">
                    <a:tint val="75000"/>
                  </a:schemeClr>
                </a:solidFill>
              </a:defRPr>
            </a:lvl1pPr>
          </a:lstStyle>
          <a:p>
            <a:pPr defTabSz="914072"/>
            <a:fld id="{54DBF65B-4746-40C1-B906-C5A84C1A5207}" type="datetimeFigureOut">
              <a:rPr lang="en-US" smtClean="0">
                <a:solidFill>
                  <a:prstClr val="black">
                    <a:tint val="75000"/>
                  </a:prstClr>
                </a:solidFill>
              </a:rPr>
              <a:pPr defTabSz="914072"/>
              <a:t>12/11/2021</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07" tIns="45705" rIns="91407" bIns="45705" rtlCol="0" anchor="ctr"/>
          <a:lstStyle>
            <a:lvl1pPr algn="ctr">
              <a:defRPr sz="1200">
                <a:solidFill>
                  <a:schemeClr val="tx1">
                    <a:tint val="75000"/>
                  </a:schemeClr>
                </a:solidFill>
              </a:defRPr>
            </a:lvl1pPr>
          </a:lstStyle>
          <a:p>
            <a:pPr defTabSz="91407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07" tIns="45705" rIns="91407" bIns="45705" rtlCol="0" anchor="ctr"/>
          <a:lstStyle>
            <a:lvl1pPr algn="r">
              <a:defRPr sz="1200">
                <a:solidFill>
                  <a:schemeClr val="tx1">
                    <a:tint val="75000"/>
                  </a:schemeClr>
                </a:solidFill>
              </a:defRPr>
            </a:lvl1pPr>
          </a:lstStyle>
          <a:p>
            <a:pPr defTabSz="914072"/>
            <a:fld id="{BDB899E5-0EEC-49FE-AB3C-89FE6C3855AC}" type="slidenum">
              <a:rPr lang="en-US" smtClean="0">
                <a:solidFill>
                  <a:prstClr val="black">
                    <a:tint val="75000"/>
                  </a:prstClr>
                </a:solidFill>
              </a:rPr>
              <a:pPr defTabSz="914072"/>
              <a:t>‹#›</a:t>
            </a:fld>
            <a:endParaRPr lang="en-US">
              <a:solidFill>
                <a:prstClr val="black">
                  <a:tint val="75000"/>
                </a:prstClr>
              </a:solidFill>
            </a:endParaRPr>
          </a:p>
        </p:txBody>
      </p:sp>
    </p:spTree>
    <p:extLst>
      <p:ext uri="{BB962C8B-B14F-4D97-AF65-F5344CB8AC3E}">
        <p14:creationId xmlns:p14="http://schemas.microsoft.com/office/powerpoint/2010/main" val="327727536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072" rtl="0" eaLnBrk="1" latinLnBrk="0" hangingPunct="1">
        <a:spcBef>
          <a:spcPct val="0"/>
        </a:spcBef>
        <a:buNone/>
        <a:defRPr sz="4400" kern="1200">
          <a:solidFill>
            <a:schemeClr val="tx1"/>
          </a:solidFill>
          <a:latin typeface="+mj-lt"/>
          <a:ea typeface="+mj-ea"/>
          <a:cs typeface="+mj-cs"/>
        </a:defRPr>
      </a:lvl1pPr>
    </p:titleStyle>
    <p:bodyStyle>
      <a:lvl1pPr marL="342779" indent="-342779" algn="l" defTabSz="914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6" indent="-285649" algn="l" defTabSz="9140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3" indent="-228520" algn="l" defTabSz="9140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28"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63"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00"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37"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79"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12"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2" rtl="0" eaLnBrk="1" latinLnBrk="0" hangingPunct="1">
        <a:defRPr sz="1800" kern="1200">
          <a:solidFill>
            <a:schemeClr val="tx1"/>
          </a:solidFill>
          <a:latin typeface="+mn-lt"/>
          <a:ea typeface="+mn-ea"/>
          <a:cs typeface="+mn-cs"/>
        </a:defRPr>
      </a:lvl1pPr>
      <a:lvl2pPr marL="457035" algn="l" defTabSz="914072" rtl="0" eaLnBrk="1" latinLnBrk="0" hangingPunct="1">
        <a:defRPr sz="1800" kern="1200">
          <a:solidFill>
            <a:schemeClr val="tx1"/>
          </a:solidFill>
          <a:latin typeface="+mn-lt"/>
          <a:ea typeface="+mn-ea"/>
          <a:cs typeface="+mn-cs"/>
        </a:defRPr>
      </a:lvl2pPr>
      <a:lvl3pPr marL="914072" algn="l" defTabSz="914072" rtl="0" eaLnBrk="1" latinLnBrk="0" hangingPunct="1">
        <a:defRPr sz="1800" kern="1200">
          <a:solidFill>
            <a:schemeClr val="tx1"/>
          </a:solidFill>
          <a:latin typeface="+mn-lt"/>
          <a:ea typeface="+mn-ea"/>
          <a:cs typeface="+mn-cs"/>
        </a:defRPr>
      </a:lvl3pPr>
      <a:lvl4pPr marL="1371110" algn="l" defTabSz="914072" rtl="0" eaLnBrk="1" latinLnBrk="0" hangingPunct="1">
        <a:defRPr sz="1800" kern="1200">
          <a:solidFill>
            <a:schemeClr val="tx1"/>
          </a:solidFill>
          <a:latin typeface="+mn-lt"/>
          <a:ea typeface="+mn-ea"/>
          <a:cs typeface="+mn-cs"/>
        </a:defRPr>
      </a:lvl4pPr>
      <a:lvl5pPr marL="1828148" algn="l" defTabSz="914072" rtl="0" eaLnBrk="1" latinLnBrk="0" hangingPunct="1">
        <a:defRPr sz="1800" kern="1200">
          <a:solidFill>
            <a:schemeClr val="tx1"/>
          </a:solidFill>
          <a:latin typeface="+mn-lt"/>
          <a:ea typeface="+mn-ea"/>
          <a:cs typeface="+mn-cs"/>
        </a:defRPr>
      </a:lvl5pPr>
      <a:lvl6pPr marL="2285186" algn="l" defTabSz="914072" rtl="0" eaLnBrk="1" latinLnBrk="0" hangingPunct="1">
        <a:defRPr sz="1800" kern="1200">
          <a:solidFill>
            <a:schemeClr val="tx1"/>
          </a:solidFill>
          <a:latin typeface="+mn-lt"/>
          <a:ea typeface="+mn-ea"/>
          <a:cs typeface="+mn-cs"/>
        </a:defRPr>
      </a:lvl6pPr>
      <a:lvl7pPr marL="2742221" algn="l" defTabSz="914072" rtl="0" eaLnBrk="1" latinLnBrk="0" hangingPunct="1">
        <a:defRPr sz="1800" kern="1200">
          <a:solidFill>
            <a:schemeClr val="tx1"/>
          </a:solidFill>
          <a:latin typeface="+mn-lt"/>
          <a:ea typeface="+mn-ea"/>
          <a:cs typeface="+mn-cs"/>
        </a:defRPr>
      </a:lvl7pPr>
      <a:lvl8pPr marL="3199256" algn="l" defTabSz="914072" rtl="0" eaLnBrk="1" latinLnBrk="0" hangingPunct="1">
        <a:defRPr sz="1800" kern="1200">
          <a:solidFill>
            <a:schemeClr val="tx1"/>
          </a:solidFill>
          <a:latin typeface="+mn-lt"/>
          <a:ea typeface="+mn-ea"/>
          <a:cs typeface="+mn-cs"/>
        </a:defRPr>
      </a:lvl8pPr>
      <a:lvl9pPr marL="3656291" algn="l" defTabSz="9140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4.emf"/><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5.jpeg"/><Relationship Id="rId4" Type="http://schemas.openxmlformats.org/officeDocument/2006/relationships/image" Target="../media/image19.png"/><Relationship Id="rId9" Type="http://schemas.openxmlformats.org/officeDocument/2006/relationships/hyperlink" Target="mailto:hongvu7219@gmail.com" TargetMode="External"/></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20.png"/><Relationship Id="rId11" Type="http://schemas.openxmlformats.org/officeDocument/2006/relationships/image" Target="../media/image5.jpeg"/><Relationship Id="rId5" Type="http://schemas.openxmlformats.org/officeDocument/2006/relationships/image" Target="../media/image21.png"/><Relationship Id="rId10" Type="http://schemas.openxmlformats.org/officeDocument/2006/relationships/hyperlink" Target="mailto:hongvu7219@gmail.com" TargetMode="External"/><Relationship Id="rId4" Type="http://schemas.openxmlformats.org/officeDocument/2006/relationships/image" Target="../media/image4.emf"/><Relationship Id="rId9" Type="http://schemas.openxmlformats.org/officeDocument/2006/relationships/hyperlink" Target="https://www.facebook.com/vuhong1972"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9.png"/><Relationship Id="rId7" Type="http://schemas.openxmlformats.org/officeDocument/2006/relationships/hyperlink" Target="https://www.facebook.com/vuhong1972"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3.png"/><Relationship Id="rId7" Type="http://schemas.openxmlformats.org/officeDocument/2006/relationships/hyperlink" Target="mailto:hongvu7219@gmail.com"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hyperlink" Target="https://www.facebook.com/vuhong1972"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6.png"/><Relationship Id="rId7"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40.png"/><Relationship Id="rId7"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21.png"/><Relationship Id="rId11" Type="http://schemas.openxmlformats.org/officeDocument/2006/relationships/image" Target="../media/image5.jpeg"/><Relationship Id="rId5" Type="http://schemas.openxmlformats.org/officeDocument/2006/relationships/image" Target="../media/image4.emf"/><Relationship Id="rId10" Type="http://schemas.openxmlformats.org/officeDocument/2006/relationships/hyperlink" Target="mailto:hongvu7219@gmail.com" TargetMode="External"/><Relationship Id="rId4" Type="http://schemas.openxmlformats.org/officeDocument/2006/relationships/image" Target="../media/image41.png"/><Relationship Id="rId9" Type="http://schemas.openxmlformats.org/officeDocument/2006/relationships/hyperlink" Target="https://www.facebook.com/vuhong1972"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4.png"/><Relationship Id="rId7" Type="http://schemas.openxmlformats.org/officeDocument/2006/relationships/hyperlink" Target="mailto:hongvu7219@gmail.com"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45.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6.png"/><Relationship Id="rId7"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hyperlink" Target="mailto:hongvu7219@gmail.com" TargetMode="External"/><Relationship Id="rId4" Type="http://schemas.openxmlformats.org/officeDocument/2006/relationships/image" Target="../media/image11.png"/><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5.png"/><Relationship Id="rId7"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emf"/><Relationship Id="rId5"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jpeg"/><Relationship Id="rId3" Type="http://schemas.openxmlformats.org/officeDocument/2006/relationships/image" Target="../media/image17.emf"/><Relationship Id="rId7" Type="http://schemas.openxmlformats.org/officeDocument/2006/relationships/image" Target="../media/image19.png"/><Relationship Id="rId12" Type="http://schemas.openxmlformats.org/officeDocument/2006/relationships/hyperlink" Target="mailto:hongvu7219@gmail.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hyperlink" Target="https://www.facebook.com/vuhong1972" TargetMode="External"/><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4.emf"/><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3.png"/><Relationship Id="rId7"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facebook.com/vuhong1972" TargetMode="External"/><Relationship Id="rId5" Type="http://schemas.openxmlformats.org/officeDocument/2006/relationships/image" Target="../media/image2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E0611EC-B729-4A23-B964-2367E9990731}"/>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647965" y="112347"/>
            <a:ext cx="8869273" cy="5244017"/>
          </a:xfrm>
          <a:prstGeom prst="rect">
            <a:avLst/>
          </a:prstGeom>
        </p:spPr>
      </p:pic>
      <p:pic>
        <p:nvPicPr>
          <p:cNvPr id="2" name="图片 1">
            <a:extLst>
              <a:ext uri="{FF2B5EF4-FFF2-40B4-BE49-F238E27FC236}">
                <a16:creationId xmlns:a16="http://schemas.microsoft.com/office/drawing/2014/main" xmlns="" id="{E9FD2F9B-9A2C-4736-880E-7002AB3857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536" y="1959135"/>
            <a:ext cx="5360310" cy="2798082"/>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xmlns="" id="{0DDD9A7E-3BBD-43F6-8FE8-61164FD10088}"/>
              </a:ext>
            </a:extLst>
          </p:cNvPr>
          <p:cNvPicPr>
            <a:picLocks noChangeAspect="1"/>
          </p:cNvPicPr>
          <p:nvPr/>
        </p:nvPicPr>
        <p:blipFill>
          <a:blip r:embed="rId5"/>
          <a:stretch>
            <a:fillRect/>
          </a:stretch>
        </p:blipFill>
        <p:spPr>
          <a:xfrm>
            <a:off x="2637618" y="615317"/>
            <a:ext cx="584081" cy="366527"/>
          </a:xfrm>
          <a:prstGeom prst="rect">
            <a:avLst/>
          </a:prstGeom>
        </p:spPr>
      </p:pic>
      <p:pic>
        <p:nvPicPr>
          <p:cNvPr id="7" name="图片 6">
            <a:extLst>
              <a:ext uri="{FF2B5EF4-FFF2-40B4-BE49-F238E27FC236}">
                <a16:creationId xmlns:a16="http://schemas.microsoft.com/office/drawing/2014/main" xmlns="" id="{B304BD44-C7C1-40B1-B806-A330AD1A2F9E}"/>
              </a:ext>
            </a:extLst>
          </p:cNvPr>
          <p:cNvPicPr>
            <a:picLocks noChangeAspect="1"/>
          </p:cNvPicPr>
          <p:nvPr/>
        </p:nvPicPr>
        <p:blipFill>
          <a:blip r:embed="rId5"/>
          <a:stretch>
            <a:fillRect/>
          </a:stretch>
        </p:blipFill>
        <p:spPr>
          <a:xfrm>
            <a:off x="444983" y="368405"/>
            <a:ext cx="786935" cy="493825"/>
          </a:xfrm>
          <a:prstGeom prst="rect">
            <a:avLst/>
          </a:prstGeom>
        </p:spPr>
      </p:pic>
      <p:pic>
        <p:nvPicPr>
          <p:cNvPr id="8" name="图片 7">
            <a:extLst>
              <a:ext uri="{FF2B5EF4-FFF2-40B4-BE49-F238E27FC236}">
                <a16:creationId xmlns:a16="http://schemas.microsoft.com/office/drawing/2014/main" xmlns="" id="{08BF177E-73C7-48A6-8FA5-5419A14F3D77}"/>
              </a:ext>
            </a:extLst>
          </p:cNvPr>
          <p:cNvPicPr>
            <a:picLocks noChangeAspect="1"/>
          </p:cNvPicPr>
          <p:nvPr/>
        </p:nvPicPr>
        <p:blipFill>
          <a:blip r:embed="rId5"/>
          <a:stretch>
            <a:fillRect/>
          </a:stretch>
        </p:blipFill>
        <p:spPr>
          <a:xfrm>
            <a:off x="7179786" y="4061454"/>
            <a:ext cx="1316260" cy="825991"/>
          </a:xfrm>
          <a:prstGeom prst="rect">
            <a:avLst/>
          </a:prstGeom>
        </p:spPr>
      </p:pic>
      <p:pic>
        <p:nvPicPr>
          <p:cNvPr id="9" name="图片 8">
            <a:extLst>
              <a:ext uri="{FF2B5EF4-FFF2-40B4-BE49-F238E27FC236}">
                <a16:creationId xmlns:a16="http://schemas.microsoft.com/office/drawing/2014/main" xmlns="" id="{EB4FEC38-5FFA-4773-AA65-D10DE2A68958}"/>
              </a:ext>
            </a:extLst>
          </p:cNvPr>
          <p:cNvPicPr>
            <a:picLocks noChangeAspect="1"/>
          </p:cNvPicPr>
          <p:nvPr/>
        </p:nvPicPr>
        <p:blipFill>
          <a:blip r:embed="rId5"/>
          <a:stretch>
            <a:fillRect/>
          </a:stretch>
        </p:blipFill>
        <p:spPr>
          <a:xfrm>
            <a:off x="2359054" y="4172919"/>
            <a:ext cx="1546673" cy="970582"/>
          </a:xfrm>
          <a:prstGeom prst="rect">
            <a:avLst/>
          </a:prstGeom>
        </p:spPr>
      </p:pic>
      <p:grpSp>
        <p:nvGrpSpPr>
          <p:cNvPr id="11" name="组合 10">
            <a:extLst>
              <a:ext uri="{FF2B5EF4-FFF2-40B4-BE49-F238E27FC236}">
                <a16:creationId xmlns:a16="http://schemas.microsoft.com/office/drawing/2014/main" xmlns="" id="{0796BD4E-982C-4898-ADF0-C7D6293F8029}"/>
              </a:ext>
            </a:extLst>
          </p:cNvPr>
          <p:cNvGrpSpPr/>
          <p:nvPr/>
        </p:nvGrpSpPr>
        <p:grpSpPr>
          <a:xfrm>
            <a:off x="7947328" y="81955"/>
            <a:ext cx="817448" cy="1247150"/>
            <a:chOff x="8683894" y="705760"/>
            <a:chExt cx="1389852" cy="2120445"/>
          </a:xfrm>
        </p:grpSpPr>
        <p:sp>
          <p:nvSpPr>
            <p:cNvPr id="12" name="Freeform 20">
              <a:extLst>
                <a:ext uri="{FF2B5EF4-FFF2-40B4-BE49-F238E27FC236}">
                  <a16:creationId xmlns:a16="http://schemas.microsoft.com/office/drawing/2014/main" xmlns="" id="{676A9548-AEC3-4264-857E-B2A903565E28}"/>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794">
                <a:defRPr/>
              </a:pPr>
              <a:endParaRPr lang="zh-CN" altLang="en-US" sz="1400">
                <a:solidFill>
                  <a:prstClr val="black"/>
                </a:solidFill>
              </a:endParaRPr>
            </a:p>
          </p:txBody>
        </p:sp>
        <p:sp>
          <p:nvSpPr>
            <p:cNvPr id="13" name="Freeform 21">
              <a:extLst>
                <a:ext uri="{FF2B5EF4-FFF2-40B4-BE49-F238E27FC236}">
                  <a16:creationId xmlns:a16="http://schemas.microsoft.com/office/drawing/2014/main" xmlns="" id="{17D1A87D-1F96-4782-809F-5D264B2C916C}"/>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794">
                <a:defRPr/>
              </a:pPr>
              <a:endParaRPr lang="zh-CN" altLang="en-US" sz="1400">
                <a:solidFill>
                  <a:prstClr val="black"/>
                </a:solidFill>
              </a:endParaRPr>
            </a:p>
          </p:txBody>
        </p:sp>
        <p:sp>
          <p:nvSpPr>
            <p:cNvPr id="14" name="Freeform 52">
              <a:extLst>
                <a:ext uri="{FF2B5EF4-FFF2-40B4-BE49-F238E27FC236}">
                  <a16:creationId xmlns:a16="http://schemas.microsoft.com/office/drawing/2014/main" xmlns="" id="{EB479C86-3563-42C3-80E5-2202571B1BD2}"/>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794">
                <a:defRPr/>
              </a:pPr>
              <a:endParaRPr lang="zh-CN" altLang="en-US" sz="1400">
                <a:solidFill>
                  <a:prstClr val="black"/>
                </a:solidFill>
              </a:endParaRPr>
            </a:p>
          </p:txBody>
        </p:sp>
        <p:sp>
          <p:nvSpPr>
            <p:cNvPr id="15" name="Freeform 53">
              <a:extLst>
                <a:ext uri="{FF2B5EF4-FFF2-40B4-BE49-F238E27FC236}">
                  <a16:creationId xmlns:a16="http://schemas.microsoft.com/office/drawing/2014/main" xmlns="" id="{C68F1133-6E97-4EBB-9E9C-A1E6E6ED1FF3}"/>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794">
                <a:defRPr/>
              </a:pPr>
              <a:endParaRPr lang="zh-CN" altLang="en-US" sz="1400">
                <a:solidFill>
                  <a:prstClr val="black"/>
                </a:solidFill>
              </a:endParaRPr>
            </a:p>
          </p:txBody>
        </p:sp>
        <p:sp>
          <p:nvSpPr>
            <p:cNvPr id="16" name="Freeform 54">
              <a:extLst>
                <a:ext uri="{FF2B5EF4-FFF2-40B4-BE49-F238E27FC236}">
                  <a16:creationId xmlns:a16="http://schemas.microsoft.com/office/drawing/2014/main" xmlns="" id="{40514C69-1799-4771-80CF-25E178C035C1}"/>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794">
                <a:defRPr/>
              </a:pPr>
              <a:endParaRPr lang="zh-CN" altLang="en-US" sz="1400">
                <a:solidFill>
                  <a:prstClr val="black"/>
                </a:solidFill>
              </a:endParaRPr>
            </a:p>
          </p:txBody>
        </p:sp>
        <p:sp>
          <p:nvSpPr>
            <p:cNvPr id="17" name="Freeform 55">
              <a:extLst>
                <a:ext uri="{FF2B5EF4-FFF2-40B4-BE49-F238E27FC236}">
                  <a16:creationId xmlns:a16="http://schemas.microsoft.com/office/drawing/2014/main" xmlns="" id="{AA834033-D515-4AB8-B1AC-97177F526810}"/>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794">
                <a:defRPr/>
              </a:pPr>
              <a:endParaRPr lang="zh-CN" altLang="en-US" sz="1400">
                <a:solidFill>
                  <a:prstClr val="black"/>
                </a:solidFill>
              </a:endParaRPr>
            </a:p>
          </p:txBody>
        </p:sp>
      </p:grpSp>
      <p:sp>
        <p:nvSpPr>
          <p:cNvPr id="18" name="文本框 17">
            <a:extLst>
              <a:ext uri="{FF2B5EF4-FFF2-40B4-BE49-F238E27FC236}">
                <a16:creationId xmlns:a16="http://schemas.microsoft.com/office/drawing/2014/main" xmlns="" id="{AF2283CB-309E-4DA7-A9E9-1B18A872C733}"/>
              </a:ext>
            </a:extLst>
          </p:cNvPr>
          <p:cNvSpPr txBox="1"/>
          <p:nvPr/>
        </p:nvSpPr>
        <p:spPr>
          <a:xfrm>
            <a:off x="3221700" y="1444743"/>
            <a:ext cx="5836576" cy="1361909"/>
          </a:xfrm>
          <a:prstGeom prst="rect">
            <a:avLst/>
          </a:prstGeom>
          <a:noFill/>
        </p:spPr>
        <p:txBody>
          <a:bodyPr wrap="square" lIns="68562" tIns="34289" rIns="68562"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685596">
              <a:lnSpc>
                <a:spcPct val="100000"/>
              </a:lnSpc>
              <a:defRPr/>
            </a:pP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2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42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grpSp>
        <p:nvGrpSpPr>
          <p:cNvPr id="19" name="组合 18">
            <a:extLst>
              <a:ext uri="{FF2B5EF4-FFF2-40B4-BE49-F238E27FC236}">
                <a16:creationId xmlns:a16="http://schemas.microsoft.com/office/drawing/2014/main" xmlns="" id="{4C65C459-9199-4298-A044-9D7EDA28C431}"/>
              </a:ext>
            </a:extLst>
          </p:cNvPr>
          <p:cNvGrpSpPr/>
          <p:nvPr/>
        </p:nvGrpSpPr>
        <p:grpSpPr>
          <a:xfrm rot="406819" flipH="1">
            <a:off x="2219705" y="1373726"/>
            <a:ext cx="835833" cy="570883"/>
            <a:chOff x="9015984" y="2528554"/>
            <a:chExt cx="2157344" cy="1473489"/>
          </a:xfrm>
        </p:grpSpPr>
        <p:sp>
          <p:nvSpPr>
            <p:cNvPr id="20" name="Freeform 166">
              <a:extLst>
                <a:ext uri="{FF2B5EF4-FFF2-40B4-BE49-F238E27FC236}">
                  <a16:creationId xmlns:a16="http://schemas.microsoft.com/office/drawing/2014/main" xmlns="" id="{7EA3E342-6EBA-4035-AD9A-1F2BF1386483}"/>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1" name="Freeform 167">
              <a:extLst>
                <a:ext uri="{FF2B5EF4-FFF2-40B4-BE49-F238E27FC236}">
                  <a16:creationId xmlns:a16="http://schemas.microsoft.com/office/drawing/2014/main" xmlns="" id="{01878E18-0990-4E4D-BB13-21954E9AE29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2" name="Freeform 168">
              <a:extLst>
                <a:ext uri="{FF2B5EF4-FFF2-40B4-BE49-F238E27FC236}">
                  <a16:creationId xmlns:a16="http://schemas.microsoft.com/office/drawing/2014/main" xmlns="" id="{925B0D9A-F701-487F-B723-C2A22FE5E27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3" name="Freeform 169">
              <a:extLst>
                <a:ext uri="{FF2B5EF4-FFF2-40B4-BE49-F238E27FC236}">
                  <a16:creationId xmlns:a16="http://schemas.microsoft.com/office/drawing/2014/main" xmlns="" id="{E293F15A-7A04-406D-8215-3E5ADCD956C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4" name="Freeform 170">
              <a:extLst>
                <a:ext uri="{FF2B5EF4-FFF2-40B4-BE49-F238E27FC236}">
                  <a16:creationId xmlns:a16="http://schemas.microsoft.com/office/drawing/2014/main" xmlns="" id="{B7D69293-C065-49C6-9DC4-990926A8A584}"/>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5" name="Freeform 175">
              <a:extLst>
                <a:ext uri="{FF2B5EF4-FFF2-40B4-BE49-F238E27FC236}">
                  <a16:creationId xmlns:a16="http://schemas.microsoft.com/office/drawing/2014/main" xmlns="" id="{6B669043-8CD0-47D9-B642-69E9A17D693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6" name="Freeform 176">
              <a:extLst>
                <a:ext uri="{FF2B5EF4-FFF2-40B4-BE49-F238E27FC236}">
                  <a16:creationId xmlns:a16="http://schemas.microsoft.com/office/drawing/2014/main" xmlns="" id="{9C69694C-10CC-4BAC-94E0-0E5FCAE776E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7" name="Freeform 177">
              <a:extLst>
                <a:ext uri="{FF2B5EF4-FFF2-40B4-BE49-F238E27FC236}">
                  <a16:creationId xmlns:a16="http://schemas.microsoft.com/office/drawing/2014/main" xmlns="" id="{B7196265-DE61-4B2F-828B-A25B8456DE4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8" name="Freeform 178">
              <a:extLst>
                <a:ext uri="{FF2B5EF4-FFF2-40B4-BE49-F238E27FC236}">
                  <a16:creationId xmlns:a16="http://schemas.microsoft.com/office/drawing/2014/main" xmlns="" id="{E796D356-FCB3-4807-9439-77D08831A3C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sp>
          <p:nvSpPr>
            <p:cNvPr id="29" name="Freeform 179">
              <a:extLst>
                <a:ext uri="{FF2B5EF4-FFF2-40B4-BE49-F238E27FC236}">
                  <a16:creationId xmlns:a16="http://schemas.microsoft.com/office/drawing/2014/main" xmlns="" id="{8D369413-983C-464C-A391-A59C6528B525}"/>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08">
                <a:defRPr/>
              </a:pPr>
              <a:endParaRPr lang="zh-CN" altLang="en-US">
                <a:solidFill>
                  <a:prstClr val="black"/>
                </a:solidFill>
                <a:latin typeface="等线" panose="020F0502020204030204"/>
              </a:endParaRPr>
            </a:p>
          </p:txBody>
        </p:sp>
      </p:grpSp>
      <p:sp>
        <p:nvSpPr>
          <p:cNvPr id="30"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1" name="Picture 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5776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34" presetClass="emph" presetSubtype="0" fill="hold" grpId="1" nodeType="withEffect">
                                  <p:stCondLst>
                                    <p:cond delay="0"/>
                                  </p:stCondLst>
                                  <p:iterate type="lt">
                                    <p:tmPct val="10000"/>
                                  </p:iterate>
                                  <p:childTnLst>
                                    <p:animMotion origin="layout" path="M 0.0 0.0 L 0.0 -0.07213" pathEditMode="relative" ptsTypes="">
                                      <p:cBhvr>
                                        <p:cTn id="40" dur="250" accel="50000" decel="50000" autoRev="1" fill="hold">
                                          <p:stCondLst>
                                            <p:cond delay="0"/>
                                          </p:stCondLst>
                                        </p:cTn>
                                        <p:tgtEl>
                                          <p:spTgt spid="18"/>
                                        </p:tgtEl>
                                        <p:attrNameLst>
                                          <p:attrName>ppt_x</p:attrName>
                                          <p:attrName>ppt_y</p:attrName>
                                        </p:attrNameLst>
                                      </p:cBhvr>
                                    </p:animMotion>
                                    <p:animRot by="1500000">
                                      <p:cBhvr>
                                        <p:cTn id="41" dur="125" fill="hold">
                                          <p:stCondLst>
                                            <p:cond delay="0"/>
                                          </p:stCondLst>
                                        </p:cTn>
                                        <p:tgtEl>
                                          <p:spTgt spid="18"/>
                                        </p:tgtEl>
                                        <p:attrNameLst>
                                          <p:attrName>r</p:attrName>
                                        </p:attrNameLst>
                                      </p:cBhvr>
                                    </p:animRot>
                                    <p:animRot by="-1500000">
                                      <p:cBhvr>
                                        <p:cTn id="42" dur="125" fill="hold">
                                          <p:stCondLst>
                                            <p:cond delay="125"/>
                                          </p:stCondLst>
                                        </p:cTn>
                                        <p:tgtEl>
                                          <p:spTgt spid="18"/>
                                        </p:tgtEl>
                                        <p:attrNameLst>
                                          <p:attrName>r</p:attrName>
                                        </p:attrNameLst>
                                      </p:cBhvr>
                                    </p:animRot>
                                    <p:animRot by="-1500000">
                                      <p:cBhvr>
                                        <p:cTn id="43" dur="125" fill="hold">
                                          <p:stCondLst>
                                            <p:cond delay="250"/>
                                          </p:stCondLst>
                                        </p:cTn>
                                        <p:tgtEl>
                                          <p:spTgt spid="18"/>
                                        </p:tgtEl>
                                        <p:attrNameLst>
                                          <p:attrName>r</p:attrName>
                                        </p:attrNameLst>
                                      </p:cBhvr>
                                    </p:animRot>
                                    <p:animRot by="1500000">
                                      <p:cBhvr>
                                        <p:cTn id="44"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B415B895-DD40-46FB-BB0A-9AD4E47E4898}"/>
              </a:ext>
            </a:extLst>
          </p:cNvPr>
          <p:cNvPicPr>
            <a:picLocks noChangeAspect="1"/>
          </p:cNvPicPr>
          <p:nvPr/>
        </p:nvPicPr>
        <p:blipFill>
          <a:blip r:embed="rId3"/>
          <a:stretch>
            <a:fillRect/>
          </a:stretch>
        </p:blipFill>
        <p:spPr>
          <a:xfrm>
            <a:off x="1506851" y="-1"/>
            <a:ext cx="6474680" cy="3213377"/>
          </a:xfrm>
          <a:prstGeom prst="rect">
            <a:avLst/>
          </a:prstGeom>
        </p:spPr>
      </p:pic>
      <p:pic>
        <p:nvPicPr>
          <p:cNvPr id="13" name="图片 12">
            <a:extLst>
              <a:ext uri="{FF2B5EF4-FFF2-40B4-BE49-F238E27FC236}">
                <a16:creationId xmlns="" xmlns:a16="http://schemas.microsoft.com/office/drawing/2014/main" id="{7B76C4C3-CD6F-4772-8C79-52FB0E9F1A7C}"/>
              </a:ext>
            </a:extLst>
          </p:cNvPr>
          <p:cNvPicPr>
            <a:picLocks noChangeAspect="1"/>
          </p:cNvPicPr>
          <p:nvPr/>
        </p:nvPicPr>
        <p:blipFill>
          <a:blip r:embed="rId3"/>
          <a:stretch>
            <a:fillRect/>
          </a:stretch>
        </p:blipFill>
        <p:spPr>
          <a:xfrm>
            <a:off x="779192" y="1525728"/>
            <a:ext cx="688593" cy="432112"/>
          </a:xfrm>
          <a:prstGeom prst="rect">
            <a:avLst/>
          </a:prstGeom>
        </p:spPr>
      </p:pic>
      <p:pic>
        <p:nvPicPr>
          <p:cNvPr id="14" name="图片 13">
            <a:extLst>
              <a:ext uri="{FF2B5EF4-FFF2-40B4-BE49-F238E27FC236}">
                <a16:creationId xmlns="" xmlns:a16="http://schemas.microsoft.com/office/drawing/2014/main" id="{961FBE18-1B33-457D-92B9-9B6B87C364D0}"/>
              </a:ext>
            </a:extLst>
          </p:cNvPr>
          <p:cNvPicPr>
            <a:picLocks noChangeAspect="1"/>
          </p:cNvPicPr>
          <p:nvPr/>
        </p:nvPicPr>
        <p:blipFill>
          <a:blip r:embed="rId3"/>
          <a:stretch>
            <a:fillRect/>
          </a:stretch>
        </p:blipFill>
        <p:spPr>
          <a:xfrm>
            <a:off x="2618123" y="241943"/>
            <a:ext cx="688593" cy="432112"/>
          </a:xfrm>
          <a:prstGeom prst="rect">
            <a:avLst/>
          </a:prstGeom>
        </p:spPr>
      </p:pic>
      <p:pic>
        <p:nvPicPr>
          <p:cNvPr id="16" name="图片 15">
            <a:extLst>
              <a:ext uri="{FF2B5EF4-FFF2-40B4-BE49-F238E27FC236}">
                <a16:creationId xmlns="" xmlns:a16="http://schemas.microsoft.com/office/drawing/2014/main" id="{758681C8-4CAC-4EB9-9B6C-8EDAA7167A2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81735" y="4044424"/>
            <a:ext cx="944918" cy="758450"/>
          </a:xfrm>
          <a:prstGeom prst="rect">
            <a:avLst/>
          </a:prstGeom>
        </p:spPr>
      </p:pic>
      <p:sp>
        <p:nvSpPr>
          <p:cNvPr id="19" name="Freeform 95">
            <a:extLst>
              <a:ext uri="{FF2B5EF4-FFF2-40B4-BE49-F238E27FC236}">
                <a16:creationId xmlns="" xmlns:a16="http://schemas.microsoft.com/office/drawing/2014/main" id="{B8D43DE7-C483-45F7-82E1-CA8D2441BD2C}"/>
              </a:ext>
            </a:extLst>
          </p:cNvPr>
          <p:cNvSpPr>
            <a:spLocks noEditPoints="1"/>
          </p:cNvSpPr>
          <p:nvPr/>
        </p:nvSpPr>
        <p:spPr bwMode="auto">
          <a:xfrm>
            <a:off x="267624" y="1957840"/>
            <a:ext cx="802888" cy="746390"/>
          </a:xfrm>
          <a:custGeom>
            <a:avLst/>
            <a:gdLst>
              <a:gd name="T0" fmla="*/ 287 w 376"/>
              <a:gd name="T1" fmla="*/ 219 h 347"/>
              <a:gd name="T2" fmla="*/ 256 w 376"/>
              <a:gd name="T3" fmla="*/ 160 h 347"/>
              <a:gd name="T4" fmla="*/ 200 w 376"/>
              <a:gd name="T5" fmla="*/ 162 h 347"/>
              <a:gd name="T6" fmla="*/ 104 w 376"/>
              <a:gd name="T7" fmla="*/ 93 h 347"/>
              <a:gd name="T8" fmla="*/ 81 w 376"/>
              <a:gd name="T9" fmla="*/ 13 h 347"/>
              <a:gd name="T10" fmla="*/ 79 w 376"/>
              <a:gd name="T11" fmla="*/ 8 h 347"/>
              <a:gd name="T12" fmla="*/ 66 w 376"/>
              <a:gd name="T13" fmla="*/ 1 h 347"/>
              <a:gd name="T14" fmla="*/ 73 w 376"/>
              <a:gd name="T15" fmla="*/ 15 h 347"/>
              <a:gd name="T16" fmla="*/ 17 w 376"/>
              <a:gd name="T17" fmla="*/ 71 h 347"/>
              <a:gd name="T18" fmla="*/ 0 w 376"/>
              <a:gd name="T19" fmla="*/ 55 h 347"/>
              <a:gd name="T20" fmla="*/ 94 w 376"/>
              <a:gd name="T21" fmla="*/ 148 h 347"/>
              <a:gd name="T22" fmla="*/ 184 w 376"/>
              <a:gd name="T23" fmla="*/ 179 h 347"/>
              <a:gd name="T24" fmla="*/ 275 w 376"/>
              <a:gd name="T25" fmla="*/ 246 h 347"/>
              <a:gd name="T26" fmla="*/ 290 w 376"/>
              <a:gd name="T27" fmla="*/ 342 h 347"/>
              <a:gd name="T28" fmla="*/ 286 w 376"/>
              <a:gd name="T29" fmla="*/ 296 h 347"/>
              <a:gd name="T30" fmla="*/ 342 w 376"/>
              <a:gd name="T31" fmla="*/ 228 h 347"/>
              <a:gd name="T32" fmla="*/ 376 w 376"/>
              <a:gd name="T33" fmla="*/ 283 h 347"/>
              <a:gd name="T34" fmla="*/ 299 w 376"/>
              <a:gd name="T35" fmla="*/ 229 h 347"/>
              <a:gd name="T36" fmla="*/ 308 w 376"/>
              <a:gd name="T37" fmla="*/ 232 h 347"/>
              <a:gd name="T38" fmla="*/ 288 w 376"/>
              <a:gd name="T39" fmla="*/ 238 h 347"/>
              <a:gd name="T40" fmla="*/ 228 w 376"/>
              <a:gd name="T41" fmla="*/ 168 h 347"/>
              <a:gd name="T42" fmla="*/ 199 w 376"/>
              <a:gd name="T43" fmla="*/ 203 h 347"/>
              <a:gd name="T44" fmla="*/ 228 w 376"/>
              <a:gd name="T45" fmla="*/ 168 h 347"/>
              <a:gd name="T46" fmla="*/ 120 w 376"/>
              <a:gd name="T47" fmla="*/ 117 h 347"/>
              <a:gd name="T48" fmla="*/ 103 w 376"/>
              <a:gd name="T49" fmla="*/ 132 h 347"/>
              <a:gd name="T50" fmla="*/ 103 w 376"/>
              <a:gd name="T51" fmla="*/ 108 h 347"/>
              <a:gd name="T52" fmla="*/ 33 w 376"/>
              <a:gd name="T53" fmla="*/ 87 h 347"/>
              <a:gd name="T54" fmla="*/ 20 w 376"/>
              <a:gd name="T55" fmla="*/ 74 h 347"/>
              <a:gd name="T56" fmla="*/ 84 w 376"/>
              <a:gd name="T57" fmla="*/ 30 h 347"/>
              <a:gd name="T58" fmla="*/ 33 w 376"/>
              <a:gd name="T59" fmla="*/ 87 h 347"/>
              <a:gd name="T60" fmla="*/ 61 w 376"/>
              <a:gd name="T61" fmla="*/ 98 h 347"/>
              <a:gd name="T62" fmla="*/ 80 w 376"/>
              <a:gd name="T63" fmla="*/ 71 h 347"/>
              <a:gd name="T64" fmla="*/ 64 w 376"/>
              <a:gd name="T65" fmla="*/ 85 h 347"/>
              <a:gd name="T66" fmla="*/ 37 w 376"/>
              <a:gd name="T67" fmla="*/ 90 h 347"/>
              <a:gd name="T68" fmla="*/ 87 w 376"/>
              <a:gd name="T69" fmla="*/ 35 h 347"/>
              <a:gd name="T70" fmla="*/ 93 w 376"/>
              <a:gd name="T71" fmla="*/ 85 h 347"/>
              <a:gd name="T72" fmla="*/ 75 w 376"/>
              <a:gd name="T73" fmla="*/ 98 h 347"/>
              <a:gd name="T74" fmla="*/ 179 w 376"/>
              <a:gd name="T75" fmla="*/ 151 h 347"/>
              <a:gd name="T76" fmla="*/ 169 w 376"/>
              <a:gd name="T77" fmla="*/ 159 h 347"/>
              <a:gd name="T78" fmla="*/ 135 w 376"/>
              <a:gd name="T79" fmla="*/ 170 h 347"/>
              <a:gd name="T80" fmla="*/ 163 w 376"/>
              <a:gd name="T81" fmla="*/ 120 h 347"/>
              <a:gd name="T82" fmla="*/ 116 w 376"/>
              <a:gd name="T83" fmla="*/ 161 h 347"/>
              <a:gd name="T84" fmla="*/ 157 w 376"/>
              <a:gd name="T85" fmla="*/ 104 h 347"/>
              <a:gd name="T86" fmla="*/ 105 w 376"/>
              <a:gd name="T87" fmla="*/ 142 h 347"/>
              <a:gd name="T88" fmla="*/ 140 w 376"/>
              <a:gd name="T89" fmla="*/ 99 h 347"/>
              <a:gd name="T90" fmla="*/ 185 w 376"/>
              <a:gd name="T91" fmla="*/ 165 h 347"/>
              <a:gd name="T92" fmla="*/ 253 w 376"/>
              <a:gd name="T93" fmla="*/ 241 h 347"/>
              <a:gd name="T94" fmla="*/ 261 w 376"/>
              <a:gd name="T95" fmla="*/ 216 h 347"/>
              <a:gd name="T96" fmla="*/ 243 w 376"/>
              <a:gd name="T97" fmla="*/ 244 h 347"/>
              <a:gd name="T98" fmla="*/ 216 w 376"/>
              <a:gd name="T99" fmla="*/ 240 h 347"/>
              <a:gd name="T100" fmla="*/ 257 w 376"/>
              <a:gd name="T101" fmla="*/ 187 h 347"/>
              <a:gd name="T102" fmla="*/ 228 w 376"/>
              <a:gd name="T103" fmla="*/ 211 h 347"/>
              <a:gd name="T104" fmla="*/ 213 w 376"/>
              <a:gd name="T105" fmla="*/ 239 h 347"/>
              <a:gd name="T106" fmla="*/ 200 w 376"/>
              <a:gd name="T107" fmla="*/ 214 h 347"/>
              <a:gd name="T108" fmla="*/ 234 w 376"/>
              <a:gd name="T109" fmla="*/ 169 h 347"/>
              <a:gd name="T110" fmla="*/ 236 w 376"/>
              <a:gd name="T111" fmla="*/ 167 h 347"/>
              <a:gd name="T112" fmla="*/ 276 w 376"/>
              <a:gd name="T113" fmla="*/ 228 h 347"/>
              <a:gd name="T114" fmla="*/ 315 w 376"/>
              <a:gd name="T115" fmla="*/ 254 h 347"/>
              <a:gd name="T116" fmla="*/ 286 w 376"/>
              <a:gd name="T117" fmla="*/ 267 h 347"/>
              <a:gd name="T118" fmla="*/ 308 w 376"/>
              <a:gd name="T119" fmla="*/ 242 h 347"/>
              <a:gd name="T120" fmla="*/ 335 w 376"/>
              <a:gd name="T121" fmla="*/ 2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347">
                <a:moveTo>
                  <a:pt x="352" y="215"/>
                </a:moveTo>
                <a:cubicBezTo>
                  <a:pt x="330" y="196"/>
                  <a:pt x="308" y="204"/>
                  <a:pt x="287" y="219"/>
                </a:cubicBezTo>
                <a:cubicBezTo>
                  <a:pt x="287" y="214"/>
                  <a:pt x="286" y="210"/>
                  <a:pt x="285" y="205"/>
                </a:cubicBezTo>
                <a:cubicBezTo>
                  <a:pt x="280" y="189"/>
                  <a:pt x="272" y="169"/>
                  <a:pt x="256" y="160"/>
                </a:cubicBezTo>
                <a:cubicBezTo>
                  <a:pt x="242" y="152"/>
                  <a:pt x="226" y="155"/>
                  <a:pt x="210" y="159"/>
                </a:cubicBezTo>
                <a:cubicBezTo>
                  <a:pt x="207" y="160"/>
                  <a:pt x="204" y="161"/>
                  <a:pt x="200" y="162"/>
                </a:cubicBezTo>
                <a:cubicBezTo>
                  <a:pt x="202" y="123"/>
                  <a:pt x="197" y="83"/>
                  <a:pt x="151" y="84"/>
                </a:cubicBezTo>
                <a:cubicBezTo>
                  <a:pt x="135" y="84"/>
                  <a:pt x="119" y="89"/>
                  <a:pt x="104" y="93"/>
                </a:cubicBezTo>
                <a:cubicBezTo>
                  <a:pt x="104" y="81"/>
                  <a:pt x="105" y="69"/>
                  <a:pt x="104" y="57"/>
                </a:cubicBezTo>
                <a:cubicBezTo>
                  <a:pt x="102" y="40"/>
                  <a:pt x="93" y="25"/>
                  <a:pt x="81" y="13"/>
                </a:cubicBezTo>
                <a:cubicBezTo>
                  <a:pt x="82" y="12"/>
                  <a:pt x="82" y="11"/>
                  <a:pt x="83" y="10"/>
                </a:cubicBezTo>
                <a:cubicBezTo>
                  <a:pt x="84" y="8"/>
                  <a:pt x="81" y="6"/>
                  <a:pt x="79" y="8"/>
                </a:cubicBezTo>
                <a:cubicBezTo>
                  <a:pt x="79" y="8"/>
                  <a:pt x="78" y="9"/>
                  <a:pt x="77" y="10"/>
                </a:cubicBezTo>
                <a:cubicBezTo>
                  <a:pt x="74" y="7"/>
                  <a:pt x="70" y="4"/>
                  <a:pt x="66" y="1"/>
                </a:cubicBezTo>
                <a:cubicBezTo>
                  <a:pt x="64" y="0"/>
                  <a:pt x="62" y="2"/>
                  <a:pt x="63" y="4"/>
                </a:cubicBezTo>
                <a:cubicBezTo>
                  <a:pt x="66" y="8"/>
                  <a:pt x="70" y="11"/>
                  <a:pt x="73" y="15"/>
                </a:cubicBezTo>
                <a:cubicBezTo>
                  <a:pt x="55" y="35"/>
                  <a:pt x="44" y="57"/>
                  <a:pt x="18" y="70"/>
                </a:cubicBezTo>
                <a:cubicBezTo>
                  <a:pt x="18" y="70"/>
                  <a:pt x="17" y="70"/>
                  <a:pt x="17" y="71"/>
                </a:cubicBezTo>
                <a:cubicBezTo>
                  <a:pt x="14" y="65"/>
                  <a:pt x="10" y="60"/>
                  <a:pt x="7" y="54"/>
                </a:cubicBezTo>
                <a:cubicBezTo>
                  <a:pt x="6" y="50"/>
                  <a:pt x="0" y="51"/>
                  <a:pt x="0" y="55"/>
                </a:cubicBezTo>
                <a:cubicBezTo>
                  <a:pt x="11" y="103"/>
                  <a:pt x="49" y="116"/>
                  <a:pt x="91" y="110"/>
                </a:cubicBezTo>
                <a:cubicBezTo>
                  <a:pt x="90" y="123"/>
                  <a:pt x="90" y="135"/>
                  <a:pt x="94" y="148"/>
                </a:cubicBezTo>
                <a:cubicBezTo>
                  <a:pt x="104" y="188"/>
                  <a:pt x="150" y="187"/>
                  <a:pt x="183" y="179"/>
                </a:cubicBezTo>
                <a:cubicBezTo>
                  <a:pt x="184" y="179"/>
                  <a:pt x="184" y="179"/>
                  <a:pt x="184" y="179"/>
                </a:cubicBezTo>
                <a:cubicBezTo>
                  <a:pt x="183" y="213"/>
                  <a:pt x="190" y="261"/>
                  <a:pt x="232" y="261"/>
                </a:cubicBezTo>
                <a:cubicBezTo>
                  <a:pt x="247" y="261"/>
                  <a:pt x="262" y="254"/>
                  <a:pt x="275" y="246"/>
                </a:cubicBezTo>
                <a:cubicBezTo>
                  <a:pt x="274" y="258"/>
                  <a:pt x="272" y="270"/>
                  <a:pt x="272" y="282"/>
                </a:cubicBezTo>
                <a:cubicBezTo>
                  <a:pt x="270" y="304"/>
                  <a:pt x="277" y="324"/>
                  <a:pt x="290" y="342"/>
                </a:cubicBezTo>
                <a:cubicBezTo>
                  <a:pt x="294" y="347"/>
                  <a:pt x="302" y="342"/>
                  <a:pt x="299" y="337"/>
                </a:cubicBezTo>
                <a:cubicBezTo>
                  <a:pt x="292" y="323"/>
                  <a:pt x="288" y="310"/>
                  <a:pt x="286" y="296"/>
                </a:cubicBezTo>
                <a:cubicBezTo>
                  <a:pt x="298" y="289"/>
                  <a:pt x="307" y="279"/>
                  <a:pt x="315" y="268"/>
                </a:cubicBezTo>
                <a:cubicBezTo>
                  <a:pt x="325" y="256"/>
                  <a:pt x="335" y="242"/>
                  <a:pt x="342" y="228"/>
                </a:cubicBezTo>
                <a:cubicBezTo>
                  <a:pt x="355" y="240"/>
                  <a:pt x="363" y="265"/>
                  <a:pt x="367" y="283"/>
                </a:cubicBezTo>
                <a:cubicBezTo>
                  <a:pt x="368" y="288"/>
                  <a:pt x="376" y="288"/>
                  <a:pt x="376" y="283"/>
                </a:cubicBezTo>
                <a:cubicBezTo>
                  <a:pt x="376" y="259"/>
                  <a:pt x="371" y="231"/>
                  <a:pt x="352" y="215"/>
                </a:cubicBezTo>
                <a:close/>
                <a:moveTo>
                  <a:pt x="299" y="229"/>
                </a:moveTo>
                <a:cubicBezTo>
                  <a:pt x="305" y="225"/>
                  <a:pt x="310" y="222"/>
                  <a:pt x="315" y="221"/>
                </a:cubicBezTo>
                <a:cubicBezTo>
                  <a:pt x="313" y="225"/>
                  <a:pt x="311" y="228"/>
                  <a:pt x="308" y="232"/>
                </a:cubicBezTo>
                <a:cubicBezTo>
                  <a:pt x="302" y="241"/>
                  <a:pt x="295" y="250"/>
                  <a:pt x="287" y="258"/>
                </a:cubicBezTo>
                <a:cubicBezTo>
                  <a:pt x="287" y="251"/>
                  <a:pt x="288" y="244"/>
                  <a:pt x="288" y="238"/>
                </a:cubicBezTo>
                <a:cubicBezTo>
                  <a:pt x="292" y="235"/>
                  <a:pt x="296" y="232"/>
                  <a:pt x="299" y="229"/>
                </a:cubicBezTo>
                <a:close/>
                <a:moveTo>
                  <a:pt x="228" y="168"/>
                </a:moveTo>
                <a:cubicBezTo>
                  <a:pt x="219" y="174"/>
                  <a:pt x="213" y="184"/>
                  <a:pt x="206" y="192"/>
                </a:cubicBezTo>
                <a:cubicBezTo>
                  <a:pt x="203" y="195"/>
                  <a:pt x="201" y="199"/>
                  <a:pt x="199" y="203"/>
                </a:cubicBezTo>
                <a:cubicBezTo>
                  <a:pt x="198" y="193"/>
                  <a:pt x="198" y="184"/>
                  <a:pt x="199" y="175"/>
                </a:cubicBezTo>
                <a:cubicBezTo>
                  <a:pt x="209" y="172"/>
                  <a:pt x="218" y="169"/>
                  <a:pt x="228" y="168"/>
                </a:cubicBezTo>
                <a:close/>
                <a:moveTo>
                  <a:pt x="132" y="100"/>
                </a:moveTo>
                <a:cubicBezTo>
                  <a:pt x="128" y="105"/>
                  <a:pt x="124" y="111"/>
                  <a:pt x="120" y="117"/>
                </a:cubicBezTo>
                <a:cubicBezTo>
                  <a:pt x="115" y="123"/>
                  <a:pt x="109" y="130"/>
                  <a:pt x="104" y="136"/>
                </a:cubicBezTo>
                <a:cubicBezTo>
                  <a:pt x="103" y="135"/>
                  <a:pt x="103" y="133"/>
                  <a:pt x="103" y="132"/>
                </a:cubicBezTo>
                <a:cubicBezTo>
                  <a:pt x="102" y="124"/>
                  <a:pt x="102" y="116"/>
                  <a:pt x="103" y="108"/>
                </a:cubicBezTo>
                <a:cubicBezTo>
                  <a:pt x="103" y="108"/>
                  <a:pt x="103" y="108"/>
                  <a:pt x="103" y="108"/>
                </a:cubicBezTo>
                <a:cubicBezTo>
                  <a:pt x="112" y="106"/>
                  <a:pt x="122" y="103"/>
                  <a:pt x="132" y="100"/>
                </a:cubicBezTo>
                <a:close/>
                <a:moveTo>
                  <a:pt x="33" y="87"/>
                </a:moveTo>
                <a:cubicBezTo>
                  <a:pt x="28" y="84"/>
                  <a:pt x="24" y="79"/>
                  <a:pt x="20" y="74"/>
                </a:cubicBezTo>
                <a:cubicBezTo>
                  <a:pt x="20" y="74"/>
                  <a:pt x="20" y="74"/>
                  <a:pt x="20" y="74"/>
                </a:cubicBezTo>
                <a:cubicBezTo>
                  <a:pt x="44" y="67"/>
                  <a:pt x="64" y="43"/>
                  <a:pt x="77" y="20"/>
                </a:cubicBezTo>
                <a:cubicBezTo>
                  <a:pt x="80" y="23"/>
                  <a:pt x="82" y="26"/>
                  <a:pt x="84" y="30"/>
                </a:cubicBezTo>
                <a:cubicBezTo>
                  <a:pt x="76" y="36"/>
                  <a:pt x="71" y="47"/>
                  <a:pt x="66" y="56"/>
                </a:cubicBezTo>
                <a:cubicBezTo>
                  <a:pt x="58" y="68"/>
                  <a:pt x="48" y="82"/>
                  <a:pt x="33" y="87"/>
                </a:cubicBezTo>
                <a:close/>
                <a:moveTo>
                  <a:pt x="75" y="98"/>
                </a:moveTo>
                <a:cubicBezTo>
                  <a:pt x="70" y="99"/>
                  <a:pt x="66" y="99"/>
                  <a:pt x="61" y="98"/>
                </a:cubicBezTo>
                <a:cubicBezTo>
                  <a:pt x="64" y="96"/>
                  <a:pt x="66" y="94"/>
                  <a:pt x="68" y="91"/>
                </a:cubicBezTo>
                <a:cubicBezTo>
                  <a:pt x="72" y="85"/>
                  <a:pt x="78" y="78"/>
                  <a:pt x="80" y="71"/>
                </a:cubicBezTo>
                <a:cubicBezTo>
                  <a:pt x="81" y="69"/>
                  <a:pt x="79" y="67"/>
                  <a:pt x="77" y="68"/>
                </a:cubicBezTo>
                <a:cubicBezTo>
                  <a:pt x="71" y="72"/>
                  <a:pt x="68" y="79"/>
                  <a:pt x="64" y="85"/>
                </a:cubicBezTo>
                <a:cubicBezTo>
                  <a:pt x="61" y="89"/>
                  <a:pt x="59" y="93"/>
                  <a:pt x="56" y="97"/>
                </a:cubicBezTo>
                <a:cubicBezTo>
                  <a:pt x="49" y="96"/>
                  <a:pt x="43" y="94"/>
                  <a:pt x="37" y="90"/>
                </a:cubicBezTo>
                <a:cubicBezTo>
                  <a:pt x="49" y="87"/>
                  <a:pt x="57" y="79"/>
                  <a:pt x="64" y="70"/>
                </a:cubicBezTo>
                <a:cubicBezTo>
                  <a:pt x="72" y="61"/>
                  <a:pt x="82" y="47"/>
                  <a:pt x="87" y="35"/>
                </a:cubicBezTo>
                <a:cubicBezTo>
                  <a:pt x="88" y="36"/>
                  <a:pt x="88" y="36"/>
                  <a:pt x="89" y="37"/>
                </a:cubicBezTo>
                <a:cubicBezTo>
                  <a:pt x="96" y="52"/>
                  <a:pt x="95" y="70"/>
                  <a:pt x="93" y="85"/>
                </a:cubicBezTo>
                <a:cubicBezTo>
                  <a:pt x="93" y="89"/>
                  <a:pt x="93" y="92"/>
                  <a:pt x="92" y="95"/>
                </a:cubicBezTo>
                <a:cubicBezTo>
                  <a:pt x="87" y="97"/>
                  <a:pt x="81" y="98"/>
                  <a:pt x="75" y="98"/>
                </a:cubicBezTo>
                <a:close/>
                <a:moveTo>
                  <a:pt x="169" y="169"/>
                </a:moveTo>
                <a:cubicBezTo>
                  <a:pt x="173" y="163"/>
                  <a:pt x="177" y="157"/>
                  <a:pt x="179" y="151"/>
                </a:cubicBezTo>
                <a:cubicBezTo>
                  <a:pt x="180" y="149"/>
                  <a:pt x="177" y="147"/>
                  <a:pt x="176" y="148"/>
                </a:cubicBezTo>
                <a:cubicBezTo>
                  <a:pt x="173" y="151"/>
                  <a:pt x="171" y="155"/>
                  <a:pt x="169" y="159"/>
                </a:cubicBezTo>
                <a:cubicBezTo>
                  <a:pt x="167" y="163"/>
                  <a:pt x="165" y="166"/>
                  <a:pt x="163" y="170"/>
                </a:cubicBezTo>
                <a:cubicBezTo>
                  <a:pt x="153" y="171"/>
                  <a:pt x="143" y="171"/>
                  <a:pt x="135" y="170"/>
                </a:cubicBezTo>
                <a:cubicBezTo>
                  <a:pt x="148" y="156"/>
                  <a:pt x="159" y="140"/>
                  <a:pt x="168" y="122"/>
                </a:cubicBezTo>
                <a:cubicBezTo>
                  <a:pt x="169" y="119"/>
                  <a:pt x="165" y="117"/>
                  <a:pt x="163" y="120"/>
                </a:cubicBezTo>
                <a:cubicBezTo>
                  <a:pt x="151" y="135"/>
                  <a:pt x="144" y="154"/>
                  <a:pt x="132" y="169"/>
                </a:cubicBezTo>
                <a:cubicBezTo>
                  <a:pt x="126" y="167"/>
                  <a:pt x="121" y="165"/>
                  <a:pt x="116" y="161"/>
                </a:cubicBezTo>
                <a:cubicBezTo>
                  <a:pt x="130" y="143"/>
                  <a:pt x="143" y="124"/>
                  <a:pt x="160" y="108"/>
                </a:cubicBezTo>
                <a:cubicBezTo>
                  <a:pt x="163" y="106"/>
                  <a:pt x="160" y="101"/>
                  <a:pt x="157" y="104"/>
                </a:cubicBezTo>
                <a:cubicBezTo>
                  <a:pt x="139" y="118"/>
                  <a:pt x="125" y="138"/>
                  <a:pt x="113" y="158"/>
                </a:cubicBezTo>
                <a:cubicBezTo>
                  <a:pt x="110" y="154"/>
                  <a:pt x="107" y="149"/>
                  <a:pt x="105" y="142"/>
                </a:cubicBezTo>
                <a:cubicBezTo>
                  <a:pt x="112" y="137"/>
                  <a:pt x="118" y="130"/>
                  <a:pt x="123" y="123"/>
                </a:cubicBezTo>
                <a:cubicBezTo>
                  <a:pt x="129" y="116"/>
                  <a:pt x="137" y="108"/>
                  <a:pt x="140" y="99"/>
                </a:cubicBezTo>
                <a:cubicBezTo>
                  <a:pt x="150" y="97"/>
                  <a:pt x="161" y="97"/>
                  <a:pt x="171" y="101"/>
                </a:cubicBezTo>
                <a:cubicBezTo>
                  <a:pt x="190" y="110"/>
                  <a:pt x="187" y="146"/>
                  <a:pt x="185" y="165"/>
                </a:cubicBezTo>
                <a:cubicBezTo>
                  <a:pt x="180" y="167"/>
                  <a:pt x="174" y="168"/>
                  <a:pt x="169" y="169"/>
                </a:cubicBezTo>
                <a:close/>
                <a:moveTo>
                  <a:pt x="253" y="241"/>
                </a:moveTo>
                <a:cubicBezTo>
                  <a:pt x="258" y="234"/>
                  <a:pt x="263" y="226"/>
                  <a:pt x="265" y="218"/>
                </a:cubicBezTo>
                <a:cubicBezTo>
                  <a:pt x="266" y="216"/>
                  <a:pt x="263" y="214"/>
                  <a:pt x="261" y="216"/>
                </a:cubicBezTo>
                <a:cubicBezTo>
                  <a:pt x="257" y="221"/>
                  <a:pt x="254" y="227"/>
                  <a:pt x="251" y="233"/>
                </a:cubicBezTo>
                <a:cubicBezTo>
                  <a:pt x="248" y="237"/>
                  <a:pt x="246" y="241"/>
                  <a:pt x="243" y="244"/>
                </a:cubicBezTo>
                <a:cubicBezTo>
                  <a:pt x="232" y="247"/>
                  <a:pt x="222" y="247"/>
                  <a:pt x="214" y="240"/>
                </a:cubicBezTo>
                <a:cubicBezTo>
                  <a:pt x="215" y="240"/>
                  <a:pt x="215" y="240"/>
                  <a:pt x="216" y="240"/>
                </a:cubicBezTo>
                <a:cubicBezTo>
                  <a:pt x="223" y="235"/>
                  <a:pt x="228" y="225"/>
                  <a:pt x="233" y="218"/>
                </a:cubicBezTo>
                <a:cubicBezTo>
                  <a:pt x="240" y="207"/>
                  <a:pt x="249" y="197"/>
                  <a:pt x="257" y="187"/>
                </a:cubicBezTo>
                <a:cubicBezTo>
                  <a:pt x="260" y="183"/>
                  <a:pt x="255" y="179"/>
                  <a:pt x="252" y="182"/>
                </a:cubicBezTo>
                <a:cubicBezTo>
                  <a:pt x="242" y="189"/>
                  <a:pt x="235" y="201"/>
                  <a:pt x="228" y="211"/>
                </a:cubicBezTo>
                <a:cubicBezTo>
                  <a:pt x="223" y="219"/>
                  <a:pt x="216" y="228"/>
                  <a:pt x="213" y="237"/>
                </a:cubicBezTo>
                <a:cubicBezTo>
                  <a:pt x="212" y="238"/>
                  <a:pt x="212" y="238"/>
                  <a:pt x="213" y="239"/>
                </a:cubicBezTo>
                <a:cubicBezTo>
                  <a:pt x="212" y="238"/>
                  <a:pt x="212" y="238"/>
                  <a:pt x="212" y="238"/>
                </a:cubicBezTo>
                <a:cubicBezTo>
                  <a:pt x="206" y="232"/>
                  <a:pt x="202" y="223"/>
                  <a:pt x="200" y="214"/>
                </a:cubicBezTo>
                <a:cubicBezTo>
                  <a:pt x="204" y="207"/>
                  <a:pt x="209" y="200"/>
                  <a:pt x="215" y="194"/>
                </a:cubicBezTo>
                <a:cubicBezTo>
                  <a:pt x="221" y="186"/>
                  <a:pt x="230" y="179"/>
                  <a:pt x="234" y="169"/>
                </a:cubicBezTo>
                <a:cubicBezTo>
                  <a:pt x="235" y="168"/>
                  <a:pt x="235" y="168"/>
                  <a:pt x="234" y="167"/>
                </a:cubicBezTo>
                <a:cubicBezTo>
                  <a:pt x="235" y="167"/>
                  <a:pt x="236" y="167"/>
                  <a:pt x="236" y="167"/>
                </a:cubicBezTo>
                <a:cubicBezTo>
                  <a:pt x="261" y="167"/>
                  <a:pt x="271" y="198"/>
                  <a:pt x="275" y="218"/>
                </a:cubicBezTo>
                <a:cubicBezTo>
                  <a:pt x="275" y="221"/>
                  <a:pt x="276" y="224"/>
                  <a:pt x="276" y="228"/>
                </a:cubicBezTo>
                <a:cubicBezTo>
                  <a:pt x="269" y="232"/>
                  <a:pt x="261" y="237"/>
                  <a:pt x="253" y="241"/>
                </a:cubicBezTo>
                <a:close/>
                <a:moveTo>
                  <a:pt x="315" y="254"/>
                </a:moveTo>
                <a:cubicBezTo>
                  <a:pt x="307" y="267"/>
                  <a:pt x="298" y="279"/>
                  <a:pt x="285" y="288"/>
                </a:cubicBezTo>
                <a:cubicBezTo>
                  <a:pt x="285" y="281"/>
                  <a:pt x="285" y="274"/>
                  <a:pt x="286" y="267"/>
                </a:cubicBezTo>
                <a:cubicBezTo>
                  <a:pt x="286" y="266"/>
                  <a:pt x="286" y="264"/>
                  <a:pt x="286" y="262"/>
                </a:cubicBezTo>
                <a:cubicBezTo>
                  <a:pt x="295" y="257"/>
                  <a:pt x="301" y="249"/>
                  <a:pt x="308" y="242"/>
                </a:cubicBezTo>
                <a:cubicBezTo>
                  <a:pt x="313" y="236"/>
                  <a:pt x="321" y="228"/>
                  <a:pt x="326" y="220"/>
                </a:cubicBezTo>
                <a:cubicBezTo>
                  <a:pt x="329" y="220"/>
                  <a:pt x="332" y="221"/>
                  <a:pt x="335" y="223"/>
                </a:cubicBezTo>
                <a:cubicBezTo>
                  <a:pt x="327" y="232"/>
                  <a:pt x="322" y="244"/>
                  <a:pt x="315" y="25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pic>
        <p:nvPicPr>
          <p:cNvPr id="30" name="图片 29">
            <a:extLst>
              <a:ext uri="{FF2B5EF4-FFF2-40B4-BE49-F238E27FC236}">
                <a16:creationId xmlns="" xmlns:a16="http://schemas.microsoft.com/office/drawing/2014/main" id="{EA3F0354-C298-4A45-85C1-22AA0F3B193B}"/>
              </a:ext>
            </a:extLst>
          </p:cNvPr>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rot="1501345" flipH="1" flipV="1">
            <a:off x="8090293" y="4088036"/>
            <a:ext cx="762725" cy="845039"/>
          </a:xfrm>
          <a:prstGeom prst="rect">
            <a:avLst/>
          </a:prstGeom>
        </p:spPr>
      </p:pic>
      <p:grpSp>
        <p:nvGrpSpPr>
          <p:cNvPr id="32" name="组合 31">
            <a:extLst>
              <a:ext uri="{FF2B5EF4-FFF2-40B4-BE49-F238E27FC236}">
                <a16:creationId xmlns="" xmlns:a16="http://schemas.microsoft.com/office/drawing/2014/main" id="{B3044744-C02C-438D-814C-3B122ACF5AC1}"/>
              </a:ext>
            </a:extLst>
          </p:cNvPr>
          <p:cNvGrpSpPr/>
          <p:nvPr/>
        </p:nvGrpSpPr>
        <p:grpSpPr>
          <a:xfrm>
            <a:off x="7102118" y="121629"/>
            <a:ext cx="581085" cy="1010259"/>
            <a:chOff x="8683894" y="705760"/>
            <a:chExt cx="1389852" cy="2120445"/>
          </a:xfrm>
        </p:grpSpPr>
        <p:sp>
          <p:nvSpPr>
            <p:cNvPr id="33" name="Freeform 20">
              <a:extLst>
                <a:ext uri="{FF2B5EF4-FFF2-40B4-BE49-F238E27FC236}">
                  <a16:creationId xmlns="" xmlns:a16="http://schemas.microsoft.com/office/drawing/2014/main" id="{95A96DCF-DCF1-4DE8-89B3-D74C962523C6}"/>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4" name="Freeform 21">
              <a:extLst>
                <a:ext uri="{FF2B5EF4-FFF2-40B4-BE49-F238E27FC236}">
                  <a16:creationId xmlns="" xmlns:a16="http://schemas.microsoft.com/office/drawing/2014/main" id="{77F5C379-EBCA-47EB-9C14-BB64528E36CA}"/>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5" name="Freeform 52">
              <a:extLst>
                <a:ext uri="{FF2B5EF4-FFF2-40B4-BE49-F238E27FC236}">
                  <a16:creationId xmlns="" xmlns:a16="http://schemas.microsoft.com/office/drawing/2014/main" id="{115F59A0-2766-4FD1-AE7F-DC088AEE84F4}"/>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6" name="Freeform 53">
              <a:extLst>
                <a:ext uri="{FF2B5EF4-FFF2-40B4-BE49-F238E27FC236}">
                  <a16:creationId xmlns="" xmlns:a16="http://schemas.microsoft.com/office/drawing/2014/main" id="{AF0C6598-3417-459E-A612-908D20BC600B}"/>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7" name="Freeform 54">
              <a:extLst>
                <a:ext uri="{FF2B5EF4-FFF2-40B4-BE49-F238E27FC236}">
                  <a16:creationId xmlns="" xmlns:a16="http://schemas.microsoft.com/office/drawing/2014/main" id="{785F8891-D874-4DB8-B99E-99D4A3E11946}"/>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8" name="Freeform 55">
              <a:extLst>
                <a:ext uri="{FF2B5EF4-FFF2-40B4-BE49-F238E27FC236}">
                  <a16:creationId xmlns="" xmlns:a16="http://schemas.microsoft.com/office/drawing/2014/main" id="{EFB6A9E2-6223-4F52-9649-958F047C821B}"/>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82200" y1="8348" x2="91200" y2="86933"/>
                        <a14:foregroundMark x1="70900" y1="34664" x2="78300" y2="44102"/>
                        <a14:foregroundMark x1="94100" y1="63339" x2="95200" y2="64610"/>
                        <a14:foregroundMark x1="51900" y1="45917" x2="53400" y2="58076"/>
                        <a14:foregroundMark x1="32600" y1="36479" x2="37600" y2="49002"/>
                        <a14:foregroundMark x1="14800" y1="18330" x2="20500" y2="79310"/>
                        <a14:foregroundMark x1="3300" y1="50817" x2="21900" y2="67151"/>
                        <a14:foregroundMark x1="14300" y1="88748" x2="16700" y2="83485"/>
                        <a14:foregroundMark x1="22600" y1="87840" x2="21000" y2="84392"/>
                        <a14:foregroundMark x1="45300" y1="89111" x2="46200" y2="84755"/>
                        <a14:foregroundMark x1="57200" y1="79310" x2="57200" y2="86025"/>
                        <a14:foregroundMark x1="17900" y1="49728" x2="29800" y2="42831"/>
                      </a14:backgroundRemoval>
                    </a14:imgEffect>
                  </a14:imgLayer>
                </a14:imgProps>
              </a:ext>
              <a:ext uri="{28A0092B-C50C-407E-A947-70E740481C1C}">
                <a14:useLocalDpi xmlns:a14="http://schemas.microsoft.com/office/drawing/2010/main" val="0"/>
              </a:ext>
            </a:extLst>
          </a:blip>
          <a:stretch>
            <a:fillRect/>
          </a:stretch>
        </p:blipFill>
        <p:spPr>
          <a:xfrm>
            <a:off x="972536" y="1569364"/>
            <a:ext cx="7325690" cy="4036455"/>
          </a:xfrm>
          <a:prstGeom prst="rect">
            <a:avLst/>
          </a:prstGeom>
        </p:spPr>
      </p:pic>
      <p:sp>
        <p:nvSpPr>
          <p:cNvPr id="20" name="文本框 9221"/>
          <p:cNvSpPr txBox="1"/>
          <p:nvPr/>
        </p:nvSpPr>
        <p:spPr>
          <a:xfrm>
            <a:off x="2412215" y="963769"/>
            <a:ext cx="4446331" cy="1435206"/>
          </a:xfrm>
          <a:prstGeom prst="rect">
            <a:avLst/>
          </a:prstGeom>
          <a:noFill/>
          <a:ln w="9525">
            <a:noFill/>
          </a:ln>
        </p:spPr>
        <p:txBody>
          <a:bodyPr wrap="square" lIns="49731" tIns="24863" rIns="49731" bIns="24863">
            <a:spAutoFit/>
          </a:bodyPr>
          <a:lstStyle/>
          <a:p>
            <a:pPr algn="ctr" defTabSz="816061" fontAlgn="base">
              <a:spcBef>
                <a:spcPct val="50000"/>
              </a:spcBef>
              <a:spcAft>
                <a:spcPct val="0"/>
              </a:spcAft>
            </a:pP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rPr>
              <a:t>Thảo</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rPr>
              <a:t>luận</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rPr>
              <a:t>nhóm</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đô</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rPr>
              <a:t>i</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816061" fontAlgn="base">
              <a:spcBef>
                <a:spcPct val="50000"/>
              </a:spcBef>
              <a:spcAft>
                <a:spcPct val="0"/>
              </a:spcAft>
            </a:pP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(5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rPr>
              <a:t>phút</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008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17">
                                          <p:stCondLst>
                                            <p:cond delay="0"/>
                                          </p:stCondLst>
                                        </p:cTn>
                                        <p:tgtEl>
                                          <p:spTgt spid="2"/>
                                        </p:tgtEl>
                                      </p:cBhvr>
                                    </p:animEffect>
                                    <p:anim calcmode="lin" valueType="num">
                                      <p:cBhvr>
                                        <p:cTn id="8" dur="68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2"/>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2"/>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2"/>
                                        </p:tgtEl>
                                        <p:attrNameLst>
                                          <p:attrName>ppt_y</p:attrName>
                                        </p:attrNameLst>
                                      </p:cBhvr>
                                      <p:tavLst>
                                        <p:tav tm="0" fmla="#ppt_y-sin(pi*$)/81">
                                          <p:val>
                                            <p:fltVal val="0"/>
                                          </p:val>
                                        </p:tav>
                                        <p:tav tm="100000">
                                          <p:val>
                                            <p:fltVal val="1"/>
                                          </p:val>
                                        </p:tav>
                                      </p:tavLst>
                                    </p:anim>
                                    <p:animScale>
                                      <p:cBhvr>
                                        <p:cTn id="13" dur="10">
                                          <p:stCondLst>
                                            <p:cond delay="244"/>
                                          </p:stCondLst>
                                        </p:cTn>
                                        <p:tgtEl>
                                          <p:spTgt spid="2"/>
                                        </p:tgtEl>
                                      </p:cBhvr>
                                      <p:to x="100000" y="60000"/>
                                    </p:animScale>
                                    <p:animScale>
                                      <p:cBhvr>
                                        <p:cTn id="14" dur="62" decel="50000">
                                          <p:stCondLst>
                                            <p:cond delay="254"/>
                                          </p:stCondLst>
                                        </p:cTn>
                                        <p:tgtEl>
                                          <p:spTgt spid="2"/>
                                        </p:tgtEl>
                                      </p:cBhvr>
                                      <p:to x="100000" y="100000"/>
                                    </p:animScale>
                                    <p:animScale>
                                      <p:cBhvr>
                                        <p:cTn id="15" dur="10">
                                          <p:stCondLst>
                                            <p:cond delay="492"/>
                                          </p:stCondLst>
                                        </p:cTn>
                                        <p:tgtEl>
                                          <p:spTgt spid="2"/>
                                        </p:tgtEl>
                                      </p:cBhvr>
                                      <p:to x="100000" y="80000"/>
                                    </p:animScale>
                                    <p:animScale>
                                      <p:cBhvr>
                                        <p:cTn id="16" dur="62" decel="50000">
                                          <p:stCondLst>
                                            <p:cond delay="502"/>
                                          </p:stCondLst>
                                        </p:cTn>
                                        <p:tgtEl>
                                          <p:spTgt spid="2"/>
                                        </p:tgtEl>
                                      </p:cBhvr>
                                      <p:to x="100000" y="100000"/>
                                    </p:animScale>
                                    <p:animScale>
                                      <p:cBhvr>
                                        <p:cTn id="17" dur="10">
                                          <p:stCondLst>
                                            <p:cond delay="616"/>
                                          </p:stCondLst>
                                        </p:cTn>
                                        <p:tgtEl>
                                          <p:spTgt spid="2"/>
                                        </p:tgtEl>
                                      </p:cBhvr>
                                      <p:to x="100000" y="90000"/>
                                    </p:animScale>
                                    <p:animScale>
                                      <p:cBhvr>
                                        <p:cTn id="18" dur="62" decel="50000">
                                          <p:stCondLst>
                                            <p:cond delay="625"/>
                                          </p:stCondLst>
                                        </p:cTn>
                                        <p:tgtEl>
                                          <p:spTgt spid="2"/>
                                        </p:tgtEl>
                                      </p:cBhvr>
                                      <p:to x="100000" y="100000"/>
                                    </p:animScale>
                                    <p:animScale>
                                      <p:cBhvr>
                                        <p:cTn id="19" dur="10">
                                          <p:stCondLst>
                                            <p:cond delay="678"/>
                                          </p:stCondLst>
                                        </p:cTn>
                                        <p:tgtEl>
                                          <p:spTgt spid="2"/>
                                        </p:tgtEl>
                                      </p:cBhvr>
                                      <p:to x="100000" y="95000"/>
                                    </p:animScale>
                                    <p:animScale>
                                      <p:cBhvr>
                                        <p:cTn id="20" dur="62" decel="50000">
                                          <p:stCondLst>
                                            <p:cond delay="688"/>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par>
                                <p:cTn id="38" presetID="14" presetClass="entr" presetSubtype="1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randombar(horizont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D3927D4-6CD8-442E-A847-F3304261B775}"/>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13780" y="180798"/>
            <a:ext cx="8626176" cy="4560062"/>
          </a:xfrm>
          <a:prstGeom prst="rect">
            <a:avLst/>
          </a:prstGeom>
        </p:spPr>
      </p:pic>
      <p:pic>
        <p:nvPicPr>
          <p:cNvPr id="5" name="图片 4">
            <a:extLst>
              <a:ext uri="{FF2B5EF4-FFF2-40B4-BE49-F238E27FC236}">
                <a16:creationId xmlns="" xmlns:a16="http://schemas.microsoft.com/office/drawing/2014/main" id="{B8119A33-EEAD-4CD6-A371-B5E6C08F024E}"/>
              </a:ext>
            </a:extLst>
          </p:cNvPr>
          <p:cNvPicPr>
            <a:picLocks noChangeAspect="1"/>
          </p:cNvPicPr>
          <p:nvPr/>
        </p:nvPicPr>
        <p:blipFill>
          <a:blip r:embed="rId4"/>
          <a:stretch>
            <a:fillRect/>
          </a:stretch>
        </p:blipFill>
        <p:spPr>
          <a:xfrm>
            <a:off x="267625" y="457998"/>
            <a:ext cx="1145793" cy="719018"/>
          </a:xfrm>
          <a:prstGeom prst="rect">
            <a:avLst/>
          </a:prstGeom>
        </p:spPr>
      </p:pic>
      <p:pic>
        <p:nvPicPr>
          <p:cNvPr id="6" name="图片 5">
            <a:extLst>
              <a:ext uri="{FF2B5EF4-FFF2-40B4-BE49-F238E27FC236}">
                <a16:creationId xmlns="" xmlns:a16="http://schemas.microsoft.com/office/drawing/2014/main" id="{67D4887B-F01C-445E-9C99-F398B7D3A26F}"/>
              </a:ext>
            </a:extLst>
          </p:cNvPr>
          <p:cNvPicPr>
            <a:picLocks noChangeAspect="1"/>
          </p:cNvPicPr>
          <p:nvPr/>
        </p:nvPicPr>
        <p:blipFill>
          <a:blip r:embed="rId4"/>
          <a:stretch>
            <a:fillRect/>
          </a:stretch>
        </p:blipFill>
        <p:spPr>
          <a:xfrm>
            <a:off x="151928" y="1454217"/>
            <a:ext cx="688593" cy="432112"/>
          </a:xfrm>
          <a:prstGeom prst="rect">
            <a:avLst/>
          </a:prstGeom>
        </p:spPr>
      </p:pic>
      <p:pic>
        <p:nvPicPr>
          <p:cNvPr id="7" name="图片 6">
            <a:extLst>
              <a:ext uri="{FF2B5EF4-FFF2-40B4-BE49-F238E27FC236}">
                <a16:creationId xmlns="" xmlns:a16="http://schemas.microsoft.com/office/drawing/2014/main" id="{BD34E291-A26D-401E-9D74-B29EAB9DB435}"/>
              </a:ext>
            </a:extLst>
          </p:cNvPr>
          <p:cNvPicPr>
            <a:picLocks noChangeAspect="1"/>
          </p:cNvPicPr>
          <p:nvPr/>
        </p:nvPicPr>
        <p:blipFill>
          <a:blip r:embed="rId4"/>
          <a:stretch>
            <a:fillRect/>
          </a:stretch>
        </p:blipFill>
        <p:spPr>
          <a:xfrm>
            <a:off x="2910842" y="327168"/>
            <a:ext cx="688593" cy="432112"/>
          </a:xfrm>
          <a:prstGeom prst="rect">
            <a:avLst/>
          </a:prstGeom>
        </p:spPr>
      </p:pic>
      <p:pic>
        <p:nvPicPr>
          <p:cNvPr id="8" name="图片 7">
            <a:extLst>
              <a:ext uri="{FF2B5EF4-FFF2-40B4-BE49-F238E27FC236}">
                <a16:creationId xmlns="" xmlns:a16="http://schemas.microsoft.com/office/drawing/2014/main" id="{46355E6E-505E-49D1-A7DF-427A6F647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1448" y="3265097"/>
            <a:ext cx="2274462" cy="2951526"/>
          </a:xfrm>
          <a:prstGeom prst="rect">
            <a:avLst/>
          </a:prstGeom>
        </p:spPr>
      </p:pic>
      <p:pic>
        <p:nvPicPr>
          <p:cNvPr id="9" name="图片 8">
            <a:extLst>
              <a:ext uri="{FF2B5EF4-FFF2-40B4-BE49-F238E27FC236}">
                <a16:creationId xmlns="" xmlns:a16="http://schemas.microsoft.com/office/drawing/2014/main" id="{50E06AFA-0AAF-4472-98F3-68F8BB5EB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7794" y="4040107"/>
            <a:ext cx="2274462" cy="2951526"/>
          </a:xfrm>
          <a:prstGeom prst="rect">
            <a:avLst/>
          </a:prstGeom>
        </p:spPr>
      </p:pic>
      <p:pic>
        <p:nvPicPr>
          <p:cNvPr id="10" name="图片 9">
            <a:extLst>
              <a:ext uri="{FF2B5EF4-FFF2-40B4-BE49-F238E27FC236}">
                <a16:creationId xmlns="" xmlns:a16="http://schemas.microsoft.com/office/drawing/2014/main" id="{21176B9D-A85A-461F-B998-854041194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435" y="3951687"/>
            <a:ext cx="2274462" cy="2951526"/>
          </a:xfrm>
          <a:prstGeom prst="rect">
            <a:avLst/>
          </a:prstGeom>
        </p:spPr>
      </p:pic>
      <p:pic>
        <p:nvPicPr>
          <p:cNvPr id="20" name="图片 19">
            <a:extLst>
              <a:ext uri="{FF2B5EF4-FFF2-40B4-BE49-F238E27FC236}">
                <a16:creationId xmlns="" xmlns:a16="http://schemas.microsoft.com/office/drawing/2014/main" id="{CBC2318E-1983-4D11-9136-14762ED0E8AA}"/>
              </a:ext>
            </a:extLst>
          </p:cNvPr>
          <p:cNvPicPr>
            <a:picLocks noChangeAspect="1"/>
          </p:cNvPicPr>
          <p:nvPr/>
        </p:nvPicPr>
        <p:blipFill>
          <a:blip r:embed="rId4"/>
          <a:stretch>
            <a:fillRect/>
          </a:stretch>
        </p:blipFill>
        <p:spPr>
          <a:xfrm>
            <a:off x="4965455" y="457998"/>
            <a:ext cx="572895" cy="359508"/>
          </a:xfrm>
          <a:prstGeom prst="rect">
            <a:avLst/>
          </a:prstGeom>
        </p:spPr>
      </p:pic>
      <p:pic>
        <p:nvPicPr>
          <p:cNvPr id="21" name="图片 20">
            <a:extLst>
              <a:ext uri="{FF2B5EF4-FFF2-40B4-BE49-F238E27FC236}">
                <a16:creationId xmlns="" xmlns:a16="http://schemas.microsoft.com/office/drawing/2014/main" id="{7B55D132-5976-4DE2-97E3-E14AF3AB7D5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52516" y="45511"/>
            <a:ext cx="1672326" cy="1184481"/>
          </a:xfrm>
          <a:prstGeom prst="rect">
            <a:avLst/>
          </a:prstGeom>
        </p:spPr>
      </p:pic>
      <p:sp>
        <p:nvSpPr>
          <p:cNvPr id="12" name="Rectangle 11"/>
          <p:cNvSpPr/>
          <p:nvPr/>
        </p:nvSpPr>
        <p:spPr>
          <a:xfrm>
            <a:off x="2196879" y="1581150"/>
            <a:ext cx="6489921" cy="1015640"/>
          </a:xfrm>
          <a:prstGeom prst="rect">
            <a:avLst/>
          </a:prstGeom>
        </p:spPr>
        <p:txBody>
          <a:bodyPr wrap="square" lIns="91412" tIns="45709" rIns="91412" bIns="45709">
            <a:spAutoFit/>
          </a:bodyPr>
          <a:lstStyle/>
          <a:p>
            <a:pPr algn="ctr" defTabSz="914049"/>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Chia </a:t>
            </a:r>
            <a:r>
              <a:rPr lang="en-US" altLang="zh-CN"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sẻ</a:t>
            </a:r>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6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lớp</a:t>
            </a:r>
            <a:endParaRPr lang="zh-C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2989" y1="20782" x2="51653" y2="79811"/>
                        <a14:foregroundMark x1="54959" y1="18887" x2="34298" y2="86797"/>
                        <a14:foregroundMark x1="22176" y1="45530" x2="32300" y2="49497"/>
                        <a14:foregroundMark x1="66667" y1="35879" x2="58747" y2="45352"/>
                      </a14:backgroundRemoval>
                    </a14:imgEffect>
                  </a14:imgLayer>
                </a14:imgProps>
              </a:ext>
              <a:ext uri="{28A0092B-C50C-407E-A947-70E740481C1C}">
                <a14:useLocalDpi xmlns:a14="http://schemas.microsoft.com/office/drawing/2010/main" val="0"/>
              </a:ext>
            </a:extLst>
          </a:blip>
          <a:stretch>
            <a:fillRect/>
          </a:stretch>
        </p:blipFill>
        <p:spPr>
          <a:xfrm>
            <a:off x="-838200" y="-279764"/>
            <a:ext cx="5117665" cy="5952985"/>
          </a:xfrm>
          <a:prstGeom prst="rect">
            <a:avLst/>
          </a:prstGeom>
        </p:spPr>
      </p:pic>
      <p:sp>
        <p:nvSpPr>
          <p:cNvPr id="14"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5312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4"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a:extLst>
              <a:ext uri="{FF2B5EF4-FFF2-40B4-BE49-F238E27FC236}">
                <a16:creationId xmlns="" xmlns:a16="http://schemas.microsoft.com/office/drawing/2014/main" id="{54E4E0F7-6B2D-4301-9581-556C59B1E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7572" y="244536"/>
            <a:ext cx="1487516" cy="2228441"/>
          </a:xfrm>
          <a:prstGeom prst="rect">
            <a:avLst/>
          </a:prstGeom>
        </p:spPr>
      </p:pic>
      <p:pic>
        <p:nvPicPr>
          <p:cNvPr id="6" name="图片 6">
            <a:extLst>
              <a:ext uri="{FF2B5EF4-FFF2-40B4-BE49-F238E27FC236}">
                <a16:creationId xmlns="" xmlns:a16="http://schemas.microsoft.com/office/drawing/2014/main" id="{588B7F25-7CC6-4C12-A864-75D5D3478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8581">
            <a:off x="-539514" y="95019"/>
            <a:ext cx="1237395" cy="1605744"/>
          </a:xfrm>
          <a:prstGeom prst="rect">
            <a:avLst/>
          </a:prstGeom>
        </p:spPr>
      </p:pic>
      <p:grpSp>
        <p:nvGrpSpPr>
          <p:cNvPr id="7" name="组合 11">
            <a:extLst>
              <a:ext uri="{FF2B5EF4-FFF2-40B4-BE49-F238E27FC236}">
                <a16:creationId xmlns="" xmlns:a16="http://schemas.microsoft.com/office/drawing/2014/main" id="{B706C7B5-824D-409F-9866-3B58749FD788}"/>
              </a:ext>
            </a:extLst>
          </p:cNvPr>
          <p:cNvGrpSpPr/>
          <p:nvPr/>
        </p:nvGrpSpPr>
        <p:grpSpPr>
          <a:xfrm rot="1134518">
            <a:off x="6580309" y="991504"/>
            <a:ext cx="989068" cy="240634"/>
            <a:chOff x="4531763" y="904319"/>
            <a:chExt cx="3274666" cy="206375"/>
          </a:xfrm>
        </p:grpSpPr>
        <p:sp>
          <p:nvSpPr>
            <p:cNvPr id="8" name="Freeform 139">
              <a:extLst>
                <a:ext uri="{FF2B5EF4-FFF2-40B4-BE49-F238E27FC236}">
                  <a16:creationId xmlns="" xmlns:a16="http://schemas.microsoft.com/office/drawing/2014/main" id="{851FD985-B084-43F9-A5D4-26FFA98478F7}"/>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9" name="Freeform 139">
              <a:extLst>
                <a:ext uri="{FF2B5EF4-FFF2-40B4-BE49-F238E27FC236}">
                  <a16:creationId xmlns="" xmlns:a16="http://schemas.microsoft.com/office/drawing/2014/main" id="{9C5E37CF-A022-4268-9EAC-75F8C75BAD5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0" name="Freeform 139">
              <a:extLst>
                <a:ext uri="{FF2B5EF4-FFF2-40B4-BE49-F238E27FC236}">
                  <a16:creationId xmlns="" xmlns:a16="http://schemas.microsoft.com/office/drawing/2014/main" id="{62D08905-F5A7-41DE-8EFE-BA071CAA7955}"/>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1" name="Freeform 139">
              <a:extLst>
                <a:ext uri="{FF2B5EF4-FFF2-40B4-BE49-F238E27FC236}">
                  <a16:creationId xmlns="" xmlns:a16="http://schemas.microsoft.com/office/drawing/2014/main" id="{0369BA1A-8283-4297-B09A-B60CF47D53B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2" name="Freeform 139">
              <a:extLst>
                <a:ext uri="{FF2B5EF4-FFF2-40B4-BE49-F238E27FC236}">
                  <a16:creationId xmlns="" xmlns:a16="http://schemas.microsoft.com/office/drawing/2014/main" id="{BD55F051-2B59-4E3E-9025-DB6C724EB1B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3" name="Freeform 139">
              <a:extLst>
                <a:ext uri="{FF2B5EF4-FFF2-40B4-BE49-F238E27FC236}">
                  <a16:creationId xmlns="" xmlns:a16="http://schemas.microsoft.com/office/drawing/2014/main" id="{8EA3D07B-C902-49D2-B4DB-70AB769C021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4" name="Freeform 139">
              <a:extLst>
                <a:ext uri="{FF2B5EF4-FFF2-40B4-BE49-F238E27FC236}">
                  <a16:creationId xmlns="" xmlns:a16="http://schemas.microsoft.com/office/drawing/2014/main" id="{B7BFB22C-3456-4B12-83D4-2689FA1800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5" name="Freeform 139">
              <a:extLst>
                <a:ext uri="{FF2B5EF4-FFF2-40B4-BE49-F238E27FC236}">
                  <a16:creationId xmlns="" xmlns:a16="http://schemas.microsoft.com/office/drawing/2014/main" id="{2D646924-5126-4873-B5A1-9DF471A9A2E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6" name="Freeform 139">
              <a:extLst>
                <a:ext uri="{FF2B5EF4-FFF2-40B4-BE49-F238E27FC236}">
                  <a16:creationId xmlns="" xmlns:a16="http://schemas.microsoft.com/office/drawing/2014/main" id="{385D4465-7891-47B3-9AA6-B252111A2DA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17" name="Freeform 139">
              <a:extLst>
                <a:ext uri="{FF2B5EF4-FFF2-40B4-BE49-F238E27FC236}">
                  <a16:creationId xmlns="" xmlns:a16="http://schemas.microsoft.com/office/drawing/2014/main" id="{AD6892F8-8565-4461-AA20-147C8A52C9F8}"/>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grpSp>
      <p:grpSp>
        <p:nvGrpSpPr>
          <p:cNvPr id="18" name="组合 23">
            <a:extLst>
              <a:ext uri="{FF2B5EF4-FFF2-40B4-BE49-F238E27FC236}">
                <a16:creationId xmlns="" xmlns:a16="http://schemas.microsoft.com/office/drawing/2014/main" id="{C659CD8D-7413-4616-B389-2D19BFC3B480}"/>
              </a:ext>
            </a:extLst>
          </p:cNvPr>
          <p:cNvGrpSpPr/>
          <p:nvPr/>
        </p:nvGrpSpPr>
        <p:grpSpPr>
          <a:xfrm rot="21193181">
            <a:off x="7011293" y="352401"/>
            <a:ext cx="945659" cy="645896"/>
            <a:chOff x="9015984" y="2528554"/>
            <a:chExt cx="2157344" cy="1473489"/>
          </a:xfrm>
        </p:grpSpPr>
        <p:sp>
          <p:nvSpPr>
            <p:cNvPr id="19" name="Freeform 166">
              <a:extLst>
                <a:ext uri="{FF2B5EF4-FFF2-40B4-BE49-F238E27FC236}">
                  <a16:creationId xmlns="" xmlns:a16="http://schemas.microsoft.com/office/drawing/2014/main" id="{CCC05074-DB93-4887-9E9E-FBBA31A1EF71}"/>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0" name="Freeform 167">
              <a:extLst>
                <a:ext uri="{FF2B5EF4-FFF2-40B4-BE49-F238E27FC236}">
                  <a16:creationId xmlns="" xmlns:a16="http://schemas.microsoft.com/office/drawing/2014/main" id="{E0080C94-C78D-4B4D-9FBC-261923BF82F4}"/>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1" name="Freeform 168">
              <a:extLst>
                <a:ext uri="{FF2B5EF4-FFF2-40B4-BE49-F238E27FC236}">
                  <a16:creationId xmlns="" xmlns:a16="http://schemas.microsoft.com/office/drawing/2014/main" id="{853EA083-3DCD-4E9E-869D-6F6683D2121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2" name="Freeform 169">
              <a:extLst>
                <a:ext uri="{FF2B5EF4-FFF2-40B4-BE49-F238E27FC236}">
                  <a16:creationId xmlns="" xmlns:a16="http://schemas.microsoft.com/office/drawing/2014/main" id="{36C90D80-22EA-47EF-B037-498040597F0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3" name="Freeform 170">
              <a:extLst>
                <a:ext uri="{FF2B5EF4-FFF2-40B4-BE49-F238E27FC236}">
                  <a16:creationId xmlns="" xmlns:a16="http://schemas.microsoft.com/office/drawing/2014/main" id="{FD74C569-FBAF-4B38-B801-A6AF868538C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4" name="Freeform 175">
              <a:extLst>
                <a:ext uri="{FF2B5EF4-FFF2-40B4-BE49-F238E27FC236}">
                  <a16:creationId xmlns="" xmlns:a16="http://schemas.microsoft.com/office/drawing/2014/main" id="{CCA089E2-72DB-42CF-BD5F-795DA207F3B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5" name="Freeform 176">
              <a:extLst>
                <a:ext uri="{FF2B5EF4-FFF2-40B4-BE49-F238E27FC236}">
                  <a16:creationId xmlns="" xmlns:a16="http://schemas.microsoft.com/office/drawing/2014/main" id="{08C86C53-607E-49A5-A604-AA89FED9BE0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6" name="Freeform 177">
              <a:extLst>
                <a:ext uri="{FF2B5EF4-FFF2-40B4-BE49-F238E27FC236}">
                  <a16:creationId xmlns="" xmlns:a16="http://schemas.microsoft.com/office/drawing/2014/main" id="{D87E7937-ACAC-4CA3-9DE2-6FECA5D21849}"/>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7" name="Freeform 178">
              <a:extLst>
                <a:ext uri="{FF2B5EF4-FFF2-40B4-BE49-F238E27FC236}">
                  <a16:creationId xmlns="" xmlns:a16="http://schemas.microsoft.com/office/drawing/2014/main" id="{3C7357D6-645F-4CE9-9F0B-5983CF0E72B8}"/>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sp>
          <p:nvSpPr>
            <p:cNvPr id="28" name="Freeform 179">
              <a:extLst>
                <a:ext uri="{FF2B5EF4-FFF2-40B4-BE49-F238E27FC236}">
                  <a16:creationId xmlns="" xmlns:a16="http://schemas.microsoft.com/office/drawing/2014/main" id="{C2CD47C3-376E-41A7-9C10-92978E7C228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zh-CN" altLang="en-US">
                <a:solidFill>
                  <a:prstClr val="black"/>
                </a:solidFill>
                <a:latin typeface="等线" panose="020F0502020204030204"/>
              </a:endParaRPr>
            </a:p>
          </p:txBody>
        </p:sp>
      </p:grpSp>
      <p:pic>
        <p:nvPicPr>
          <p:cNvPr id="29" name="图片 23" descr="8c028dabe04d64ea3c3aa11767f6d819">
            <a:extLst>
              <a:ext uri="{FF2B5EF4-FFF2-40B4-BE49-F238E27FC236}">
                <a16:creationId xmlns:a16="http://schemas.microsoft.com/office/drawing/2014/main" xmlns="" id="{74978D22-1740-4DFE-8D54-9434E640B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07" y="-534739"/>
            <a:ext cx="9025714" cy="6233406"/>
          </a:xfrm>
          <a:prstGeom prst="rect">
            <a:avLst/>
          </a:prstGeom>
        </p:spPr>
      </p:pic>
      <p:pic>
        <p:nvPicPr>
          <p:cNvPr id="4" name="图片 2">
            <a:extLst>
              <a:ext uri="{FF2B5EF4-FFF2-40B4-BE49-F238E27FC236}">
                <a16:creationId xmlns="" xmlns:a16="http://schemas.microsoft.com/office/drawing/2014/main" id="{1472BCDB-2094-4A04-87A2-6CA5D49275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8982" y="3309070"/>
            <a:ext cx="1017649" cy="1868221"/>
          </a:xfrm>
          <a:prstGeom prst="rect">
            <a:avLst/>
          </a:prstGeom>
        </p:spPr>
      </p:pic>
      <p:sp>
        <p:nvSpPr>
          <p:cNvPr id="30" name="Rectangle 29"/>
          <p:cNvSpPr/>
          <p:nvPr/>
        </p:nvSpPr>
        <p:spPr>
          <a:xfrm>
            <a:off x="302245" y="1300700"/>
            <a:ext cx="7811439" cy="3785650"/>
          </a:xfrm>
          <a:prstGeom prst="rect">
            <a:avLst/>
          </a:prstGeom>
        </p:spPr>
        <p:txBody>
          <a:bodyPr wrap="square" lIns="91438" tIns="45719" rIns="91438" bIns="45719">
            <a:spAutoFit/>
          </a:bodyPr>
          <a:lstStyle/>
          <a:p>
            <a:r>
              <a:rPr lang="en-US" sz="24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Cuối </a:t>
            </a:r>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tuần vừa rồi, em đã được tham gia vệ sinh khu phố. Hoạt động lần này có bác tổ trưởng tổ dân phố, các anh chị tình nguyện và các bạn học sinh chúng em cùng thực hiện. Bác tổ trưởng tổ dân phố đứng ra tập trung rồi phân công công việc cho mọi người. Các anh chị lớn làm những việc nặng như thu góp rác, dọn dẹp rác thải, đồ cũ. Học sinh chúng em thì làm những việc nhẹ như quét dọn đường phố, tưới cây xanh. Mọi người đều rất hăng say và nhiệt tình với công việc được giao. Em rất vui vì được góp một phần nhỏ bé làm cho khu phố xanh – sạch – đẹp hơn</a:t>
            </a:r>
            <a:r>
              <a:rPr lang="vi-VN" sz="24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p:cNvSpPr txBox="1"/>
          <p:nvPr/>
        </p:nvSpPr>
        <p:spPr>
          <a:xfrm>
            <a:off x="2971800" y="415023"/>
            <a:ext cx="2286000" cy="584757"/>
          </a:xfrm>
          <a:prstGeom prst="rect">
            <a:avLst/>
          </a:prstGeom>
          <a:noFill/>
        </p:spPr>
        <p:txBody>
          <a:bodyPr wrap="square" lIns="91420" tIns="45711" rIns="91420" bIns="45711" rtlCol="0">
            <a:spAutoFit/>
          </a:bodyPr>
          <a:lstStyle/>
          <a:p>
            <a:pPr algn="ctr" defTabSz="914049"/>
            <a:r>
              <a:rPr lang="en-US" sz="32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MẪU</a:t>
            </a:r>
          </a:p>
        </p:txBody>
      </p:sp>
      <p:sp>
        <p:nvSpPr>
          <p:cNvPr id="32"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3" name="Picture 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924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54" y="-766494"/>
            <a:ext cx="5217746" cy="3733800"/>
          </a:xfrm>
          <a:prstGeom prst="rect">
            <a:avLst/>
          </a:prstGeom>
        </p:spPr>
      </p:pic>
      <p:pic>
        <p:nvPicPr>
          <p:cNvPr id="3" name="图片 3">
            <a:extLst>
              <a:ext uri="{FF2B5EF4-FFF2-40B4-BE49-F238E27FC236}">
                <a16:creationId xmlns:a16="http://schemas.microsoft.com/office/drawing/2014/main" xmlns="" id="{88C024A3-7B6C-48F8-920A-ACE2F37BC2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1" y="231014"/>
            <a:ext cx="5105400" cy="5105400"/>
          </a:xfrm>
          <a:prstGeom prst="rect">
            <a:avLst/>
          </a:prstGeom>
        </p:spPr>
      </p:pic>
      <p:sp>
        <p:nvSpPr>
          <p:cNvPr id="4" name="文本框 12">
            <a:extLst>
              <a:ext uri="{FF2B5EF4-FFF2-40B4-BE49-F238E27FC236}">
                <a16:creationId xmlns:a16="http://schemas.microsoft.com/office/drawing/2014/main" xmlns="" id="{280E0337-0763-4611-8687-43DD667EC7F9}"/>
              </a:ext>
            </a:extLst>
          </p:cNvPr>
          <p:cNvSpPr txBox="1"/>
          <p:nvPr/>
        </p:nvSpPr>
        <p:spPr>
          <a:xfrm rot="21333005">
            <a:off x="215541" y="1028177"/>
            <a:ext cx="4634279" cy="974181"/>
          </a:xfrm>
          <a:prstGeom prst="rect">
            <a:avLst/>
          </a:prstGeom>
          <a:noFill/>
        </p:spPr>
        <p:txBody>
          <a:bodyPr wrap="square" lIns="91418" tIns="45710" rIns="91418" bIns="45710" rtlCol="0">
            <a:spAutoFit/>
          </a:bodyPr>
          <a:lstStyle/>
          <a:p>
            <a:pPr algn="ctr" defTabSz="914049">
              <a:lnSpc>
                <a:spcPct val="120000"/>
              </a:lnSpc>
            </a:pP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Viết</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vở</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a16="http://schemas.microsoft.com/office/drawing/2014/main" xmlns="" id="{844F8271-2CB8-4342-9AB7-EA26C95D2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085" y="3061946"/>
            <a:ext cx="1937521" cy="1860207"/>
          </a:xfrm>
          <a:prstGeom prst="rect">
            <a:avLst/>
          </a:prstGeom>
        </p:spPr>
      </p:pic>
      <p:sp>
        <p:nvSpPr>
          <p:cNvPr id="6"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7039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281737" y="-273644"/>
            <a:ext cx="7585618" cy="6031188"/>
          </a:xfrm>
          <a:prstGeom prst="rect">
            <a:avLst/>
          </a:prstGeom>
        </p:spPr>
      </p:pic>
      <p:pic>
        <p:nvPicPr>
          <p:cNvPr id="2" name="图片 1">
            <a:extLst>
              <a:ext uri="{FF2B5EF4-FFF2-40B4-BE49-F238E27FC236}">
                <a16:creationId xmlns:a16="http://schemas.microsoft.com/office/drawing/2014/main" xmlns="" id="{DF9CF02F-F560-41C5-9637-EC1D232ADE6D}"/>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6732" b="25294"/>
          <a:stretch/>
        </p:blipFill>
        <p:spPr>
          <a:xfrm rot="610480">
            <a:off x="4930210" y="156254"/>
            <a:ext cx="4220195" cy="2626161"/>
          </a:xfrm>
          <a:prstGeom prst="rect">
            <a:avLst/>
          </a:prstGeom>
        </p:spPr>
      </p:pic>
      <p:pic>
        <p:nvPicPr>
          <p:cNvPr id="6" name="图片 5">
            <a:extLst>
              <a:ext uri="{FF2B5EF4-FFF2-40B4-BE49-F238E27FC236}">
                <a16:creationId xmlns:a16="http://schemas.microsoft.com/office/drawing/2014/main" xmlns="" id="{8B15A21D-8D0E-4BB3-ADC0-4C2820D91A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116" y="2571761"/>
            <a:ext cx="2848362" cy="2482601"/>
          </a:xfrm>
          <a:prstGeom prst="rect">
            <a:avLst/>
          </a:prstGeom>
        </p:spPr>
      </p:pic>
      <p:pic>
        <p:nvPicPr>
          <p:cNvPr id="7" name="图片 6">
            <a:extLst>
              <a:ext uri="{FF2B5EF4-FFF2-40B4-BE49-F238E27FC236}">
                <a16:creationId xmlns:a16="http://schemas.microsoft.com/office/drawing/2014/main" xmlns="" id="{67AAA53E-E867-425F-8008-71166613BD98}"/>
              </a:ext>
            </a:extLst>
          </p:cNvPr>
          <p:cNvPicPr>
            <a:picLocks noChangeAspect="1"/>
          </p:cNvPicPr>
          <p:nvPr/>
        </p:nvPicPr>
        <p:blipFill>
          <a:blip r:embed="rId6"/>
          <a:stretch>
            <a:fillRect/>
          </a:stretch>
        </p:blipFill>
        <p:spPr>
          <a:xfrm>
            <a:off x="1177273" y="1995739"/>
            <a:ext cx="1325694" cy="811645"/>
          </a:xfrm>
          <a:prstGeom prst="rect">
            <a:avLst/>
          </a:prstGeom>
        </p:spPr>
      </p:pic>
      <p:sp>
        <p:nvSpPr>
          <p:cNvPr id="9"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rot="842912">
            <a:off x="5218112" y="1434651"/>
            <a:ext cx="2866490" cy="1052596"/>
          </a:xfrm>
          <a:prstGeom prst="rect">
            <a:avLst/>
          </a:prstGeom>
        </p:spPr>
        <p:txBody>
          <a:bodyPr wrap="none" lIns="91405" tIns="45704" rIns="91405" bIns="45704">
            <a:spAutoFit/>
          </a:bodyPr>
          <a:lstStyle/>
          <a:p>
            <a:pPr algn="ctr" defTabSz="1218491">
              <a:lnSpc>
                <a:spcPct val="130000"/>
              </a:lnSpc>
              <a:defRPr/>
            </a:pPr>
            <a:r>
              <a:rPr lang="en-US" sz="4800" b="1" u="sng"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48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4800" b="1" u="sng"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48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2"/>
          <p:cNvSpPr txBox="1">
            <a:spLocks noChangeArrowheads="1"/>
          </p:cNvSpPr>
          <p:nvPr/>
        </p:nvSpPr>
        <p:spPr bwMode="auto">
          <a:xfrm>
            <a:off x="145262" y="91647"/>
            <a:ext cx="5322198" cy="4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701" rIns="91391" bIns="4570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049"/>
            <a:r>
              <a:rPr lang="en-US" sz="2500" b="1" dirty="0" err="1">
                <a:solidFill>
                  <a:srgbClr val="FF0000"/>
                </a:solidFill>
                <a:latin typeface="HP001 4 hàng" panose="020B0603050302020204" pitchFamily="34" charset="0"/>
              </a:rPr>
              <a:t>Thứ</a:t>
            </a:r>
            <a:r>
              <a:rPr lang="en-US" sz="2500" b="1" dirty="0">
                <a:solidFill>
                  <a:srgbClr val="FF0000"/>
                </a:solidFill>
                <a:latin typeface="HP001 4 hàng" panose="020B0603050302020204" pitchFamily="34" charset="0"/>
              </a:rPr>
              <a:t>   </a:t>
            </a:r>
            <a:r>
              <a:rPr lang="en-US" sz="2500" b="1" dirty="0" err="1">
                <a:solidFill>
                  <a:srgbClr val="FF0000"/>
                </a:solidFill>
                <a:latin typeface="HP001 4 hàng" panose="020B0603050302020204" pitchFamily="34" charset="0"/>
              </a:rPr>
              <a:t>ngày</a:t>
            </a:r>
            <a:r>
              <a:rPr lang="en-US" sz="2500" b="1" dirty="0">
                <a:solidFill>
                  <a:srgbClr val="FF0000"/>
                </a:solidFill>
                <a:latin typeface="HP001 4 hàng" panose="020B0603050302020204" pitchFamily="34" charset="0"/>
              </a:rPr>
              <a:t>   </a:t>
            </a:r>
            <a:r>
              <a:rPr lang="en-US" sz="2500" b="1" dirty="0" err="1">
                <a:solidFill>
                  <a:srgbClr val="FF0000"/>
                </a:solidFill>
                <a:latin typeface="HP001 4 hàng" panose="020B0603050302020204" pitchFamily="34" charset="0"/>
              </a:rPr>
              <a:t>tháng</a:t>
            </a:r>
            <a:r>
              <a:rPr lang="en-US" sz="2500" b="1" dirty="0">
                <a:solidFill>
                  <a:srgbClr val="FF0000"/>
                </a:solidFill>
                <a:latin typeface="HP001 4 hàng" panose="020B0603050302020204" pitchFamily="34" charset="0"/>
              </a:rPr>
              <a:t>   </a:t>
            </a:r>
            <a:r>
              <a:rPr lang="en-US" sz="2500" b="1" dirty="0" err="1">
                <a:solidFill>
                  <a:srgbClr val="FF0000"/>
                </a:solidFill>
                <a:latin typeface="HP001 4 hàng" panose="020B0603050302020204" pitchFamily="34" charset="0"/>
              </a:rPr>
              <a:t>năm</a:t>
            </a:r>
            <a:r>
              <a:rPr lang="en-US" sz="2500" b="1" dirty="0">
                <a:solidFill>
                  <a:srgbClr val="FF0000"/>
                </a:solidFill>
                <a:latin typeface="HP001 4 hàng" panose="020B0603050302020204" pitchFamily="34" charset="0"/>
              </a:rPr>
              <a:t> 2021</a:t>
            </a:r>
          </a:p>
        </p:txBody>
      </p:sp>
      <p:sp>
        <p:nvSpPr>
          <p:cNvPr id="13" name="Rectangle 12">
            <a:extLst>
              <a:ext uri="{FF2B5EF4-FFF2-40B4-BE49-F238E27FC236}"/>
            </a:extLst>
          </p:cNvPr>
          <p:cNvSpPr/>
          <p:nvPr/>
        </p:nvSpPr>
        <p:spPr>
          <a:xfrm>
            <a:off x="1301272" y="1396373"/>
            <a:ext cx="4419600" cy="2350776"/>
          </a:xfrm>
          <a:prstGeom prst="rect">
            <a:avLst/>
          </a:prstGeom>
          <a:noFill/>
          <a:ln w="12700" cap="flat" cmpd="sng" algn="ctr">
            <a:noFill/>
            <a:prstDash val="solid"/>
            <a:miter lim="800000"/>
          </a:ln>
          <a:effectLst/>
        </p:spPr>
        <p:txBody>
          <a:bodyPr lIns="91391" tIns="45701" rIns="91391" bIns="45701" anchor="ctr"/>
          <a:lstStyle/>
          <a:p>
            <a:pPr algn="ctr" defTabSz="914049">
              <a:lnSpc>
                <a:spcPct val="130000"/>
              </a:lnSpc>
              <a:defRPr/>
            </a:pPr>
            <a:r>
              <a:rPr lang="en-US" sz="54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Lũy</a:t>
            </a:r>
            <a:r>
              <a:rPr lang="en-US" sz="54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tre</a:t>
            </a:r>
            <a:endPar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049">
              <a:lnSpc>
                <a:spcPct val="130000"/>
              </a:lnSpc>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mở</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rộng</a:t>
            </a:r>
            <a:endPar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392122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par>
                          <p:cTn id="23" fill="hold">
                            <p:stCondLst>
                              <p:cond delay="500"/>
                            </p:stCondLst>
                            <p:childTnLst>
                              <p:par>
                                <p:cTn id="24" presetID="3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1299" y="1222944"/>
            <a:ext cx="7956902" cy="390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0"/>
            <a:ext cx="8839200" cy="861758"/>
          </a:xfrm>
          <a:prstGeom prst="rect">
            <a:avLst/>
          </a:prstGeom>
          <a:noFill/>
        </p:spPr>
        <p:txBody>
          <a:bodyPr wrap="square" lIns="91422" tIns="45712" rIns="91422" bIns="45712" rtlCol="0">
            <a:spAutoFit/>
          </a:bodyPr>
          <a:lstStyle/>
          <a:p>
            <a:pPr defTabSz="914072"/>
            <a:r>
              <a:rPr lang="en-US" sz="2500"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Tìm </a:t>
            </a:r>
            <a:r>
              <a:rPr lang="vi-VN" sz="2500" dirty="0">
                <a:latin typeface="Arial-Rounded" panose="020B0500000000000000" pitchFamily="34" charset="0"/>
                <a:ea typeface="Arial-Rounded" panose="020B0500000000000000" pitchFamily="34" charset="0"/>
                <a:cs typeface="Arial-Rounded" panose="020B0500000000000000" pitchFamily="34" charset="0"/>
              </a:rPr>
              <a:t>đọc một bài thơ về vẻ đẹp thiên nhiên</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Trao </a:t>
            </a:r>
            <a:r>
              <a:rPr lang="vi-VN" sz="2500" dirty="0">
                <a:latin typeface="Arial-Rounded" panose="020B0500000000000000" pitchFamily="34" charset="0"/>
                <a:ea typeface="Arial-Rounded" panose="020B0500000000000000" pitchFamily="34" charset="0"/>
                <a:cs typeface="Arial-Rounded" panose="020B0500000000000000" pitchFamily="34" charset="0"/>
              </a:rPr>
              <a:t>đổi với các bạn suy nghĩ của em về bài thơ. </a:t>
            </a:r>
          </a:p>
        </p:txBody>
      </p:sp>
      <p:sp>
        <p:nvSpPr>
          <p:cNvPr id="7" name="TextBox 6"/>
          <p:cNvSpPr txBox="1"/>
          <p:nvPr/>
        </p:nvSpPr>
        <p:spPr>
          <a:xfrm>
            <a:off x="152400" y="893890"/>
            <a:ext cx="5334000" cy="477054"/>
          </a:xfrm>
          <a:prstGeom prst="rect">
            <a:avLst/>
          </a:prstGeom>
          <a:noFill/>
        </p:spPr>
        <p:txBody>
          <a:bodyPr wrap="square" lIns="91422" tIns="45712" rIns="91422" bIns="45712" rtlCol="0">
            <a:spAutoFit/>
          </a:bodyPr>
          <a:lstStyle/>
          <a:p>
            <a:pPr defTabSz="914072"/>
            <a:r>
              <a:rPr lang="en-US" sz="25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Viết vào vở một khổ thơ em thích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9371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CF701177-5021-47F0-9E1A-847F13B09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787" y="277992"/>
            <a:ext cx="2613526" cy="4587518"/>
          </a:xfrm>
          <a:prstGeom prst="rect">
            <a:avLst/>
          </a:prstGeom>
        </p:spPr>
      </p:pic>
      <p:pic>
        <p:nvPicPr>
          <p:cNvPr id="3" name="图片 2">
            <a:extLst>
              <a:ext uri="{FF2B5EF4-FFF2-40B4-BE49-F238E27FC236}">
                <a16:creationId xmlns="" xmlns:a16="http://schemas.microsoft.com/office/drawing/2014/main" id="{25BB4F70-8D65-47A6-9156-C2F085398E97}"/>
              </a:ext>
            </a:extLst>
          </p:cNvPr>
          <p:cNvPicPr>
            <a:picLocks noChangeAspect="1"/>
          </p:cNvPicPr>
          <p:nvPr/>
        </p:nvPicPr>
        <p:blipFill rotWithShape="1">
          <a:blip r:embed="rId4">
            <a:extLst>
              <a:ext uri="{28A0092B-C50C-407E-A947-70E740481C1C}">
                <a14:useLocalDpi xmlns:a14="http://schemas.microsoft.com/office/drawing/2010/main" val="0"/>
              </a:ext>
            </a:extLst>
          </a:blip>
          <a:srcRect l="65346" b="75445"/>
          <a:stretch/>
        </p:blipFill>
        <p:spPr>
          <a:xfrm>
            <a:off x="-177961" y="-159776"/>
            <a:ext cx="5831629" cy="6218360"/>
          </a:xfrm>
          <a:prstGeom prst="rect">
            <a:avLst/>
          </a:prstGeom>
        </p:spPr>
      </p:pic>
      <p:pic>
        <p:nvPicPr>
          <p:cNvPr id="16" name="图片 15">
            <a:extLst>
              <a:ext uri="{FF2B5EF4-FFF2-40B4-BE49-F238E27FC236}">
                <a16:creationId xmlns="" xmlns:a16="http://schemas.microsoft.com/office/drawing/2014/main" id="{DAC4106C-2974-4811-835A-13F573BCE0E9}"/>
              </a:ext>
            </a:extLst>
          </p:cNvPr>
          <p:cNvPicPr>
            <a:picLocks noChangeAspect="1"/>
          </p:cNvPicPr>
          <p:nvPr/>
        </p:nvPicPr>
        <p:blipFill>
          <a:blip r:embed="rId5"/>
          <a:stretch>
            <a:fillRect/>
          </a:stretch>
        </p:blipFill>
        <p:spPr>
          <a:xfrm>
            <a:off x="359870" y="3987358"/>
            <a:ext cx="1145793" cy="719018"/>
          </a:xfrm>
          <a:prstGeom prst="rect">
            <a:avLst/>
          </a:prstGeom>
        </p:spPr>
      </p:pic>
      <p:pic>
        <p:nvPicPr>
          <p:cNvPr id="17" name="图片 16">
            <a:extLst>
              <a:ext uri="{FF2B5EF4-FFF2-40B4-BE49-F238E27FC236}">
                <a16:creationId xmlns="" xmlns:a16="http://schemas.microsoft.com/office/drawing/2014/main" id="{6306EEE4-A317-4D57-B849-59A2A18CECA1}"/>
              </a:ext>
            </a:extLst>
          </p:cNvPr>
          <p:cNvPicPr>
            <a:picLocks noChangeAspect="1"/>
          </p:cNvPicPr>
          <p:nvPr/>
        </p:nvPicPr>
        <p:blipFill>
          <a:blip r:embed="rId5"/>
          <a:stretch>
            <a:fillRect/>
          </a:stretch>
        </p:blipFill>
        <p:spPr>
          <a:xfrm>
            <a:off x="4282661" y="116167"/>
            <a:ext cx="578681" cy="363139"/>
          </a:xfrm>
          <a:prstGeom prst="rect">
            <a:avLst/>
          </a:prstGeom>
        </p:spPr>
      </p:pic>
      <p:pic>
        <p:nvPicPr>
          <p:cNvPr id="18" name="图片 17">
            <a:extLst>
              <a:ext uri="{FF2B5EF4-FFF2-40B4-BE49-F238E27FC236}">
                <a16:creationId xmlns="" xmlns:a16="http://schemas.microsoft.com/office/drawing/2014/main" id="{8A8084D1-36DA-49EA-983E-44DAEDF55BEB}"/>
              </a:ext>
            </a:extLst>
          </p:cNvPr>
          <p:cNvPicPr>
            <a:picLocks noChangeAspect="1"/>
          </p:cNvPicPr>
          <p:nvPr/>
        </p:nvPicPr>
        <p:blipFill>
          <a:blip r:embed="rId5"/>
          <a:stretch>
            <a:fillRect/>
          </a:stretch>
        </p:blipFill>
        <p:spPr>
          <a:xfrm>
            <a:off x="924997" y="297736"/>
            <a:ext cx="791660" cy="496790"/>
          </a:xfrm>
          <a:prstGeom prst="rect">
            <a:avLst/>
          </a:prstGeom>
        </p:spPr>
      </p:pic>
      <p:grpSp>
        <p:nvGrpSpPr>
          <p:cNvPr id="27" name="组合 26">
            <a:extLst>
              <a:ext uri="{FF2B5EF4-FFF2-40B4-BE49-F238E27FC236}">
                <a16:creationId xmlns="" xmlns:a16="http://schemas.microsoft.com/office/drawing/2014/main" id="{2980D984-45A9-4985-B144-1FEA185C421C}"/>
              </a:ext>
            </a:extLst>
          </p:cNvPr>
          <p:cNvGrpSpPr/>
          <p:nvPr/>
        </p:nvGrpSpPr>
        <p:grpSpPr>
          <a:xfrm rot="19663740">
            <a:off x="5785004" y="1452712"/>
            <a:ext cx="491093" cy="634040"/>
            <a:chOff x="10766636" y="3941730"/>
            <a:chExt cx="1047922" cy="1352954"/>
          </a:xfrm>
        </p:grpSpPr>
        <p:sp>
          <p:nvSpPr>
            <p:cNvPr id="28" name="Freeform 108">
              <a:extLst>
                <a:ext uri="{FF2B5EF4-FFF2-40B4-BE49-F238E27FC236}">
                  <a16:creationId xmlns="" xmlns:a16="http://schemas.microsoft.com/office/drawing/2014/main" id="{F4EA93A0-1F63-4C66-8A42-791577945F2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29" name="Freeform 109">
              <a:extLst>
                <a:ext uri="{FF2B5EF4-FFF2-40B4-BE49-F238E27FC236}">
                  <a16:creationId xmlns="" xmlns:a16="http://schemas.microsoft.com/office/drawing/2014/main" id="{C2AA4E96-55DA-468D-80B7-79BEDDF24FE0}"/>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0" name="Freeform 110">
              <a:extLst>
                <a:ext uri="{FF2B5EF4-FFF2-40B4-BE49-F238E27FC236}">
                  <a16:creationId xmlns="" xmlns:a16="http://schemas.microsoft.com/office/drawing/2014/main" id="{006ABF22-873D-4F7F-B581-CD7B799AC21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1" name="Freeform 111">
              <a:extLst>
                <a:ext uri="{FF2B5EF4-FFF2-40B4-BE49-F238E27FC236}">
                  <a16:creationId xmlns="" xmlns:a16="http://schemas.microsoft.com/office/drawing/2014/main" id="{D7604E4A-218E-43A3-AAA9-F228E891CC2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2" name="Freeform 112">
              <a:extLst>
                <a:ext uri="{FF2B5EF4-FFF2-40B4-BE49-F238E27FC236}">
                  <a16:creationId xmlns="" xmlns:a16="http://schemas.microsoft.com/office/drawing/2014/main" id="{D706F6AF-FD54-4730-B804-A458895D1CD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3" name="Freeform 113">
              <a:extLst>
                <a:ext uri="{FF2B5EF4-FFF2-40B4-BE49-F238E27FC236}">
                  <a16:creationId xmlns="" xmlns:a16="http://schemas.microsoft.com/office/drawing/2014/main" id="{61E93406-9675-4173-90B2-0CFD9EC2339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grpSp>
      <p:grpSp>
        <p:nvGrpSpPr>
          <p:cNvPr id="34" name="组合 33">
            <a:extLst>
              <a:ext uri="{FF2B5EF4-FFF2-40B4-BE49-F238E27FC236}">
                <a16:creationId xmlns="" xmlns:a16="http://schemas.microsoft.com/office/drawing/2014/main" id="{AD395DBD-0A1C-4355-AFE6-53BF3C3E5E8B}"/>
              </a:ext>
            </a:extLst>
          </p:cNvPr>
          <p:cNvGrpSpPr/>
          <p:nvPr/>
        </p:nvGrpSpPr>
        <p:grpSpPr>
          <a:xfrm rot="1539558">
            <a:off x="5830012" y="2898871"/>
            <a:ext cx="491093" cy="634040"/>
            <a:chOff x="10766636" y="3941730"/>
            <a:chExt cx="1047922" cy="1352954"/>
          </a:xfrm>
        </p:grpSpPr>
        <p:sp>
          <p:nvSpPr>
            <p:cNvPr id="35" name="Freeform 108">
              <a:extLst>
                <a:ext uri="{FF2B5EF4-FFF2-40B4-BE49-F238E27FC236}">
                  <a16:creationId xmlns="" xmlns:a16="http://schemas.microsoft.com/office/drawing/2014/main" id="{15A9B8CF-9420-41D6-8FCC-7A662CFD918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6" name="Freeform 109">
              <a:extLst>
                <a:ext uri="{FF2B5EF4-FFF2-40B4-BE49-F238E27FC236}">
                  <a16:creationId xmlns="" xmlns:a16="http://schemas.microsoft.com/office/drawing/2014/main" id="{A7EACEAE-3670-4227-9D22-DE1646AF5DA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7" name="Freeform 110">
              <a:extLst>
                <a:ext uri="{FF2B5EF4-FFF2-40B4-BE49-F238E27FC236}">
                  <a16:creationId xmlns="" xmlns:a16="http://schemas.microsoft.com/office/drawing/2014/main" id="{E454C4C0-1739-4958-A80D-7C39556E1BAE}"/>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8" name="Freeform 111">
              <a:extLst>
                <a:ext uri="{FF2B5EF4-FFF2-40B4-BE49-F238E27FC236}">
                  <a16:creationId xmlns="" xmlns:a16="http://schemas.microsoft.com/office/drawing/2014/main" id="{DFDCB4F9-E0C9-42D4-8627-01F6D66ABB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39" name="Freeform 112">
              <a:extLst>
                <a:ext uri="{FF2B5EF4-FFF2-40B4-BE49-F238E27FC236}">
                  <a16:creationId xmlns="" xmlns:a16="http://schemas.microsoft.com/office/drawing/2014/main" id="{91E660E2-C77F-4AEE-BAF1-228B38F3B4E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40" name="Freeform 113">
              <a:extLst>
                <a:ext uri="{FF2B5EF4-FFF2-40B4-BE49-F238E27FC236}">
                  <a16:creationId xmlns="" xmlns:a16="http://schemas.microsoft.com/office/drawing/2014/main" id="{9ACFED28-B16E-4316-8DD2-15263B54783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grpSp>
      <p:grpSp>
        <p:nvGrpSpPr>
          <p:cNvPr id="41" name="组合 40">
            <a:extLst>
              <a:ext uri="{FF2B5EF4-FFF2-40B4-BE49-F238E27FC236}">
                <a16:creationId xmlns="" xmlns:a16="http://schemas.microsoft.com/office/drawing/2014/main" id="{16993A98-AE74-469D-AAEA-E013CE8237FA}"/>
              </a:ext>
            </a:extLst>
          </p:cNvPr>
          <p:cNvGrpSpPr/>
          <p:nvPr/>
        </p:nvGrpSpPr>
        <p:grpSpPr>
          <a:xfrm rot="18219084">
            <a:off x="5051699" y="3593155"/>
            <a:ext cx="491093" cy="634040"/>
            <a:chOff x="10766636" y="3941730"/>
            <a:chExt cx="1047922" cy="1352954"/>
          </a:xfrm>
        </p:grpSpPr>
        <p:sp>
          <p:nvSpPr>
            <p:cNvPr id="42" name="Freeform 108">
              <a:extLst>
                <a:ext uri="{FF2B5EF4-FFF2-40B4-BE49-F238E27FC236}">
                  <a16:creationId xmlns="" xmlns:a16="http://schemas.microsoft.com/office/drawing/2014/main" id="{8D44FD47-5CCD-4DBA-9113-4E60BA84DE0A}"/>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43" name="Freeform 109">
              <a:extLst>
                <a:ext uri="{FF2B5EF4-FFF2-40B4-BE49-F238E27FC236}">
                  <a16:creationId xmlns="" xmlns:a16="http://schemas.microsoft.com/office/drawing/2014/main" id="{C3204761-4247-431D-B89D-53AE1F8526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44" name="Freeform 110">
              <a:extLst>
                <a:ext uri="{FF2B5EF4-FFF2-40B4-BE49-F238E27FC236}">
                  <a16:creationId xmlns="" xmlns:a16="http://schemas.microsoft.com/office/drawing/2014/main" id="{2EED4E7E-DF86-4700-AD95-D0F714356F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45" name="Freeform 111">
              <a:extLst>
                <a:ext uri="{FF2B5EF4-FFF2-40B4-BE49-F238E27FC236}">
                  <a16:creationId xmlns="" xmlns:a16="http://schemas.microsoft.com/office/drawing/2014/main" id="{3D8388E0-64B7-4CB2-A7D4-16F398C8355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46" name="Freeform 112">
              <a:extLst>
                <a:ext uri="{FF2B5EF4-FFF2-40B4-BE49-F238E27FC236}">
                  <a16:creationId xmlns="" xmlns:a16="http://schemas.microsoft.com/office/drawing/2014/main" id="{D1683682-C367-419B-A22C-55FD075AC36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sp>
          <p:nvSpPr>
            <p:cNvPr id="47" name="Freeform 113">
              <a:extLst>
                <a:ext uri="{FF2B5EF4-FFF2-40B4-BE49-F238E27FC236}">
                  <a16:creationId xmlns="" xmlns:a16="http://schemas.microsoft.com/office/drawing/2014/main" id="{C3D7AF9B-3882-475B-AF11-1EFB7D654BA2}"/>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92"/>
              <a:endParaRPr lang="zh-CN" altLang="en-US" sz="1400">
                <a:solidFill>
                  <a:prstClr val="black"/>
                </a:solidFill>
              </a:endParaRPr>
            </a:p>
          </p:txBody>
        </p:sp>
      </p:grpSp>
      <p:pic>
        <p:nvPicPr>
          <p:cNvPr id="48" name="图片 47">
            <a:extLst>
              <a:ext uri="{FF2B5EF4-FFF2-40B4-BE49-F238E27FC236}">
                <a16:creationId xmlns="" xmlns:a16="http://schemas.microsoft.com/office/drawing/2014/main" id="{FD8D14D2-686F-4197-BBD0-B1D921AA9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5719" y="4132877"/>
            <a:ext cx="2274462" cy="2951526"/>
          </a:xfrm>
          <a:prstGeom prst="rect">
            <a:avLst/>
          </a:prstGeom>
        </p:spPr>
      </p:pic>
      <p:pic>
        <p:nvPicPr>
          <p:cNvPr id="49" name="图片 48">
            <a:extLst>
              <a:ext uri="{FF2B5EF4-FFF2-40B4-BE49-F238E27FC236}">
                <a16:creationId xmlns="" xmlns:a16="http://schemas.microsoft.com/office/drawing/2014/main" id="{076F4EFA-34B5-4848-9826-4153FD27B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7360" y="4044457"/>
            <a:ext cx="2274462" cy="2951526"/>
          </a:xfrm>
          <a:prstGeom prst="rect">
            <a:avLst/>
          </a:prstGeom>
        </p:spPr>
      </p:pic>
      <p:pic>
        <p:nvPicPr>
          <p:cNvPr id="52" name="图片 51">
            <a:extLst>
              <a:ext uri="{FF2B5EF4-FFF2-40B4-BE49-F238E27FC236}">
                <a16:creationId xmlns="" xmlns:a16="http://schemas.microsoft.com/office/drawing/2014/main" id="{412B1599-1767-477D-88C2-0801F8458263}"/>
              </a:ext>
            </a:extLst>
          </p:cNvPr>
          <p:cNvPicPr>
            <a:picLocks noChangeAspect="1"/>
          </p:cNvPicPr>
          <p:nvPr/>
        </p:nvPicPr>
        <p:blipFill>
          <a:blip r:embed="rId7"/>
          <a:stretch>
            <a:fillRect/>
          </a:stretch>
        </p:blipFill>
        <p:spPr>
          <a:xfrm>
            <a:off x="4201190" y="2440177"/>
            <a:ext cx="465371" cy="454514"/>
          </a:xfrm>
          <a:prstGeom prst="rect">
            <a:avLst/>
          </a:prstGeom>
        </p:spPr>
      </p:pic>
      <p:pic>
        <p:nvPicPr>
          <p:cNvPr id="53" name="图片 52">
            <a:extLst>
              <a:ext uri="{FF2B5EF4-FFF2-40B4-BE49-F238E27FC236}">
                <a16:creationId xmlns="" xmlns:a16="http://schemas.microsoft.com/office/drawing/2014/main" id="{6324A855-B3EC-42D6-B601-F0B8344B1BAB}"/>
              </a:ext>
            </a:extLst>
          </p:cNvPr>
          <p:cNvPicPr>
            <a:picLocks noChangeAspect="1"/>
          </p:cNvPicPr>
          <p:nvPr/>
        </p:nvPicPr>
        <p:blipFill>
          <a:blip r:embed="rId8"/>
          <a:stretch>
            <a:fillRect/>
          </a:stretch>
        </p:blipFill>
        <p:spPr>
          <a:xfrm>
            <a:off x="1456739" y="2748126"/>
            <a:ext cx="492408" cy="587200"/>
          </a:xfrm>
          <a:prstGeom prst="rect">
            <a:avLst/>
          </a:prstGeom>
        </p:spPr>
      </p:pic>
      <p:sp>
        <p:nvSpPr>
          <p:cNvPr id="50" name="文本框 7">
            <a:extLst>
              <a:ext uri="{FF2B5EF4-FFF2-40B4-BE49-F238E27FC236}">
                <a16:creationId xmlns:a16="http://schemas.microsoft.com/office/drawing/2014/main" xmlns="" id="{CCF7CF21-3585-4A6A-BB34-BCA8D2B16489}"/>
              </a:ext>
            </a:extLst>
          </p:cNvPr>
          <p:cNvSpPr txBox="1"/>
          <p:nvPr/>
        </p:nvSpPr>
        <p:spPr>
          <a:xfrm>
            <a:off x="1216321" y="1730531"/>
            <a:ext cx="3355680" cy="1546575"/>
          </a:xfrm>
          <a:prstGeom prst="rect">
            <a:avLst/>
          </a:prstGeom>
          <a:noFill/>
        </p:spPr>
        <p:txBody>
          <a:bodyPr wrap="square" lIns="68565" tIns="34289" rIns="68565"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685630">
              <a:lnSpc>
                <a:spcPct val="100000"/>
              </a:lnSpc>
              <a:defRPr/>
            </a:pPr>
            <a:r>
              <a:rPr lang="en-US" altLang="zh-CN" sz="4800" b="1" dirty="0" err="1">
                <a:solidFill>
                  <a:srgbClr val="3333FF"/>
                </a:solidFill>
                <a:latin typeface="Arial-Rounded" panose="020B0500000000000000" pitchFamily="34" charset="0"/>
                <a:ea typeface="Arial-Rounded" panose="020B0500000000000000" pitchFamily="34" charset="0"/>
                <a:cs typeface="Arial-Rounded" panose="020B0500000000000000" pitchFamily="34" charset="0"/>
              </a:rPr>
              <a:t>Củng</a:t>
            </a:r>
            <a:r>
              <a:rPr lang="en-US" altLang="zh-CN" sz="4800" b="1" dirty="0">
                <a:solidFill>
                  <a:srgbClr val="3333FF"/>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3333FF"/>
                </a:solidFill>
                <a:latin typeface="Arial-Rounded" panose="020B0500000000000000" pitchFamily="34" charset="0"/>
                <a:ea typeface="Arial-Rounded" panose="020B0500000000000000" pitchFamily="34" charset="0"/>
                <a:cs typeface="Arial-Rounded" panose="020B0500000000000000" pitchFamily="34" charset="0"/>
              </a:rPr>
              <a:t>cố</a:t>
            </a:r>
            <a:r>
              <a:rPr lang="en-US" altLang="zh-CN" sz="4800" b="1" dirty="0">
                <a:solidFill>
                  <a:srgbClr val="3333FF"/>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3333FF"/>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4800" b="1" dirty="0">
                <a:solidFill>
                  <a:srgbClr val="3333FF"/>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3333FF"/>
                </a:solidFill>
                <a:latin typeface="Arial-Rounded" panose="020B0500000000000000" pitchFamily="34" charset="0"/>
                <a:ea typeface="Arial-Rounded" panose="020B0500000000000000" pitchFamily="34" charset="0"/>
                <a:cs typeface="Arial-Rounded" panose="020B0500000000000000" pitchFamily="34" charset="0"/>
              </a:rPr>
              <a:t>dặn</a:t>
            </a:r>
            <a:r>
              <a:rPr lang="en-US" altLang="zh-CN" sz="4800" b="1" dirty="0">
                <a:solidFill>
                  <a:srgbClr val="3333FF"/>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3333FF"/>
                </a:solidFill>
                <a:latin typeface="Arial-Rounded" panose="020B0500000000000000" pitchFamily="34" charset="0"/>
                <a:ea typeface="Arial-Rounded" panose="020B0500000000000000" pitchFamily="34" charset="0"/>
                <a:cs typeface="Arial-Rounded" panose="020B0500000000000000" pitchFamily="34" charset="0"/>
              </a:rPr>
              <a:t>dò</a:t>
            </a:r>
            <a:endParaRPr lang="zh-CN" altLang="en-US" sz="4800" b="1" dirty="0">
              <a:solidFill>
                <a:srgbClr val="3333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4" name="Picture 5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64773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randombar(horizontal)">
                                      <p:cBhvr>
                                        <p:cTn id="28" dur="500"/>
                                        <p:tgtEl>
                                          <p:spTgt spid="48"/>
                                        </p:tgtEl>
                                      </p:cBhvr>
                                    </p:animEffect>
                                  </p:childTnLst>
                                </p:cTn>
                              </p:par>
                              <p:par>
                                <p:cTn id="29" presetID="14"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childTnLst>
                          </p:cTn>
                        </p:par>
                        <p:par>
                          <p:cTn id="35" fill="hold">
                            <p:stCondLst>
                              <p:cond delay="500"/>
                            </p:stCondLst>
                            <p:childTnLst>
                              <p:par>
                                <p:cTn id="36" presetID="21" presetClass="entr" presetSubtype="1"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heel(1)">
                                      <p:cBhvr>
                                        <p:cTn id="38" dur="500"/>
                                        <p:tgtEl>
                                          <p:spTgt spid="52"/>
                                        </p:tgtEl>
                                      </p:cBhvr>
                                    </p:animEffect>
                                  </p:childTnLst>
                                </p:cTn>
                              </p:par>
                              <p:par>
                                <p:cTn id="39" presetID="21" presetClass="entr" presetSubtype="1"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heel(1)">
                                      <p:cBhvr>
                                        <p:cTn id="41" dur="500"/>
                                        <p:tgtEl>
                                          <p:spTgt spid="53"/>
                                        </p:tgtEl>
                                      </p:cBhvr>
                                    </p:animEffect>
                                  </p:childTnLst>
                                </p:cTn>
                              </p:par>
                            </p:childTnLst>
                          </p:cTn>
                        </p:par>
                        <p:par>
                          <p:cTn id="42" fill="hold">
                            <p:stCondLst>
                              <p:cond delay="1000"/>
                            </p:stCondLst>
                            <p:childTnLst>
                              <p:par>
                                <p:cTn id="43" presetID="31" presetClass="entr" presetSubtype="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anim calcmode="lin" valueType="num">
                                      <p:cBhvr>
                                        <p:cTn id="47" dur="500" fill="hold"/>
                                        <p:tgtEl>
                                          <p:spTgt spid="50"/>
                                        </p:tgtEl>
                                        <p:attrNameLst>
                                          <p:attrName>style.rotation</p:attrName>
                                        </p:attrNameLst>
                                      </p:cBhvr>
                                      <p:tavLst>
                                        <p:tav tm="0">
                                          <p:val>
                                            <p:fltVal val="90"/>
                                          </p:val>
                                        </p:tav>
                                        <p:tav tm="100000">
                                          <p:val>
                                            <p:fltVal val="0"/>
                                          </p:val>
                                        </p:tav>
                                      </p:tavLst>
                                    </p:anim>
                                    <p:animEffect transition="in" filter="fade">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748FBA7-5B3E-4778-A836-3BF82E003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4432" y="306459"/>
            <a:ext cx="6155015" cy="4640184"/>
          </a:xfrm>
          <a:prstGeom prst="rect">
            <a:avLst/>
          </a:prstGeom>
        </p:spPr>
      </p:pic>
      <p:pic>
        <p:nvPicPr>
          <p:cNvPr id="4" name="图片 3">
            <a:extLst>
              <a:ext uri="{FF2B5EF4-FFF2-40B4-BE49-F238E27FC236}">
                <a16:creationId xmlns:a16="http://schemas.microsoft.com/office/drawing/2014/main" xmlns="" id="{81EAB4AD-5379-433D-90B2-B9041BA7685A}"/>
              </a:ext>
            </a:extLst>
          </p:cNvPr>
          <p:cNvPicPr>
            <a:picLocks noChangeAspect="1"/>
          </p:cNvPicPr>
          <p:nvPr/>
        </p:nvPicPr>
        <p:blipFill>
          <a:blip r:embed="rId4"/>
          <a:stretch>
            <a:fillRect/>
          </a:stretch>
        </p:blipFill>
        <p:spPr>
          <a:xfrm>
            <a:off x="267626" y="457998"/>
            <a:ext cx="1145793" cy="719018"/>
          </a:xfrm>
          <a:prstGeom prst="rect">
            <a:avLst/>
          </a:prstGeom>
        </p:spPr>
      </p:pic>
      <p:pic>
        <p:nvPicPr>
          <p:cNvPr id="5" name="图片 4">
            <a:extLst>
              <a:ext uri="{FF2B5EF4-FFF2-40B4-BE49-F238E27FC236}">
                <a16:creationId xmlns:a16="http://schemas.microsoft.com/office/drawing/2014/main" xmlns="" id="{052B2D19-1C38-488B-BCC7-90E8E0609F12}"/>
              </a:ext>
            </a:extLst>
          </p:cNvPr>
          <p:cNvPicPr>
            <a:picLocks noChangeAspect="1"/>
          </p:cNvPicPr>
          <p:nvPr/>
        </p:nvPicPr>
        <p:blipFill>
          <a:blip r:embed="rId4"/>
          <a:stretch>
            <a:fillRect/>
          </a:stretch>
        </p:blipFill>
        <p:spPr>
          <a:xfrm>
            <a:off x="1510985" y="1065741"/>
            <a:ext cx="688593" cy="432112"/>
          </a:xfrm>
          <a:prstGeom prst="rect">
            <a:avLst/>
          </a:prstGeom>
        </p:spPr>
      </p:pic>
      <p:pic>
        <p:nvPicPr>
          <p:cNvPr id="6" name="图片 5">
            <a:extLst>
              <a:ext uri="{FF2B5EF4-FFF2-40B4-BE49-F238E27FC236}">
                <a16:creationId xmlns:a16="http://schemas.microsoft.com/office/drawing/2014/main" xmlns="" id="{CA309B8D-A611-4386-841D-B959383CD81F}"/>
              </a:ext>
            </a:extLst>
          </p:cNvPr>
          <p:cNvPicPr>
            <a:picLocks noChangeAspect="1"/>
          </p:cNvPicPr>
          <p:nvPr/>
        </p:nvPicPr>
        <p:blipFill>
          <a:blip r:embed="rId4"/>
          <a:stretch>
            <a:fillRect/>
          </a:stretch>
        </p:blipFill>
        <p:spPr>
          <a:xfrm>
            <a:off x="2093636" y="306459"/>
            <a:ext cx="688593" cy="432112"/>
          </a:xfrm>
          <a:prstGeom prst="rect">
            <a:avLst/>
          </a:prstGeom>
        </p:spPr>
      </p:pic>
      <p:pic>
        <p:nvPicPr>
          <p:cNvPr id="7" name="图片 6">
            <a:extLst>
              <a:ext uri="{FF2B5EF4-FFF2-40B4-BE49-F238E27FC236}">
                <a16:creationId xmlns:a16="http://schemas.microsoft.com/office/drawing/2014/main" xmlns="" id="{82773E3F-07E0-4A1B-9887-95AA83CE5393}"/>
              </a:ext>
            </a:extLst>
          </p:cNvPr>
          <p:cNvPicPr>
            <a:picLocks noChangeAspect="1"/>
          </p:cNvPicPr>
          <p:nvPr/>
        </p:nvPicPr>
        <p:blipFill>
          <a:blip r:embed="rId4"/>
          <a:stretch>
            <a:fillRect/>
          </a:stretch>
        </p:blipFill>
        <p:spPr>
          <a:xfrm>
            <a:off x="630041" y="1726413"/>
            <a:ext cx="688593" cy="432112"/>
          </a:xfrm>
          <a:prstGeom prst="rect">
            <a:avLst/>
          </a:prstGeom>
        </p:spPr>
      </p:pic>
      <p:grpSp>
        <p:nvGrpSpPr>
          <p:cNvPr id="8" name="组合 7">
            <a:extLst>
              <a:ext uri="{FF2B5EF4-FFF2-40B4-BE49-F238E27FC236}">
                <a16:creationId xmlns:a16="http://schemas.microsoft.com/office/drawing/2014/main" xmlns="" id="{B4E05A1B-035A-4F01-92BD-93A045DEBBBD}"/>
              </a:ext>
            </a:extLst>
          </p:cNvPr>
          <p:cNvGrpSpPr/>
          <p:nvPr/>
        </p:nvGrpSpPr>
        <p:grpSpPr>
          <a:xfrm>
            <a:off x="7572697" y="-395780"/>
            <a:ext cx="1249010" cy="1905568"/>
            <a:chOff x="8683894" y="705760"/>
            <a:chExt cx="1389852" cy="2120445"/>
          </a:xfrm>
        </p:grpSpPr>
        <p:sp>
          <p:nvSpPr>
            <p:cNvPr id="9" name="Freeform 20">
              <a:extLst>
                <a:ext uri="{FF2B5EF4-FFF2-40B4-BE49-F238E27FC236}">
                  <a16:creationId xmlns:a16="http://schemas.microsoft.com/office/drawing/2014/main" xmlns="" id="{E4016596-ADFE-4027-9486-D6887D6AF5B8}"/>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30">
                <a:defRPr/>
              </a:pPr>
              <a:endParaRPr lang="zh-CN" altLang="en-US">
                <a:solidFill>
                  <a:prstClr val="black"/>
                </a:solidFill>
              </a:endParaRPr>
            </a:p>
          </p:txBody>
        </p:sp>
        <p:sp>
          <p:nvSpPr>
            <p:cNvPr id="10" name="Freeform 21">
              <a:extLst>
                <a:ext uri="{FF2B5EF4-FFF2-40B4-BE49-F238E27FC236}">
                  <a16:creationId xmlns:a16="http://schemas.microsoft.com/office/drawing/2014/main" xmlns="" id="{1B15F4C2-3B16-4EDA-9C37-8016A653A9C8}"/>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30">
                <a:defRPr/>
              </a:pPr>
              <a:endParaRPr lang="zh-CN" altLang="en-US">
                <a:solidFill>
                  <a:prstClr val="black"/>
                </a:solidFill>
              </a:endParaRPr>
            </a:p>
          </p:txBody>
        </p:sp>
        <p:sp>
          <p:nvSpPr>
            <p:cNvPr id="11" name="Freeform 52">
              <a:extLst>
                <a:ext uri="{FF2B5EF4-FFF2-40B4-BE49-F238E27FC236}">
                  <a16:creationId xmlns:a16="http://schemas.microsoft.com/office/drawing/2014/main" xmlns="" id="{EDDA12B2-9732-4720-B5F1-C3B0629C3063}"/>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30">
                <a:defRPr/>
              </a:pPr>
              <a:endParaRPr lang="zh-CN" altLang="en-US">
                <a:solidFill>
                  <a:prstClr val="black"/>
                </a:solidFill>
              </a:endParaRPr>
            </a:p>
          </p:txBody>
        </p:sp>
        <p:sp>
          <p:nvSpPr>
            <p:cNvPr id="12" name="Freeform 53">
              <a:extLst>
                <a:ext uri="{FF2B5EF4-FFF2-40B4-BE49-F238E27FC236}">
                  <a16:creationId xmlns:a16="http://schemas.microsoft.com/office/drawing/2014/main" xmlns="" id="{8D25A068-DE48-450F-A872-A22761B25D33}"/>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30">
                <a:defRPr/>
              </a:pPr>
              <a:endParaRPr lang="zh-CN" altLang="en-US">
                <a:solidFill>
                  <a:prstClr val="black"/>
                </a:solidFill>
              </a:endParaRPr>
            </a:p>
          </p:txBody>
        </p:sp>
        <p:sp>
          <p:nvSpPr>
            <p:cNvPr id="13" name="Freeform 54">
              <a:extLst>
                <a:ext uri="{FF2B5EF4-FFF2-40B4-BE49-F238E27FC236}">
                  <a16:creationId xmlns:a16="http://schemas.microsoft.com/office/drawing/2014/main" xmlns="" id="{CE3A78AE-606A-4678-A22F-8EB49F585D27}"/>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30">
                <a:defRPr/>
              </a:pPr>
              <a:endParaRPr lang="zh-CN" altLang="en-US">
                <a:solidFill>
                  <a:prstClr val="black"/>
                </a:solidFill>
              </a:endParaRPr>
            </a:p>
          </p:txBody>
        </p:sp>
        <p:sp>
          <p:nvSpPr>
            <p:cNvPr id="14" name="Freeform 55">
              <a:extLst>
                <a:ext uri="{FF2B5EF4-FFF2-40B4-BE49-F238E27FC236}">
                  <a16:creationId xmlns:a16="http://schemas.microsoft.com/office/drawing/2014/main" xmlns="" id="{1D00A5D6-3448-49CC-B9D3-BFF925F69B7C}"/>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30">
                <a:defRPr/>
              </a:pPr>
              <a:endParaRPr lang="zh-CN" altLang="en-US">
                <a:solidFill>
                  <a:prstClr val="black"/>
                </a:solidFill>
              </a:endParaRPr>
            </a:p>
          </p:txBody>
        </p:sp>
      </p:grpSp>
      <p:sp>
        <p:nvSpPr>
          <p:cNvPr id="15" name="文本框 14">
            <a:extLst>
              <a:ext uri="{FF2B5EF4-FFF2-40B4-BE49-F238E27FC236}">
                <a16:creationId xmlns:a16="http://schemas.microsoft.com/office/drawing/2014/main" xmlns="" id="{4752BDAA-B3EC-45DC-AE18-1EA2F4D4D7D2}"/>
              </a:ext>
            </a:extLst>
          </p:cNvPr>
          <p:cNvSpPr txBox="1"/>
          <p:nvPr/>
        </p:nvSpPr>
        <p:spPr>
          <a:xfrm>
            <a:off x="3521348" y="1664877"/>
            <a:ext cx="4971389" cy="1762019"/>
          </a:xfrm>
          <a:prstGeom prst="rect">
            <a:avLst/>
          </a:prstGeom>
          <a:noFill/>
        </p:spPr>
        <p:txBody>
          <a:bodyPr wrap="square" lIns="68568" tIns="34289" rIns="68568" bIns="34289" rtlCol="0">
            <a:spAutoFit/>
          </a:bodyPr>
          <a:lstStyle/>
          <a:p>
            <a:pPr algn="ctr" defTabSz="685664">
              <a:defRPr/>
            </a:pPr>
            <a:r>
              <a:rPr lang="en-US" altLang="zh-CN" sz="5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Tạm</a:t>
            </a:r>
            <a:r>
              <a:rPr lang="en-US" altLang="zh-CN" sz="5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5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5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hẹn</a:t>
            </a:r>
            <a:r>
              <a:rPr lang="en-US" altLang="zh-CN" sz="5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5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endParaRPr lang="zh-CN" altLang="en-US" sz="5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图片 21">
            <a:extLst>
              <a:ext uri="{FF2B5EF4-FFF2-40B4-BE49-F238E27FC236}">
                <a16:creationId xmlns:a16="http://schemas.microsoft.com/office/drawing/2014/main" xmlns="" id="{51865011-12B3-4B1C-8658-E2CBC7EEC7A2}"/>
              </a:ext>
            </a:extLst>
          </p:cNvPr>
          <p:cNvPicPr>
            <a:picLocks noChangeAspect="1"/>
          </p:cNvPicPr>
          <p:nvPr/>
        </p:nvPicPr>
        <p:blipFill>
          <a:blip r:embed="rId4"/>
          <a:stretch>
            <a:fillRect/>
          </a:stretch>
        </p:blipFill>
        <p:spPr>
          <a:xfrm>
            <a:off x="2609759" y="1224319"/>
            <a:ext cx="688593" cy="432112"/>
          </a:xfrm>
          <a:prstGeom prst="rect">
            <a:avLst/>
          </a:prstGeom>
        </p:spPr>
      </p:pic>
      <p:pic>
        <p:nvPicPr>
          <p:cNvPr id="23" name="图片 22">
            <a:extLst>
              <a:ext uri="{FF2B5EF4-FFF2-40B4-BE49-F238E27FC236}">
                <a16:creationId xmlns:a16="http://schemas.microsoft.com/office/drawing/2014/main" xmlns="" id="{556A9F3F-E303-4029-B602-BC9248B832F2}"/>
              </a:ext>
            </a:extLst>
          </p:cNvPr>
          <p:cNvPicPr>
            <a:picLocks noChangeAspect="1"/>
          </p:cNvPicPr>
          <p:nvPr/>
        </p:nvPicPr>
        <p:blipFill>
          <a:blip r:embed="rId4"/>
          <a:stretch>
            <a:fillRect/>
          </a:stretch>
        </p:blipFill>
        <p:spPr>
          <a:xfrm>
            <a:off x="3521348" y="375440"/>
            <a:ext cx="578681" cy="363139"/>
          </a:xfrm>
          <a:prstGeom prst="rect">
            <a:avLst/>
          </a:prstGeom>
        </p:spPr>
      </p:pic>
      <p:pic>
        <p:nvPicPr>
          <p:cNvPr id="28" name="图片 27">
            <a:extLst>
              <a:ext uri="{FF2B5EF4-FFF2-40B4-BE49-F238E27FC236}">
                <a16:creationId xmlns:a16="http://schemas.microsoft.com/office/drawing/2014/main" xmlns="" id="{7FC34645-D003-4151-AEC3-C5B58A136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422" y="192172"/>
            <a:ext cx="2850177" cy="4766847"/>
          </a:xfrm>
          <a:prstGeom prst="rect">
            <a:avLst/>
          </a:prstGeom>
        </p:spPr>
      </p:pic>
      <p:pic>
        <p:nvPicPr>
          <p:cNvPr id="30" name="图片 29">
            <a:extLst>
              <a:ext uri="{FF2B5EF4-FFF2-40B4-BE49-F238E27FC236}">
                <a16:creationId xmlns:a16="http://schemas.microsoft.com/office/drawing/2014/main" xmlns="" id="{98FC635B-1D69-44D9-AFDB-18B534A188EC}"/>
              </a:ext>
            </a:extLst>
          </p:cNvPr>
          <p:cNvPicPr>
            <a:picLocks noChangeAspect="1"/>
          </p:cNvPicPr>
          <p:nvPr/>
        </p:nvPicPr>
        <p:blipFill>
          <a:blip r:embed="rId4"/>
          <a:stretch>
            <a:fillRect/>
          </a:stretch>
        </p:blipFill>
        <p:spPr>
          <a:xfrm>
            <a:off x="496224" y="4282069"/>
            <a:ext cx="572544" cy="359288"/>
          </a:xfrm>
          <a:prstGeom prst="rect">
            <a:avLst/>
          </a:prstGeom>
        </p:spPr>
      </p:pic>
      <p:sp>
        <p:nvSpPr>
          <p:cNvPr id="20"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1"/>
          <p:cNvSpPr txBox="1"/>
          <p:nvPr/>
        </p:nvSpPr>
        <p:spPr>
          <a:xfrm>
            <a:off x="-2286000" y="6575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5"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1600" y="36366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45155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500"/>
                                        <p:tgtEl>
                                          <p:spTgt spid="22"/>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heel(1)">
                                      <p:cBhvr>
                                        <p:cTn id="31" dur="500"/>
                                        <p:tgtEl>
                                          <p:spTgt spid="30"/>
                                        </p:tgtEl>
                                      </p:cBhvr>
                                    </p:animEffect>
                                  </p:childTnLst>
                                </p:cTn>
                              </p:par>
                            </p:childTnLst>
                          </p:cTn>
                        </p:par>
                        <p:par>
                          <p:cTn id="32" fill="hold">
                            <p:stCondLst>
                              <p:cond delay="500"/>
                            </p:stCondLst>
                            <p:childTnLst>
                              <p:par>
                                <p:cTn id="33" presetID="47"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anim calcmode="lin" valueType="num">
                                      <p:cBhvr>
                                        <p:cTn id="36" dur="500" fill="hold"/>
                                        <p:tgtEl>
                                          <p:spTgt spid="28"/>
                                        </p:tgtEl>
                                        <p:attrNameLst>
                                          <p:attrName>ppt_x</p:attrName>
                                        </p:attrNameLst>
                                      </p:cBhvr>
                                      <p:tavLst>
                                        <p:tav tm="0">
                                          <p:val>
                                            <p:strVal val="#ppt_x"/>
                                          </p:val>
                                        </p:tav>
                                        <p:tav tm="100000">
                                          <p:val>
                                            <p:strVal val="#ppt_x"/>
                                          </p:val>
                                        </p:tav>
                                      </p:tavLst>
                                    </p:anim>
                                    <p:anim calcmode="lin" valueType="num">
                                      <p:cBhvr>
                                        <p:cTn id="37" dur="500" fill="hold"/>
                                        <p:tgtEl>
                                          <p:spTgt spid="28"/>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6" presetClass="entr" presetSubtype="0" fill="hold" grpId="0" nodeType="afterEffect">
                                  <p:stCondLst>
                                    <p:cond delay="0"/>
                                  </p:stCondLst>
                                  <p:iterate type="wd">
                                    <p:tmPct val="10000"/>
                                  </p:iterate>
                                  <p:childTnLst>
                                    <p:set>
                                      <p:cBhvr>
                                        <p:cTn id="40" dur="1" fill="hold">
                                          <p:stCondLst>
                                            <p:cond delay="0"/>
                                          </p:stCondLst>
                                        </p:cTn>
                                        <p:tgtEl>
                                          <p:spTgt spid="15"/>
                                        </p:tgtEl>
                                        <p:attrNameLst>
                                          <p:attrName>style.visibility</p:attrName>
                                        </p:attrNameLst>
                                      </p:cBhvr>
                                      <p:to>
                                        <p:strVal val="visible"/>
                                      </p:to>
                                    </p:set>
                                    <p:animEffect transition="in" filter="wipe(down)">
                                      <p:cBhvr>
                                        <p:cTn id="41" dur="428">
                                          <p:stCondLst>
                                            <p:cond delay="0"/>
                                          </p:stCondLst>
                                        </p:cTn>
                                        <p:tgtEl>
                                          <p:spTgt spid="15"/>
                                        </p:tgtEl>
                                      </p:cBhvr>
                                    </p:animEffect>
                                    <p:anim calcmode="lin" valueType="num">
                                      <p:cBhvr>
                                        <p:cTn id="42" dur="134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3" dur="490"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4" dur="490" tmFilter="0, 0; 0.125,0.2665; 0.25,0.4; 0.375,0.465; 0.5,0.5;  0.625,0.535; 0.75,0.6; 0.875,0.7335; 1,1">
                                          <p:stCondLst>
                                            <p:cond delay="490"/>
                                          </p:stCondLst>
                                        </p:cTn>
                                        <p:tgtEl>
                                          <p:spTgt spid="15"/>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976"/>
                                          </p:stCondLst>
                                        </p:cTn>
                                        <p:tgtEl>
                                          <p:spTgt spid="15"/>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1499"/>
                                          </p:stCondLst>
                                        </p:cTn>
                                        <p:tgtEl>
                                          <p:spTgt spid="15"/>
                                        </p:tgtEl>
                                        <p:attrNameLst>
                                          <p:attrName>ppt_y</p:attrName>
                                        </p:attrNameLst>
                                      </p:cBhvr>
                                      <p:tavLst>
                                        <p:tav tm="0" fmla="#ppt_y-sin(pi*$)/81">
                                          <p:val>
                                            <p:fltVal val="0"/>
                                          </p:val>
                                        </p:tav>
                                        <p:tav tm="100000">
                                          <p:val>
                                            <p:fltVal val="1"/>
                                          </p:val>
                                        </p:tav>
                                      </p:tavLst>
                                    </p:anim>
                                    <p:animScale>
                                      <p:cBhvr>
                                        <p:cTn id="47" dur="1">
                                          <p:stCondLst>
                                            <p:cond delay="479"/>
                                          </p:stCondLst>
                                        </p:cTn>
                                        <p:tgtEl>
                                          <p:spTgt spid="15"/>
                                        </p:tgtEl>
                                      </p:cBhvr>
                                      <p:to x="100000" y="60000"/>
                                    </p:animScale>
                                    <p:animScale>
                                      <p:cBhvr>
                                        <p:cTn id="48" dur="1" decel="50000">
                                          <p:stCondLst>
                                            <p:cond delay="498"/>
                                          </p:stCondLst>
                                        </p:cTn>
                                        <p:tgtEl>
                                          <p:spTgt spid="15"/>
                                        </p:tgtEl>
                                      </p:cBhvr>
                                      <p:to x="100000" y="100000"/>
                                    </p:animScale>
                                    <p:animScale>
                                      <p:cBhvr>
                                        <p:cTn id="49" dur="1">
                                          <p:stCondLst>
                                            <p:cond delay="967"/>
                                          </p:stCondLst>
                                        </p:cTn>
                                        <p:tgtEl>
                                          <p:spTgt spid="15"/>
                                        </p:tgtEl>
                                      </p:cBhvr>
                                      <p:to x="100000" y="80000"/>
                                    </p:animScale>
                                    <p:animScale>
                                      <p:cBhvr>
                                        <p:cTn id="50" dur="1" decel="50000">
                                          <p:stCondLst>
                                            <p:cond delay="987"/>
                                          </p:stCondLst>
                                        </p:cTn>
                                        <p:tgtEl>
                                          <p:spTgt spid="15"/>
                                        </p:tgtEl>
                                      </p:cBhvr>
                                      <p:to x="100000" y="100000"/>
                                    </p:animScale>
                                    <p:animScale>
                                      <p:cBhvr>
                                        <p:cTn id="51" dur="1">
                                          <p:stCondLst>
                                            <p:cond delay="1499"/>
                                          </p:stCondLst>
                                        </p:cTn>
                                        <p:tgtEl>
                                          <p:spTgt spid="15"/>
                                        </p:tgtEl>
                                      </p:cBhvr>
                                      <p:to x="100000" y="90000"/>
                                    </p:animScale>
                                    <p:animScale>
                                      <p:cBhvr>
                                        <p:cTn id="52" dur="1" decel="50000">
                                          <p:stCondLst>
                                            <p:cond delay="1499"/>
                                          </p:stCondLst>
                                        </p:cTn>
                                        <p:tgtEl>
                                          <p:spTgt spid="15"/>
                                        </p:tgtEl>
                                      </p:cBhvr>
                                      <p:to x="100000" y="100000"/>
                                    </p:animScale>
                                    <p:animScale>
                                      <p:cBhvr>
                                        <p:cTn id="53" dur="1">
                                          <p:stCondLst>
                                            <p:cond delay="1499"/>
                                          </p:stCondLst>
                                        </p:cTn>
                                        <p:tgtEl>
                                          <p:spTgt spid="15"/>
                                        </p:tgtEl>
                                      </p:cBhvr>
                                      <p:to x="100000" y="95000"/>
                                    </p:animScale>
                                    <p:animScale>
                                      <p:cBhvr>
                                        <p:cTn id="54" dur="1" decel="50000">
                                          <p:stCondLst>
                                            <p:cond delay="1499"/>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2267556" y="-164263"/>
            <a:ext cx="7585618" cy="6031188"/>
          </a:xfrm>
          <a:prstGeom prst="rect">
            <a:avLst/>
          </a:prstGeom>
        </p:spPr>
      </p:pic>
      <p:pic>
        <p:nvPicPr>
          <p:cNvPr id="6" name="图片 5">
            <a:extLst>
              <a:ext uri="{FF2B5EF4-FFF2-40B4-BE49-F238E27FC236}">
                <a16:creationId xmlns:a16="http://schemas.microsoft.com/office/drawing/2014/main" xmlns=""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96" y="1057327"/>
            <a:ext cx="4675130" cy="4675130"/>
          </a:xfrm>
          <a:prstGeom prst="rect">
            <a:avLst/>
          </a:prstGeom>
        </p:spPr>
      </p:pic>
      <p:sp>
        <p:nvSpPr>
          <p:cNvPr id="7" name="文本框 6">
            <a:extLst>
              <a:ext uri="{FF2B5EF4-FFF2-40B4-BE49-F238E27FC236}">
                <a16:creationId xmlns:a16="http://schemas.microsoft.com/office/drawing/2014/main" xmlns="" id="{F9BC79E7-211D-47E8-8406-EC83B2CA42AF}"/>
              </a:ext>
            </a:extLst>
          </p:cNvPr>
          <p:cNvSpPr txBox="1"/>
          <p:nvPr/>
        </p:nvSpPr>
        <p:spPr>
          <a:xfrm>
            <a:off x="4367235" y="2207903"/>
            <a:ext cx="3709966" cy="992577"/>
          </a:xfrm>
          <a:prstGeom prst="rect">
            <a:avLst/>
          </a:prstGeom>
          <a:noFill/>
        </p:spPr>
        <p:txBody>
          <a:bodyPr wrap="square" lIns="68571" tIns="34289" rIns="68571"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685698">
              <a:lnSpc>
                <a:spcPct val="100000"/>
              </a:lnSpc>
              <a:defRPr/>
            </a:pPr>
            <a:r>
              <a:rPr lang="en-US" altLang="zh-CN" sz="600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Khởi</a:t>
            </a:r>
            <a:r>
              <a:rPr lang="en-US" altLang="zh-CN" sz="600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động</a:t>
            </a:r>
            <a:endParaRPr lang="zh-CN" altLang="en-US" sz="600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xmlns=""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3947390" y="2719663"/>
            <a:ext cx="740757" cy="820700"/>
          </a:xfrm>
          <a:prstGeom prst="rect">
            <a:avLst/>
          </a:prstGeom>
        </p:spPr>
      </p:pic>
      <p:pic>
        <p:nvPicPr>
          <p:cNvPr id="9" name="图片 8">
            <a:extLst>
              <a:ext uri="{FF2B5EF4-FFF2-40B4-BE49-F238E27FC236}">
                <a16:creationId xmlns:a16="http://schemas.microsoft.com/office/drawing/2014/main" xmlns=""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181458" flipH="1">
            <a:off x="7482301" y="1709107"/>
            <a:ext cx="740757" cy="820700"/>
          </a:xfrm>
          <a:prstGeom prst="rect">
            <a:avLst/>
          </a:prstGeom>
        </p:spPr>
      </p:pic>
      <p:pic>
        <p:nvPicPr>
          <p:cNvPr id="26" name="图片 25">
            <a:extLst>
              <a:ext uri="{FF2B5EF4-FFF2-40B4-BE49-F238E27FC236}">
                <a16:creationId xmlns:a16="http://schemas.microsoft.com/office/drawing/2014/main" xmlns="" id="{7D160E0F-6050-458E-ADC7-219278658527}"/>
              </a:ext>
            </a:extLst>
          </p:cNvPr>
          <p:cNvPicPr>
            <a:picLocks noChangeAspect="1"/>
          </p:cNvPicPr>
          <p:nvPr/>
        </p:nvPicPr>
        <p:blipFill>
          <a:blip r:embed="rId6"/>
          <a:stretch>
            <a:fillRect/>
          </a:stretch>
        </p:blipFill>
        <p:spPr>
          <a:xfrm>
            <a:off x="2649029" y="1622126"/>
            <a:ext cx="584081" cy="366527"/>
          </a:xfrm>
          <a:prstGeom prst="rect">
            <a:avLst/>
          </a:prstGeom>
        </p:spPr>
      </p:pic>
      <p:pic>
        <p:nvPicPr>
          <p:cNvPr id="27" name="图片 26">
            <a:extLst>
              <a:ext uri="{FF2B5EF4-FFF2-40B4-BE49-F238E27FC236}">
                <a16:creationId xmlns:a16="http://schemas.microsoft.com/office/drawing/2014/main" xmlns="" id="{7EFC6539-613A-455A-A7A0-294934BB49AC}"/>
              </a:ext>
            </a:extLst>
          </p:cNvPr>
          <p:cNvPicPr>
            <a:picLocks noChangeAspect="1"/>
          </p:cNvPicPr>
          <p:nvPr/>
        </p:nvPicPr>
        <p:blipFill>
          <a:blip r:embed="rId6"/>
          <a:stretch>
            <a:fillRect/>
          </a:stretch>
        </p:blipFill>
        <p:spPr>
          <a:xfrm>
            <a:off x="444977" y="368399"/>
            <a:ext cx="786935" cy="493825"/>
          </a:xfrm>
          <a:prstGeom prst="rect">
            <a:avLst/>
          </a:prstGeom>
        </p:spPr>
      </p:pic>
      <p:sp>
        <p:nvSpPr>
          <p:cNvPr id="10"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622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randombar(horizontal)">
                                      <p:cBhvr>
                                        <p:cTn id="14" dur="500"/>
                                        <p:tgtEl>
                                          <p:spTgt spid="2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75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75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7" y="133351"/>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274619"/>
            <a:ext cx="2133600" cy="2862322"/>
          </a:xfrm>
          <a:prstGeom prst="rect">
            <a:avLst/>
          </a:prstGeom>
          <a:noFill/>
        </p:spPr>
        <p:txBody>
          <a:bodyPr wrap="square" lIns="91438" tIns="45719" rIns="91438" bIns="45719" rtlCol="0">
            <a:spAutoFit/>
          </a:bodyPr>
          <a:lstStyle/>
          <a:p>
            <a:pPr algn="ctr">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VẺ</a:t>
            </a:r>
          </a:p>
          <a:p>
            <a:pPr algn="ctr">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ĐẸP</a:t>
            </a:r>
          </a:p>
          <a:p>
            <a:pPr algn="ctr">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QUANH</a:t>
            </a:r>
          </a:p>
          <a:p>
            <a:pPr algn="ctr">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1" name="Picture 40">
            <a:extLst>
              <a:ext uri="{FF2B5EF4-FFF2-40B4-BE49-F238E27FC236}">
                <a16:creationId xmlns:a16="http://schemas.microsoft.com/office/drawing/2014/main" xmlns="" id="{C83487BF-D82D-3341-96DD-F8C157F107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453" t="1466"/>
          <a:stretch/>
        </p:blipFill>
        <p:spPr>
          <a:xfrm>
            <a:off x="3906471" y="308004"/>
            <a:ext cx="4512995" cy="4503390"/>
          </a:xfrm>
          <a:prstGeom prst="ellipse">
            <a:avLst/>
          </a:prstGeom>
          <a:ln>
            <a:noFill/>
          </a:ln>
          <a:effectLst>
            <a:softEdge rad="112500"/>
          </a:effectLst>
        </p:spPr>
      </p:pic>
      <p:sp>
        <p:nvSpPr>
          <p:cNvPr id="9"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708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9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xmlns="" id="{8CDA6B29-579F-450E-B056-60C21CC5F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787" y="32443"/>
            <a:ext cx="6078818" cy="4944944"/>
          </a:xfrm>
          <a:prstGeom prst="rect">
            <a:avLst/>
          </a:prstGeom>
        </p:spPr>
      </p:pic>
      <p:pic>
        <p:nvPicPr>
          <p:cNvPr id="5" name="图片 4">
            <a:extLst>
              <a:ext uri="{FF2B5EF4-FFF2-40B4-BE49-F238E27FC236}">
                <a16:creationId xmlns:a16="http://schemas.microsoft.com/office/drawing/2014/main" xmlns="" id="{821D6F3C-3B87-4B65-8F02-675E6E8D1D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44524"/>
          <a:stretch/>
        </p:blipFill>
        <p:spPr>
          <a:xfrm>
            <a:off x="86192" y="1120804"/>
            <a:ext cx="4887947" cy="4022696"/>
          </a:xfrm>
          <a:prstGeom prst="rect">
            <a:avLst/>
          </a:prstGeom>
        </p:spPr>
      </p:pic>
      <p:pic>
        <p:nvPicPr>
          <p:cNvPr id="18" name="图片 17">
            <a:extLst>
              <a:ext uri="{FF2B5EF4-FFF2-40B4-BE49-F238E27FC236}">
                <a16:creationId xmlns:a16="http://schemas.microsoft.com/office/drawing/2014/main" xmlns="" id="{2C471E64-16D1-48A2-B28E-C5D9E64DB5D5}"/>
              </a:ext>
            </a:extLst>
          </p:cNvPr>
          <p:cNvPicPr>
            <a:picLocks noChangeAspect="1"/>
          </p:cNvPicPr>
          <p:nvPr/>
        </p:nvPicPr>
        <p:blipFill>
          <a:blip r:embed="rId6"/>
          <a:stretch>
            <a:fillRect/>
          </a:stretch>
        </p:blipFill>
        <p:spPr>
          <a:xfrm>
            <a:off x="267626" y="457998"/>
            <a:ext cx="1145793" cy="719018"/>
          </a:xfrm>
          <a:prstGeom prst="rect">
            <a:avLst/>
          </a:prstGeom>
        </p:spPr>
      </p:pic>
      <p:pic>
        <p:nvPicPr>
          <p:cNvPr id="20" name="图片 19">
            <a:extLst>
              <a:ext uri="{FF2B5EF4-FFF2-40B4-BE49-F238E27FC236}">
                <a16:creationId xmlns:a16="http://schemas.microsoft.com/office/drawing/2014/main" xmlns="" id="{BCE9ED43-718C-4671-BA22-0FE97591DB6F}"/>
              </a:ext>
            </a:extLst>
          </p:cNvPr>
          <p:cNvPicPr>
            <a:picLocks noChangeAspect="1"/>
          </p:cNvPicPr>
          <p:nvPr/>
        </p:nvPicPr>
        <p:blipFill>
          <a:blip r:embed="rId6"/>
          <a:stretch>
            <a:fillRect/>
          </a:stretch>
        </p:blipFill>
        <p:spPr>
          <a:xfrm>
            <a:off x="1510985" y="1065741"/>
            <a:ext cx="688593" cy="432112"/>
          </a:xfrm>
          <a:prstGeom prst="rect">
            <a:avLst/>
          </a:prstGeom>
        </p:spPr>
      </p:pic>
      <p:pic>
        <p:nvPicPr>
          <p:cNvPr id="21" name="图片 20">
            <a:extLst>
              <a:ext uri="{FF2B5EF4-FFF2-40B4-BE49-F238E27FC236}">
                <a16:creationId xmlns:a16="http://schemas.microsoft.com/office/drawing/2014/main" xmlns="" id="{2FFF2A6A-FAB1-4B22-9290-56A4DF6429C1}"/>
              </a:ext>
            </a:extLst>
          </p:cNvPr>
          <p:cNvPicPr>
            <a:picLocks noChangeAspect="1"/>
          </p:cNvPicPr>
          <p:nvPr/>
        </p:nvPicPr>
        <p:blipFill>
          <a:blip r:embed="rId6"/>
          <a:stretch>
            <a:fillRect/>
          </a:stretch>
        </p:blipFill>
        <p:spPr>
          <a:xfrm>
            <a:off x="2093636" y="306459"/>
            <a:ext cx="688593" cy="432112"/>
          </a:xfrm>
          <a:prstGeom prst="rect">
            <a:avLst/>
          </a:prstGeom>
        </p:spPr>
      </p:pic>
      <p:pic>
        <p:nvPicPr>
          <p:cNvPr id="22" name="图片 21">
            <a:extLst>
              <a:ext uri="{FF2B5EF4-FFF2-40B4-BE49-F238E27FC236}">
                <a16:creationId xmlns:a16="http://schemas.microsoft.com/office/drawing/2014/main" xmlns="" id="{4D17CC2B-43BE-40BC-A754-2A268F91ADAD}"/>
              </a:ext>
            </a:extLst>
          </p:cNvPr>
          <p:cNvPicPr>
            <a:picLocks noChangeAspect="1"/>
          </p:cNvPicPr>
          <p:nvPr/>
        </p:nvPicPr>
        <p:blipFill>
          <a:blip r:embed="rId6"/>
          <a:stretch>
            <a:fillRect/>
          </a:stretch>
        </p:blipFill>
        <p:spPr>
          <a:xfrm>
            <a:off x="630041" y="1726413"/>
            <a:ext cx="688593" cy="432112"/>
          </a:xfrm>
          <a:prstGeom prst="rect">
            <a:avLst/>
          </a:prstGeom>
        </p:spPr>
      </p:pic>
      <p:grpSp>
        <p:nvGrpSpPr>
          <p:cNvPr id="32" name="组合 31">
            <a:extLst>
              <a:ext uri="{FF2B5EF4-FFF2-40B4-BE49-F238E27FC236}">
                <a16:creationId xmlns:a16="http://schemas.microsoft.com/office/drawing/2014/main" xmlns="" id="{BF10767F-17A8-4157-8A43-655B02057866}"/>
              </a:ext>
            </a:extLst>
          </p:cNvPr>
          <p:cNvGrpSpPr/>
          <p:nvPr/>
        </p:nvGrpSpPr>
        <p:grpSpPr>
          <a:xfrm>
            <a:off x="7896607" y="-281835"/>
            <a:ext cx="1249010" cy="1905568"/>
            <a:chOff x="8683894" y="705760"/>
            <a:chExt cx="1389852" cy="2120445"/>
          </a:xfrm>
        </p:grpSpPr>
        <p:sp>
          <p:nvSpPr>
            <p:cNvPr id="26" name="Freeform 20">
              <a:extLst>
                <a:ext uri="{FF2B5EF4-FFF2-40B4-BE49-F238E27FC236}">
                  <a16:creationId xmlns:a16="http://schemas.microsoft.com/office/drawing/2014/main" xmlns="" id="{395676BE-1B23-4052-9055-668D33D2EB24}"/>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12">
                <a:defRPr/>
              </a:pPr>
              <a:endParaRPr lang="zh-CN" altLang="en-US">
                <a:solidFill>
                  <a:prstClr val="black"/>
                </a:solidFill>
              </a:endParaRPr>
            </a:p>
          </p:txBody>
        </p:sp>
        <p:sp>
          <p:nvSpPr>
            <p:cNvPr id="27" name="Freeform 21">
              <a:extLst>
                <a:ext uri="{FF2B5EF4-FFF2-40B4-BE49-F238E27FC236}">
                  <a16:creationId xmlns:a16="http://schemas.microsoft.com/office/drawing/2014/main" xmlns="" id="{8EB20240-469F-4FCE-9F2A-5182A525C20B}"/>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12">
                <a:defRPr/>
              </a:pPr>
              <a:endParaRPr lang="zh-CN" altLang="en-US">
                <a:solidFill>
                  <a:prstClr val="black"/>
                </a:solidFill>
              </a:endParaRPr>
            </a:p>
          </p:txBody>
        </p:sp>
        <p:sp>
          <p:nvSpPr>
            <p:cNvPr id="28" name="Freeform 52">
              <a:extLst>
                <a:ext uri="{FF2B5EF4-FFF2-40B4-BE49-F238E27FC236}">
                  <a16:creationId xmlns:a16="http://schemas.microsoft.com/office/drawing/2014/main" xmlns="" id="{B504A770-B870-4545-A3FE-8D7636F89C69}"/>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12">
                <a:defRPr/>
              </a:pPr>
              <a:endParaRPr lang="zh-CN" altLang="en-US">
                <a:solidFill>
                  <a:prstClr val="black"/>
                </a:solidFill>
              </a:endParaRPr>
            </a:p>
          </p:txBody>
        </p:sp>
        <p:sp>
          <p:nvSpPr>
            <p:cNvPr id="29" name="Freeform 53">
              <a:extLst>
                <a:ext uri="{FF2B5EF4-FFF2-40B4-BE49-F238E27FC236}">
                  <a16:creationId xmlns:a16="http://schemas.microsoft.com/office/drawing/2014/main" xmlns="" id="{852B8215-4E19-41F3-9A97-284B75F1E918}"/>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12">
                <a:defRPr/>
              </a:pPr>
              <a:endParaRPr lang="zh-CN" altLang="en-US">
                <a:solidFill>
                  <a:prstClr val="black"/>
                </a:solidFill>
              </a:endParaRPr>
            </a:p>
          </p:txBody>
        </p:sp>
        <p:sp>
          <p:nvSpPr>
            <p:cNvPr id="30" name="Freeform 54">
              <a:extLst>
                <a:ext uri="{FF2B5EF4-FFF2-40B4-BE49-F238E27FC236}">
                  <a16:creationId xmlns:a16="http://schemas.microsoft.com/office/drawing/2014/main" xmlns="" id="{7AF2A73B-FA50-46F3-A661-231594D0755A}"/>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12">
                <a:defRPr/>
              </a:pPr>
              <a:endParaRPr lang="zh-CN" altLang="en-US">
                <a:solidFill>
                  <a:prstClr val="black"/>
                </a:solidFill>
              </a:endParaRPr>
            </a:p>
          </p:txBody>
        </p:sp>
        <p:sp>
          <p:nvSpPr>
            <p:cNvPr id="31" name="Freeform 55">
              <a:extLst>
                <a:ext uri="{FF2B5EF4-FFF2-40B4-BE49-F238E27FC236}">
                  <a16:creationId xmlns:a16="http://schemas.microsoft.com/office/drawing/2014/main" xmlns="" id="{4C4D7C40-A20D-453A-9C0C-5D2242314AEE}"/>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12">
                <a:defRPr/>
              </a:pPr>
              <a:endParaRPr lang="zh-CN" altLang="en-US">
                <a:solidFill>
                  <a:prstClr val="black"/>
                </a:solidFill>
              </a:endParaRPr>
            </a:p>
          </p:txBody>
        </p:sp>
      </p:grpSp>
      <p:grpSp>
        <p:nvGrpSpPr>
          <p:cNvPr id="37" name="组合 36">
            <a:extLst>
              <a:ext uri="{FF2B5EF4-FFF2-40B4-BE49-F238E27FC236}">
                <a16:creationId xmlns:a16="http://schemas.microsoft.com/office/drawing/2014/main" xmlns="" id="{9B919A15-6CBD-446C-B72E-3F1AD8E694D3}"/>
              </a:ext>
            </a:extLst>
          </p:cNvPr>
          <p:cNvGrpSpPr/>
          <p:nvPr/>
        </p:nvGrpSpPr>
        <p:grpSpPr>
          <a:xfrm rot="1327020">
            <a:off x="3795721" y="1471655"/>
            <a:ext cx="349580" cy="1525851"/>
            <a:chOff x="392752" y="3324665"/>
            <a:chExt cx="637039" cy="2780557"/>
          </a:xfrm>
        </p:grpSpPr>
        <p:sp>
          <p:nvSpPr>
            <p:cNvPr id="38" name="Freeform 22">
              <a:extLst>
                <a:ext uri="{FF2B5EF4-FFF2-40B4-BE49-F238E27FC236}">
                  <a16:creationId xmlns:a16="http://schemas.microsoft.com/office/drawing/2014/main" xmlns="" id="{BBFA8B4E-A900-4A6D-ADD5-07DF6A07870D}"/>
                </a:ext>
              </a:extLst>
            </p:cNvPr>
            <p:cNvSpPr>
              <a:spLocks/>
            </p:cNvSpPr>
            <p:nvPr/>
          </p:nvSpPr>
          <p:spPr bwMode="auto">
            <a:xfrm>
              <a:off x="415578" y="4287484"/>
              <a:ext cx="394258" cy="1745111"/>
            </a:xfrm>
            <a:custGeom>
              <a:avLst/>
              <a:gdLst>
                <a:gd name="T0" fmla="*/ 78 w 80"/>
                <a:gd name="T1" fmla="*/ 29 h 355"/>
                <a:gd name="T2" fmla="*/ 71 w 80"/>
                <a:gd name="T3" fmla="*/ 19 h 355"/>
                <a:gd name="T4" fmla="*/ 71 w 80"/>
                <a:gd name="T5" fmla="*/ 19 h 355"/>
                <a:gd name="T6" fmla="*/ 61 w 80"/>
                <a:gd name="T7" fmla="*/ 12 h 355"/>
                <a:gd name="T8" fmla="*/ 60 w 80"/>
                <a:gd name="T9" fmla="*/ 12 h 355"/>
                <a:gd name="T10" fmla="*/ 56 w 80"/>
                <a:gd name="T11" fmla="*/ 13 h 355"/>
                <a:gd name="T12" fmla="*/ 55 w 80"/>
                <a:gd name="T13" fmla="*/ 13 h 355"/>
                <a:gd name="T14" fmla="*/ 53 w 80"/>
                <a:gd name="T15" fmla="*/ 13 h 355"/>
                <a:gd name="T16" fmla="*/ 44 w 80"/>
                <a:gd name="T17" fmla="*/ 5 h 355"/>
                <a:gd name="T18" fmla="*/ 35 w 80"/>
                <a:gd name="T19" fmla="*/ 12 h 355"/>
                <a:gd name="T20" fmla="*/ 16 w 80"/>
                <a:gd name="T21" fmla="*/ 18 h 355"/>
                <a:gd name="T22" fmla="*/ 21 w 80"/>
                <a:gd name="T23" fmla="*/ 28 h 355"/>
                <a:gd name="T24" fmla="*/ 31 w 80"/>
                <a:gd name="T25" fmla="*/ 26 h 355"/>
                <a:gd name="T26" fmla="*/ 22 w 80"/>
                <a:gd name="T27" fmla="*/ 63 h 355"/>
                <a:gd name="T28" fmla="*/ 18 w 80"/>
                <a:gd name="T29" fmla="*/ 77 h 355"/>
                <a:gd name="T30" fmla="*/ 20 w 80"/>
                <a:gd name="T31" fmla="*/ 84 h 355"/>
                <a:gd name="T32" fmla="*/ 23 w 80"/>
                <a:gd name="T33" fmla="*/ 89 h 355"/>
                <a:gd name="T34" fmla="*/ 13 w 80"/>
                <a:gd name="T35" fmla="*/ 97 h 355"/>
                <a:gd name="T36" fmla="*/ 16 w 80"/>
                <a:gd name="T37" fmla="*/ 173 h 355"/>
                <a:gd name="T38" fmla="*/ 16 w 80"/>
                <a:gd name="T39" fmla="*/ 185 h 355"/>
                <a:gd name="T40" fmla="*/ 18 w 80"/>
                <a:gd name="T41" fmla="*/ 201 h 355"/>
                <a:gd name="T42" fmla="*/ 6 w 80"/>
                <a:gd name="T43" fmla="*/ 257 h 355"/>
                <a:gd name="T44" fmla="*/ 6 w 80"/>
                <a:gd name="T45" fmla="*/ 259 h 355"/>
                <a:gd name="T46" fmla="*/ 0 w 80"/>
                <a:gd name="T47" fmla="*/ 287 h 355"/>
                <a:gd name="T48" fmla="*/ 3 w 80"/>
                <a:gd name="T49" fmla="*/ 292 h 355"/>
                <a:gd name="T50" fmla="*/ 3 w 80"/>
                <a:gd name="T51" fmla="*/ 315 h 355"/>
                <a:gd name="T52" fmla="*/ 6 w 80"/>
                <a:gd name="T53" fmla="*/ 320 h 355"/>
                <a:gd name="T54" fmla="*/ 5 w 80"/>
                <a:gd name="T55" fmla="*/ 327 h 355"/>
                <a:gd name="T56" fmla="*/ 10 w 80"/>
                <a:gd name="T57" fmla="*/ 334 h 355"/>
                <a:gd name="T58" fmla="*/ 8 w 80"/>
                <a:gd name="T59" fmla="*/ 340 h 355"/>
                <a:gd name="T60" fmla="*/ 24 w 80"/>
                <a:gd name="T61" fmla="*/ 345 h 355"/>
                <a:gd name="T62" fmla="*/ 26 w 80"/>
                <a:gd name="T63" fmla="*/ 340 h 355"/>
                <a:gd name="T64" fmla="*/ 32 w 80"/>
                <a:gd name="T65" fmla="*/ 334 h 355"/>
                <a:gd name="T66" fmla="*/ 35 w 80"/>
                <a:gd name="T67" fmla="*/ 321 h 355"/>
                <a:gd name="T68" fmla="*/ 35 w 80"/>
                <a:gd name="T69" fmla="*/ 318 h 355"/>
                <a:gd name="T70" fmla="*/ 37 w 80"/>
                <a:gd name="T71" fmla="*/ 301 h 355"/>
                <a:gd name="T72" fmla="*/ 46 w 80"/>
                <a:gd name="T73" fmla="*/ 276 h 355"/>
                <a:gd name="T74" fmla="*/ 44 w 80"/>
                <a:gd name="T75" fmla="*/ 268 h 355"/>
                <a:gd name="T76" fmla="*/ 46 w 80"/>
                <a:gd name="T77" fmla="*/ 265 h 355"/>
                <a:gd name="T78" fmla="*/ 48 w 80"/>
                <a:gd name="T79" fmla="*/ 253 h 355"/>
                <a:gd name="T80" fmla="*/ 48 w 80"/>
                <a:gd name="T81" fmla="*/ 251 h 355"/>
                <a:gd name="T82" fmla="*/ 49 w 80"/>
                <a:gd name="T83" fmla="*/ 248 h 355"/>
                <a:gd name="T84" fmla="*/ 53 w 80"/>
                <a:gd name="T85" fmla="*/ 213 h 355"/>
                <a:gd name="T86" fmla="*/ 57 w 80"/>
                <a:gd name="T87" fmla="*/ 169 h 355"/>
                <a:gd name="T88" fmla="*/ 55 w 80"/>
                <a:gd name="T89" fmla="*/ 164 h 355"/>
                <a:gd name="T90" fmla="*/ 61 w 80"/>
                <a:gd name="T91" fmla="*/ 147 h 355"/>
                <a:gd name="T92" fmla="*/ 58 w 80"/>
                <a:gd name="T93" fmla="*/ 139 h 355"/>
                <a:gd name="T94" fmla="*/ 59 w 80"/>
                <a:gd name="T95" fmla="*/ 113 h 355"/>
                <a:gd name="T96" fmla="*/ 54 w 80"/>
                <a:gd name="T97" fmla="*/ 107 h 355"/>
                <a:gd name="T98" fmla="*/ 54 w 80"/>
                <a:gd name="T99" fmla="*/ 106 h 355"/>
                <a:gd name="T100" fmla="*/ 69 w 80"/>
                <a:gd name="T101" fmla="*/ 70 h 355"/>
                <a:gd name="T102" fmla="*/ 63 w 80"/>
                <a:gd name="T103" fmla="*/ 61 h 355"/>
                <a:gd name="T104" fmla="*/ 63 w 80"/>
                <a:gd name="T105" fmla="*/ 58 h 355"/>
                <a:gd name="T106" fmla="*/ 65 w 80"/>
                <a:gd name="T107" fmla="*/ 53 h 355"/>
                <a:gd name="T108" fmla="*/ 78 w 80"/>
                <a:gd name="T109" fmla="*/ 2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355">
                  <a:moveTo>
                    <a:pt x="78" y="29"/>
                  </a:moveTo>
                  <a:cubicBezTo>
                    <a:pt x="80" y="24"/>
                    <a:pt x="77" y="16"/>
                    <a:pt x="71" y="19"/>
                  </a:cubicBezTo>
                  <a:cubicBezTo>
                    <a:pt x="71" y="19"/>
                    <a:pt x="71" y="19"/>
                    <a:pt x="71" y="19"/>
                  </a:cubicBezTo>
                  <a:cubicBezTo>
                    <a:pt x="72" y="14"/>
                    <a:pt x="66" y="9"/>
                    <a:pt x="61" y="12"/>
                  </a:cubicBezTo>
                  <a:cubicBezTo>
                    <a:pt x="60" y="12"/>
                    <a:pt x="60" y="12"/>
                    <a:pt x="60" y="12"/>
                  </a:cubicBezTo>
                  <a:cubicBezTo>
                    <a:pt x="59" y="12"/>
                    <a:pt x="58" y="12"/>
                    <a:pt x="56" y="13"/>
                  </a:cubicBezTo>
                  <a:cubicBezTo>
                    <a:pt x="55" y="13"/>
                    <a:pt x="55" y="13"/>
                    <a:pt x="55" y="13"/>
                  </a:cubicBezTo>
                  <a:cubicBezTo>
                    <a:pt x="55" y="13"/>
                    <a:pt x="54" y="13"/>
                    <a:pt x="53" y="13"/>
                  </a:cubicBezTo>
                  <a:cubicBezTo>
                    <a:pt x="57" y="7"/>
                    <a:pt x="50" y="0"/>
                    <a:pt x="44" y="5"/>
                  </a:cubicBezTo>
                  <a:cubicBezTo>
                    <a:pt x="41" y="8"/>
                    <a:pt x="38" y="10"/>
                    <a:pt x="35" y="12"/>
                  </a:cubicBezTo>
                  <a:cubicBezTo>
                    <a:pt x="28" y="12"/>
                    <a:pt x="23" y="14"/>
                    <a:pt x="16" y="18"/>
                  </a:cubicBezTo>
                  <a:cubicBezTo>
                    <a:pt x="10" y="21"/>
                    <a:pt x="14" y="30"/>
                    <a:pt x="21" y="28"/>
                  </a:cubicBezTo>
                  <a:cubicBezTo>
                    <a:pt x="24" y="28"/>
                    <a:pt x="28" y="27"/>
                    <a:pt x="31" y="26"/>
                  </a:cubicBezTo>
                  <a:cubicBezTo>
                    <a:pt x="23" y="36"/>
                    <a:pt x="20" y="50"/>
                    <a:pt x="22" y="63"/>
                  </a:cubicBezTo>
                  <a:cubicBezTo>
                    <a:pt x="21" y="68"/>
                    <a:pt x="19" y="72"/>
                    <a:pt x="18" y="77"/>
                  </a:cubicBezTo>
                  <a:cubicBezTo>
                    <a:pt x="17" y="80"/>
                    <a:pt x="18" y="82"/>
                    <a:pt x="20" y="84"/>
                  </a:cubicBezTo>
                  <a:cubicBezTo>
                    <a:pt x="20" y="86"/>
                    <a:pt x="21" y="88"/>
                    <a:pt x="23" y="89"/>
                  </a:cubicBezTo>
                  <a:cubicBezTo>
                    <a:pt x="18" y="89"/>
                    <a:pt x="13" y="92"/>
                    <a:pt x="13" y="97"/>
                  </a:cubicBezTo>
                  <a:cubicBezTo>
                    <a:pt x="16" y="122"/>
                    <a:pt x="15" y="147"/>
                    <a:pt x="16" y="173"/>
                  </a:cubicBezTo>
                  <a:cubicBezTo>
                    <a:pt x="16" y="177"/>
                    <a:pt x="16" y="181"/>
                    <a:pt x="16" y="185"/>
                  </a:cubicBezTo>
                  <a:cubicBezTo>
                    <a:pt x="17" y="190"/>
                    <a:pt x="17" y="195"/>
                    <a:pt x="18" y="201"/>
                  </a:cubicBezTo>
                  <a:cubicBezTo>
                    <a:pt x="11" y="219"/>
                    <a:pt x="6" y="238"/>
                    <a:pt x="6" y="257"/>
                  </a:cubicBezTo>
                  <a:cubicBezTo>
                    <a:pt x="6" y="258"/>
                    <a:pt x="6" y="258"/>
                    <a:pt x="6" y="259"/>
                  </a:cubicBezTo>
                  <a:cubicBezTo>
                    <a:pt x="3" y="268"/>
                    <a:pt x="2" y="277"/>
                    <a:pt x="0" y="287"/>
                  </a:cubicBezTo>
                  <a:cubicBezTo>
                    <a:pt x="0" y="289"/>
                    <a:pt x="1" y="291"/>
                    <a:pt x="3" y="292"/>
                  </a:cubicBezTo>
                  <a:cubicBezTo>
                    <a:pt x="2" y="300"/>
                    <a:pt x="2" y="308"/>
                    <a:pt x="3" y="315"/>
                  </a:cubicBezTo>
                  <a:cubicBezTo>
                    <a:pt x="3" y="318"/>
                    <a:pt x="5" y="319"/>
                    <a:pt x="6" y="320"/>
                  </a:cubicBezTo>
                  <a:cubicBezTo>
                    <a:pt x="6" y="322"/>
                    <a:pt x="6" y="324"/>
                    <a:pt x="5" y="327"/>
                  </a:cubicBezTo>
                  <a:cubicBezTo>
                    <a:pt x="5" y="330"/>
                    <a:pt x="7" y="333"/>
                    <a:pt x="10" y="334"/>
                  </a:cubicBezTo>
                  <a:cubicBezTo>
                    <a:pt x="9" y="336"/>
                    <a:pt x="9" y="338"/>
                    <a:pt x="8" y="340"/>
                  </a:cubicBezTo>
                  <a:cubicBezTo>
                    <a:pt x="6" y="351"/>
                    <a:pt x="20" y="355"/>
                    <a:pt x="24" y="345"/>
                  </a:cubicBezTo>
                  <a:cubicBezTo>
                    <a:pt x="25" y="343"/>
                    <a:pt x="26" y="342"/>
                    <a:pt x="26" y="340"/>
                  </a:cubicBezTo>
                  <a:cubicBezTo>
                    <a:pt x="29" y="340"/>
                    <a:pt x="32" y="338"/>
                    <a:pt x="32" y="334"/>
                  </a:cubicBezTo>
                  <a:cubicBezTo>
                    <a:pt x="33" y="330"/>
                    <a:pt x="34" y="325"/>
                    <a:pt x="35" y="321"/>
                  </a:cubicBezTo>
                  <a:cubicBezTo>
                    <a:pt x="35" y="320"/>
                    <a:pt x="35" y="319"/>
                    <a:pt x="35" y="318"/>
                  </a:cubicBezTo>
                  <a:cubicBezTo>
                    <a:pt x="36" y="312"/>
                    <a:pt x="36" y="307"/>
                    <a:pt x="37" y="301"/>
                  </a:cubicBezTo>
                  <a:cubicBezTo>
                    <a:pt x="40" y="293"/>
                    <a:pt x="43" y="284"/>
                    <a:pt x="46" y="276"/>
                  </a:cubicBezTo>
                  <a:cubicBezTo>
                    <a:pt x="47" y="272"/>
                    <a:pt x="46" y="270"/>
                    <a:pt x="44" y="268"/>
                  </a:cubicBezTo>
                  <a:cubicBezTo>
                    <a:pt x="45" y="267"/>
                    <a:pt x="46" y="266"/>
                    <a:pt x="46" y="265"/>
                  </a:cubicBezTo>
                  <a:cubicBezTo>
                    <a:pt x="47" y="261"/>
                    <a:pt x="47" y="257"/>
                    <a:pt x="48" y="253"/>
                  </a:cubicBezTo>
                  <a:cubicBezTo>
                    <a:pt x="48" y="252"/>
                    <a:pt x="48" y="252"/>
                    <a:pt x="48" y="251"/>
                  </a:cubicBezTo>
                  <a:cubicBezTo>
                    <a:pt x="49" y="250"/>
                    <a:pt x="49" y="249"/>
                    <a:pt x="49" y="248"/>
                  </a:cubicBezTo>
                  <a:cubicBezTo>
                    <a:pt x="50" y="237"/>
                    <a:pt x="52" y="225"/>
                    <a:pt x="53" y="213"/>
                  </a:cubicBezTo>
                  <a:cubicBezTo>
                    <a:pt x="56" y="199"/>
                    <a:pt x="57" y="184"/>
                    <a:pt x="57" y="169"/>
                  </a:cubicBezTo>
                  <a:cubicBezTo>
                    <a:pt x="57" y="167"/>
                    <a:pt x="56" y="166"/>
                    <a:pt x="55" y="164"/>
                  </a:cubicBezTo>
                  <a:cubicBezTo>
                    <a:pt x="57" y="159"/>
                    <a:pt x="59" y="153"/>
                    <a:pt x="61" y="147"/>
                  </a:cubicBezTo>
                  <a:cubicBezTo>
                    <a:pt x="63" y="143"/>
                    <a:pt x="61" y="140"/>
                    <a:pt x="58" y="139"/>
                  </a:cubicBezTo>
                  <a:cubicBezTo>
                    <a:pt x="59" y="130"/>
                    <a:pt x="59" y="122"/>
                    <a:pt x="59" y="113"/>
                  </a:cubicBezTo>
                  <a:cubicBezTo>
                    <a:pt x="59" y="111"/>
                    <a:pt x="57" y="108"/>
                    <a:pt x="54" y="107"/>
                  </a:cubicBezTo>
                  <a:cubicBezTo>
                    <a:pt x="54" y="106"/>
                    <a:pt x="54" y="106"/>
                    <a:pt x="54" y="106"/>
                  </a:cubicBezTo>
                  <a:cubicBezTo>
                    <a:pt x="61" y="96"/>
                    <a:pt x="66" y="84"/>
                    <a:pt x="69" y="70"/>
                  </a:cubicBezTo>
                  <a:cubicBezTo>
                    <a:pt x="70" y="65"/>
                    <a:pt x="67" y="62"/>
                    <a:pt x="63" y="61"/>
                  </a:cubicBezTo>
                  <a:cubicBezTo>
                    <a:pt x="63" y="60"/>
                    <a:pt x="63" y="59"/>
                    <a:pt x="63" y="58"/>
                  </a:cubicBezTo>
                  <a:cubicBezTo>
                    <a:pt x="64" y="56"/>
                    <a:pt x="65" y="55"/>
                    <a:pt x="65" y="53"/>
                  </a:cubicBezTo>
                  <a:cubicBezTo>
                    <a:pt x="70" y="45"/>
                    <a:pt x="75" y="37"/>
                    <a:pt x="78" y="29"/>
                  </a:cubicBezTo>
                  <a:close/>
                </a:path>
              </a:pathLst>
            </a:custGeom>
            <a:solidFill>
              <a:srgbClr val="F28C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3">
                <a:defRPr/>
              </a:pPr>
              <a:endParaRPr lang="zh-CN" altLang="en-US">
                <a:solidFill>
                  <a:prstClr val="black"/>
                </a:solidFill>
                <a:latin typeface="等线" panose="020F0502020204030204"/>
              </a:endParaRPr>
            </a:p>
          </p:txBody>
        </p:sp>
        <p:sp>
          <p:nvSpPr>
            <p:cNvPr id="39" name="Freeform 23">
              <a:extLst>
                <a:ext uri="{FF2B5EF4-FFF2-40B4-BE49-F238E27FC236}">
                  <a16:creationId xmlns:a16="http://schemas.microsoft.com/office/drawing/2014/main" xmlns="" id="{01C2B8AF-109A-46B9-B551-013684C0A683}"/>
                </a:ext>
              </a:extLst>
            </p:cNvPr>
            <p:cNvSpPr>
              <a:spLocks/>
            </p:cNvSpPr>
            <p:nvPr/>
          </p:nvSpPr>
          <p:spPr bwMode="auto">
            <a:xfrm>
              <a:off x="430103" y="4140157"/>
              <a:ext cx="417084" cy="211654"/>
            </a:xfrm>
            <a:custGeom>
              <a:avLst/>
              <a:gdLst>
                <a:gd name="T0" fmla="*/ 77 w 85"/>
                <a:gd name="T1" fmla="*/ 10 h 43"/>
                <a:gd name="T2" fmla="*/ 59 w 85"/>
                <a:gd name="T3" fmla="*/ 5 h 43"/>
                <a:gd name="T4" fmla="*/ 58 w 85"/>
                <a:gd name="T5" fmla="*/ 4 h 43"/>
                <a:gd name="T6" fmla="*/ 47 w 85"/>
                <a:gd name="T7" fmla="*/ 3 h 43"/>
                <a:gd name="T8" fmla="*/ 11 w 85"/>
                <a:gd name="T9" fmla="*/ 2 h 43"/>
                <a:gd name="T10" fmla="*/ 5 w 85"/>
                <a:gd name="T11" fmla="*/ 16 h 43"/>
                <a:gd name="T12" fmla="*/ 9 w 85"/>
                <a:gd name="T13" fmla="*/ 23 h 43"/>
                <a:gd name="T14" fmla="*/ 9 w 85"/>
                <a:gd name="T15" fmla="*/ 24 h 43"/>
                <a:gd name="T16" fmla="*/ 12 w 85"/>
                <a:gd name="T17" fmla="*/ 32 h 43"/>
                <a:gd name="T18" fmla="*/ 64 w 85"/>
                <a:gd name="T19" fmla="*/ 31 h 43"/>
                <a:gd name="T20" fmla="*/ 79 w 85"/>
                <a:gd name="T21" fmla="*/ 25 h 43"/>
                <a:gd name="T22" fmla="*/ 77 w 85"/>
                <a:gd name="T2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77" y="10"/>
                  </a:moveTo>
                  <a:cubicBezTo>
                    <a:pt x="71" y="8"/>
                    <a:pt x="65" y="6"/>
                    <a:pt x="59" y="5"/>
                  </a:cubicBezTo>
                  <a:cubicBezTo>
                    <a:pt x="59" y="5"/>
                    <a:pt x="59" y="5"/>
                    <a:pt x="58" y="4"/>
                  </a:cubicBezTo>
                  <a:cubicBezTo>
                    <a:pt x="55" y="4"/>
                    <a:pt x="52" y="3"/>
                    <a:pt x="47" y="3"/>
                  </a:cubicBezTo>
                  <a:cubicBezTo>
                    <a:pt x="35" y="1"/>
                    <a:pt x="23" y="0"/>
                    <a:pt x="11" y="2"/>
                  </a:cubicBezTo>
                  <a:cubicBezTo>
                    <a:pt x="2" y="3"/>
                    <a:pt x="0" y="12"/>
                    <a:pt x="5" y="16"/>
                  </a:cubicBezTo>
                  <a:cubicBezTo>
                    <a:pt x="4" y="19"/>
                    <a:pt x="5" y="23"/>
                    <a:pt x="9" y="23"/>
                  </a:cubicBezTo>
                  <a:cubicBezTo>
                    <a:pt x="9" y="24"/>
                    <a:pt x="9" y="24"/>
                    <a:pt x="9" y="24"/>
                  </a:cubicBezTo>
                  <a:cubicBezTo>
                    <a:pt x="8" y="27"/>
                    <a:pt x="9" y="31"/>
                    <a:pt x="12" y="32"/>
                  </a:cubicBezTo>
                  <a:cubicBezTo>
                    <a:pt x="30" y="41"/>
                    <a:pt x="49" y="43"/>
                    <a:pt x="64" y="31"/>
                  </a:cubicBezTo>
                  <a:cubicBezTo>
                    <a:pt x="69" y="30"/>
                    <a:pt x="74" y="28"/>
                    <a:pt x="79" y="25"/>
                  </a:cubicBezTo>
                  <a:cubicBezTo>
                    <a:pt x="85" y="21"/>
                    <a:pt x="83" y="12"/>
                    <a:pt x="77" y="10"/>
                  </a:cubicBezTo>
                  <a:close/>
                </a:path>
              </a:pathLst>
            </a:custGeom>
            <a:solidFill>
              <a:srgbClr val="D58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3">
                <a:defRPr/>
              </a:pPr>
              <a:endParaRPr lang="zh-CN" altLang="en-US">
                <a:solidFill>
                  <a:prstClr val="black"/>
                </a:solidFill>
                <a:latin typeface="等线" panose="020F0502020204030204"/>
              </a:endParaRPr>
            </a:p>
          </p:txBody>
        </p:sp>
        <p:sp>
          <p:nvSpPr>
            <p:cNvPr id="40" name="Freeform 91">
              <a:extLst>
                <a:ext uri="{FF2B5EF4-FFF2-40B4-BE49-F238E27FC236}">
                  <a16:creationId xmlns:a16="http://schemas.microsoft.com/office/drawing/2014/main" xmlns="" id="{917D41A0-F24C-40EB-AE56-E7CBE654ABB1}"/>
                </a:ext>
              </a:extLst>
            </p:cNvPr>
            <p:cNvSpPr>
              <a:spLocks noEditPoints="1"/>
            </p:cNvSpPr>
            <p:nvPr/>
          </p:nvSpPr>
          <p:spPr bwMode="auto">
            <a:xfrm>
              <a:off x="392752" y="3324665"/>
              <a:ext cx="637039" cy="2780557"/>
            </a:xfrm>
            <a:custGeom>
              <a:avLst/>
              <a:gdLst>
                <a:gd name="T0" fmla="*/ 81 w 130"/>
                <a:gd name="T1" fmla="*/ 6 h 566"/>
                <a:gd name="T2" fmla="*/ 77 w 130"/>
                <a:gd name="T3" fmla="*/ 2 h 566"/>
                <a:gd name="T4" fmla="*/ 43 w 130"/>
                <a:gd name="T5" fmla="*/ 64 h 566"/>
                <a:gd name="T6" fmla="*/ 26 w 130"/>
                <a:gd name="T7" fmla="*/ 158 h 566"/>
                <a:gd name="T8" fmla="*/ 80 w 130"/>
                <a:gd name="T9" fmla="*/ 21 h 566"/>
                <a:gd name="T10" fmla="*/ 69 w 130"/>
                <a:gd name="T11" fmla="*/ 165 h 566"/>
                <a:gd name="T12" fmla="*/ 80 w 130"/>
                <a:gd name="T13" fmla="*/ 115 h 566"/>
                <a:gd name="T14" fmla="*/ 58 w 130"/>
                <a:gd name="T15" fmla="*/ 163 h 566"/>
                <a:gd name="T16" fmla="*/ 55 w 130"/>
                <a:gd name="T17" fmla="*/ 163 h 566"/>
                <a:gd name="T18" fmla="*/ 45 w 130"/>
                <a:gd name="T19" fmla="*/ 156 h 566"/>
                <a:gd name="T20" fmla="*/ 42 w 130"/>
                <a:gd name="T21" fmla="*/ 100 h 566"/>
                <a:gd name="T22" fmla="*/ 43 w 130"/>
                <a:gd name="T23" fmla="*/ 162 h 566"/>
                <a:gd name="T24" fmla="*/ 21 w 130"/>
                <a:gd name="T25" fmla="*/ 199 h 566"/>
                <a:gd name="T26" fmla="*/ 20 w 130"/>
                <a:gd name="T27" fmla="*/ 563 h 566"/>
                <a:gd name="T28" fmla="*/ 74 w 130"/>
                <a:gd name="T29" fmla="*/ 317 h 566"/>
                <a:gd name="T30" fmla="*/ 97 w 130"/>
                <a:gd name="T31" fmla="*/ 194 h 566"/>
                <a:gd name="T32" fmla="*/ 63 w 130"/>
                <a:gd name="T33" fmla="*/ 172 h 566"/>
                <a:gd name="T34" fmla="*/ 53 w 130"/>
                <a:gd name="T35" fmla="*/ 195 h 566"/>
                <a:gd name="T36" fmla="*/ 63 w 130"/>
                <a:gd name="T37" fmla="*/ 172 h 566"/>
                <a:gd name="T38" fmla="*/ 47 w 130"/>
                <a:gd name="T39" fmla="*/ 171 h 566"/>
                <a:gd name="T40" fmla="*/ 31 w 130"/>
                <a:gd name="T41" fmla="*/ 194 h 566"/>
                <a:gd name="T42" fmla="*/ 29 w 130"/>
                <a:gd name="T43" fmla="*/ 172 h 566"/>
                <a:gd name="T44" fmla="*/ 28 w 130"/>
                <a:gd name="T45" fmla="*/ 193 h 566"/>
                <a:gd name="T46" fmla="*/ 52 w 130"/>
                <a:gd name="T47" fmla="*/ 231 h 566"/>
                <a:gd name="T48" fmla="*/ 74 w 130"/>
                <a:gd name="T49" fmla="*/ 231 h 566"/>
                <a:gd name="T50" fmla="*/ 54 w 130"/>
                <a:gd name="T51" fmla="*/ 252 h 566"/>
                <a:gd name="T52" fmla="*/ 68 w 130"/>
                <a:gd name="T53" fmla="*/ 278 h 566"/>
                <a:gd name="T54" fmla="*/ 54 w 130"/>
                <a:gd name="T55" fmla="*/ 284 h 566"/>
                <a:gd name="T56" fmla="*/ 65 w 130"/>
                <a:gd name="T57" fmla="*/ 308 h 566"/>
                <a:gd name="T58" fmla="*/ 49 w 130"/>
                <a:gd name="T59" fmla="*/ 311 h 566"/>
                <a:gd name="T60" fmla="*/ 61 w 130"/>
                <a:gd name="T61" fmla="*/ 336 h 566"/>
                <a:gd name="T62" fmla="*/ 49 w 130"/>
                <a:gd name="T63" fmla="*/ 342 h 566"/>
                <a:gd name="T64" fmla="*/ 56 w 130"/>
                <a:gd name="T65" fmla="*/ 375 h 566"/>
                <a:gd name="T66" fmla="*/ 58 w 130"/>
                <a:gd name="T67" fmla="*/ 380 h 566"/>
                <a:gd name="T68" fmla="*/ 49 w 130"/>
                <a:gd name="T69" fmla="*/ 408 h 566"/>
                <a:gd name="T70" fmla="*/ 53 w 130"/>
                <a:gd name="T71" fmla="*/ 441 h 566"/>
                <a:gd name="T72" fmla="*/ 53 w 130"/>
                <a:gd name="T73" fmla="*/ 446 h 566"/>
                <a:gd name="T74" fmla="*/ 37 w 130"/>
                <a:gd name="T75" fmla="*/ 469 h 566"/>
                <a:gd name="T76" fmla="*/ 46 w 130"/>
                <a:gd name="T77" fmla="*/ 495 h 566"/>
                <a:gd name="T78" fmla="*/ 45 w 130"/>
                <a:gd name="T79" fmla="*/ 499 h 566"/>
                <a:gd name="T80" fmla="*/ 31 w 130"/>
                <a:gd name="T81" fmla="*/ 527 h 566"/>
                <a:gd name="T82" fmla="*/ 17 w 130"/>
                <a:gd name="T83" fmla="*/ 489 h 566"/>
                <a:gd name="T84" fmla="*/ 81 w 130"/>
                <a:gd name="T85" fmla="*/ 200 h 566"/>
                <a:gd name="T86" fmla="*/ 83 w 130"/>
                <a:gd name="T87" fmla="*/ 192 h 566"/>
                <a:gd name="T88" fmla="*/ 68 w 130"/>
                <a:gd name="T89" fmla="*/ 184 h 566"/>
                <a:gd name="T90" fmla="*/ 84 w 130"/>
                <a:gd name="T91" fmla="*/ 174 h 566"/>
                <a:gd name="T92" fmla="*/ 86 w 130"/>
                <a:gd name="T93" fmla="*/ 18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 h="566">
                  <a:moveTo>
                    <a:pt x="95" y="171"/>
                  </a:moveTo>
                  <a:cubicBezTo>
                    <a:pt x="130" y="122"/>
                    <a:pt x="96" y="59"/>
                    <a:pt x="81" y="8"/>
                  </a:cubicBezTo>
                  <a:cubicBezTo>
                    <a:pt x="81" y="7"/>
                    <a:pt x="81" y="7"/>
                    <a:pt x="81" y="6"/>
                  </a:cubicBezTo>
                  <a:cubicBezTo>
                    <a:pt x="81" y="5"/>
                    <a:pt x="80" y="5"/>
                    <a:pt x="80" y="4"/>
                  </a:cubicBezTo>
                  <a:cubicBezTo>
                    <a:pt x="80" y="3"/>
                    <a:pt x="79" y="2"/>
                    <a:pt x="79" y="2"/>
                  </a:cubicBezTo>
                  <a:cubicBezTo>
                    <a:pt x="79" y="0"/>
                    <a:pt x="77" y="1"/>
                    <a:pt x="77" y="2"/>
                  </a:cubicBezTo>
                  <a:cubicBezTo>
                    <a:pt x="77" y="2"/>
                    <a:pt x="77" y="3"/>
                    <a:pt x="77" y="3"/>
                  </a:cubicBezTo>
                  <a:cubicBezTo>
                    <a:pt x="76" y="4"/>
                    <a:pt x="76" y="4"/>
                    <a:pt x="75" y="5"/>
                  </a:cubicBezTo>
                  <a:cubicBezTo>
                    <a:pt x="69" y="30"/>
                    <a:pt x="60" y="46"/>
                    <a:pt x="43" y="64"/>
                  </a:cubicBezTo>
                  <a:cubicBezTo>
                    <a:pt x="32" y="76"/>
                    <a:pt x="22" y="89"/>
                    <a:pt x="15" y="104"/>
                  </a:cubicBezTo>
                  <a:cubicBezTo>
                    <a:pt x="10" y="117"/>
                    <a:pt x="1" y="162"/>
                    <a:pt x="26" y="162"/>
                  </a:cubicBezTo>
                  <a:cubicBezTo>
                    <a:pt x="28" y="161"/>
                    <a:pt x="28" y="159"/>
                    <a:pt x="26" y="158"/>
                  </a:cubicBezTo>
                  <a:cubicBezTo>
                    <a:pt x="13" y="157"/>
                    <a:pt x="20" y="123"/>
                    <a:pt x="21" y="117"/>
                  </a:cubicBezTo>
                  <a:cubicBezTo>
                    <a:pt x="24" y="102"/>
                    <a:pt x="33" y="89"/>
                    <a:pt x="43" y="78"/>
                  </a:cubicBezTo>
                  <a:cubicBezTo>
                    <a:pt x="58" y="60"/>
                    <a:pt x="76" y="44"/>
                    <a:pt x="80" y="21"/>
                  </a:cubicBezTo>
                  <a:cubicBezTo>
                    <a:pt x="83" y="38"/>
                    <a:pt x="88" y="56"/>
                    <a:pt x="93" y="73"/>
                  </a:cubicBezTo>
                  <a:cubicBezTo>
                    <a:pt x="102" y="108"/>
                    <a:pt x="100" y="136"/>
                    <a:pt x="84" y="168"/>
                  </a:cubicBezTo>
                  <a:cubicBezTo>
                    <a:pt x="79" y="167"/>
                    <a:pt x="74" y="166"/>
                    <a:pt x="69" y="165"/>
                  </a:cubicBezTo>
                  <a:cubicBezTo>
                    <a:pt x="69" y="165"/>
                    <a:pt x="69" y="165"/>
                    <a:pt x="69" y="165"/>
                  </a:cubicBezTo>
                  <a:cubicBezTo>
                    <a:pt x="81" y="153"/>
                    <a:pt x="86" y="132"/>
                    <a:pt x="84" y="115"/>
                  </a:cubicBezTo>
                  <a:cubicBezTo>
                    <a:pt x="84" y="113"/>
                    <a:pt x="80" y="113"/>
                    <a:pt x="80" y="115"/>
                  </a:cubicBezTo>
                  <a:cubicBezTo>
                    <a:pt x="77" y="132"/>
                    <a:pt x="76" y="148"/>
                    <a:pt x="67" y="163"/>
                  </a:cubicBezTo>
                  <a:cubicBezTo>
                    <a:pt x="67" y="164"/>
                    <a:pt x="67" y="164"/>
                    <a:pt x="67" y="165"/>
                  </a:cubicBezTo>
                  <a:cubicBezTo>
                    <a:pt x="64" y="164"/>
                    <a:pt x="61" y="164"/>
                    <a:pt x="58" y="163"/>
                  </a:cubicBezTo>
                  <a:cubicBezTo>
                    <a:pt x="68" y="134"/>
                    <a:pt x="77" y="100"/>
                    <a:pt x="75" y="70"/>
                  </a:cubicBezTo>
                  <a:cubicBezTo>
                    <a:pt x="74" y="67"/>
                    <a:pt x="70" y="66"/>
                    <a:pt x="70" y="69"/>
                  </a:cubicBezTo>
                  <a:cubicBezTo>
                    <a:pt x="65" y="100"/>
                    <a:pt x="58" y="132"/>
                    <a:pt x="55" y="163"/>
                  </a:cubicBezTo>
                  <a:cubicBezTo>
                    <a:pt x="52" y="163"/>
                    <a:pt x="48" y="162"/>
                    <a:pt x="45" y="162"/>
                  </a:cubicBezTo>
                  <a:cubicBezTo>
                    <a:pt x="45" y="162"/>
                    <a:pt x="45" y="162"/>
                    <a:pt x="45" y="162"/>
                  </a:cubicBezTo>
                  <a:cubicBezTo>
                    <a:pt x="45" y="160"/>
                    <a:pt x="45" y="158"/>
                    <a:pt x="45" y="156"/>
                  </a:cubicBezTo>
                  <a:cubicBezTo>
                    <a:pt x="44" y="151"/>
                    <a:pt x="43" y="146"/>
                    <a:pt x="43" y="141"/>
                  </a:cubicBezTo>
                  <a:cubicBezTo>
                    <a:pt x="42" y="127"/>
                    <a:pt x="45" y="115"/>
                    <a:pt x="47" y="102"/>
                  </a:cubicBezTo>
                  <a:cubicBezTo>
                    <a:pt x="47" y="100"/>
                    <a:pt x="43" y="98"/>
                    <a:pt x="42" y="100"/>
                  </a:cubicBezTo>
                  <a:cubicBezTo>
                    <a:pt x="34" y="110"/>
                    <a:pt x="34" y="125"/>
                    <a:pt x="35" y="137"/>
                  </a:cubicBezTo>
                  <a:cubicBezTo>
                    <a:pt x="35" y="143"/>
                    <a:pt x="36" y="150"/>
                    <a:pt x="38" y="156"/>
                  </a:cubicBezTo>
                  <a:cubicBezTo>
                    <a:pt x="39" y="159"/>
                    <a:pt x="41" y="160"/>
                    <a:pt x="43" y="162"/>
                  </a:cubicBezTo>
                  <a:cubicBezTo>
                    <a:pt x="31" y="162"/>
                    <a:pt x="19" y="162"/>
                    <a:pt x="7" y="165"/>
                  </a:cubicBezTo>
                  <a:cubicBezTo>
                    <a:pt x="0" y="166"/>
                    <a:pt x="3" y="176"/>
                    <a:pt x="9" y="175"/>
                  </a:cubicBezTo>
                  <a:cubicBezTo>
                    <a:pt x="4" y="188"/>
                    <a:pt x="11" y="195"/>
                    <a:pt x="21" y="199"/>
                  </a:cubicBezTo>
                  <a:cubicBezTo>
                    <a:pt x="19" y="275"/>
                    <a:pt x="15" y="352"/>
                    <a:pt x="11" y="428"/>
                  </a:cubicBezTo>
                  <a:cubicBezTo>
                    <a:pt x="10" y="453"/>
                    <a:pt x="7" y="479"/>
                    <a:pt x="7" y="504"/>
                  </a:cubicBezTo>
                  <a:cubicBezTo>
                    <a:pt x="7" y="523"/>
                    <a:pt x="8" y="546"/>
                    <a:pt x="20" y="563"/>
                  </a:cubicBezTo>
                  <a:cubicBezTo>
                    <a:pt x="21" y="565"/>
                    <a:pt x="25" y="566"/>
                    <a:pt x="28" y="564"/>
                  </a:cubicBezTo>
                  <a:cubicBezTo>
                    <a:pt x="60" y="524"/>
                    <a:pt x="62" y="463"/>
                    <a:pt x="65" y="414"/>
                  </a:cubicBezTo>
                  <a:cubicBezTo>
                    <a:pt x="67" y="382"/>
                    <a:pt x="70" y="349"/>
                    <a:pt x="74" y="317"/>
                  </a:cubicBezTo>
                  <a:cubicBezTo>
                    <a:pt x="78" y="277"/>
                    <a:pt x="86" y="237"/>
                    <a:pt x="92" y="198"/>
                  </a:cubicBezTo>
                  <a:cubicBezTo>
                    <a:pt x="93" y="198"/>
                    <a:pt x="94" y="197"/>
                    <a:pt x="95" y="197"/>
                  </a:cubicBezTo>
                  <a:cubicBezTo>
                    <a:pt x="96" y="197"/>
                    <a:pt x="97" y="195"/>
                    <a:pt x="97" y="194"/>
                  </a:cubicBezTo>
                  <a:cubicBezTo>
                    <a:pt x="98" y="187"/>
                    <a:pt x="98" y="180"/>
                    <a:pt x="97" y="173"/>
                  </a:cubicBezTo>
                  <a:cubicBezTo>
                    <a:pt x="97" y="172"/>
                    <a:pt x="96" y="171"/>
                    <a:pt x="95" y="171"/>
                  </a:cubicBezTo>
                  <a:close/>
                  <a:moveTo>
                    <a:pt x="63" y="172"/>
                  </a:moveTo>
                  <a:cubicBezTo>
                    <a:pt x="64" y="176"/>
                    <a:pt x="64" y="180"/>
                    <a:pt x="64" y="184"/>
                  </a:cubicBezTo>
                  <a:cubicBezTo>
                    <a:pt x="64" y="187"/>
                    <a:pt x="63" y="191"/>
                    <a:pt x="63" y="194"/>
                  </a:cubicBezTo>
                  <a:cubicBezTo>
                    <a:pt x="60" y="195"/>
                    <a:pt x="56" y="195"/>
                    <a:pt x="53" y="195"/>
                  </a:cubicBezTo>
                  <a:cubicBezTo>
                    <a:pt x="53" y="191"/>
                    <a:pt x="52" y="187"/>
                    <a:pt x="52" y="183"/>
                  </a:cubicBezTo>
                  <a:cubicBezTo>
                    <a:pt x="52" y="179"/>
                    <a:pt x="51" y="175"/>
                    <a:pt x="50" y="171"/>
                  </a:cubicBezTo>
                  <a:cubicBezTo>
                    <a:pt x="54" y="172"/>
                    <a:pt x="59" y="172"/>
                    <a:pt x="63" y="172"/>
                  </a:cubicBezTo>
                  <a:close/>
                  <a:moveTo>
                    <a:pt x="31" y="193"/>
                  </a:moveTo>
                  <a:cubicBezTo>
                    <a:pt x="36" y="189"/>
                    <a:pt x="36" y="179"/>
                    <a:pt x="35" y="172"/>
                  </a:cubicBezTo>
                  <a:cubicBezTo>
                    <a:pt x="39" y="171"/>
                    <a:pt x="43" y="171"/>
                    <a:pt x="47" y="171"/>
                  </a:cubicBezTo>
                  <a:cubicBezTo>
                    <a:pt x="48" y="176"/>
                    <a:pt x="48" y="181"/>
                    <a:pt x="47" y="185"/>
                  </a:cubicBezTo>
                  <a:cubicBezTo>
                    <a:pt x="47" y="189"/>
                    <a:pt x="47" y="192"/>
                    <a:pt x="47" y="195"/>
                  </a:cubicBezTo>
                  <a:cubicBezTo>
                    <a:pt x="42" y="195"/>
                    <a:pt x="36" y="195"/>
                    <a:pt x="31" y="194"/>
                  </a:cubicBezTo>
                  <a:lnTo>
                    <a:pt x="31" y="193"/>
                  </a:lnTo>
                  <a:close/>
                  <a:moveTo>
                    <a:pt x="14" y="174"/>
                  </a:moveTo>
                  <a:cubicBezTo>
                    <a:pt x="19" y="173"/>
                    <a:pt x="24" y="173"/>
                    <a:pt x="29" y="172"/>
                  </a:cubicBezTo>
                  <a:cubicBezTo>
                    <a:pt x="29" y="175"/>
                    <a:pt x="29" y="178"/>
                    <a:pt x="28" y="181"/>
                  </a:cubicBezTo>
                  <a:cubicBezTo>
                    <a:pt x="28" y="185"/>
                    <a:pt x="27" y="189"/>
                    <a:pt x="28" y="193"/>
                  </a:cubicBezTo>
                  <a:cubicBezTo>
                    <a:pt x="28" y="193"/>
                    <a:pt x="28" y="193"/>
                    <a:pt x="28" y="193"/>
                  </a:cubicBezTo>
                  <a:cubicBezTo>
                    <a:pt x="20" y="190"/>
                    <a:pt x="14" y="184"/>
                    <a:pt x="14" y="174"/>
                  </a:cubicBezTo>
                  <a:close/>
                  <a:moveTo>
                    <a:pt x="75" y="225"/>
                  </a:moveTo>
                  <a:cubicBezTo>
                    <a:pt x="67" y="224"/>
                    <a:pt x="59" y="228"/>
                    <a:pt x="52" y="231"/>
                  </a:cubicBezTo>
                  <a:cubicBezTo>
                    <a:pt x="51" y="231"/>
                    <a:pt x="51" y="233"/>
                    <a:pt x="52" y="233"/>
                  </a:cubicBezTo>
                  <a:cubicBezTo>
                    <a:pt x="56" y="232"/>
                    <a:pt x="61" y="232"/>
                    <a:pt x="65" y="232"/>
                  </a:cubicBezTo>
                  <a:cubicBezTo>
                    <a:pt x="68" y="231"/>
                    <a:pt x="71" y="231"/>
                    <a:pt x="74" y="231"/>
                  </a:cubicBezTo>
                  <a:cubicBezTo>
                    <a:pt x="73" y="238"/>
                    <a:pt x="72" y="244"/>
                    <a:pt x="71" y="251"/>
                  </a:cubicBezTo>
                  <a:cubicBezTo>
                    <a:pt x="70" y="252"/>
                    <a:pt x="68" y="252"/>
                    <a:pt x="67" y="253"/>
                  </a:cubicBezTo>
                  <a:cubicBezTo>
                    <a:pt x="63" y="254"/>
                    <a:pt x="59" y="253"/>
                    <a:pt x="54" y="252"/>
                  </a:cubicBezTo>
                  <a:cubicBezTo>
                    <a:pt x="52" y="252"/>
                    <a:pt x="51" y="255"/>
                    <a:pt x="54" y="256"/>
                  </a:cubicBezTo>
                  <a:cubicBezTo>
                    <a:pt x="58" y="257"/>
                    <a:pt x="65" y="258"/>
                    <a:pt x="70" y="257"/>
                  </a:cubicBezTo>
                  <a:cubicBezTo>
                    <a:pt x="70" y="264"/>
                    <a:pt x="69" y="271"/>
                    <a:pt x="68" y="278"/>
                  </a:cubicBezTo>
                  <a:cubicBezTo>
                    <a:pt x="67" y="279"/>
                    <a:pt x="65" y="280"/>
                    <a:pt x="63" y="280"/>
                  </a:cubicBezTo>
                  <a:cubicBezTo>
                    <a:pt x="60" y="281"/>
                    <a:pt x="57" y="281"/>
                    <a:pt x="54" y="280"/>
                  </a:cubicBezTo>
                  <a:cubicBezTo>
                    <a:pt x="52" y="280"/>
                    <a:pt x="51" y="283"/>
                    <a:pt x="54" y="284"/>
                  </a:cubicBezTo>
                  <a:cubicBezTo>
                    <a:pt x="58" y="285"/>
                    <a:pt x="63" y="286"/>
                    <a:pt x="67" y="284"/>
                  </a:cubicBezTo>
                  <a:cubicBezTo>
                    <a:pt x="67" y="285"/>
                    <a:pt x="67" y="286"/>
                    <a:pt x="67" y="287"/>
                  </a:cubicBezTo>
                  <a:cubicBezTo>
                    <a:pt x="66" y="294"/>
                    <a:pt x="66" y="301"/>
                    <a:pt x="65" y="308"/>
                  </a:cubicBezTo>
                  <a:cubicBezTo>
                    <a:pt x="64" y="308"/>
                    <a:pt x="64" y="308"/>
                    <a:pt x="63" y="308"/>
                  </a:cubicBezTo>
                  <a:cubicBezTo>
                    <a:pt x="59" y="309"/>
                    <a:pt x="55" y="310"/>
                    <a:pt x="50" y="309"/>
                  </a:cubicBezTo>
                  <a:cubicBezTo>
                    <a:pt x="49" y="308"/>
                    <a:pt x="48" y="310"/>
                    <a:pt x="49" y="311"/>
                  </a:cubicBezTo>
                  <a:cubicBezTo>
                    <a:pt x="54" y="314"/>
                    <a:pt x="60" y="315"/>
                    <a:pt x="64" y="312"/>
                  </a:cubicBezTo>
                  <a:cubicBezTo>
                    <a:pt x="64" y="320"/>
                    <a:pt x="63" y="328"/>
                    <a:pt x="62" y="336"/>
                  </a:cubicBezTo>
                  <a:cubicBezTo>
                    <a:pt x="61" y="336"/>
                    <a:pt x="61" y="336"/>
                    <a:pt x="61" y="336"/>
                  </a:cubicBezTo>
                  <a:cubicBezTo>
                    <a:pt x="59" y="337"/>
                    <a:pt x="58" y="338"/>
                    <a:pt x="56" y="339"/>
                  </a:cubicBezTo>
                  <a:cubicBezTo>
                    <a:pt x="54" y="339"/>
                    <a:pt x="52" y="339"/>
                    <a:pt x="50" y="338"/>
                  </a:cubicBezTo>
                  <a:cubicBezTo>
                    <a:pt x="48" y="338"/>
                    <a:pt x="47" y="341"/>
                    <a:pt x="49" y="342"/>
                  </a:cubicBezTo>
                  <a:cubicBezTo>
                    <a:pt x="53" y="344"/>
                    <a:pt x="58" y="344"/>
                    <a:pt x="62" y="341"/>
                  </a:cubicBezTo>
                  <a:cubicBezTo>
                    <a:pt x="60" y="353"/>
                    <a:pt x="59" y="364"/>
                    <a:pt x="59" y="376"/>
                  </a:cubicBezTo>
                  <a:cubicBezTo>
                    <a:pt x="58" y="375"/>
                    <a:pt x="57" y="375"/>
                    <a:pt x="56" y="375"/>
                  </a:cubicBezTo>
                  <a:cubicBezTo>
                    <a:pt x="54" y="375"/>
                    <a:pt x="53" y="374"/>
                    <a:pt x="52" y="373"/>
                  </a:cubicBezTo>
                  <a:cubicBezTo>
                    <a:pt x="51" y="369"/>
                    <a:pt x="46" y="372"/>
                    <a:pt x="48" y="375"/>
                  </a:cubicBezTo>
                  <a:cubicBezTo>
                    <a:pt x="50" y="379"/>
                    <a:pt x="54" y="381"/>
                    <a:pt x="58" y="380"/>
                  </a:cubicBezTo>
                  <a:cubicBezTo>
                    <a:pt x="58" y="383"/>
                    <a:pt x="58" y="387"/>
                    <a:pt x="57" y="390"/>
                  </a:cubicBezTo>
                  <a:cubicBezTo>
                    <a:pt x="57" y="396"/>
                    <a:pt x="56" y="403"/>
                    <a:pt x="56" y="410"/>
                  </a:cubicBezTo>
                  <a:cubicBezTo>
                    <a:pt x="54" y="409"/>
                    <a:pt x="51" y="409"/>
                    <a:pt x="49" y="408"/>
                  </a:cubicBezTo>
                  <a:cubicBezTo>
                    <a:pt x="46" y="407"/>
                    <a:pt x="44" y="411"/>
                    <a:pt x="47" y="412"/>
                  </a:cubicBezTo>
                  <a:cubicBezTo>
                    <a:pt x="50" y="413"/>
                    <a:pt x="52" y="414"/>
                    <a:pt x="55" y="414"/>
                  </a:cubicBezTo>
                  <a:cubicBezTo>
                    <a:pt x="55" y="423"/>
                    <a:pt x="54" y="432"/>
                    <a:pt x="53" y="441"/>
                  </a:cubicBezTo>
                  <a:cubicBezTo>
                    <a:pt x="52" y="441"/>
                    <a:pt x="51" y="440"/>
                    <a:pt x="50" y="439"/>
                  </a:cubicBezTo>
                  <a:cubicBezTo>
                    <a:pt x="49" y="436"/>
                    <a:pt x="45" y="438"/>
                    <a:pt x="46" y="441"/>
                  </a:cubicBezTo>
                  <a:cubicBezTo>
                    <a:pt x="47" y="444"/>
                    <a:pt x="50" y="446"/>
                    <a:pt x="53" y="446"/>
                  </a:cubicBezTo>
                  <a:cubicBezTo>
                    <a:pt x="52" y="453"/>
                    <a:pt x="51" y="461"/>
                    <a:pt x="50" y="468"/>
                  </a:cubicBezTo>
                  <a:cubicBezTo>
                    <a:pt x="46" y="468"/>
                    <a:pt x="42" y="468"/>
                    <a:pt x="38" y="467"/>
                  </a:cubicBezTo>
                  <a:cubicBezTo>
                    <a:pt x="37" y="466"/>
                    <a:pt x="36" y="468"/>
                    <a:pt x="37" y="469"/>
                  </a:cubicBezTo>
                  <a:cubicBezTo>
                    <a:pt x="41" y="471"/>
                    <a:pt x="45" y="472"/>
                    <a:pt x="50" y="472"/>
                  </a:cubicBezTo>
                  <a:cubicBezTo>
                    <a:pt x="49" y="474"/>
                    <a:pt x="49" y="476"/>
                    <a:pt x="49" y="478"/>
                  </a:cubicBezTo>
                  <a:cubicBezTo>
                    <a:pt x="48" y="484"/>
                    <a:pt x="47" y="489"/>
                    <a:pt x="46" y="495"/>
                  </a:cubicBezTo>
                  <a:cubicBezTo>
                    <a:pt x="44" y="494"/>
                    <a:pt x="42" y="494"/>
                    <a:pt x="40" y="494"/>
                  </a:cubicBezTo>
                  <a:cubicBezTo>
                    <a:pt x="37" y="494"/>
                    <a:pt x="37" y="498"/>
                    <a:pt x="40" y="498"/>
                  </a:cubicBezTo>
                  <a:cubicBezTo>
                    <a:pt x="42" y="498"/>
                    <a:pt x="44" y="499"/>
                    <a:pt x="45" y="499"/>
                  </a:cubicBezTo>
                  <a:cubicBezTo>
                    <a:pt x="43" y="509"/>
                    <a:pt x="41" y="519"/>
                    <a:pt x="37" y="528"/>
                  </a:cubicBezTo>
                  <a:cubicBezTo>
                    <a:pt x="36" y="527"/>
                    <a:pt x="35" y="526"/>
                    <a:pt x="33" y="525"/>
                  </a:cubicBezTo>
                  <a:cubicBezTo>
                    <a:pt x="31" y="523"/>
                    <a:pt x="29" y="525"/>
                    <a:pt x="31" y="527"/>
                  </a:cubicBezTo>
                  <a:cubicBezTo>
                    <a:pt x="32" y="529"/>
                    <a:pt x="34" y="531"/>
                    <a:pt x="35" y="533"/>
                  </a:cubicBezTo>
                  <a:cubicBezTo>
                    <a:pt x="32" y="539"/>
                    <a:pt x="29" y="546"/>
                    <a:pt x="25" y="551"/>
                  </a:cubicBezTo>
                  <a:cubicBezTo>
                    <a:pt x="15" y="533"/>
                    <a:pt x="16" y="508"/>
                    <a:pt x="17" y="489"/>
                  </a:cubicBezTo>
                  <a:cubicBezTo>
                    <a:pt x="17" y="466"/>
                    <a:pt x="20" y="444"/>
                    <a:pt x="21" y="421"/>
                  </a:cubicBezTo>
                  <a:cubicBezTo>
                    <a:pt x="23" y="348"/>
                    <a:pt x="28" y="274"/>
                    <a:pt x="26" y="201"/>
                  </a:cubicBezTo>
                  <a:cubicBezTo>
                    <a:pt x="42" y="204"/>
                    <a:pt x="65" y="202"/>
                    <a:pt x="81" y="200"/>
                  </a:cubicBezTo>
                  <a:cubicBezTo>
                    <a:pt x="79" y="208"/>
                    <a:pt x="77" y="217"/>
                    <a:pt x="75" y="225"/>
                  </a:cubicBezTo>
                  <a:close/>
                  <a:moveTo>
                    <a:pt x="86" y="185"/>
                  </a:moveTo>
                  <a:cubicBezTo>
                    <a:pt x="85" y="187"/>
                    <a:pt x="84" y="190"/>
                    <a:pt x="83" y="192"/>
                  </a:cubicBezTo>
                  <a:cubicBezTo>
                    <a:pt x="81" y="192"/>
                    <a:pt x="79" y="193"/>
                    <a:pt x="76" y="193"/>
                  </a:cubicBezTo>
                  <a:cubicBezTo>
                    <a:pt x="74" y="193"/>
                    <a:pt x="72" y="193"/>
                    <a:pt x="69" y="194"/>
                  </a:cubicBezTo>
                  <a:cubicBezTo>
                    <a:pt x="69" y="191"/>
                    <a:pt x="68" y="187"/>
                    <a:pt x="68" y="184"/>
                  </a:cubicBezTo>
                  <a:cubicBezTo>
                    <a:pt x="67" y="180"/>
                    <a:pt x="67" y="176"/>
                    <a:pt x="66" y="172"/>
                  </a:cubicBezTo>
                  <a:cubicBezTo>
                    <a:pt x="70" y="173"/>
                    <a:pt x="74" y="173"/>
                    <a:pt x="78" y="174"/>
                  </a:cubicBezTo>
                  <a:cubicBezTo>
                    <a:pt x="80" y="174"/>
                    <a:pt x="82" y="174"/>
                    <a:pt x="84" y="174"/>
                  </a:cubicBezTo>
                  <a:cubicBezTo>
                    <a:pt x="85" y="176"/>
                    <a:pt x="87" y="178"/>
                    <a:pt x="90" y="177"/>
                  </a:cubicBezTo>
                  <a:cubicBezTo>
                    <a:pt x="91" y="178"/>
                    <a:pt x="92" y="180"/>
                    <a:pt x="92" y="182"/>
                  </a:cubicBezTo>
                  <a:cubicBezTo>
                    <a:pt x="90" y="181"/>
                    <a:pt x="87" y="182"/>
                    <a:pt x="86" y="18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3">
                <a:defRPr/>
              </a:pPr>
              <a:endParaRPr lang="zh-CN" altLang="en-US">
                <a:solidFill>
                  <a:prstClr val="black"/>
                </a:solidFill>
                <a:latin typeface="等线" panose="020F0502020204030204"/>
              </a:endParaRPr>
            </a:p>
          </p:txBody>
        </p:sp>
      </p:grpSp>
      <p:pic>
        <p:nvPicPr>
          <p:cNvPr id="41" name="图片 40">
            <a:extLst>
              <a:ext uri="{FF2B5EF4-FFF2-40B4-BE49-F238E27FC236}">
                <a16:creationId xmlns:a16="http://schemas.microsoft.com/office/drawing/2014/main" xmlns="" id="{F5B7C775-1BB8-4D47-9852-E46D4DB3BEF3}"/>
              </a:ext>
            </a:extLst>
          </p:cNvPr>
          <p:cNvPicPr>
            <a:picLocks noChangeAspect="1"/>
          </p:cNvPicPr>
          <p:nvPr/>
        </p:nvPicPr>
        <p:blipFill>
          <a:blip r:embed="rId6"/>
          <a:stretch>
            <a:fillRect/>
          </a:stretch>
        </p:blipFill>
        <p:spPr>
          <a:xfrm>
            <a:off x="2609759" y="1224319"/>
            <a:ext cx="688593" cy="432112"/>
          </a:xfrm>
          <a:prstGeom prst="rect">
            <a:avLst/>
          </a:prstGeom>
        </p:spPr>
      </p:pic>
      <p:pic>
        <p:nvPicPr>
          <p:cNvPr id="42" name="图片 41">
            <a:extLst>
              <a:ext uri="{FF2B5EF4-FFF2-40B4-BE49-F238E27FC236}">
                <a16:creationId xmlns:a16="http://schemas.microsoft.com/office/drawing/2014/main" xmlns="" id="{B0D2A311-69B1-4E81-9F30-C53D93E229A5}"/>
              </a:ext>
            </a:extLst>
          </p:cNvPr>
          <p:cNvPicPr>
            <a:picLocks noChangeAspect="1"/>
          </p:cNvPicPr>
          <p:nvPr/>
        </p:nvPicPr>
        <p:blipFill>
          <a:blip r:embed="rId6"/>
          <a:stretch>
            <a:fillRect/>
          </a:stretch>
        </p:blipFill>
        <p:spPr>
          <a:xfrm>
            <a:off x="3521350" y="375442"/>
            <a:ext cx="578681" cy="363139"/>
          </a:xfrm>
          <a:prstGeom prst="rect">
            <a:avLst/>
          </a:prstGeom>
        </p:spPr>
      </p:pic>
      <p:grpSp>
        <p:nvGrpSpPr>
          <p:cNvPr id="43" name="组合 42">
            <a:extLst>
              <a:ext uri="{FF2B5EF4-FFF2-40B4-BE49-F238E27FC236}">
                <a16:creationId xmlns:a16="http://schemas.microsoft.com/office/drawing/2014/main" xmlns="" id="{E61C2012-0B88-4F45-9994-2A60F45D64C4}"/>
              </a:ext>
            </a:extLst>
          </p:cNvPr>
          <p:cNvGrpSpPr/>
          <p:nvPr/>
        </p:nvGrpSpPr>
        <p:grpSpPr>
          <a:xfrm>
            <a:off x="5959831" y="52360"/>
            <a:ext cx="1836413" cy="740790"/>
            <a:chOff x="4322882" y="5260680"/>
            <a:chExt cx="2448550" cy="987720"/>
          </a:xfrm>
        </p:grpSpPr>
        <p:sp>
          <p:nvSpPr>
            <p:cNvPr id="44" name="Freeform 32">
              <a:extLst>
                <a:ext uri="{FF2B5EF4-FFF2-40B4-BE49-F238E27FC236}">
                  <a16:creationId xmlns:a16="http://schemas.microsoft.com/office/drawing/2014/main" xmlns="" id="{C463D061-99DF-477A-9229-0B7B372E9F71}"/>
                </a:ext>
              </a:extLst>
            </p:cNvPr>
            <p:cNvSpPr>
              <a:spLocks/>
            </p:cNvSpPr>
            <p:nvPr/>
          </p:nvSpPr>
          <p:spPr bwMode="auto">
            <a:xfrm>
              <a:off x="4356083" y="5260680"/>
              <a:ext cx="2415349" cy="973196"/>
            </a:xfrm>
            <a:custGeom>
              <a:avLst/>
              <a:gdLst>
                <a:gd name="T0" fmla="*/ 471 w 492"/>
                <a:gd name="T1" fmla="*/ 63 h 198"/>
                <a:gd name="T2" fmla="*/ 461 w 492"/>
                <a:gd name="T3" fmla="*/ 30 h 198"/>
                <a:gd name="T4" fmla="*/ 440 w 492"/>
                <a:gd name="T5" fmla="*/ 3 h 198"/>
                <a:gd name="T6" fmla="*/ 4 w 492"/>
                <a:gd name="T7" fmla="*/ 125 h 198"/>
                <a:gd name="T8" fmla="*/ 452 w 492"/>
                <a:gd name="T9" fmla="*/ 32 h 198"/>
                <a:gd name="T10" fmla="*/ 468 w 492"/>
                <a:gd name="T11" fmla="*/ 64 h 198"/>
                <a:gd name="T12" fmla="*/ 451 w 492"/>
                <a:gd name="T13" fmla="*/ 69 h 198"/>
                <a:gd name="T14" fmla="*/ 441 w 492"/>
                <a:gd name="T15" fmla="*/ 53 h 198"/>
                <a:gd name="T16" fmla="*/ 441 w 492"/>
                <a:gd name="T17" fmla="*/ 63 h 198"/>
                <a:gd name="T18" fmla="*/ 425 w 492"/>
                <a:gd name="T19" fmla="*/ 76 h 198"/>
                <a:gd name="T20" fmla="*/ 416 w 492"/>
                <a:gd name="T21" fmla="*/ 66 h 198"/>
                <a:gd name="T22" fmla="*/ 398 w 492"/>
                <a:gd name="T23" fmla="*/ 83 h 198"/>
                <a:gd name="T24" fmla="*/ 388 w 492"/>
                <a:gd name="T25" fmla="*/ 75 h 198"/>
                <a:gd name="T26" fmla="*/ 376 w 492"/>
                <a:gd name="T27" fmla="*/ 89 h 198"/>
                <a:gd name="T28" fmla="*/ 372 w 492"/>
                <a:gd name="T29" fmla="*/ 78 h 198"/>
                <a:gd name="T30" fmla="*/ 371 w 492"/>
                <a:gd name="T31" fmla="*/ 91 h 198"/>
                <a:gd name="T32" fmla="*/ 346 w 492"/>
                <a:gd name="T33" fmla="*/ 86 h 198"/>
                <a:gd name="T34" fmla="*/ 334 w 492"/>
                <a:gd name="T35" fmla="*/ 71 h 198"/>
                <a:gd name="T36" fmla="*/ 345 w 492"/>
                <a:gd name="T37" fmla="*/ 98 h 198"/>
                <a:gd name="T38" fmla="*/ 325 w 492"/>
                <a:gd name="T39" fmla="*/ 99 h 198"/>
                <a:gd name="T40" fmla="*/ 315 w 492"/>
                <a:gd name="T41" fmla="*/ 92 h 198"/>
                <a:gd name="T42" fmla="*/ 321 w 492"/>
                <a:gd name="T43" fmla="*/ 104 h 198"/>
                <a:gd name="T44" fmla="*/ 301 w 492"/>
                <a:gd name="T45" fmla="*/ 93 h 198"/>
                <a:gd name="T46" fmla="*/ 302 w 492"/>
                <a:gd name="T47" fmla="*/ 110 h 198"/>
                <a:gd name="T48" fmla="*/ 280 w 492"/>
                <a:gd name="T49" fmla="*/ 116 h 198"/>
                <a:gd name="T50" fmla="*/ 271 w 492"/>
                <a:gd name="T51" fmla="*/ 102 h 198"/>
                <a:gd name="T52" fmla="*/ 256 w 492"/>
                <a:gd name="T53" fmla="*/ 123 h 198"/>
                <a:gd name="T54" fmla="*/ 252 w 492"/>
                <a:gd name="T55" fmla="*/ 109 h 198"/>
                <a:gd name="T56" fmla="*/ 250 w 492"/>
                <a:gd name="T57" fmla="*/ 120 h 198"/>
                <a:gd name="T58" fmla="*/ 232 w 492"/>
                <a:gd name="T59" fmla="*/ 129 h 198"/>
                <a:gd name="T60" fmla="*/ 224 w 492"/>
                <a:gd name="T61" fmla="*/ 105 h 198"/>
                <a:gd name="T62" fmla="*/ 224 w 492"/>
                <a:gd name="T63" fmla="*/ 123 h 198"/>
                <a:gd name="T64" fmla="*/ 210 w 492"/>
                <a:gd name="T65" fmla="*/ 136 h 198"/>
                <a:gd name="T66" fmla="*/ 205 w 492"/>
                <a:gd name="T67" fmla="*/ 124 h 198"/>
                <a:gd name="T68" fmla="*/ 203 w 492"/>
                <a:gd name="T69" fmla="*/ 136 h 198"/>
                <a:gd name="T70" fmla="*/ 186 w 492"/>
                <a:gd name="T71" fmla="*/ 143 h 198"/>
                <a:gd name="T72" fmla="*/ 177 w 492"/>
                <a:gd name="T73" fmla="*/ 133 h 198"/>
                <a:gd name="T74" fmla="*/ 182 w 492"/>
                <a:gd name="T75" fmla="*/ 144 h 198"/>
                <a:gd name="T76" fmla="*/ 165 w 492"/>
                <a:gd name="T77" fmla="*/ 148 h 198"/>
                <a:gd name="T78" fmla="*/ 155 w 492"/>
                <a:gd name="T79" fmla="*/ 138 h 198"/>
                <a:gd name="T80" fmla="*/ 146 w 492"/>
                <a:gd name="T81" fmla="*/ 154 h 198"/>
                <a:gd name="T82" fmla="*/ 138 w 492"/>
                <a:gd name="T83" fmla="*/ 140 h 198"/>
                <a:gd name="T84" fmla="*/ 137 w 492"/>
                <a:gd name="T85" fmla="*/ 150 h 198"/>
                <a:gd name="T86" fmla="*/ 121 w 492"/>
                <a:gd name="T87" fmla="*/ 161 h 198"/>
                <a:gd name="T88" fmla="*/ 114 w 492"/>
                <a:gd name="T89" fmla="*/ 136 h 198"/>
                <a:gd name="T90" fmla="*/ 118 w 492"/>
                <a:gd name="T91" fmla="*/ 162 h 198"/>
                <a:gd name="T92" fmla="*/ 94 w 492"/>
                <a:gd name="T93" fmla="*/ 158 h 198"/>
                <a:gd name="T94" fmla="*/ 96 w 492"/>
                <a:gd name="T95" fmla="*/ 166 h 198"/>
                <a:gd name="T96" fmla="*/ 88 w 492"/>
                <a:gd name="T97" fmla="*/ 171 h 198"/>
                <a:gd name="T98" fmla="*/ 83 w 492"/>
                <a:gd name="T99" fmla="*/ 161 h 198"/>
                <a:gd name="T100" fmla="*/ 82 w 492"/>
                <a:gd name="T101" fmla="*/ 169 h 198"/>
                <a:gd name="T102" fmla="*/ 76 w 492"/>
                <a:gd name="T103" fmla="*/ 175 h 198"/>
                <a:gd name="T104" fmla="*/ 71 w 492"/>
                <a:gd name="T105" fmla="*/ 165 h 198"/>
                <a:gd name="T106" fmla="*/ 69 w 492"/>
                <a:gd name="T107" fmla="*/ 173 h 198"/>
                <a:gd name="T108" fmla="*/ 60 w 492"/>
                <a:gd name="T109" fmla="*/ 180 h 198"/>
                <a:gd name="T110" fmla="*/ 58 w 492"/>
                <a:gd name="T111" fmla="*/ 176 h 198"/>
                <a:gd name="T112" fmla="*/ 49 w 492"/>
                <a:gd name="T113" fmla="*/ 168 h 198"/>
                <a:gd name="T114" fmla="*/ 57 w 492"/>
                <a:gd name="T115" fmla="*/ 181 h 198"/>
                <a:gd name="T116" fmla="*/ 25 w 492"/>
                <a:gd name="T117" fmla="*/ 197 h 198"/>
                <a:gd name="T118" fmla="*/ 209 w 492"/>
                <a:gd name="T119" fmla="*/ 145 h 198"/>
                <a:gd name="T120" fmla="*/ 486 w 492"/>
                <a:gd name="T121"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2" h="198">
                  <a:moveTo>
                    <a:pt x="484" y="60"/>
                  </a:moveTo>
                  <a:cubicBezTo>
                    <a:pt x="479" y="61"/>
                    <a:pt x="475" y="62"/>
                    <a:pt x="471" y="63"/>
                  </a:cubicBezTo>
                  <a:cubicBezTo>
                    <a:pt x="473" y="63"/>
                    <a:pt x="473" y="61"/>
                    <a:pt x="473" y="59"/>
                  </a:cubicBezTo>
                  <a:cubicBezTo>
                    <a:pt x="470" y="49"/>
                    <a:pt x="465" y="40"/>
                    <a:pt x="461" y="30"/>
                  </a:cubicBezTo>
                  <a:cubicBezTo>
                    <a:pt x="456" y="20"/>
                    <a:pt x="452" y="9"/>
                    <a:pt x="443" y="1"/>
                  </a:cubicBezTo>
                  <a:cubicBezTo>
                    <a:pt x="442" y="0"/>
                    <a:pt x="439" y="1"/>
                    <a:pt x="440" y="3"/>
                  </a:cubicBezTo>
                  <a:cubicBezTo>
                    <a:pt x="293" y="35"/>
                    <a:pt x="150" y="87"/>
                    <a:pt x="3" y="119"/>
                  </a:cubicBezTo>
                  <a:cubicBezTo>
                    <a:pt x="0" y="120"/>
                    <a:pt x="1" y="126"/>
                    <a:pt x="4" y="125"/>
                  </a:cubicBezTo>
                  <a:cubicBezTo>
                    <a:pt x="152" y="93"/>
                    <a:pt x="295" y="40"/>
                    <a:pt x="443" y="11"/>
                  </a:cubicBezTo>
                  <a:cubicBezTo>
                    <a:pt x="446" y="18"/>
                    <a:pt x="449" y="25"/>
                    <a:pt x="452" y="32"/>
                  </a:cubicBezTo>
                  <a:cubicBezTo>
                    <a:pt x="456" y="42"/>
                    <a:pt x="460" y="54"/>
                    <a:pt x="466" y="63"/>
                  </a:cubicBezTo>
                  <a:cubicBezTo>
                    <a:pt x="467" y="64"/>
                    <a:pt x="467" y="64"/>
                    <a:pt x="468" y="64"/>
                  </a:cubicBezTo>
                  <a:cubicBezTo>
                    <a:pt x="462" y="66"/>
                    <a:pt x="457" y="67"/>
                    <a:pt x="451" y="69"/>
                  </a:cubicBezTo>
                  <a:cubicBezTo>
                    <a:pt x="451" y="69"/>
                    <a:pt x="451" y="69"/>
                    <a:pt x="451" y="69"/>
                  </a:cubicBezTo>
                  <a:cubicBezTo>
                    <a:pt x="450" y="66"/>
                    <a:pt x="448" y="64"/>
                    <a:pt x="446" y="61"/>
                  </a:cubicBezTo>
                  <a:cubicBezTo>
                    <a:pt x="444" y="59"/>
                    <a:pt x="442" y="56"/>
                    <a:pt x="441" y="53"/>
                  </a:cubicBezTo>
                  <a:cubicBezTo>
                    <a:pt x="439" y="50"/>
                    <a:pt x="434" y="52"/>
                    <a:pt x="436" y="55"/>
                  </a:cubicBezTo>
                  <a:cubicBezTo>
                    <a:pt x="437" y="58"/>
                    <a:pt x="439" y="61"/>
                    <a:pt x="441" y="63"/>
                  </a:cubicBezTo>
                  <a:cubicBezTo>
                    <a:pt x="442" y="65"/>
                    <a:pt x="444" y="68"/>
                    <a:pt x="446" y="70"/>
                  </a:cubicBezTo>
                  <a:cubicBezTo>
                    <a:pt x="439" y="72"/>
                    <a:pt x="432" y="74"/>
                    <a:pt x="425" y="76"/>
                  </a:cubicBezTo>
                  <a:cubicBezTo>
                    <a:pt x="423" y="73"/>
                    <a:pt x="423" y="69"/>
                    <a:pt x="422" y="65"/>
                  </a:cubicBezTo>
                  <a:cubicBezTo>
                    <a:pt x="422" y="61"/>
                    <a:pt x="416" y="62"/>
                    <a:pt x="416" y="66"/>
                  </a:cubicBezTo>
                  <a:cubicBezTo>
                    <a:pt x="417" y="70"/>
                    <a:pt x="418" y="74"/>
                    <a:pt x="419" y="78"/>
                  </a:cubicBezTo>
                  <a:cubicBezTo>
                    <a:pt x="412" y="80"/>
                    <a:pt x="405" y="81"/>
                    <a:pt x="398" y="83"/>
                  </a:cubicBezTo>
                  <a:cubicBezTo>
                    <a:pt x="397" y="79"/>
                    <a:pt x="394" y="75"/>
                    <a:pt x="391" y="72"/>
                  </a:cubicBezTo>
                  <a:cubicBezTo>
                    <a:pt x="390" y="71"/>
                    <a:pt x="387" y="73"/>
                    <a:pt x="388" y="75"/>
                  </a:cubicBezTo>
                  <a:cubicBezTo>
                    <a:pt x="391" y="78"/>
                    <a:pt x="393" y="81"/>
                    <a:pt x="394" y="84"/>
                  </a:cubicBezTo>
                  <a:cubicBezTo>
                    <a:pt x="388" y="86"/>
                    <a:pt x="382" y="88"/>
                    <a:pt x="376" y="89"/>
                  </a:cubicBezTo>
                  <a:cubicBezTo>
                    <a:pt x="375" y="88"/>
                    <a:pt x="374" y="86"/>
                    <a:pt x="373" y="84"/>
                  </a:cubicBezTo>
                  <a:cubicBezTo>
                    <a:pt x="372" y="82"/>
                    <a:pt x="372" y="80"/>
                    <a:pt x="372" y="78"/>
                  </a:cubicBezTo>
                  <a:cubicBezTo>
                    <a:pt x="371" y="75"/>
                    <a:pt x="366" y="76"/>
                    <a:pt x="367" y="79"/>
                  </a:cubicBezTo>
                  <a:cubicBezTo>
                    <a:pt x="367" y="83"/>
                    <a:pt x="368" y="87"/>
                    <a:pt x="371" y="91"/>
                  </a:cubicBezTo>
                  <a:cubicBezTo>
                    <a:pt x="364" y="93"/>
                    <a:pt x="357" y="95"/>
                    <a:pt x="350" y="96"/>
                  </a:cubicBezTo>
                  <a:cubicBezTo>
                    <a:pt x="349" y="93"/>
                    <a:pt x="347" y="89"/>
                    <a:pt x="346" y="86"/>
                  </a:cubicBezTo>
                  <a:cubicBezTo>
                    <a:pt x="344" y="80"/>
                    <a:pt x="342" y="75"/>
                    <a:pt x="340" y="70"/>
                  </a:cubicBezTo>
                  <a:cubicBezTo>
                    <a:pt x="339" y="66"/>
                    <a:pt x="333" y="67"/>
                    <a:pt x="334" y="71"/>
                  </a:cubicBezTo>
                  <a:cubicBezTo>
                    <a:pt x="336" y="76"/>
                    <a:pt x="338" y="81"/>
                    <a:pt x="339" y="85"/>
                  </a:cubicBezTo>
                  <a:cubicBezTo>
                    <a:pt x="341" y="89"/>
                    <a:pt x="342" y="94"/>
                    <a:pt x="345" y="98"/>
                  </a:cubicBezTo>
                  <a:cubicBezTo>
                    <a:pt x="339" y="100"/>
                    <a:pt x="333" y="101"/>
                    <a:pt x="326" y="103"/>
                  </a:cubicBezTo>
                  <a:cubicBezTo>
                    <a:pt x="326" y="102"/>
                    <a:pt x="325" y="100"/>
                    <a:pt x="325" y="99"/>
                  </a:cubicBezTo>
                  <a:cubicBezTo>
                    <a:pt x="323" y="96"/>
                    <a:pt x="321" y="93"/>
                    <a:pt x="319" y="90"/>
                  </a:cubicBezTo>
                  <a:cubicBezTo>
                    <a:pt x="318" y="87"/>
                    <a:pt x="313" y="89"/>
                    <a:pt x="315" y="92"/>
                  </a:cubicBezTo>
                  <a:cubicBezTo>
                    <a:pt x="316" y="95"/>
                    <a:pt x="318" y="98"/>
                    <a:pt x="319" y="100"/>
                  </a:cubicBezTo>
                  <a:cubicBezTo>
                    <a:pt x="320" y="102"/>
                    <a:pt x="321" y="103"/>
                    <a:pt x="321" y="104"/>
                  </a:cubicBezTo>
                  <a:cubicBezTo>
                    <a:pt x="317" y="106"/>
                    <a:pt x="313" y="107"/>
                    <a:pt x="308" y="108"/>
                  </a:cubicBezTo>
                  <a:cubicBezTo>
                    <a:pt x="306" y="103"/>
                    <a:pt x="304" y="98"/>
                    <a:pt x="301" y="93"/>
                  </a:cubicBezTo>
                  <a:cubicBezTo>
                    <a:pt x="300" y="90"/>
                    <a:pt x="294" y="93"/>
                    <a:pt x="296" y="96"/>
                  </a:cubicBezTo>
                  <a:cubicBezTo>
                    <a:pt x="298" y="101"/>
                    <a:pt x="300" y="105"/>
                    <a:pt x="302" y="110"/>
                  </a:cubicBezTo>
                  <a:cubicBezTo>
                    <a:pt x="295" y="112"/>
                    <a:pt x="287" y="114"/>
                    <a:pt x="280" y="116"/>
                  </a:cubicBezTo>
                  <a:cubicBezTo>
                    <a:pt x="280" y="116"/>
                    <a:pt x="280" y="116"/>
                    <a:pt x="280" y="116"/>
                  </a:cubicBezTo>
                  <a:cubicBezTo>
                    <a:pt x="278" y="111"/>
                    <a:pt x="276" y="107"/>
                    <a:pt x="275" y="102"/>
                  </a:cubicBezTo>
                  <a:cubicBezTo>
                    <a:pt x="275" y="99"/>
                    <a:pt x="271" y="99"/>
                    <a:pt x="271" y="102"/>
                  </a:cubicBezTo>
                  <a:cubicBezTo>
                    <a:pt x="271" y="108"/>
                    <a:pt x="273" y="113"/>
                    <a:pt x="275" y="117"/>
                  </a:cubicBezTo>
                  <a:cubicBezTo>
                    <a:pt x="268" y="119"/>
                    <a:pt x="262" y="121"/>
                    <a:pt x="256" y="123"/>
                  </a:cubicBezTo>
                  <a:cubicBezTo>
                    <a:pt x="255" y="121"/>
                    <a:pt x="255" y="120"/>
                    <a:pt x="254" y="118"/>
                  </a:cubicBezTo>
                  <a:cubicBezTo>
                    <a:pt x="254" y="115"/>
                    <a:pt x="253" y="112"/>
                    <a:pt x="252" y="109"/>
                  </a:cubicBezTo>
                  <a:cubicBezTo>
                    <a:pt x="250" y="106"/>
                    <a:pt x="246" y="108"/>
                    <a:pt x="247" y="112"/>
                  </a:cubicBezTo>
                  <a:cubicBezTo>
                    <a:pt x="248" y="114"/>
                    <a:pt x="249" y="117"/>
                    <a:pt x="250" y="120"/>
                  </a:cubicBezTo>
                  <a:cubicBezTo>
                    <a:pt x="250" y="121"/>
                    <a:pt x="250" y="123"/>
                    <a:pt x="251" y="124"/>
                  </a:cubicBezTo>
                  <a:cubicBezTo>
                    <a:pt x="244" y="126"/>
                    <a:pt x="238" y="128"/>
                    <a:pt x="232" y="129"/>
                  </a:cubicBezTo>
                  <a:cubicBezTo>
                    <a:pt x="231" y="127"/>
                    <a:pt x="230" y="124"/>
                    <a:pt x="229" y="121"/>
                  </a:cubicBezTo>
                  <a:cubicBezTo>
                    <a:pt x="227" y="116"/>
                    <a:pt x="226" y="110"/>
                    <a:pt x="224" y="105"/>
                  </a:cubicBezTo>
                  <a:cubicBezTo>
                    <a:pt x="224" y="102"/>
                    <a:pt x="219" y="103"/>
                    <a:pt x="220" y="106"/>
                  </a:cubicBezTo>
                  <a:cubicBezTo>
                    <a:pt x="221" y="111"/>
                    <a:pt x="223" y="117"/>
                    <a:pt x="224" y="123"/>
                  </a:cubicBezTo>
                  <a:cubicBezTo>
                    <a:pt x="225" y="125"/>
                    <a:pt x="226" y="128"/>
                    <a:pt x="227" y="131"/>
                  </a:cubicBezTo>
                  <a:cubicBezTo>
                    <a:pt x="221" y="133"/>
                    <a:pt x="215" y="134"/>
                    <a:pt x="210" y="136"/>
                  </a:cubicBezTo>
                  <a:cubicBezTo>
                    <a:pt x="209" y="135"/>
                    <a:pt x="209" y="134"/>
                    <a:pt x="208" y="134"/>
                  </a:cubicBezTo>
                  <a:cubicBezTo>
                    <a:pt x="207" y="130"/>
                    <a:pt x="206" y="127"/>
                    <a:pt x="205" y="124"/>
                  </a:cubicBezTo>
                  <a:cubicBezTo>
                    <a:pt x="204" y="121"/>
                    <a:pt x="199" y="122"/>
                    <a:pt x="200" y="125"/>
                  </a:cubicBezTo>
                  <a:cubicBezTo>
                    <a:pt x="201" y="129"/>
                    <a:pt x="202" y="133"/>
                    <a:pt x="203" y="136"/>
                  </a:cubicBezTo>
                  <a:cubicBezTo>
                    <a:pt x="203" y="137"/>
                    <a:pt x="204" y="137"/>
                    <a:pt x="204" y="137"/>
                  </a:cubicBezTo>
                  <a:cubicBezTo>
                    <a:pt x="198" y="139"/>
                    <a:pt x="192" y="141"/>
                    <a:pt x="186" y="143"/>
                  </a:cubicBezTo>
                  <a:cubicBezTo>
                    <a:pt x="185" y="139"/>
                    <a:pt x="183" y="135"/>
                    <a:pt x="181" y="131"/>
                  </a:cubicBezTo>
                  <a:cubicBezTo>
                    <a:pt x="180" y="129"/>
                    <a:pt x="176" y="131"/>
                    <a:pt x="177" y="133"/>
                  </a:cubicBezTo>
                  <a:cubicBezTo>
                    <a:pt x="178" y="136"/>
                    <a:pt x="179" y="138"/>
                    <a:pt x="180" y="141"/>
                  </a:cubicBezTo>
                  <a:cubicBezTo>
                    <a:pt x="181" y="142"/>
                    <a:pt x="181" y="143"/>
                    <a:pt x="182" y="144"/>
                  </a:cubicBezTo>
                  <a:cubicBezTo>
                    <a:pt x="176" y="145"/>
                    <a:pt x="171" y="147"/>
                    <a:pt x="165" y="148"/>
                  </a:cubicBezTo>
                  <a:cubicBezTo>
                    <a:pt x="165" y="148"/>
                    <a:pt x="165" y="148"/>
                    <a:pt x="165" y="148"/>
                  </a:cubicBezTo>
                  <a:cubicBezTo>
                    <a:pt x="163" y="145"/>
                    <a:pt x="161" y="141"/>
                    <a:pt x="161" y="137"/>
                  </a:cubicBezTo>
                  <a:cubicBezTo>
                    <a:pt x="160" y="133"/>
                    <a:pt x="155" y="135"/>
                    <a:pt x="155" y="138"/>
                  </a:cubicBezTo>
                  <a:cubicBezTo>
                    <a:pt x="156" y="142"/>
                    <a:pt x="157" y="147"/>
                    <a:pt x="159" y="150"/>
                  </a:cubicBezTo>
                  <a:cubicBezTo>
                    <a:pt x="155" y="151"/>
                    <a:pt x="150" y="153"/>
                    <a:pt x="146" y="154"/>
                  </a:cubicBezTo>
                  <a:cubicBezTo>
                    <a:pt x="145" y="152"/>
                    <a:pt x="144" y="150"/>
                    <a:pt x="142" y="148"/>
                  </a:cubicBezTo>
                  <a:cubicBezTo>
                    <a:pt x="141" y="145"/>
                    <a:pt x="140" y="143"/>
                    <a:pt x="138" y="140"/>
                  </a:cubicBezTo>
                  <a:cubicBezTo>
                    <a:pt x="138" y="137"/>
                    <a:pt x="133" y="137"/>
                    <a:pt x="134" y="141"/>
                  </a:cubicBezTo>
                  <a:cubicBezTo>
                    <a:pt x="135" y="144"/>
                    <a:pt x="136" y="147"/>
                    <a:pt x="137" y="150"/>
                  </a:cubicBezTo>
                  <a:cubicBezTo>
                    <a:pt x="138" y="152"/>
                    <a:pt x="139" y="154"/>
                    <a:pt x="140" y="156"/>
                  </a:cubicBezTo>
                  <a:cubicBezTo>
                    <a:pt x="134" y="158"/>
                    <a:pt x="127" y="160"/>
                    <a:pt x="121" y="161"/>
                  </a:cubicBezTo>
                  <a:cubicBezTo>
                    <a:pt x="120" y="157"/>
                    <a:pt x="118" y="153"/>
                    <a:pt x="116" y="149"/>
                  </a:cubicBezTo>
                  <a:cubicBezTo>
                    <a:pt x="115" y="145"/>
                    <a:pt x="114" y="141"/>
                    <a:pt x="114" y="136"/>
                  </a:cubicBezTo>
                  <a:cubicBezTo>
                    <a:pt x="114" y="134"/>
                    <a:pt x="111" y="134"/>
                    <a:pt x="111" y="136"/>
                  </a:cubicBezTo>
                  <a:cubicBezTo>
                    <a:pt x="110" y="144"/>
                    <a:pt x="111" y="157"/>
                    <a:pt x="118" y="162"/>
                  </a:cubicBezTo>
                  <a:cubicBezTo>
                    <a:pt x="112" y="164"/>
                    <a:pt x="106" y="166"/>
                    <a:pt x="101" y="167"/>
                  </a:cubicBezTo>
                  <a:cubicBezTo>
                    <a:pt x="99" y="164"/>
                    <a:pt x="97" y="161"/>
                    <a:pt x="94" y="158"/>
                  </a:cubicBezTo>
                  <a:cubicBezTo>
                    <a:pt x="93" y="157"/>
                    <a:pt x="91" y="159"/>
                    <a:pt x="92" y="160"/>
                  </a:cubicBezTo>
                  <a:cubicBezTo>
                    <a:pt x="94" y="162"/>
                    <a:pt x="95" y="164"/>
                    <a:pt x="96" y="166"/>
                  </a:cubicBezTo>
                  <a:cubicBezTo>
                    <a:pt x="96" y="167"/>
                    <a:pt x="96" y="168"/>
                    <a:pt x="96" y="169"/>
                  </a:cubicBezTo>
                  <a:cubicBezTo>
                    <a:pt x="94" y="170"/>
                    <a:pt x="91" y="170"/>
                    <a:pt x="88" y="171"/>
                  </a:cubicBezTo>
                  <a:cubicBezTo>
                    <a:pt x="87" y="170"/>
                    <a:pt x="86" y="169"/>
                    <a:pt x="85" y="167"/>
                  </a:cubicBezTo>
                  <a:cubicBezTo>
                    <a:pt x="84" y="165"/>
                    <a:pt x="84" y="163"/>
                    <a:pt x="83" y="161"/>
                  </a:cubicBezTo>
                  <a:cubicBezTo>
                    <a:pt x="83" y="158"/>
                    <a:pt x="79" y="159"/>
                    <a:pt x="79" y="162"/>
                  </a:cubicBezTo>
                  <a:cubicBezTo>
                    <a:pt x="80" y="164"/>
                    <a:pt x="81" y="167"/>
                    <a:pt x="82" y="169"/>
                  </a:cubicBezTo>
                  <a:cubicBezTo>
                    <a:pt x="82" y="170"/>
                    <a:pt x="83" y="171"/>
                    <a:pt x="84" y="173"/>
                  </a:cubicBezTo>
                  <a:cubicBezTo>
                    <a:pt x="81" y="173"/>
                    <a:pt x="79" y="174"/>
                    <a:pt x="76" y="175"/>
                  </a:cubicBezTo>
                  <a:cubicBezTo>
                    <a:pt x="75" y="173"/>
                    <a:pt x="74" y="172"/>
                    <a:pt x="73" y="171"/>
                  </a:cubicBezTo>
                  <a:cubicBezTo>
                    <a:pt x="72" y="169"/>
                    <a:pt x="71" y="167"/>
                    <a:pt x="71" y="165"/>
                  </a:cubicBezTo>
                  <a:cubicBezTo>
                    <a:pt x="70" y="162"/>
                    <a:pt x="66" y="163"/>
                    <a:pt x="66" y="166"/>
                  </a:cubicBezTo>
                  <a:cubicBezTo>
                    <a:pt x="67" y="168"/>
                    <a:pt x="68" y="171"/>
                    <a:pt x="69" y="173"/>
                  </a:cubicBezTo>
                  <a:cubicBezTo>
                    <a:pt x="69" y="174"/>
                    <a:pt x="70" y="175"/>
                    <a:pt x="71" y="176"/>
                  </a:cubicBezTo>
                  <a:cubicBezTo>
                    <a:pt x="67" y="178"/>
                    <a:pt x="63" y="179"/>
                    <a:pt x="60" y="180"/>
                  </a:cubicBezTo>
                  <a:cubicBezTo>
                    <a:pt x="60" y="180"/>
                    <a:pt x="60" y="180"/>
                    <a:pt x="60" y="180"/>
                  </a:cubicBezTo>
                  <a:cubicBezTo>
                    <a:pt x="60" y="178"/>
                    <a:pt x="59" y="177"/>
                    <a:pt x="58" y="176"/>
                  </a:cubicBezTo>
                  <a:cubicBezTo>
                    <a:pt x="56" y="173"/>
                    <a:pt x="54" y="170"/>
                    <a:pt x="52" y="166"/>
                  </a:cubicBezTo>
                  <a:cubicBezTo>
                    <a:pt x="51" y="165"/>
                    <a:pt x="49" y="166"/>
                    <a:pt x="49" y="168"/>
                  </a:cubicBezTo>
                  <a:cubicBezTo>
                    <a:pt x="51" y="172"/>
                    <a:pt x="53" y="177"/>
                    <a:pt x="56" y="180"/>
                  </a:cubicBezTo>
                  <a:cubicBezTo>
                    <a:pt x="57" y="181"/>
                    <a:pt x="57" y="181"/>
                    <a:pt x="57" y="181"/>
                  </a:cubicBezTo>
                  <a:cubicBezTo>
                    <a:pt x="46" y="184"/>
                    <a:pt x="35" y="187"/>
                    <a:pt x="24" y="191"/>
                  </a:cubicBezTo>
                  <a:cubicBezTo>
                    <a:pt x="20" y="192"/>
                    <a:pt x="21" y="198"/>
                    <a:pt x="25" y="197"/>
                  </a:cubicBezTo>
                  <a:cubicBezTo>
                    <a:pt x="86" y="179"/>
                    <a:pt x="148" y="162"/>
                    <a:pt x="209" y="145"/>
                  </a:cubicBezTo>
                  <a:cubicBezTo>
                    <a:pt x="209" y="145"/>
                    <a:pt x="209" y="145"/>
                    <a:pt x="209" y="145"/>
                  </a:cubicBezTo>
                  <a:cubicBezTo>
                    <a:pt x="210" y="145"/>
                    <a:pt x="211" y="145"/>
                    <a:pt x="212" y="144"/>
                  </a:cubicBezTo>
                  <a:cubicBezTo>
                    <a:pt x="303" y="119"/>
                    <a:pt x="394" y="94"/>
                    <a:pt x="486" y="71"/>
                  </a:cubicBezTo>
                  <a:cubicBezTo>
                    <a:pt x="492" y="69"/>
                    <a:pt x="490" y="58"/>
                    <a:pt x="484" y="6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3">
                <a:defRPr/>
              </a:pPr>
              <a:endParaRPr lang="zh-CN" altLang="en-US">
                <a:solidFill>
                  <a:prstClr val="black"/>
                </a:solidFill>
                <a:latin typeface="等线" panose="020F0502020204030204"/>
              </a:endParaRPr>
            </a:p>
          </p:txBody>
        </p:sp>
        <p:sp>
          <p:nvSpPr>
            <p:cNvPr id="45" name="Freeform 33">
              <a:extLst>
                <a:ext uri="{FF2B5EF4-FFF2-40B4-BE49-F238E27FC236}">
                  <a16:creationId xmlns:a16="http://schemas.microsoft.com/office/drawing/2014/main" xmlns="" id="{6DAC4BC3-4D85-4EFA-9521-C4370C260002}"/>
                </a:ext>
              </a:extLst>
            </p:cNvPr>
            <p:cNvSpPr>
              <a:spLocks/>
            </p:cNvSpPr>
            <p:nvPr/>
          </p:nvSpPr>
          <p:spPr bwMode="auto">
            <a:xfrm>
              <a:off x="4322882" y="5835466"/>
              <a:ext cx="130728" cy="412934"/>
            </a:xfrm>
            <a:custGeom>
              <a:avLst/>
              <a:gdLst>
                <a:gd name="T0" fmla="*/ 26 w 27"/>
                <a:gd name="T1" fmla="*/ 77 h 84"/>
                <a:gd name="T2" fmla="*/ 16 w 27"/>
                <a:gd name="T3" fmla="*/ 40 h 84"/>
                <a:gd name="T4" fmla="*/ 6 w 27"/>
                <a:gd name="T5" fmla="*/ 3 h 84"/>
                <a:gd name="T6" fmla="*/ 0 w 27"/>
                <a:gd name="T7" fmla="*/ 6 h 84"/>
                <a:gd name="T8" fmla="*/ 7 w 27"/>
                <a:gd name="T9" fmla="*/ 46 h 84"/>
                <a:gd name="T10" fmla="*/ 19 w 27"/>
                <a:gd name="T11" fmla="*/ 81 h 84"/>
                <a:gd name="T12" fmla="*/ 26 w 27"/>
                <a:gd name="T13" fmla="*/ 77 h 84"/>
              </a:gdLst>
              <a:ahLst/>
              <a:cxnLst>
                <a:cxn ang="0">
                  <a:pos x="T0" y="T1"/>
                </a:cxn>
                <a:cxn ang="0">
                  <a:pos x="T2" y="T3"/>
                </a:cxn>
                <a:cxn ang="0">
                  <a:pos x="T4" y="T5"/>
                </a:cxn>
                <a:cxn ang="0">
                  <a:pos x="T6" y="T7"/>
                </a:cxn>
                <a:cxn ang="0">
                  <a:pos x="T8" y="T9"/>
                </a:cxn>
                <a:cxn ang="0">
                  <a:pos x="T10" y="T11"/>
                </a:cxn>
                <a:cxn ang="0">
                  <a:pos x="T12" y="T13"/>
                </a:cxn>
              </a:cxnLst>
              <a:rect l="0" t="0" r="r" b="b"/>
              <a:pathLst>
                <a:path w="27" h="84">
                  <a:moveTo>
                    <a:pt x="26" y="77"/>
                  </a:moveTo>
                  <a:cubicBezTo>
                    <a:pt x="24" y="64"/>
                    <a:pt x="19" y="52"/>
                    <a:pt x="16" y="40"/>
                  </a:cubicBezTo>
                  <a:cubicBezTo>
                    <a:pt x="13" y="28"/>
                    <a:pt x="10" y="15"/>
                    <a:pt x="6" y="3"/>
                  </a:cubicBezTo>
                  <a:cubicBezTo>
                    <a:pt x="5" y="0"/>
                    <a:pt x="0" y="2"/>
                    <a:pt x="0" y="6"/>
                  </a:cubicBezTo>
                  <a:cubicBezTo>
                    <a:pt x="2" y="19"/>
                    <a:pt x="4" y="33"/>
                    <a:pt x="7" y="46"/>
                  </a:cubicBezTo>
                  <a:cubicBezTo>
                    <a:pt x="9" y="57"/>
                    <a:pt x="11" y="72"/>
                    <a:pt x="19" y="81"/>
                  </a:cubicBezTo>
                  <a:cubicBezTo>
                    <a:pt x="22" y="84"/>
                    <a:pt x="27" y="81"/>
                    <a:pt x="26" y="7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3">
                <a:defRPr/>
              </a:pPr>
              <a:endParaRPr lang="zh-CN" altLang="en-US">
                <a:solidFill>
                  <a:prstClr val="black"/>
                </a:solidFill>
                <a:latin typeface="等线" panose="020F0502020204030204"/>
              </a:endParaRPr>
            </a:p>
          </p:txBody>
        </p:sp>
        <p:sp>
          <p:nvSpPr>
            <p:cNvPr id="46" name="Freeform 34">
              <a:extLst>
                <a:ext uri="{FF2B5EF4-FFF2-40B4-BE49-F238E27FC236}">
                  <a16:creationId xmlns:a16="http://schemas.microsoft.com/office/drawing/2014/main" xmlns="" id="{F7EC3034-CE7B-4D05-BC4D-CA6DC15651BD}"/>
                </a:ext>
              </a:extLst>
            </p:cNvPr>
            <p:cNvSpPr>
              <a:spLocks/>
            </p:cNvSpPr>
            <p:nvPr/>
          </p:nvSpPr>
          <p:spPr bwMode="auto">
            <a:xfrm>
              <a:off x="4517936" y="6036746"/>
              <a:ext cx="68477" cy="128653"/>
            </a:xfrm>
            <a:custGeom>
              <a:avLst/>
              <a:gdLst>
                <a:gd name="T0" fmla="*/ 13 w 14"/>
                <a:gd name="T1" fmla="*/ 25 h 26"/>
                <a:gd name="T2" fmla="*/ 7 w 14"/>
                <a:gd name="T3" fmla="*/ 15 h 26"/>
                <a:gd name="T4" fmla="*/ 2 w 14"/>
                <a:gd name="T5" fmla="*/ 1 h 26"/>
                <a:gd name="T6" fmla="*/ 0 w 14"/>
                <a:gd name="T7" fmla="*/ 2 h 26"/>
                <a:gd name="T8" fmla="*/ 4 w 14"/>
                <a:gd name="T9" fmla="*/ 15 h 26"/>
                <a:gd name="T10" fmla="*/ 12 w 14"/>
                <a:gd name="T11" fmla="*/ 26 h 26"/>
                <a:gd name="T12" fmla="*/ 13 w 14"/>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3" y="25"/>
                  </a:moveTo>
                  <a:cubicBezTo>
                    <a:pt x="12" y="21"/>
                    <a:pt x="9" y="18"/>
                    <a:pt x="7" y="15"/>
                  </a:cubicBezTo>
                  <a:cubicBezTo>
                    <a:pt x="4" y="11"/>
                    <a:pt x="3" y="6"/>
                    <a:pt x="2" y="1"/>
                  </a:cubicBezTo>
                  <a:cubicBezTo>
                    <a:pt x="1" y="0"/>
                    <a:pt x="0" y="1"/>
                    <a:pt x="0" y="2"/>
                  </a:cubicBezTo>
                  <a:cubicBezTo>
                    <a:pt x="1" y="6"/>
                    <a:pt x="2" y="11"/>
                    <a:pt x="4" y="15"/>
                  </a:cubicBezTo>
                  <a:cubicBezTo>
                    <a:pt x="6" y="18"/>
                    <a:pt x="8" y="24"/>
                    <a:pt x="12" y="26"/>
                  </a:cubicBezTo>
                  <a:cubicBezTo>
                    <a:pt x="13" y="26"/>
                    <a:pt x="14" y="25"/>
                    <a:pt x="13" y="2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3">
                <a:defRPr/>
              </a:pPr>
              <a:endParaRPr lang="zh-CN" altLang="en-US">
                <a:solidFill>
                  <a:prstClr val="black"/>
                </a:solidFill>
                <a:latin typeface="等线" panose="020F0502020204030204"/>
              </a:endParaRPr>
            </a:p>
          </p:txBody>
        </p:sp>
      </p:grpSp>
      <p:sp>
        <p:nvSpPr>
          <p:cNvPr id="36" name="Rectangle 35">
            <a:extLst>
              <a:ext uri="{FF2B5EF4-FFF2-40B4-BE49-F238E27FC236}">
                <a16:creationId xmlns:a16="http://schemas.microsoft.com/office/drawing/2014/main" xmlns="" id="{65D27606-24CD-42A2-8A73-4029217E3F99}"/>
              </a:ext>
            </a:extLst>
          </p:cNvPr>
          <p:cNvSpPr/>
          <p:nvPr/>
        </p:nvSpPr>
        <p:spPr>
          <a:xfrm>
            <a:off x="1059785" y="433234"/>
            <a:ext cx="5544407" cy="669109"/>
          </a:xfrm>
          <a:prstGeom prst="rect">
            <a:avLst/>
          </a:prstGeom>
        </p:spPr>
        <p:txBody>
          <a:bodyPr wrap="square" lIns="91134" tIns="45568" rIns="91134" bIns="45568">
            <a:spAutoFit/>
          </a:bodyPr>
          <a:lstStyle/>
          <a:p>
            <a:pPr algn="ctr" defTabSz="455597">
              <a:lnSpc>
                <a:spcPct val="150000"/>
              </a:lnSpc>
              <a:defRPr/>
            </a:pPr>
            <a:r>
              <a:rPr lang="en-US" sz="2500" b="1" dirty="0" err="1">
                <a:solidFill>
                  <a:srgbClr val="FF3300"/>
                </a:solidFill>
                <a:latin typeface="HP001 4 hàng" panose="020B0603050302020204" pitchFamily="34" charset="0"/>
                <a:ea typeface="宋体"/>
                <a:cs typeface="Times New Roman" panose="02020603050405020304" pitchFamily="18" charset="0"/>
              </a:rPr>
              <a:t>Thứ</a:t>
            </a:r>
            <a:r>
              <a:rPr lang="en-US" sz="2500" b="1" dirty="0">
                <a:solidFill>
                  <a:srgbClr val="FF3300"/>
                </a:solidFill>
                <a:latin typeface="HP001 4 hàng" panose="020B0603050302020204" pitchFamily="34" charset="0"/>
                <a:ea typeface="宋体"/>
                <a:cs typeface="Times New Roman" panose="02020603050405020304" pitchFamily="18" charset="0"/>
              </a:rPr>
              <a:t>   </a:t>
            </a:r>
            <a:r>
              <a:rPr lang="en-US" sz="2500" b="1" dirty="0" err="1">
                <a:solidFill>
                  <a:srgbClr val="FF3300"/>
                </a:solidFill>
                <a:latin typeface="HP001 4 hàng" panose="020B0603050302020204" pitchFamily="34" charset="0"/>
                <a:ea typeface="宋体"/>
                <a:cs typeface="Times New Roman" panose="02020603050405020304" pitchFamily="18" charset="0"/>
              </a:rPr>
              <a:t>ngày</a:t>
            </a:r>
            <a:r>
              <a:rPr lang="en-US" sz="2500" b="1" dirty="0">
                <a:solidFill>
                  <a:srgbClr val="FF3300"/>
                </a:solidFill>
                <a:latin typeface="HP001 4 hàng" panose="020B0603050302020204" pitchFamily="34" charset="0"/>
                <a:ea typeface="宋体"/>
                <a:cs typeface="Times New Roman" panose="02020603050405020304" pitchFamily="18" charset="0"/>
              </a:rPr>
              <a:t>   </a:t>
            </a:r>
            <a:r>
              <a:rPr lang="en-US" sz="2500" b="1" dirty="0" err="1">
                <a:solidFill>
                  <a:srgbClr val="FF3300"/>
                </a:solidFill>
                <a:latin typeface="HP001 4 hàng" panose="020B0603050302020204" pitchFamily="34" charset="0"/>
                <a:ea typeface="宋体"/>
                <a:cs typeface="Times New Roman" panose="02020603050405020304" pitchFamily="18" charset="0"/>
              </a:rPr>
              <a:t>tháng</a:t>
            </a:r>
            <a:r>
              <a:rPr lang="en-US" sz="2500" b="1" dirty="0">
                <a:solidFill>
                  <a:srgbClr val="FF3300"/>
                </a:solidFill>
                <a:latin typeface="HP001 4 hàng" panose="020B0603050302020204" pitchFamily="34" charset="0"/>
                <a:ea typeface="宋体"/>
                <a:cs typeface="Times New Roman" panose="02020603050405020304" pitchFamily="18" charset="0"/>
              </a:rPr>
              <a:t>   </a:t>
            </a:r>
            <a:r>
              <a:rPr lang="en-US" sz="2500" b="1" dirty="0" err="1">
                <a:solidFill>
                  <a:srgbClr val="FF3300"/>
                </a:solidFill>
                <a:latin typeface="HP001 4 hàng" panose="020B0603050302020204" pitchFamily="34" charset="0"/>
                <a:ea typeface="宋体"/>
                <a:cs typeface="Times New Roman" panose="02020603050405020304" pitchFamily="18" charset="0"/>
              </a:rPr>
              <a:t>năm</a:t>
            </a:r>
            <a:r>
              <a:rPr lang="en-US" sz="2500" b="1" dirty="0">
                <a:solidFill>
                  <a:srgbClr val="FF3300"/>
                </a:solidFill>
                <a:latin typeface="HP001 4 hàng" panose="020B0603050302020204" pitchFamily="34" charset="0"/>
                <a:ea typeface="宋体"/>
                <a:cs typeface="Times New Roman" panose="02020603050405020304" pitchFamily="18" charset="0"/>
              </a:rPr>
              <a:t> 2022</a:t>
            </a:r>
          </a:p>
        </p:txBody>
      </p:sp>
      <p:sp>
        <p:nvSpPr>
          <p:cNvPr id="47"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8" name="Picture 4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a:extLst>
              <a:ext uri="{FF2B5EF4-FFF2-40B4-BE49-F238E27FC236}"/>
            </a:extLst>
          </p:cNvPr>
          <p:cNvSpPr/>
          <p:nvPr/>
        </p:nvSpPr>
        <p:spPr>
          <a:xfrm>
            <a:off x="4454489" y="1749422"/>
            <a:ext cx="3405981" cy="2350776"/>
          </a:xfrm>
          <a:prstGeom prst="rect">
            <a:avLst/>
          </a:prstGeom>
          <a:noFill/>
          <a:ln w="12700" cap="flat" cmpd="sng" algn="ctr">
            <a:noFill/>
            <a:prstDash val="solid"/>
            <a:miter lim="800000"/>
          </a:ln>
          <a:effectLst/>
        </p:spPr>
        <p:txBody>
          <a:bodyPr lIns="91391" tIns="45701" rIns="91391" bIns="45701" anchor="ctr"/>
          <a:lstStyle/>
          <a:p>
            <a:pPr algn="ctr">
              <a:lnSpc>
                <a:spcPct val="130000"/>
              </a:lnSpc>
              <a:defRPr/>
            </a:pPr>
            <a:r>
              <a:rPr lang="en-US" sz="44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Lũy</a:t>
            </a:r>
            <a:r>
              <a:rPr lang="en-US"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tre</a:t>
            </a:r>
            <a:endParaRPr lang="en-US"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30000"/>
              </a:lnSpc>
              <a:defRPr/>
            </a:pPr>
            <a:r>
              <a:rPr lang="en-US" sz="3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9,10)</a:t>
            </a:r>
          </a:p>
          <a:p>
            <a:pPr algn="ctr">
              <a:lnSpc>
                <a:spcPct val="130000"/>
              </a:lnSpc>
              <a:defRPr/>
            </a:pPr>
            <a:r>
              <a:rPr lang="en-US" sz="3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0" name="Rectangle 49"/>
          <p:cNvSpPr/>
          <p:nvPr/>
        </p:nvSpPr>
        <p:spPr>
          <a:xfrm>
            <a:off x="4906259" y="1029889"/>
            <a:ext cx="2197971" cy="812500"/>
          </a:xfrm>
          <a:prstGeom prst="rect">
            <a:avLst/>
          </a:prstGeom>
        </p:spPr>
        <p:txBody>
          <a:bodyPr wrap="none" lIns="91405" tIns="45704" rIns="91405" bIns="45704">
            <a:spAutoFit/>
          </a:bodyPr>
          <a:lstStyle/>
          <a:p>
            <a:pPr algn="ctr" defTabSz="1218491">
              <a:lnSpc>
                <a:spcPct val="130000"/>
              </a:lnSpc>
              <a:defRPr/>
            </a:pPr>
            <a:r>
              <a:rPr lang="en-US" sz="3600" b="1" u="sng"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600" b="1" u="sng"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u="sng"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3600" b="1" u="sng"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28772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randombar(horizontal)">
                                      <p:cBhvr>
                                        <p:cTn id="35" dur="500"/>
                                        <p:tgtEl>
                                          <p:spTgt spid="43"/>
                                        </p:tgtEl>
                                      </p:cBhvr>
                                    </p:animEffect>
                                  </p:childTnLst>
                                </p:cTn>
                              </p:par>
                              <p:par>
                                <p:cTn id="36" presetID="14" presetClass="entr" presetSubtype="1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randombar(horizontal)">
                                      <p:cBhvr>
                                        <p:cTn id="38" dur="500"/>
                                        <p:tgtEl>
                                          <p:spTgt spid="37"/>
                                        </p:tgtEl>
                                      </p:cBhvr>
                                    </p:animEffect>
                                  </p:childTnLst>
                                </p:cTn>
                              </p:par>
                              <p:par>
                                <p:cTn id="39" presetID="14" presetClass="entr" presetSubtype="1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up)">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6254691-C3A0-4E59-BCCC-5BFCD3CC4DFA}"/>
              </a:ext>
            </a:extLst>
          </p:cNvPr>
          <p:cNvPicPr>
            <a:picLocks noChangeAspect="1"/>
          </p:cNvPicPr>
          <p:nvPr/>
        </p:nvPicPr>
        <p:blipFill>
          <a:blip r:embed="rId3"/>
          <a:stretch>
            <a:fillRect/>
          </a:stretch>
        </p:blipFill>
        <p:spPr>
          <a:xfrm>
            <a:off x="1857706" y="705156"/>
            <a:ext cx="5428592" cy="3967952"/>
          </a:xfrm>
          <a:prstGeom prst="rect">
            <a:avLst/>
          </a:prstGeom>
        </p:spPr>
      </p:pic>
      <p:grpSp>
        <p:nvGrpSpPr>
          <p:cNvPr id="4" name="组合 3">
            <a:extLst>
              <a:ext uri="{FF2B5EF4-FFF2-40B4-BE49-F238E27FC236}">
                <a16:creationId xmlns:a16="http://schemas.microsoft.com/office/drawing/2014/main" xmlns="" id="{EFC25CA9-7FC0-439D-A934-F6498AF994A7}"/>
              </a:ext>
            </a:extLst>
          </p:cNvPr>
          <p:cNvGrpSpPr/>
          <p:nvPr/>
        </p:nvGrpSpPr>
        <p:grpSpPr>
          <a:xfrm rot="21193181">
            <a:off x="6584739" y="2415892"/>
            <a:ext cx="1986778" cy="1356991"/>
            <a:chOff x="9015984" y="2528554"/>
            <a:chExt cx="2157344" cy="1473489"/>
          </a:xfrm>
        </p:grpSpPr>
        <p:sp>
          <p:nvSpPr>
            <p:cNvPr id="5" name="Freeform 166">
              <a:extLst>
                <a:ext uri="{FF2B5EF4-FFF2-40B4-BE49-F238E27FC236}">
                  <a16:creationId xmlns:a16="http://schemas.microsoft.com/office/drawing/2014/main" xmlns=""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6" name="Freeform 167">
              <a:extLst>
                <a:ext uri="{FF2B5EF4-FFF2-40B4-BE49-F238E27FC236}">
                  <a16:creationId xmlns:a16="http://schemas.microsoft.com/office/drawing/2014/main" xmlns=""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7" name="Freeform 168">
              <a:extLst>
                <a:ext uri="{FF2B5EF4-FFF2-40B4-BE49-F238E27FC236}">
                  <a16:creationId xmlns:a16="http://schemas.microsoft.com/office/drawing/2014/main" xmlns=""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8" name="Freeform 169">
              <a:extLst>
                <a:ext uri="{FF2B5EF4-FFF2-40B4-BE49-F238E27FC236}">
                  <a16:creationId xmlns:a16="http://schemas.microsoft.com/office/drawing/2014/main" xmlns=""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9" name="Freeform 170">
              <a:extLst>
                <a:ext uri="{FF2B5EF4-FFF2-40B4-BE49-F238E27FC236}">
                  <a16:creationId xmlns:a16="http://schemas.microsoft.com/office/drawing/2014/main" xmlns=""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10" name="Freeform 175">
              <a:extLst>
                <a:ext uri="{FF2B5EF4-FFF2-40B4-BE49-F238E27FC236}">
                  <a16:creationId xmlns:a16="http://schemas.microsoft.com/office/drawing/2014/main" xmlns=""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11" name="Freeform 176">
              <a:extLst>
                <a:ext uri="{FF2B5EF4-FFF2-40B4-BE49-F238E27FC236}">
                  <a16:creationId xmlns:a16="http://schemas.microsoft.com/office/drawing/2014/main" xmlns=""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12" name="Freeform 177">
              <a:extLst>
                <a:ext uri="{FF2B5EF4-FFF2-40B4-BE49-F238E27FC236}">
                  <a16:creationId xmlns:a16="http://schemas.microsoft.com/office/drawing/2014/main" xmlns=""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13" name="Freeform 178">
              <a:extLst>
                <a:ext uri="{FF2B5EF4-FFF2-40B4-BE49-F238E27FC236}">
                  <a16:creationId xmlns:a16="http://schemas.microsoft.com/office/drawing/2014/main" xmlns=""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14" name="Freeform 179">
              <a:extLst>
                <a:ext uri="{FF2B5EF4-FFF2-40B4-BE49-F238E27FC236}">
                  <a16:creationId xmlns:a16="http://schemas.microsoft.com/office/drawing/2014/main" xmlns=""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grpSp>
      <p:pic>
        <p:nvPicPr>
          <p:cNvPr id="15" name="图片 14">
            <a:extLst>
              <a:ext uri="{FF2B5EF4-FFF2-40B4-BE49-F238E27FC236}">
                <a16:creationId xmlns:a16="http://schemas.microsoft.com/office/drawing/2014/main" xmlns="" id="{8EED0BF8-259D-40B4-970B-64486716A635}"/>
              </a:ext>
            </a:extLst>
          </p:cNvPr>
          <p:cNvPicPr>
            <a:picLocks noChangeAspect="1"/>
          </p:cNvPicPr>
          <p:nvPr/>
        </p:nvPicPr>
        <p:blipFill>
          <a:blip r:embed="rId4"/>
          <a:stretch>
            <a:fillRect/>
          </a:stretch>
        </p:blipFill>
        <p:spPr>
          <a:xfrm>
            <a:off x="359870" y="3987358"/>
            <a:ext cx="1145793" cy="719018"/>
          </a:xfrm>
          <a:prstGeom prst="rect">
            <a:avLst/>
          </a:prstGeom>
        </p:spPr>
      </p:pic>
      <p:pic>
        <p:nvPicPr>
          <p:cNvPr id="16" name="图片 15">
            <a:extLst>
              <a:ext uri="{FF2B5EF4-FFF2-40B4-BE49-F238E27FC236}">
                <a16:creationId xmlns:a16="http://schemas.microsoft.com/office/drawing/2014/main" xmlns="" id="{810496B2-AC6F-4689-A505-C76382C28F36}"/>
              </a:ext>
            </a:extLst>
          </p:cNvPr>
          <p:cNvPicPr>
            <a:picLocks noChangeAspect="1"/>
          </p:cNvPicPr>
          <p:nvPr/>
        </p:nvPicPr>
        <p:blipFill>
          <a:blip r:embed="rId4"/>
          <a:stretch>
            <a:fillRect/>
          </a:stretch>
        </p:blipFill>
        <p:spPr>
          <a:xfrm>
            <a:off x="8336382" y="1648587"/>
            <a:ext cx="584081" cy="366527"/>
          </a:xfrm>
          <a:prstGeom prst="rect">
            <a:avLst/>
          </a:prstGeom>
        </p:spPr>
      </p:pic>
      <p:pic>
        <p:nvPicPr>
          <p:cNvPr id="17" name="图片 16">
            <a:extLst>
              <a:ext uri="{FF2B5EF4-FFF2-40B4-BE49-F238E27FC236}">
                <a16:creationId xmlns:a16="http://schemas.microsoft.com/office/drawing/2014/main" xmlns="" id="{866175FA-8E9F-461A-9EB8-C47D2CA85980}"/>
              </a:ext>
            </a:extLst>
          </p:cNvPr>
          <p:cNvPicPr>
            <a:picLocks noChangeAspect="1"/>
          </p:cNvPicPr>
          <p:nvPr/>
        </p:nvPicPr>
        <p:blipFill>
          <a:blip r:embed="rId4"/>
          <a:stretch>
            <a:fillRect/>
          </a:stretch>
        </p:blipFill>
        <p:spPr>
          <a:xfrm>
            <a:off x="932768" y="679209"/>
            <a:ext cx="584081" cy="366527"/>
          </a:xfrm>
          <a:prstGeom prst="rect">
            <a:avLst/>
          </a:prstGeom>
        </p:spPr>
      </p:pic>
      <p:pic>
        <p:nvPicPr>
          <p:cNvPr id="19" name="图片 18">
            <a:extLst>
              <a:ext uri="{FF2B5EF4-FFF2-40B4-BE49-F238E27FC236}">
                <a16:creationId xmlns:a16="http://schemas.microsoft.com/office/drawing/2014/main" xmlns="" id="{6E71A8E6-5071-4748-AE80-CF2958736A8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5333073" y="140427"/>
            <a:ext cx="364315" cy="345616"/>
          </a:xfrm>
          <a:prstGeom prst="rect">
            <a:avLst/>
          </a:prstGeom>
        </p:spPr>
      </p:pic>
      <p:pic>
        <p:nvPicPr>
          <p:cNvPr id="20" name="图片 19">
            <a:extLst>
              <a:ext uri="{FF2B5EF4-FFF2-40B4-BE49-F238E27FC236}">
                <a16:creationId xmlns:a16="http://schemas.microsoft.com/office/drawing/2014/main" xmlns="" id="{B5D9F9FC-3FA7-44CA-BDBB-36B73BA0AE0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22977" y="313233"/>
            <a:ext cx="1368539" cy="1098474"/>
          </a:xfrm>
          <a:prstGeom prst="rect">
            <a:avLst/>
          </a:prstGeom>
        </p:spPr>
      </p:pic>
      <p:pic>
        <p:nvPicPr>
          <p:cNvPr id="21" name="图片 20">
            <a:extLst>
              <a:ext uri="{FF2B5EF4-FFF2-40B4-BE49-F238E27FC236}">
                <a16:creationId xmlns:a16="http://schemas.microsoft.com/office/drawing/2014/main" xmlns="" id="{0EA11F19-D0B4-4536-B420-670D0F4B86F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58891" y="4267413"/>
            <a:ext cx="954983" cy="676399"/>
          </a:xfrm>
          <a:prstGeom prst="rect">
            <a:avLst/>
          </a:prstGeom>
        </p:spPr>
      </p:pic>
      <p:pic>
        <p:nvPicPr>
          <p:cNvPr id="22" name="图片 21">
            <a:extLst>
              <a:ext uri="{FF2B5EF4-FFF2-40B4-BE49-F238E27FC236}">
                <a16:creationId xmlns:a16="http://schemas.microsoft.com/office/drawing/2014/main" xmlns="" id="{D731F995-FD81-4C22-BE69-C23026A8DC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833414">
            <a:off x="-878538" y="1415493"/>
            <a:ext cx="2274462" cy="2951526"/>
          </a:xfrm>
          <a:prstGeom prst="rect">
            <a:avLst/>
          </a:prstGeom>
        </p:spPr>
      </p:pic>
      <p:pic>
        <p:nvPicPr>
          <p:cNvPr id="23" name="图片 22">
            <a:extLst>
              <a:ext uri="{FF2B5EF4-FFF2-40B4-BE49-F238E27FC236}">
                <a16:creationId xmlns:a16="http://schemas.microsoft.com/office/drawing/2014/main" xmlns="" id="{09FCCEE7-90C1-4641-8ACC-862957A0EB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318506" y="286645"/>
            <a:ext cx="510770" cy="409976"/>
          </a:xfrm>
          <a:prstGeom prst="rect">
            <a:avLst/>
          </a:prstGeom>
        </p:spPr>
      </p:pic>
      <p:sp>
        <p:nvSpPr>
          <p:cNvPr id="26" name="Freeform 95">
            <a:extLst>
              <a:ext uri="{FF2B5EF4-FFF2-40B4-BE49-F238E27FC236}">
                <a16:creationId xmlns:a16="http://schemas.microsoft.com/office/drawing/2014/main" xmlns="" id="{3EC0491F-5922-464E-B85B-741F69D4452D}"/>
              </a:ext>
            </a:extLst>
          </p:cNvPr>
          <p:cNvSpPr>
            <a:spLocks noEditPoints="1"/>
          </p:cNvSpPr>
          <p:nvPr/>
        </p:nvSpPr>
        <p:spPr bwMode="auto">
          <a:xfrm>
            <a:off x="2526603" y="1831849"/>
            <a:ext cx="802888" cy="746390"/>
          </a:xfrm>
          <a:custGeom>
            <a:avLst/>
            <a:gdLst>
              <a:gd name="T0" fmla="*/ 287 w 376"/>
              <a:gd name="T1" fmla="*/ 219 h 347"/>
              <a:gd name="T2" fmla="*/ 256 w 376"/>
              <a:gd name="T3" fmla="*/ 160 h 347"/>
              <a:gd name="T4" fmla="*/ 200 w 376"/>
              <a:gd name="T5" fmla="*/ 162 h 347"/>
              <a:gd name="T6" fmla="*/ 104 w 376"/>
              <a:gd name="T7" fmla="*/ 93 h 347"/>
              <a:gd name="T8" fmla="*/ 81 w 376"/>
              <a:gd name="T9" fmla="*/ 13 h 347"/>
              <a:gd name="T10" fmla="*/ 79 w 376"/>
              <a:gd name="T11" fmla="*/ 8 h 347"/>
              <a:gd name="T12" fmla="*/ 66 w 376"/>
              <a:gd name="T13" fmla="*/ 1 h 347"/>
              <a:gd name="T14" fmla="*/ 73 w 376"/>
              <a:gd name="T15" fmla="*/ 15 h 347"/>
              <a:gd name="T16" fmla="*/ 17 w 376"/>
              <a:gd name="T17" fmla="*/ 71 h 347"/>
              <a:gd name="T18" fmla="*/ 0 w 376"/>
              <a:gd name="T19" fmla="*/ 55 h 347"/>
              <a:gd name="T20" fmla="*/ 94 w 376"/>
              <a:gd name="T21" fmla="*/ 148 h 347"/>
              <a:gd name="T22" fmla="*/ 184 w 376"/>
              <a:gd name="T23" fmla="*/ 179 h 347"/>
              <a:gd name="T24" fmla="*/ 275 w 376"/>
              <a:gd name="T25" fmla="*/ 246 h 347"/>
              <a:gd name="T26" fmla="*/ 290 w 376"/>
              <a:gd name="T27" fmla="*/ 342 h 347"/>
              <a:gd name="T28" fmla="*/ 286 w 376"/>
              <a:gd name="T29" fmla="*/ 296 h 347"/>
              <a:gd name="T30" fmla="*/ 342 w 376"/>
              <a:gd name="T31" fmla="*/ 228 h 347"/>
              <a:gd name="T32" fmla="*/ 376 w 376"/>
              <a:gd name="T33" fmla="*/ 283 h 347"/>
              <a:gd name="T34" fmla="*/ 299 w 376"/>
              <a:gd name="T35" fmla="*/ 229 h 347"/>
              <a:gd name="T36" fmla="*/ 308 w 376"/>
              <a:gd name="T37" fmla="*/ 232 h 347"/>
              <a:gd name="T38" fmla="*/ 288 w 376"/>
              <a:gd name="T39" fmla="*/ 238 h 347"/>
              <a:gd name="T40" fmla="*/ 228 w 376"/>
              <a:gd name="T41" fmla="*/ 168 h 347"/>
              <a:gd name="T42" fmla="*/ 199 w 376"/>
              <a:gd name="T43" fmla="*/ 203 h 347"/>
              <a:gd name="T44" fmla="*/ 228 w 376"/>
              <a:gd name="T45" fmla="*/ 168 h 347"/>
              <a:gd name="T46" fmla="*/ 120 w 376"/>
              <a:gd name="T47" fmla="*/ 117 h 347"/>
              <a:gd name="T48" fmla="*/ 103 w 376"/>
              <a:gd name="T49" fmla="*/ 132 h 347"/>
              <a:gd name="T50" fmla="*/ 103 w 376"/>
              <a:gd name="T51" fmla="*/ 108 h 347"/>
              <a:gd name="T52" fmla="*/ 33 w 376"/>
              <a:gd name="T53" fmla="*/ 87 h 347"/>
              <a:gd name="T54" fmla="*/ 20 w 376"/>
              <a:gd name="T55" fmla="*/ 74 h 347"/>
              <a:gd name="T56" fmla="*/ 84 w 376"/>
              <a:gd name="T57" fmla="*/ 30 h 347"/>
              <a:gd name="T58" fmla="*/ 33 w 376"/>
              <a:gd name="T59" fmla="*/ 87 h 347"/>
              <a:gd name="T60" fmla="*/ 61 w 376"/>
              <a:gd name="T61" fmla="*/ 98 h 347"/>
              <a:gd name="T62" fmla="*/ 80 w 376"/>
              <a:gd name="T63" fmla="*/ 71 h 347"/>
              <a:gd name="T64" fmla="*/ 64 w 376"/>
              <a:gd name="T65" fmla="*/ 85 h 347"/>
              <a:gd name="T66" fmla="*/ 37 w 376"/>
              <a:gd name="T67" fmla="*/ 90 h 347"/>
              <a:gd name="T68" fmla="*/ 87 w 376"/>
              <a:gd name="T69" fmla="*/ 35 h 347"/>
              <a:gd name="T70" fmla="*/ 93 w 376"/>
              <a:gd name="T71" fmla="*/ 85 h 347"/>
              <a:gd name="T72" fmla="*/ 75 w 376"/>
              <a:gd name="T73" fmla="*/ 98 h 347"/>
              <a:gd name="T74" fmla="*/ 179 w 376"/>
              <a:gd name="T75" fmla="*/ 151 h 347"/>
              <a:gd name="T76" fmla="*/ 169 w 376"/>
              <a:gd name="T77" fmla="*/ 159 h 347"/>
              <a:gd name="T78" fmla="*/ 135 w 376"/>
              <a:gd name="T79" fmla="*/ 170 h 347"/>
              <a:gd name="T80" fmla="*/ 163 w 376"/>
              <a:gd name="T81" fmla="*/ 120 h 347"/>
              <a:gd name="T82" fmla="*/ 116 w 376"/>
              <a:gd name="T83" fmla="*/ 161 h 347"/>
              <a:gd name="T84" fmla="*/ 157 w 376"/>
              <a:gd name="T85" fmla="*/ 104 h 347"/>
              <a:gd name="T86" fmla="*/ 105 w 376"/>
              <a:gd name="T87" fmla="*/ 142 h 347"/>
              <a:gd name="T88" fmla="*/ 140 w 376"/>
              <a:gd name="T89" fmla="*/ 99 h 347"/>
              <a:gd name="T90" fmla="*/ 185 w 376"/>
              <a:gd name="T91" fmla="*/ 165 h 347"/>
              <a:gd name="T92" fmla="*/ 253 w 376"/>
              <a:gd name="T93" fmla="*/ 241 h 347"/>
              <a:gd name="T94" fmla="*/ 261 w 376"/>
              <a:gd name="T95" fmla="*/ 216 h 347"/>
              <a:gd name="T96" fmla="*/ 243 w 376"/>
              <a:gd name="T97" fmla="*/ 244 h 347"/>
              <a:gd name="T98" fmla="*/ 216 w 376"/>
              <a:gd name="T99" fmla="*/ 240 h 347"/>
              <a:gd name="T100" fmla="*/ 257 w 376"/>
              <a:gd name="T101" fmla="*/ 187 h 347"/>
              <a:gd name="T102" fmla="*/ 228 w 376"/>
              <a:gd name="T103" fmla="*/ 211 h 347"/>
              <a:gd name="T104" fmla="*/ 213 w 376"/>
              <a:gd name="T105" fmla="*/ 239 h 347"/>
              <a:gd name="T106" fmla="*/ 200 w 376"/>
              <a:gd name="T107" fmla="*/ 214 h 347"/>
              <a:gd name="T108" fmla="*/ 234 w 376"/>
              <a:gd name="T109" fmla="*/ 169 h 347"/>
              <a:gd name="T110" fmla="*/ 236 w 376"/>
              <a:gd name="T111" fmla="*/ 167 h 347"/>
              <a:gd name="T112" fmla="*/ 276 w 376"/>
              <a:gd name="T113" fmla="*/ 228 h 347"/>
              <a:gd name="T114" fmla="*/ 315 w 376"/>
              <a:gd name="T115" fmla="*/ 254 h 347"/>
              <a:gd name="T116" fmla="*/ 286 w 376"/>
              <a:gd name="T117" fmla="*/ 267 h 347"/>
              <a:gd name="T118" fmla="*/ 308 w 376"/>
              <a:gd name="T119" fmla="*/ 242 h 347"/>
              <a:gd name="T120" fmla="*/ 335 w 376"/>
              <a:gd name="T121" fmla="*/ 2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347">
                <a:moveTo>
                  <a:pt x="352" y="215"/>
                </a:moveTo>
                <a:cubicBezTo>
                  <a:pt x="330" y="196"/>
                  <a:pt x="308" y="204"/>
                  <a:pt x="287" y="219"/>
                </a:cubicBezTo>
                <a:cubicBezTo>
                  <a:pt x="287" y="214"/>
                  <a:pt x="286" y="210"/>
                  <a:pt x="285" y="205"/>
                </a:cubicBezTo>
                <a:cubicBezTo>
                  <a:pt x="280" y="189"/>
                  <a:pt x="272" y="169"/>
                  <a:pt x="256" y="160"/>
                </a:cubicBezTo>
                <a:cubicBezTo>
                  <a:pt x="242" y="152"/>
                  <a:pt x="226" y="155"/>
                  <a:pt x="210" y="159"/>
                </a:cubicBezTo>
                <a:cubicBezTo>
                  <a:pt x="207" y="160"/>
                  <a:pt x="204" y="161"/>
                  <a:pt x="200" y="162"/>
                </a:cubicBezTo>
                <a:cubicBezTo>
                  <a:pt x="202" y="123"/>
                  <a:pt x="197" y="83"/>
                  <a:pt x="151" y="84"/>
                </a:cubicBezTo>
                <a:cubicBezTo>
                  <a:pt x="135" y="84"/>
                  <a:pt x="119" y="89"/>
                  <a:pt x="104" y="93"/>
                </a:cubicBezTo>
                <a:cubicBezTo>
                  <a:pt x="104" y="81"/>
                  <a:pt x="105" y="69"/>
                  <a:pt x="104" y="57"/>
                </a:cubicBezTo>
                <a:cubicBezTo>
                  <a:pt x="102" y="40"/>
                  <a:pt x="93" y="25"/>
                  <a:pt x="81" y="13"/>
                </a:cubicBezTo>
                <a:cubicBezTo>
                  <a:pt x="82" y="12"/>
                  <a:pt x="82" y="11"/>
                  <a:pt x="83" y="10"/>
                </a:cubicBezTo>
                <a:cubicBezTo>
                  <a:pt x="84" y="8"/>
                  <a:pt x="81" y="6"/>
                  <a:pt x="79" y="8"/>
                </a:cubicBezTo>
                <a:cubicBezTo>
                  <a:pt x="79" y="8"/>
                  <a:pt x="78" y="9"/>
                  <a:pt x="77" y="10"/>
                </a:cubicBezTo>
                <a:cubicBezTo>
                  <a:pt x="74" y="7"/>
                  <a:pt x="70" y="4"/>
                  <a:pt x="66" y="1"/>
                </a:cubicBezTo>
                <a:cubicBezTo>
                  <a:pt x="64" y="0"/>
                  <a:pt x="62" y="2"/>
                  <a:pt x="63" y="4"/>
                </a:cubicBezTo>
                <a:cubicBezTo>
                  <a:pt x="66" y="8"/>
                  <a:pt x="70" y="11"/>
                  <a:pt x="73" y="15"/>
                </a:cubicBezTo>
                <a:cubicBezTo>
                  <a:pt x="55" y="35"/>
                  <a:pt x="44" y="57"/>
                  <a:pt x="18" y="70"/>
                </a:cubicBezTo>
                <a:cubicBezTo>
                  <a:pt x="18" y="70"/>
                  <a:pt x="17" y="70"/>
                  <a:pt x="17" y="71"/>
                </a:cubicBezTo>
                <a:cubicBezTo>
                  <a:pt x="14" y="65"/>
                  <a:pt x="10" y="60"/>
                  <a:pt x="7" y="54"/>
                </a:cubicBezTo>
                <a:cubicBezTo>
                  <a:pt x="6" y="50"/>
                  <a:pt x="0" y="51"/>
                  <a:pt x="0" y="55"/>
                </a:cubicBezTo>
                <a:cubicBezTo>
                  <a:pt x="11" y="103"/>
                  <a:pt x="49" y="116"/>
                  <a:pt x="91" y="110"/>
                </a:cubicBezTo>
                <a:cubicBezTo>
                  <a:pt x="90" y="123"/>
                  <a:pt x="90" y="135"/>
                  <a:pt x="94" y="148"/>
                </a:cubicBezTo>
                <a:cubicBezTo>
                  <a:pt x="104" y="188"/>
                  <a:pt x="150" y="187"/>
                  <a:pt x="183" y="179"/>
                </a:cubicBezTo>
                <a:cubicBezTo>
                  <a:pt x="184" y="179"/>
                  <a:pt x="184" y="179"/>
                  <a:pt x="184" y="179"/>
                </a:cubicBezTo>
                <a:cubicBezTo>
                  <a:pt x="183" y="213"/>
                  <a:pt x="190" y="261"/>
                  <a:pt x="232" y="261"/>
                </a:cubicBezTo>
                <a:cubicBezTo>
                  <a:pt x="247" y="261"/>
                  <a:pt x="262" y="254"/>
                  <a:pt x="275" y="246"/>
                </a:cubicBezTo>
                <a:cubicBezTo>
                  <a:pt x="274" y="258"/>
                  <a:pt x="272" y="270"/>
                  <a:pt x="272" y="282"/>
                </a:cubicBezTo>
                <a:cubicBezTo>
                  <a:pt x="270" y="304"/>
                  <a:pt x="277" y="324"/>
                  <a:pt x="290" y="342"/>
                </a:cubicBezTo>
                <a:cubicBezTo>
                  <a:pt x="294" y="347"/>
                  <a:pt x="302" y="342"/>
                  <a:pt x="299" y="337"/>
                </a:cubicBezTo>
                <a:cubicBezTo>
                  <a:pt x="292" y="323"/>
                  <a:pt x="288" y="310"/>
                  <a:pt x="286" y="296"/>
                </a:cubicBezTo>
                <a:cubicBezTo>
                  <a:pt x="298" y="289"/>
                  <a:pt x="307" y="279"/>
                  <a:pt x="315" y="268"/>
                </a:cubicBezTo>
                <a:cubicBezTo>
                  <a:pt x="325" y="256"/>
                  <a:pt x="335" y="242"/>
                  <a:pt x="342" y="228"/>
                </a:cubicBezTo>
                <a:cubicBezTo>
                  <a:pt x="355" y="240"/>
                  <a:pt x="363" y="265"/>
                  <a:pt x="367" y="283"/>
                </a:cubicBezTo>
                <a:cubicBezTo>
                  <a:pt x="368" y="288"/>
                  <a:pt x="376" y="288"/>
                  <a:pt x="376" y="283"/>
                </a:cubicBezTo>
                <a:cubicBezTo>
                  <a:pt x="376" y="259"/>
                  <a:pt x="371" y="231"/>
                  <a:pt x="352" y="215"/>
                </a:cubicBezTo>
                <a:close/>
                <a:moveTo>
                  <a:pt x="299" y="229"/>
                </a:moveTo>
                <a:cubicBezTo>
                  <a:pt x="305" y="225"/>
                  <a:pt x="310" y="222"/>
                  <a:pt x="315" y="221"/>
                </a:cubicBezTo>
                <a:cubicBezTo>
                  <a:pt x="313" y="225"/>
                  <a:pt x="311" y="228"/>
                  <a:pt x="308" y="232"/>
                </a:cubicBezTo>
                <a:cubicBezTo>
                  <a:pt x="302" y="241"/>
                  <a:pt x="295" y="250"/>
                  <a:pt x="287" y="258"/>
                </a:cubicBezTo>
                <a:cubicBezTo>
                  <a:pt x="287" y="251"/>
                  <a:pt x="288" y="244"/>
                  <a:pt x="288" y="238"/>
                </a:cubicBezTo>
                <a:cubicBezTo>
                  <a:pt x="292" y="235"/>
                  <a:pt x="296" y="232"/>
                  <a:pt x="299" y="229"/>
                </a:cubicBezTo>
                <a:close/>
                <a:moveTo>
                  <a:pt x="228" y="168"/>
                </a:moveTo>
                <a:cubicBezTo>
                  <a:pt x="219" y="174"/>
                  <a:pt x="213" y="184"/>
                  <a:pt x="206" y="192"/>
                </a:cubicBezTo>
                <a:cubicBezTo>
                  <a:pt x="203" y="195"/>
                  <a:pt x="201" y="199"/>
                  <a:pt x="199" y="203"/>
                </a:cubicBezTo>
                <a:cubicBezTo>
                  <a:pt x="198" y="193"/>
                  <a:pt x="198" y="184"/>
                  <a:pt x="199" y="175"/>
                </a:cubicBezTo>
                <a:cubicBezTo>
                  <a:pt x="209" y="172"/>
                  <a:pt x="218" y="169"/>
                  <a:pt x="228" y="168"/>
                </a:cubicBezTo>
                <a:close/>
                <a:moveTo>
                  <a:pt x="132" y="100"/>
                </a:moveTo>
                <a:cubicBezTo>
                  <a:pt x="128" y="105"/>
                  <a:pt x="124" y="111"/>
                  <a:pt x="120" y="117"/>
                </a:cubicBezTo>
                <a:cubicBezTo>
                  <a:pt x="115" y="123"/>
                  <a:pt x="109" y="130"/>
                  <a:pt x="104" y="136"/>
                </a:cubicBezTo>
                <a:cubicBezTo>
                  <a:pt x="103" y="135"/>
                  <a:pt x="103" y="133"/>
                  <a:pt x="103" y="132"/>
                </a:cubicBezTo>
                <a:cubicBezTo>
                  <a:pt x="102" y="124"/>
                  <a:pt x="102" y="116"/>
                  <a:pt x="103" y="108"/>
                </a:cubicBezTo>
                <a:cubicBezTo>
                  <a:pt x="103" y="108"/>
                  <a:pt x="103" y="108"/>
                  <a:pt x="103" y="108"/>
                </a:cubicBezTo>
                <a:cubicBezTo>
                  <a:pt x="112" y="106"/>
                  <a:pt x="122" y="103"/>
                  <a:pt x="132" y="100"/>
                </a:cubicBezTo>
                <a:close/>
                <a:moveTo>
                  <a:pt x="33" y="87"/>
                </a:moveTo>
                <a:cubicBezTo>
                  <a:pt x="28" y="84"/>
                  <a:pt x="24" y="79"/>
                  <a:pt x="20" y="74"/>
                </a:cubicBezTo>
                <a:cubicBezTo>
                  <a:pt x="20" y="74"/>
                  <a:pt x="20" y="74"/>
                  <a:pt x="20" y="74"/>
                </a:cubicBezTo>
                <a:cubicBezTo>
                  <a:pt x="44" y="67"/>
                  <a:pt x="64" y="43"/>
                  <a:pt x="77" y="20"/>
                </a:cubicBezTo>
                <a:cubicBezTo>
                  <a:pt x="80" y="23"/>
                  <a:pt x="82" y="26"/>
                  <a:pt x="84" y="30"/>
                </a:cubicBezTo>
                <a:cubicBezTo>
                  <a:pt x="76" y="36"/>
                  <a:pt x="71" y="47"/>
                  <a:pt x="66" y="56"/>
                </a:cubicBezTo>
                <a:cubicBezTo>
                  <a:pt x="58" y="68"/>
                  <a:pt x="48" y="82"/>
                  <a:pt x="33" y="87"/>
                </a:cubicBezTo>
                <a:close/>
                <a:moveTo>
                  <a:pt x="75" y="98"/>
                </a:moveTo>
                <a:cubicBezTo>
                  <a:pt x="70" y="99"/>
                  <a:pt x="66" y="99"/>
                  <a:pt x="61" y="98"/>
                </a:cubicBezTo>
                <a:cubicBezTo>
                  <a:pt x="64" y="96"/>
                  <a:pt x="66" y="94"/>
                  <a:pt x="68" y="91"/>
                </a:cubicBezTo>
                <a:cubicBezTo>
                  <a:pt x="72" y="85"/>
                  <a:pt x="78" y="78"/>
                  <a:pt x="80" y="71"/>
                </a:cubicBezTo>
                <a:cubicBezTo>
                  <a:pt x="81" y="69"/>
                  <a:pt x="79" y="67"/>
                  <a:pt x="77" y="68"/>
                </a:cubicBezTo>
                <a:cubicBezTo>
                  <a:pt x="71" y="72"/>
                  <a:pt x="68" y="79"/>
                  <a:pt x="64" y="85"/>
                </a:cubicBezTo>
                <a:cubicBezTo>
                  <a:pt x="61" y="89"/>
                  <a:pt x="59" y="93"/>
                  <a:pt x="56" y="97"/>
                </a:cubicBezTo>
                <a:cubicBezTo>
                  <a:pt x="49" y="96"/>
                  <a:pt x="43" y="94"/>
                  <a:pt x="37" y="90"/>
                </a:cubicBezTo>
                <a:cubicBezTo>
                  <a:pt x="49" y="87"/>
                  <a:pt x="57" y="79"/>
                  <a:pt x="64" y="70"/>
                </a:cubicBezTo>
                <a:cubicBezTo>
                  <a:pt x="72" y="61"/>
                  <a:pt x="82" y="47"/>
                  <a:pt x="87" y="35"/>
                </a:cubicBezTo>
                <a:cubicBezTo>
                  <a:pt x="88" y="36"/>
                  <a:pt x="88" y="36"/>
                  <a:pt x="89" y="37"/>
                </a:cubicBezTo>
                <a:cubicBezTo>
                  <a:pt x="96" y="52"/>
                  <a:pt x="95" y="70"/>
                  <a:pt x="93" y="85"/>
                </a:cubicBezTo>
                <a:cubicBezTo>
                  <a:pt x="93" y="89"/>
                  <a:pt x="93" y="92"/>
                  <a:pt x="92" y="95"/>
                </a:cubicBezTo>
                <a:cubicBezTo>
                  <a:pt x="87" y="97"/>
                  <a:pt x="81" y="98"/>
                  <a:pt x="75" y="98"/>
                </a:cubicBezTo>
                <a:close/>
                <a:moveTo>
                  <a:pt x="169" y="169"/>
                </a:moveTo>
                <a:cubicBezTo>
                  <a:pt x="173" y="163"/>
                  <a:pt x="177" y="157"/>
                  <a:pt x="179" y="151"/>
                </a:cubicBezTo>
                <a:cubicBezTo>
                  <a:pt x="180" y="149"/>
                  <a:pt x="177" y="147"/>
                  <a:pt x="176" y="148"/>
                </a:cubicBezTo>
                <a:cubicBezTo>
                  <a:pt x="173" y="151"/>
                  <a:pt x="171" y="155"/>
                  <a:pt x="169" y="159"/>
                </a:cubicBezTo>
                <a:cubicBezTo>
                  <a:pt x="167" y="163"/>
                  <a:pt x="165" y="166"/>
                  <a:pt x="163" y="170"/>
                </a:cubicBezTo>
                <a:cubicBezTo>
                  <a:pt x="153" y="171"/>
                  <a:pt x="143" y="171"/>
                  <a:pt x="135" y="170"/>
                </a:cubicBezTo>
                <a:cubicBezTo>
                  <a:pt x="148" y="156"/>
                  <a:pt x="159" y="140"/>
                  <a:pt x="168" y="122"/>
                </a:cubicBezTo>
                <a:cubicBezTo>
                  <a:pt x="169" y="119"/>
                  <a:pt x="165" y="117"/>
                  <a:pt x="163" y="120"/>
                </a:cubicBezTo>
                <a:cubicBezTo>
                  <a:pt x="151" y="135"/>
                  <a:pt x="144" y="154"/>
                  <a:pt x="132" y="169"/>
                </a:cubicBezTo>
                <a:cubicBezTo>
                  <a:pt x="126" y="167"/>
                  <a:pt x="121" y="165"/>
                  <a:pt x="116" y="161"/>
                </a:cubicBezTo>
                <a:cubicBezTo>
                  <a:pt x="130" y="143"/>
                  <a:pt x="143" y="124"/>
                  <a:pt x="160" y="108"/>
                </a:cubicBezTo>
                <a:cubicBezTo>
                  <a:pt x="163" y="106"/>
                  <a:pt x="160" y="101"/>
                  <a:pt x="157" y="104"/>
                </a:cubicBezTo>
                <a:cubicBezTo>
                  <a:pt x="139" y="118"/>
                  <a:pt x="125" y="138"/>
                  <a:pt x="113" y="158"/>
                </a:cubicBezTo>
                <a:cubicBezTo>
                  <a:pt x="110" y="154"/>
                  <a:pt x="107" y="149"/>
                  <a:pt x="105" y="142"/>
                </a:cubicBezTo>
                <a:cubicBezTo>
                  <a:pt x="112" y="137"/>
                  <a:pt x="118" y="130"/>
                  <a:pt x="123" y="123"/>
                </a:cubicBezTo>
                <a:cubicBezTo>
                  <a:pt x="129" y="116"/>
                  <a:pt x="137" y="108"/>
                  <a:pt x="140" y="99"/>
                </a:cubicBezTo>
                <a:cubicBezTo>
                  <a:pt x="150" y="97"/>
                  <a:pt x="161" y="97"/>
                  <a:pt x="171" y="101"/>
                </a:cubicBezTo>
                <a:cubicBezTo>
                  <a:pt x="190" y="110"/>
                  <a:pt x="187" y="146"/>
                  <a:pt x="185" y="165"/>
                </a:cubicBezTo>
                <a:cubicBezTo>
                  <a:pt x="180" y="167"/>
                  <a:pt x="174" y="168"/>
                  <a:pt x="169" y="169"/>
                </a:cubicBezTo>
                <a:close/>
                <a:moveTo>
                  <a:pt x="253" y="241"/>
                </a:moveTo>
                <a:cubicBezTo>
                  <a:pt x="258" y="234"/>
                  <a:pt x="263" y="226"/>
                  <a:pt x="265" y="218"/>
                </a:cubicBezTo>
                <a:cubicBezTo>
                  <a:pt x="266" y="216"/>
                  <a:pt x="263" y="214"/>
                  <a:pt x="261" y="216"/>
                </a:cubicBezTo>
                <a:cubicBezTo>
                  <a:pt x="257" y="221"/>
                  <a:pt x="254" y="227"/>
                  <a:pt x="251" y="233"/>
                </a:cubicBezTo>
                <a:cubicBezTo>
                  <a:pt x="248" y="237"/>
                  <a:pt x="246" y="241"/>
                  <a:pt x="243" y="244"/>
                </a:cubicBezTo>
                <a:cubicBezTo>
                  <a:pt x="232" y="247"/>
                  <a:pt x="222" y="247"/>
                  <a:pt x="214" y="240"/>
                </a:cubicBezTo>
                <a:cubicBezTo>
                  <a:pt x="215" y="240"/>
                  <a:pt x="215" y="240"/>
                  <a:pt x="216" y="240"/>
                </a:cubicBezTo>
                <a:cubicBezTo>
                  <a:pt x="223" y="235"/>
                  <a:pt x="228" y="225"/>
                  <a:pt x="233" y="218"/>
                </a:cubicBezTo>
                <a:cubicBezTo>
                  <a:pt x="240" y="207"/>
                  <a:pt x="249" y="197"/>
                  <a:pt x="257" y="187"/>
                </a:cubicBezTo>
                <a:cubicBezTo>
                  <a:pt x="260" y="183"/>
                  <a:pt x="255" y="179"/>
                  <a:pt x="252" y="182"/>
                </a:cubicBezTo>
                <a:cubicBezTo>
                  <a:pt x="242" y="189"/>
                  <a:pt x="235" y="201"/>
                  <a:pt x="228" y="211"/>
                </a:cubicBezTo>
                <a:cubicBezTo>
                  <a:pt x="223" y="219"/>
                  <a:pt x="216" y="228"/>
                  <a:pt x="213" y="237"/>
                </a:cubicBezTo>
                <a:cubicBezTo>
                  <a:pt x="212" y="238"/>
                  <a:pt x="212" y="238"/>
                  <a:pt x="213" y="239"/>
                </a:cubicBezTo>
                <a:cubicBezTo>
                  <a:pt x="212" y="238"/>
                  <a:pt x="212" y="238"/>
                  <a:pt x="212" y="238"/>
                </a:cubicBezTo>
                <a:cubicBezTo>
                  <a:pt x="206" y="232"/>
                  <a:pt x="202" y="223"/>
                  <a:pt x="200" y="214"/>
                </a:cubicBezTo>
                <a:cubicBezTo>
                  <a:pt x="204" y="207"/>
                  <a:pt x="209" y="200"/>
                  <a:pt x="215" y="194"/>
                </a:cubicBezTo>
                <a:cubicBezTo>
                  <a:pt x="221" y="186"/>
                  <a:pt x="230" y="179"/>
                  <a:pt x="234" y="169"/>
                </a:cubicBezTo>
                <a:cubicBezTo>
                  <a:pt x="235" y="168"/>
                  <a:pt x="235" y="168"/>
                  <a:pt x="234" y="167"/>
                </a:cubicBezTo>
                <a:cubicBezTo>
                  <a:pt x="235" y="167"/>
                  <a:pt x="236" y="167"/>
                  <a:pt x="236" y="167"/>
                </a:cubicBezTo>
                <a:cubicBezTo>
                  <a:pt x="261" y="167"/>
                  <a:pt x="271" y="198"/>
                  <a:pt x="275" y="218"/>
                </a:cubicBezTo>
                <a:cubicBezTo>
                  <a:pt x="275" y="221"/>
                  <a:pt x="276" y="224"/>
                  <a:pt x="276" y="228"/>
                </a:cubicBezTo>
                <a:cubicBezTo>
                  <a:pt x="269" y="232"/>
                  <a:pt x="261" y="237"/>
                  <a:pt x="253" y="241"/>
                </a:cubicBezTo>
                <a:close/>
                <a:moveTo>
                  <a:pt x="315" y="254"/>
                </a:moveTo>
                <a:cubicBezTo>
                  <a:pt x="307" y="267"/>
                  <a:pt x="298" y="279"/>
                  <a:pt x="285" y="288"/>
                </a:cubicBezTo>
                <a:cubicBezTo>
                  <a:pt x="285" y="281"/>
                  <a:pt x="285" y="274"/>
                  <a:pt x="286" y="267"/>
                </a:cubicBezTo>
                <a:cubicBezTo>
                  <a:pt x="286" y="266"/>
                  <a:pt x="286" y="264"/>
                  <a:pt x="286" y="262"/>
                </a:cubicBezTo>
                <a:cubicBezTo>
                  <a:pt x="295" y="257"/>
                  <a:pt x="301" y="249"/>
                  <a:pt x="308" y="242"/>
                </a:cubicBezTo>
                <a:cubicBezTo>
                  <a:pt x="313" y="236"/>
                  <a:pt x="321" y="228"/>
                  <a:pt x="326" y="220"/>
                </a:cubicBezTo>
                <a:cubicBezTo>
                  <a:pt x="329" y="220"/>
                  <a:pt x="332" y="221"/>
                  <a:pt x="335" y="223"/>
                </a:cubicBezTo>
                <a:cubicBezTo>
                  <a:pt x="327" y="232"/>
                  <a:pt x="322" y="244"/>
                  <a:pt x="315" y="25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7" tIns="34289" rIns="68577" bIns="34289"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sp>
        <p:nvSpPr>
          <p:cNvPr id="27" name="Freeform 95">
            <a:extLst>
              <a:ext uri="{FF2B5EF4-FFF2-40B4-BE49-F238E27FC236}">
                <a16:creationId xmlns:a16="http://schemas.microsoft.com/office/drawing/2014/main" xmlns="" id="{3EBDA7E2-45FF-438C-99EB-3926B4DAF408}"/>
              </a:ext>
            </a:extLst>
          </p:cNvPr>
          <p:cNvSpPr>
            <a:spLocks noEditPoints="1"/>
          </p:cNvSpPr>
          <p:nvPr/>
        </p:nvSpPr>
        <p:spPr bwMode="auto">
          <a:xfrm rot="18572351">
            <a:off x="6058288" y="3250887"/>
            <a:ext cx="467234" cy="434356"/>
          </a:xfrm>
          <a:custGeom>
            <a:avLst/>
            <a:gdLst>
              <a:gd name="T0" fmla="*/ 287 w 376"/>
              <a:gd name="T1" fmla="*/ 219 h 347"/>
              <a:gd name="T2" fmla="*/ 256 w 376"/>
              <a:gd name="T3" fmla="*/ 160 h 347"/>
              <a:gd name="T4" fmla="*/ 200 w 376"/>
              <a:gd name="T5" fmla="*/ 162 h 347"/>
              <a:gd name="T6" fmla="*/ 104 w 376"/>
              <a:gd name="T7" fmla="*/ 93 h 347"/>
              <a:gd name="T8" fmla="*/ 81 w 376"/>
              <a:gd name="T9" fmla="*/ 13 h 347"/>
              <a:gd name="T10" fmla="*/ 79 w 376"/>
              <a:gd name="T11" fmla="*/ 8 h 347"/>
              <a:gd name="T12" fmla="*/ 66 w 376"/>
              <a:gd name="T13" fmla="*/ 1 h 347"/>
              <a:gd name="T14" fmla="*/ 73 w 376"/>
              <a:gd name="T15" fmla="*/ 15 h 347"/>
              <a:gd name="T16" fmla="*/ 17 w 376"/>
              <a:gd name="T17" fmla="*/ 71 h 347"/>
              <a:gd name="T18" fmla="*/ 0 w 376"/>
              <a:gd name="T19" fmla="*/ 55 h 347"/>
              <a:gd name="T20" fmla="*/ 94 w 376"/>
              <a:gd name="T21" fmla="*/ 148 h 347"/>
              <a:gd name="T22" fmla="*/ 184 w 376"/>
              <a:gd name="T23" fmla="*/ 179 h 347"/>
              <a:gd name="T24" fmla="*/ 275 w 376"/>
              <a:gd name="T25" fmla="*/ 246 h 347"/>
              <a:gd name="T26" fmla="*/ 290 w 376"/>
              <a:gd name="T27" fmla="*/ 342 h 347"/>
              <a:gd name="T28" fmla="*/ 286 w 376"/>
              <a:gd name="T29" fmla="*/ 296 h 347"/>
              <a:gd name="T30" fmla="*/ 342 w 376"/>
              <a:gd name="T31" fmla="*/ 228 h 347"/>
              <a:gd name="T32" fmla="*/ 376 w 376"/>
              <a:gd name="T33" fmla="*/ 283 h 347"/>
              <a:gd name="T34" fmla="*/ 299 w 376"/>
              <a:gd name="T35" fmla="*/ 229 h 347"/>
              <a:gd name="T36" fmla="*/ 308 w 376"/>
              <a:gd name="T37" fmla="*/ 232 h 347"/>
              <a:gd name="T38" fmla="*/ 288 w 376"/>
              <a:gd name="T39" fmla="*/ 238 h 347"/>
              <a:gd name="T40" fmla="*/ 228 w 376"/>
              <a:gd name="T41" fmla="*/ 168 h 347"/>
              <a:gd name="T42" fmla="*/ 199 w 376"/>
              <a:gd name="T43" fmla="*/ 203 h 347"/>
              <a:gd name="T44" fmla="*/ 228 w 376"/>
              <a:gd name="T45" fmla="*/ 168 h 347"/>
              <a:gd name="T46" fmla="*/ 120 w 376"/>
              <a:gd name="T47" fmla="*/ 117 h 347"/>
              <a:gd name="T48" fmla="*/ 103 w 376"/>
              <a:gd name="T49" fmla="*/ 132 h 347"/>
              <a:gd name="T50" fmla="*/ 103 w 376"/>
              <a:gd name="T51" fmla="*/ 108 h 347"/>
              <a:gd name="T52" fmla="*/ 33 w 376"/>
              <a:gd name="T53" fmla="*/ 87 h 347"/>
              <a:gd name="T54" fmla="*/ 20 w 376"/>
              <a:gd name="T55" fmla="*/ 74 h 347"/>
              <a:gd name="T56" fmla="*/ 84 w 376"/>
              <a:gd name="T57" fmla="*/ 30 h 347"/>
              <a:gd name="T58" fmla="*/ 33 w 376"/>
              <a:gd name="T59" fmla="*/ 87 h 347"/>
              <a:gd name="T60" fmla="*/ 61 w 376"/>
              <a:gd name="T61" fmla="*/ 98 h 347"/>
              <a:gd name="T62" fmla="*/ 80 w 376"/>
              <a:gd name="T63" fmla="*/ 71 h 347"/>
              <a:gd name="T64" fmla="*/ 64 w 376"/>
              <a:gd name="T65" fmla="*/ 85 h 347"/>
              <a:gd name="T66" fmla="*/ 37 w 376"/>
              <a:gd name="T67" fmla="*/ 90 h 347"/>
              <a:gd name="T68" fmla="*/ 87 w 376"/>
              <a:gd name="T69" fmla="*/ 35 h 347"/>
              <a:gd name="T70" fmla="*/ 93 w 376"/>
              <a:gd name="T71" fmla="*/ 85 h 347"/>
              <a:gd name="T72" fmla="*/ 75 w 376"/>
              <a:gd name="T73" fmla="*/ 98 h 347"/>
              <a:gd name="T74" fmla="*/ 179 w 376"/>
              <a:gd name="T75" fmla="*/ 151 h 347"/>
              <a:gd name="T76" fmla="*/ 169 w 376"/>
              <a:gd name="T77" fmla="*/ 159 h 347"/>
              <a:gd name="T78" fmla="*/ 135 w 376"/>
              <a:gd name="T79" fmla="*/ 170 h 347"/>
              <a:gd name="T80" fmla="*/ 163 w 376"/>
              <a:gd name="T81" fmla="*/ 120 h 347"/>
              <a:gd name="T82" fmla="*/ 116 w 376"/>
              <a:gd name="T83" fmla="*/ 161 h 347"/>
              <a:gd name="T84" fmla="*/ 157 w 376"/>
              <a:gd name="T85" fmla="*/ 104 h 347"/>
              <a:gd name="T86" fmla="*/ 105 w 376"/>
              <a:gd name="T87" fmla="*/ 142 h 347"/>
              <a:gd name="T88" fmla="*/ 140 w 376"/>
              <a:gd name="T89" fmla="*/ 99 h 347"/>
              <a:gd name="T90" fmla="*/ 185 w 376"/>
              <a:gd name="T91" fmla="*/ 165 h 347"/>
              <a:gd name="T92" fmla="*/ 253 w 376"/>
              <a:gd name="T93" fmla="*/ 241 h 347"/>
              <a:gd name="T94" fmla="*/ 261 w 376"/>
              <a:gd name="T95" fmla="*/ 216 h 347"/>
              <a:gd name="T96" fmla="*/ 243 w 376"/>
              <a:gd name="T97" fmla="*/ 244 h 347"/>
              <a:gd name="T98" fmla="*/ 216 w 376"/>
              <a:gd name="T99" fmla="*/ 240 h 347"/>
              <a:gd name="T100" fmla="*/ 257 w 376"/>
              <a:gd name="T101" fmla="*/ 187 h 347"/>
              <a:gd name="T102" fmla="*/ 228 w 376"/>
              <a:gd name="T103" fmla="*/ 211 h 347"/>
              <a:gd name="T104" fmla="*/ 213 w 376"/>
              <a:gd name="T105" fmla="*/ 239 h 347"/>
              <a:gd name="T106" fmla="*/ 200 w 376"/>
              <a:gd name="T107" fmla="*/ 214 h 347"/>
              <a:gd name="T108" fmla="*/ 234 w 376"/>
              <a:gd name="T109" fmla="*/ 169 h 347"/>
              <a:gd name="T110" fmla="*/ 236 w 376"/>
              <a:gd name="T111" fmla="*/ 167 h 347"/>
              <a:gd name="T112" fmla="*/ 276 w 376"/>
              <a:gd name="T113" fmla="*/ 228 h 347"/>
              <a:gd name="T114" fmla="*/ 315 w 376"/>
              <a:gd name="T115" fmla="*/ 254 h 347"/>
              <a:gd name="T116" fmla="*/ 286 w 376"/>
              <a:gd name="T117" fmla="*/ 267 h 347"/>
              <a:gd name="T118" fmla="*/ 308 w 376"/>
              <a:gd name="T119" fmla="*/ 242 h 347"/>
              <a:gd name="T120" fmla="*/ 335 w 376"/>
              <a:gd name="T121" fmla="*/ 2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347">
                <a:moveTo>
                  <a:pt x="352" y="215"/>
                </a:moveTo>
                <a:cubicBezTo>
                  <a:pt x="330" y="196"/>
                  <a:pt x="308" y="204"/>
                  <a:pt x="287" y="219"/>
                </a:cubicBezTo>
                <a:cubicBezTo>
                  <a:pt x="287" y="214"/>
                  <a:pt x="286" y="210"/>
                  <a:pt x="285" y="205"/>
                </a:cubicBezTo>
                <a:cubicBezTo>
                  <a:pt x="280" y="189"/>
                  <a:pt x="272" y="169"/>
                  <a:pt x="256" y="160"/>
                </a:cubicBezTo>
                <a:cubicBezTo>
                  <a:pt x="242" y="152"/>
                  <a:pt x="226" y="155"/>
                  <a:pt x="210" y="159"/>
                </a:cubicBezTo>
                <a:cubicBezTo>
                  <a:pt x="207" y="160"/>
                  <a:pt x="204" y="161"/>
                  <a:pt x="200" y="162"/>
                </a:cubicBezTo>
                <a:cubicBezTo>
                  <a:pt x="202" y="123"/>
                  <a:pt x="197" y="83"/>
                  <a:pt x="151" y="84"/>
                </a:cubicBezTo>
                <a:cubicBezTo>
                  <a:pt x="135" y="84"/>
                  <a:pt x="119" y="89"/>
                  <a:pt x="104" y="93"/>
                </a:cubicBezTo>
                <a:cubicBezTo>
                  <a:pt x="104" y="81"/>
                  <a:pt x="105" y="69"/>
                  <a:pt x="104" y="57"/>
                </a:cubicBezTo>
                <a:cubicBezTo>
                  <a:pt x="102" y="40"/>
                  <a:pt x="93" y="25"/>
                  <a:pt x="81" y="13"/>
                </a:cubicBezTo>
                <a:cubicBezTo>
                  <a:pt x="82" y="12"/>
                  <a:pt x="82" y="11"/>
                  <a:pt x="83" y="10"/>
                </a:cubicBezTo>
                <a:cubicBezTo>
                  <a:pt x="84" y="8"/>
                  <a:pt x="81" y="6"/>
                  <a:pt x="79" y="8"/>
                </a:cubicBezTo>
                <a:cubicBezTo>
                  <a:pt x="79" y="8"/>
                  <a:pt x="78" y="9"/>
                  <a:pt x="77" y="10"/>
                </a:cubicBezTo>
                <a:cubicBezTo>
                  <a:pt x="74" y="7"/>
                  <a:pt x="70" y="4"/>
                  <a:pt x="66" y="1"/>
                </a:cubicBezTo>
                <a:cubicBezTo>
                  <a:pt x="64" y="0"/>
                  <a:pt x="62" y="2"/>
                  <a:pt x="63" y="4"/>
                </a:cubicBezTo>
                <a:cubicBezTo>
                  <a:pt x="66" y="8"/>
                  <a:pt x="70" y="11"/>
                  <a:pt x="73" y="15"/>
                </a:cubicBezTo>
                <a:cubicBezTo>
                  <a:pt x="55" y="35"/>
                  <a:pt x="44" y="57"/>
                  <a:pt x="18" y="70"/>
                </a:cubicBezTo>
                <a:cubicBezTo>
                  <a:pt x="18" y="70"/>
                  <a:pt x="17" y="70"/>
                  <a:pt x="17" y="71"/>
                </a:cubicBezTo>
                <a:cubicBezTo>
                  <a:pt x="14" y="65"/>
                  <a:pt x="10" y="60"/>
                  <a:pt x="7" y="54"/>
                </a:cubicBezTo>
                <a:cubicBezTo>
                  <a:pt x="6" y="50"/>
                  <a:pt x="0" y="51"/>
                  <a:pt x="0" y="55"/>
                </a:cubicBezTo>
                <a:cubicBezTo>
                  <a:pt x="11" y="103"/>
                  <a:pt x="49" y="116"/>
                  <a:pt x="91" y="110"/>
                </a:cubicBezTo>
                <a:cubicBezTo>
                  <a:pt x="90" y="123"/>
                  <a:pt x="90" y="135"/>
                  <a:pt x="94" y="148"/>
                </a:cubicBezTo>
                <a:cubicBezTo>
                  <a:pt x="104" y="188"/>
                  <a:pt x="150" y="187"/>
                  <a:pt x="183" y="179"/>
                </a:cubicBezTo>
                <a:cubicBezTo>
                  <a:pt x="184" y="179"/>
                  <a:pt x="184" y="179"/>
                  <a:pt x="184" y="179"/>
                </a:cubicBezTo>
                <a:cubicBezTo>
                  <a:pt x="183" y="213"/>
                  <a:pt x="190" y="261"/>
                  <a:pt x="232" y="261"/>
                </a:cubicBezTo>
                <a:cubicBezTo>
                  <a:pt x="247" y="261"/>
                  <a:pt x="262" y="254"/>
                  <a:pt x="275" y="246"/>
                </a:cubicBezTo>
                <a:cubicBezTo>
                  <a:pt x="274" y="258"/>
                  <a:pt x="272" y="270"/>
                  <a:pt x="272" y="282"/>
                </a:cubicBezTo>
                <a:cubicBezTo>
                  <a:pt x="270" y="304"/>
                  <a:pt x="277" y="324"/>
                  <a:pt x="290" y="342"/>
                </a:cubicBezTo>
                <a:cubicBezTo>
                  <a:pt x="294" y="347"/>
                  <a:pt x="302" y="342"/>
                  <a:pt x="299" y="337"/>
                </a:cubicBezTo>
                <a:cubicBezTo>
                  <a:pt x="292" y="323"/>
                  <a:pt x="288" y="310"/>
                  <a:pt x="286" y="296"/>
                </a:cubicBezTo>
                <a:cubicBezTo>
                  <a:pt x="298" y="289"/>
                  <a:pt x="307" y="279"/>
                  <a:pt x="315" y="268"/>
                </a:cubicBezTo>
                <a:cubicBezTo>
                  <a:pt x="325" y="256"/>
                  <a:pt x="335" y="242"/>
                  <a:pt x="342" y="228"/>
                </a:cubicBezTo>
                <a:cubicBezTo>
                  <a:pt x="355" y="240"/>
                  <a:pt x="363" y="265"/>
                  <a:pt x="367" y="283"/>
                </a:cubicBezTo>
                <a:cubicBezTo>
                  <a:pt x="368" y="288"/>
                  <a:pt x="376" y="288"/>
                  <a:pt x="376" y="283"/>
                </a:cubicBezTo>
                <a:cubicBezTo>
                  <a:pt x="376" y="259"/>
                  <a:pt x="371" y="231"/>
                  <a:pt x="352" y="215"/>
                </a:cubicBezTo>
                <a:close/>
                <a:moveTo>
                  <a:pt x="299" y="229"/>
                </a:moveTo>
                <a:cubicBezTo>
                  <a:pt x="305" y="225"/>
                  <a:pt x="310" y="222"/>
                  <a:pt x="315" y="221"/>
                </a:cubicBezTo>
                <a:cubicBezTo>
                  <a:pt x="313" y="225"/>
                  <a:pt x="311" y="228"/>
                  <a:pt x="308" y="232"/>
                </a:cubicBezTo>
                <a:cubicBezTo>
                  <a:pt x="302" y="241"/>
                  <a:pt x="295" y="250"/>
                  <a:pt x="287" y="258"/>
                </a:cubicBezTo>
                <a:cubicBezTo>
                  <a:pt x="287" y="251"/>
                  <a:pt x="288" y="244"/>
                  <a:pt x="288" y="238"/>
                </a:cubicBezTo>
                <a:cubicBezTo>
                  <a:pt x="292" y="235"/>
                  <a:pt x="296" y="232"/>
                  <a:pt x="299" y="229"/>
                </a:cubicBezTo>
                <a:close/>
                <a:moveTo>
                  <a:pt x="228" y="168"/>
                </a:moveTo>
                <a:cubicBezTo>
                  <a:pt x="219" y="174"/>
                  <a:pt x="213" y="184"/>
                  <a:pt x="206" y="192"/>
                </a:cubicBezTo>
                <a:cubicBezTo>
                  <a:pt x="203" y="195"/>
                  <a:pt x="201" y="199"/>
                  <a:pt x="199" y="203"/>
                </a:cubicBezTo>
                <a:cubicBezTo>
                  <a:pt x="198" y="193"/>
                  <a:pt x="198" y="184"/>
                  <a:pt x="199" y="175"/>
                </a:cubicBezTo>
                <a:cubicBezTo>
                  <a:pt x="209" y="172"/>
                  <a:pt x="218" y="169"/>
                  <a:pt x="228" y="168"/>
                </a:cubicBezTo>
                <a:close/>
                <a:moveTo>
                  <a:pt x="132" y="100"/>
                </a:moveTo>
                <a:cubicBezTo>
                  <a:pt x="128" y="105"/>
                  <a:pt x="124" y="111"/>
                  <a:pt x="120" y="117"/>
                </a:cubicBezTo>
                <a:cubicBezTo>
                  <a:pt x="115" y="123"/>
                  <a:pt x="109" y="130"/>
                  <a:pt x="104" y="136"/>
                </a:cubicBezTo>
                <a:cubicBezTo>
                  <a:pt x="103" y="135"/>
                  <a:pt x="103" y="133"/>
                  <a:pt x="103" y="132"/>
                </a:cubicBezTo>
                <a:cubicBezTo>
                  <a:pt x="102" y="124"/>
                  <a:pt x="102" y="116"/>
                  <a:pt x="103" y="108"/>
                </a:cubicBezTo>
                <a:cubicBezTo>
                  <a:pt x="103" y="108"/>
                  <a:pt x="103" y="108"/>
                  <a:pt x="103" y="108"/>
                </a:cubicBezTo>
                <a:cubicBezTo>
                  <a:pt x="112" y="106"/>
                  <a:pt x="122" y="103"/>
                  <a:pt x="132" y="100"/>
                </a:cubicBezTo>
                <a:close/>
                <a:moveTo>
                  <a:pt x="33" y="87"/>
                </a:moveTo>
                <a:cubicBezTo>
                  <a:pt x="28" y="84"/>
                  <a:pt x="24" y="79"/>
                  <a:pt x="20" y="74"/>
                </a:cubicBezTo>
                <a:cubicBezTo>
                  <a:pt x="20" y="74"/>
                  <a:pt x="20" y="74"/>
                  <a:pt x="20" y="74"/>
                </a:cubicBezTo>
                <a:cubicBezTo>
                  <a:pt x="44" y="67"/>
                  <a:pt x="64" y="43"/>
                  <a:pt x="77" y="20"/>
                </a:cubicBezTo>
                <a:cubicBezTo>
                  <a:pt x="80" y="23"/>
                  <a:pt x="82" y="26"/>
                  <a:pt x="84" y="30"/>
                </a:cubicBezTo>
                <a:cubicBezTo>
                  <a:pt x="76" y="36"/>
                  <a:pt x="71" y="47"/>
                  <a:pt x="66" y="56"/>
                </a:cubicBezTo>
                <a:cubicBezTo>
                  <a:pt x="58" y="68"/>
                  <a:pt x="48" y="82"/>
                  <a:pt x="33" y="87"/>
                </a:cubicBezTo>
                <a:close/>
                <a:moveTo>
                  <a:pt x="75" y="98"/>
                </a:moveTo>
                <a:cubicBezTo>
                  <a:pt x="70" y="99"/>
                  <a:pt x="66" y="99"/>
                  <a:pt x="61" y="98"/>
                </a:cubicBezTo>
                <a:cubicBezTo>
                  <a:pt x="64" y="96"/>
                  <a:pt x="66" y="94"/>
                  <a:pt x="68" y="91"/>
                </a:cubicBezTo>
                <a:cubicBezTo>
                  <a:pt x="72" y="85"/>
                  <a:pt x="78" y="78"/>
                  <a:pt x="80" y="71"/>
                </a:cubicBezTo>
                <a:cubicBezTo>
                  <a:pt x="81" y="69"/>
                  <a:pt x="79" y="67"/>
                  <a:pt x="77" y="68"/>
                </a:cubicBezTo>
                <a:cubicBezTo>
                  <a:pt x="71" y="72"/>
                  <a:pt x="68" y="79"/>
                  <a:pt x="64" y="85"/>
                </a:cubicBezTo>
                <a:cubicBezTo>
                  <a:pt x="61" y="89"/>
                  <a:pt x="59" y="93"/>
                  <a:pt x="56" y="97"/>
                </a:cubicBezTo>
                <a:cubicBezTo>
                  <a:pt x="49" y="96"/>
                  <a:pt x="43" y="94"/>
                  <a:pt x="37" y="90"/>
                </a:cubicBezTo>
                <a:cubicBezTo>
                  <a:pt x="49" y="87"/>
                  <a:pt x="57" y="79"/>
                  <a:pt x="64" y="70"/>
                </a:cubicBezTo>
                <a:cubicBezTo>
                  <a:pt x="72" y="61"/>
                  <a:pt x="82" y="47"/>
                  <a:pt x="87" y="35"/>
                </a:cubicBezTo>
                <a:cubicBezTo>
                  <a:pt x="88" y="36"/>
                  <a:pt x="88" y="36"/>
                  <a:pt x="89" y="37"/>
                </a:cubicBezTo>
                <a:cubicBezTo>
                  <a:pt x="96" y="52"/>
                  <a:pt x="95" y="70"/>
                  <a:pt x="93" y="85"/>
                </a:cubicBezTo>
                <a:cubicBezTo>
                  <a:pt x="93" y="89"/>
                  <a:pt x="93" y="92"/>
                  <a:pt x="92" y="95"/>
                </a:cubicBezTo>
                <a:cubicBezTo>
                  <a:pt x="87" y="97"/>
                  <a:pt x="81" y="98"/>
                  <a:pt x="75" y="98"/>
                </a:cubicBezTo>
                <a:close/>
                <a:moveTo>
                  <a:pt x="169" y="169"/>
                </a:moveTo>
                <a:cubicBezTo>
                  <a:pt x="173" y="163"/>
                  <a:pt x="177" y="157"/>
                  <a:pt x="179" y="151"/>
                </a:cubicBezTo>
                <a:cubicBezTo>
                  <a:pt x="180" y="149"/>
                  <a:pt x="177" y="147"/>
                  <a:pt x="176" y="148"/>
                </a:cubicBezTo>
                <a:cubicBezTo>
                  <a:pt x="173" y="151"/>
                  <a:pt x="171" y="155"/>
                  <a:pt x="169" y="159"/>
                </a:cubicBezTo>
                <a:cubicBezTo>
                  <a:pt x="167" y="163"/>
                  <a:pt x="165" y="166"/>
                  <a:pt x="163" y="170"/>
                </a:cubicBezTo>
                <a:cubicBezTo>
                  <a:pt x="153" y="171"/>
                  <a:pt x="143" y="171"/>
                  <a:pt x="135" y="170"/>
                </a:cubicBezTo>
                <a:cubicBezTo>
                  <a:pt x="148" y="156"/>
                  <a:pt x="159" y="140"/>
                  <a:pt x="168" y="122"/>
                </a:cubicBezTo>
                <a:cubicBezTo>
                  <a:pt x="169" y="119"/>
                  <a:pt x="165" y="117"/>
                  <a:pt x="163" y="120"/>
                </a:cubicBezTo>
                <a:cubicBezTo>
                  <a:pt x="151" y="135"/>
                  <a:pt x="144" y="154"/>
                  <a:pt x="132" y="169"/>
                </a:cubicBezTo>
                <a:cubicBezTo>
                  <a:pt x="126" y="167"/>
                  <a:pt x="121" y="165"/>
                  <a:pt x="116" y="161"/>
                </a:cubicBezTo>
                <a:cubicBezTo>
                  <a:pt x="130" y="143"/>
                  <a:pt x="143" y="124"/>
                  <a:pt x="160" y="108"/>
                </a:cubicBezTo>
                <a:cubicBezTo>
                  <a:pt x="163" y="106"/>
                  <a:pt x="160" y="101"/>
                  <a:pt x="157" y="104"/>
                </a:cubicBezTo>
                <a:cubicBezTo>
                  <a:pt x="139" y="118"/>
                  <a:pt x="125" y="138"/>
                  <a:pt x="113" y="158"/>
                </a:cubicBezTo>
                <a:cubicBezTo>
                  <a:pt x="110" y="154"/>
                  <a:pt x="107" y="149"/>
                  <a:pt x="105" y="142"/>
                </a:cubicBezTo>
                <a:cubicBezTo>
                  <a:pt x="112" y="137"/>
                  <a:pt x="118" y="130"/>
                  <a:pt x="123" y="123"/>
                </a:cubicBezTo>
                <a:cubicBezTo>
                  <a:pt x="129" y="116"/>
                  <a:pt x="137" y="108"/>
                  <a:pt x="140" y="99"/>
                </a:cubicBezTo>
                <a:cubicBezTo>
                  <a:pt x="150" y="97"/>
                  <a:pt x="161" y="97"/>
                  <a:pt x="171" y="101"/>
                </a:cubicBezTo>
                <a:cubicBezTo>
                  <a:pt x="190" y="110"/>
                  <a:pt x="187" y="146"/>
                  <a:pt x="185" y="165"/>
                </a:cubicBezTo>
                <a:cubicBezTo>
                  <a:pt x="180" y="167"/>
                  <a:pt x="174" y="168"/>
                  <a:pt x="169" y="169"/>
                </a:cubicBezTo>
                <a:close/>
                <a:moveTo>
                  <a:pt x="253" y="241"/>
                </a:moveTo>
                <a:cubicBezTo>
                  <a:pt x="258" y="234"/>
                  <a:pt x="263" y="226"/>
                  <a:pt x="265" y="218"/>
                </a:cubicBezTo>
                <a:cubicBezTo>
                  <a:pt x="266" y="216"/>
                  <a:pt x="263" y="214"/>
                  <a:pt x="261" y="216"/>
                </a:cubicBezTo>
                <a:cubicBezTo>
                  <a:pt x="257" y="221"/>
                  <a:pt x="254" y="227"/>
                  <a:pt x="251" y="233"/>
                </a:cubicBezTo>
                <a:cubicBezTo>
                  <a:pt x="248" y="237"/>
                  <a:pt x="246" y="241"/>
                  <a:pt x="243" y="244"/>
                </a:cubicBezTo>
                <a:cubicBezTo>
                  <a:pt x="232" y="247"/>
                  <a:pt x="222" y="247"/>
                  <a:pt x="214" y="240"/>
                </a:cubicBezTo>
                <a:cubicBezTo>
                  <a:pt x="215" y="240"/>
                  <a:pt x="215" y="240"/>
                  <a:pt x="216" y="240"/>
                </a:cubicBezTo>
                <a:cubicBezTo>
                  <a:pt x="223" y="235"/>
                  <a:pt x="228" y="225"/>
                  <a:pt x="233" y="218"/>
                </a:cubicBezTo>
                <a:cubicBezTo>
                  <a:pt x="240" y="207"/>
                  <a:pt x="249" y="197"/>
                  <a:pt x="257" y="187"/>
                </a:cubicBezTo>
                <a:cubicBezTo>
                  <a:pt x="260" y="183"/>
                  <a:pt x="255" y="179"/>
                  <a:pt x="252" y="182"/>
                </a:cubicBezTo>
                <a:cubicBezTo>
                  <a:pt x="242" y="189"/>
                  <a:pt x="235" y="201"/>
                  <a:pt x="228" y="211"/>
                </a:cubicBezTo>
                <a:cubicBezTo>
                  <a:pt x="223" y="219"/>
                  <a:pt x="216" y="228"/>
                  <a:pt x="213" y="237"/>
                </a:cubicBezTo>
                <a:cubicBezTo>
                  <a:pt x="212" y="238"/>
                  <a:pt x="212" y="238"/>
                  <a:pt x="213" y="239"/>
                </a:cubicBezTo>
                <a:cubicBezTo>
                  <a:pt x="212" y="238"/>
                  <a:pt x="212" y="238"/>
                  <a:pt x="212" y="238"/>
                </a:cubicBezTo>
                <a:cubicBezTo>
                  <a:pt x="206" y="232"/>
                  <a:pt x="202" y="223"/>
                  <a:pt x="200" y="214"/>
                </a:cubicBezTo>
                <a:cubicBezTo>
                  <a:pt x="204" y="207"/>
                  <a:pt x="209" y="200"/>
                  <a:pt x="215" y="194"/>
                </a:cubicBezTo>
                <a:cubicBezTo>
                  <a:pt x="221" y="186"/>
                  <a:pt x="230" y="179"/>
                  <a:pt x="234" y="169"/>
                </a:cubicBezTo>
                <a:cubicBezTo>
                  <a:pt x="235" y="168"/>
                  <a:pt x="235" y="168"/>
                  <a:pt x="234" y="167"/>
                </a:cubicBezTo>
                <a:cubicBezTo>
                  <a:pt x="235" y="167"/>
                  <a:pt x="236" y="167"/>
                  <a:pt x="236" y="167"/>
                </a:cubicBezTo>
                <a:cubicBezTo>
                  <a:pt x="261" y="167"/>
                  <a:pt x="271" y="198"/>
                  <a:pt x="275" y="218"/>
                </a:cubicBezTo>
                <a:cubicBezTo>
                  <a:pt x="275" y="221"/>
                  <a:pt x="276" y="224"/>
                  <a:pt x="276" y="228"/>
                </a:cubicBezTo>
                <a:cubicBezTo>
                  <a:pt x="269" y="232"/>
                  <a:pt x="261" y="237"/>
                  <a:pt x="253" y="241"/>
                </a:cubicBezTo>
                <a:close/>
                <a:moveTo>
                  <a:pt x="315" y="254"/>
                </a:moveTo>
                <a:cubicBezTo>
                  <a:pt x="307" y="267"/>
                  <a:pt x="298" y="279"/>
                  <a:pt x="285" y="288"/>
                </a:cubicBezTo>
                <a:cubicBezTo>
                  <a:pt x="285" y="281"/>
                  <a:pt x="285" y="274"/>
                  <a:pt x="286" y="267"/>
                </a:cubicBezTo>
                <a:cubicBezTo>
                  <a:pt x="286" y="266"/>
                  <a:pt x="286" y="264"/>
                  <a:pt x="286" y="262"/>
                </a:cubicBezTo>
                <a:cubicBezTo>
                  <a:pt x="295" y="257"/>
                  <a:pt x="301" y="249"/>
                  <a:pt x="308" y="242"/>
                </a:cubicBezTo>
                <a:cubicBezTo>
                  <a:pt x="313" y="236"/>
                  <a:pt x="321" y="228"/>
                  <a:pt x="326" y="220"/>
                </a:cubicBezTo>
                <a:cubicBezTo>
                  <a:pt x="329" y="220"/>
                  <a:pt x="332" y="221"/>
                  <a:pt x="335" y="223"/>
                </a:cubicBezTo>
                <a:cubicBezTo>
                  <a:pt x="327" y="232"/>
                  <a:pt x="322" y="244"/>
                  <a:pt x="315" y="25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7" tIns="34289" rIns="68577" bIns="34289" numCol="1" anchor="t" anchorCtr="0" compatLnSpc="1">
            <a:prstTxWarp prst="textNoShape">
              <a:avLst/>
            </a:prstTxWarp>
          </a:bodyPr>
          <a:lstStyle/>
          <a:p>
            <a:pPr defTabSz="914333">
              <a:defRPr/>
            </a:pPr>
            <a:endParaRPr lang="zh-CN" altLang="en-US">
              <a:solidFill>
                <a:prstClr val="black"/>
              </a:solidFill>
              <a:latin typeface="等线" panose="020F0502020204030204"/>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5230" y="1054270"/>
            <a:ext cx="1370543" cy="83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文本框 22"/>
          <p:cNvSpPr txBox="1"/>
          <p:nvPr/>
        </p:nvSpPr>
        <p:spPr>
          <a:xfrm>
            <a:off x="3586710" y="2020540"/>
            <a:ext cx="2266967" cy="1246495"/>
          </a:xfrm>
          <a:prstGeom prst="rect">
            <a:avLst/>
          </a:prstGeom>
          <a:noFill/>
        </p:spPr>
        <p:txBody>
          <a:bodyPr wrap="none" lIns="91438" tIns="45719" rIns="91438" bIns="45719" rtlCol="0">
            <a:spAutoFit/>
          </a:bodyPr>
          <a:lstStyle/>
          <a:p>
            <a:pPr algn="ctr">
              <a:defRPr/>
            </a:pPr>
            <a:r>
              <a:rPr lang="en-US" altLang="zh-CN" sz="7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7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9</a:t>
            </a:r>
            <a:endParaRPr lang="zh-CN" altLang="en-US" sz="7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9" name="Picture 2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147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par>
                                <p:cTn id="32" presetID="14" presetClass="entr" presetSubtype="1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wipe(up)">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 calcmode="lin" valueType="num">
                                      <p:cBhvr>
                                        <p:cTn id="45" dur="500" fill="hold"/>
                                        <p:tgtEl>
                                          <p:spTgt spid="27"/>
                                        </p:tgtEl>
                                        <p:attrNameLst>
                                          <p:attrName>style.rotation</p:attrName>
                                        </p:attrNameLst>
                                      </p:cBhvr>
                                      <p:tavLst>
                                        <p:tav tm="0">
                                          <p:val>
                                            <p:fltVal val="90"/>
                                          </p:val>
                                        </p:tav>
                                        <p:tav tm="100000">
                                          <p:val>
                                            <p:fltVal val="0"/>
                                          </p:val>
                                        </p:tav>
                                      </p:tavLst>
                                    </p:anim>
                                    <p:animEffect transition="in" filter="fade">
                                      <p:cBhvr>
                                        <p:cTn id="46" dur="500"/>
                                        <p:tgtEl>
                                          <p:spTgt spid="27"/>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style.rotation</p:attrName>
                                        </p:attrNameLst>
                                      </p:cBhvr>
                                      <p:tavLst>
                                        <p:tav tm="0">
                                          <p:val>
                                            <p:fltVal val="90"/>
                                          </p:val>
                                        </p:tav>
                                        <p:tav tm="100000">
                                          <p:val>
                                            <p:fltVal val="0"/>
                                          </p:val>
                                        </p:tav>
                                      </p:tavLst>
                                    </p:anim>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8DB3ADF-8FAD-3A4A-BF0B-2F99B34E87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884163" y="438150"/>
            <a:ext cx="5769782" cy="2590800"/>
          </a:xfrm>
          <a:prstGeom prst="rect">
            <a:avLst/>
          </a:prstGeom>
        </p:spPr>
      </p:pic>
      <p:sp>
        <p:nvSpPr>
          <p:cNvPr id="5" name="TextBox 4"/>
          <p:cNvSpPr txBox="1"/>
          <p:nvPr/>
        </p:nvSpPr>
        <p:spPr>
          <a:xfrm>
            <a:off x="694458" y="41512"/>
            <a:ext cx="6468342" cy="477054"/>
          </a:xfrm>
          <a:prstGeom prst="rect">
            <a:avLst/>
          </a:prstGeom>
          <a:noFill/>
        </p:spPr>
        <p:txBody>
          <a:bodyPr wrap="square" lIns="91438" tIns="45719" rIns="91438" bIns="45719" rtlCol="0">
            <a:spAutoFit/>
          </a:bodyPr>
          <a:lstStyle/>
          <a:p>
            <a:pPr>
              <a:lnSpc>
                <a:spcPts val="3000"/>
              </a:lnSpc>
            </a:pP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Nói về việc làm của những người trong tranh.</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AF0C50CD-4BDF-7140-9AEB-834AD040BE63}"/>
              </a:ext>
            </a:extLst>
          </p:cNvPr>
          <p:cNvSpPr txBox="1"/>
          <p:nvPr/>
        </p:nvSpPr>
        <p:spPr>
          <a:xfrm>
            <a:off x="533400" y="2967574"/>
            <a:ext cx="8153400" cy="2169825"/>
          </a:xfrm>
          <a:prstGeom prst="rect">
            <a:avLst/>
          </a:prstGeom>
          <a:noFill/>
        </p:spPr>
        <p:txBody>
          <a:bodyPr wrap="square" lIns="91438" tIns="45719" rIns="91438" bIns="45719" rtlCol="0">
            <a:spAutoFit/>
          </a:bodyPr>
          <a:lstStyle/>
          <a:p>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Tham</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khảo</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văn</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sau</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x-none"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nương</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mỗi</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lớn</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trâu</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ra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cày</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cụ</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già</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nhặt</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cỏ</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đốt</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lá</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Mấy</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chú</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bé</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bắc</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bếp</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thổi</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cơm</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ngô</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bé</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ngủ</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lưng</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a:t>
            </a:r>
            <a:r>
              <a:rPr lang="en-US"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x-none" sz="25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en-US"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Tô</a:t>
            </a:r>
            <a:r>
              <a:rPr lang="en-US"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Hoài</a:t>
            </a:r>
            <a:r>
              <a:rPr lang="en-US"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x-none"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 y="0"/>
            <a:ext cx="685800" cy="6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3462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582" b="95819" l="2556" r="94249">
                        <a14:foregroundMark x1="78275" y1="32578" x2="80671" y2="35714"/>
                        <a14:foregroundMark x1="13099" y1="51394" x2="21725" y2="90418"/>
                        <a14:foregroundMark x1="12460" y1="91638" x2="16613" y2="90418"/>
                        <a14:foregroundMark x1="36102" y1="46516" x2="46965" y2="88676"/>
                        <a14:foregroundMark x1="35942" y1="88850" x2="38498" y2="84843"/>
                        <a14:foregroundMark x1="63578" y1="36760" x2="67732" y2="41638"/>
                        <a14:foregroundMark x1="61502" y1="32056" x2="61821" y2="35017"/>
                        <a14:foregroundMark x1="65176" y1="33449" x2="65176" y2="33449"/>
                        <a14:foregroundMark x1="60543" y1="33101" x2="60543" y2="33101"/>
                        <a14:foregroundMark x1="48083" y1="62544" x2="47923" y2="66028"/>
                        <a14:foregroundMark x1="51438" y1="54007" x2="51438" y2="54007"/>
                        <a14:foregroundMark x1="16454" y1="86585" x2="15335" y2="90767"/>
                        <a14:foregroundMark x1="65016" y1="42683" x2="71885" y2="47735"/>
                        <a14:foregroundMark x1="71086" y1="44774" x2="80671" y2="43902"/>
                        <a14:foregroundMark x1="18530" y1="83624" x2="18690" y2="89895"/>
                        <a14:backgroundMark x1="18690" y1="83972" x2="18690" y2="93902"/>
                      </a14:backgroundRemoval>
                    </a14:imgEffect>
                  </a14:imgLayer>
                </a14:imgProps>
              </a:ext>
              <a:ext uri="{28A0092B-C50C-407E-A947-70E740481C1C}">
                <a14:useLocalDpi xmlns:a14="http://schemas.microsoft.com/office/drawing/2010/main" val="0"/>
              </a:ext>
            </a:extLst>
          </a:blip>
          <a:stretch>
            <a:fillRect/>
          </a:stretch>
        </p:blipFill>
        <p:spPr>
          <a:xfrm>
            <a:off x="3200400" y="-95238"/>
            <a:ext cx="6096000" cy="5589623"/>
          </a:xfrm>
          <a:prstGeom prst="rect">
            <a:avLst/>
          </a:prstGeom>
        </p:spPr>
      </p:pic>
      <p:sp>
        <p:nvSpPr>
          <p:cNvPr id="3" name="Rounded Rectangular Callout 2"/>
          <p:cNvSpPr/>
          <p:nvPr/>
        </p:nvSpPr>
        <p:spPr>
          <a:xfrm>
            <a:off x="152400" y="129886"/>
            <a:ext cx="4876800" cy="2133600"/>
          </a:xfrm>
          <a:prstGeom prst="wedgeRoundRectCallout">
            <a:avLst>
              <a:gd name="adj1" fmla="val 73297"/>
              <a:gd name="adj2" fmla="val -131"/>
              <a:gd name="adj3" fmla="val 16667"/>
            </a:avLst>
          </a:prstGeom>
          <a:solidFill>
            <a:srgbClr val="FEDAF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4" rIns="91405" bIns="45704" rtlCol="0" anchor="ctr"/>
          <a:lstStyle/>
          <a:p>
            <a:pPr defTabSz="914049"/>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quan sát kĩ các bức tranh để tìm kiếm các thông tin sau:</a:t>
            </a:r>
          </a:p>
          <a:p>
            <a:pPr defTabSz="914049"/>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Tranh vẽ cảnh ở đâu?</a:t>
            </a:r>
          </a:p>
          <a:p>
            <a:pPr defTabSz="914049"/>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Có những gì trong tranh?</a:t>
            </a:r>
          </a:p>
          <a:p>
            <a:pPr defTabSz="914049"/>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nhỏ đang làm gì?</a:t>
            </a:r>
          </a:p>
        </p:txBody>
      </p:sp>
      <p:sp>
        <p:nvSpPr>
          <p:cNvPr id="6"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769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 xmlns:a16="http://schemas.microsoft.com/office/drawing/2014/main" id="{856FD989-2D9B-4179-9A3E-F7DA003A6E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438150"/>
            <a:ext cx="8305800" cy="4705350"/>
          </a:xfrm>
          <a:prstGeom prst="rect">
            <a:avLst/>
          </a:prstGeom>
        </p:spPr>
      </p:pic>
      <p:sp>
        <p:nvSpPr>
          <p:cNvPr id="4" name="Rectangle 3"/>
          <p:cNvSpPr/>
          <p:nvPr/>
        </p:nvSpPr>
        <p:spPr>
          <a:xfrm>
            <a:off x="990600" y="1194954"/>
            <a:ext cx="7000009" cy="2400655"/>
          </a:xfrm>
          <a:prstGeom prst="rect">
            <a:avLst/>
          </a:prstGeom>
        </p:spPr>
        <p:txBody>
          <a:bodyPr wrap="square" lIns="91438" tIns="45719" rIns="91438" bIns="45719">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t>
            </a:r>
          </a:p>
          <a:p>
            <a:pPr algn="just"/>
            <a:r>
              <a:rPr lang="vi-VN" sz="2500" dirty="0" smtClean="0">
                <a:solidFill>
                  <a:srgbClr val="2FBB2F"/>
                </a:solidFill>
                <a:latin typeface="Arial-Rounded" panose="020B0500000000000000" pitchFamily="34" charset="0"/>
                <a:ea typeface="Arial-Rounded" panose="020B0500000000000000" pitchFamily="34" charset="0"/>
                <a:cs typeface="Arial-Rounded" panose="020B0500000000000000" pitchFamily="34" charset="0"/>
              </a:rPr>
              <a:t>Trên </a:t>
            </a:r>
            <a:r>
              <a:rPr lang="vi-VN" sz="2500" dirty="0">
                <a:solidFill>
                  <a:srgbClr val="2FBB2F"/>
                </a:solidFill>
                <a:latin typeface="Arial-Rounded" panose="020B0500000000000000" pitchFamily="34" charset="0"/>
                <a:ea typeface="Arial-Rounded" panose="020B0500000000000000" pitchFamily="34" charset="0"/>
                <a:cs typeface="Arial-Rounded" panose="020B0500000000000000" pitchFamily="34" charset="0"/>
              </a:rPr>
              <a:t>nương, ai nấy đều tập trung làm việc của mình. Các cụ già thu nhặt cỏ, đốt lá. Các ông bố đánh trâu cày ruộng. Các bà mẹ cần mẫn tra ngô. Các em bé ngủ say trên lưng mẹ. Các em bé lớn hơn thì nổi lửa nấu cơm</a:t>
            </a:r>
            <a:r>
              <a:rPr lang="vi-VN" sz="2500" dirty="0" smtClean="0">
                <a:solidFill>
                  <a:srgbClr val="2FBB2F"/>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2FBB2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694458" y="41512"/>
            <a:ext cx="6468342" cy="477054"/>
          </a:xfrm>
          <a:prstGeom prst="rect">
            <a:avLst/>
          </a:prstGeom>
          <a:noFill/>
        </p:spPr>
        <p:txBody>
          <a:bodyPr wrap="square" lIns="91438" tIns="45719" rIns="91438" bIns="45719" rtlCol="0">
            <a:spAutoFit/>
          </a:bodyPr>
          <a:lstStyle/>
          <a:p>
            <a:pPr>
              <a:lnSpc>
                <a:spcPts val="3000"/>
              </a:lnSpc>
            </a:pP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Nói về việc làm của những người trong tranh.</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4" y="0"/>
            <a:ext cx="685800" cy="6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782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53035" y="19050"/>
            <a:ext cx="8648956" cy="861772"/>
          </a:xfrm>
          <a:prstGeom prst="rect">
            <a:avLst/>
          </a:prstGeom>
          <a:noFill/>
        </p:spPr>
        <p:txBody>
          <a:bodyPr wrap="square" lIns="91438" tIns="45719" rIns="91438" bIns="45719" rtlCol="0">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b="1" dirty="0">
                <a:latin typeface="Arial-Rounded" panose="020B0500000000000000" pitchFamily="34" charset="0"/>
                <a:ea typeface="Arial-Rounded" panose="020B0500000000000000" pitchFamily="34" charset="0"/>
                <a:cs typeface="Arial-Rounded" panose="020B0500000000000000" pitchFamily="34" charset="0"/>
              </a:rPr>
              <a:t> </a:t>
            </a:r>
            <a:r>
              <a:rPr lang="vi-VN" sz="2500" b="1" dirty="0">
                <a:latin typeface="Arial-Rounded" panose="020B0500000000000000" pitchFamily="34" charset="0"/>
                <a:ea typeface="Arial-Rounded" panose="020B0500000000000000" pitchFamily="34" charset="0"/>
                <a:cs typeface="Arial-Rounded" panose="020B0500000000000000" pitchFamily="34" charset="0"/>
              </a:rPr>
              <a:t>Viết 3-5 câu kể về một sự việc mà em đã chứng kiến hoặc tham gia ở nơi em sống. </a:t>
            </a:r>
          </a:p>
        </p:txBody>
      </p:sp>
      <p:sp>
        <p:nvSpPr>
          <p:cNvPr id="37" name="Rounded Rectangle 36">
            <a:extLst>
              <a:ext uri="{FF2B5EF4-FFF2-40B4-BE49-F238E27FC236}">
                <a16:creationId xmlns="" xmlns:a16="http://schemas.microsoft.com/office/drawing/2014/main" id="{2DDF075E-4B1D-264A-BA85-F5331FD17CE5}"/>
              </a:ext>
            </a:extLst>
          </p:cNvPr>
          <p:cNvSpPr/>
          <p:nvPr/>
        </p:nvSpPr>
        <p:spPr>
          <a:xfrm>
            <a:off x="7335698" y="1933781"/>
            <a:ext cx="1666293" cy="193336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Có những ai tham gia việc đó</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ounded Rectangle 39">
            <a:extLst>
              <a:ext uri="{FF2B5EF4-FFF2-40B4-BE49-F238E27FC236}">
                <a16:creationId xmlns="" xmlns:a16="http://schemas.microsoft.com/office/drawing/2014/main" id="{A8F6B7B2-416F-7948-B6F4-61A4BC30F0EB}"/>
              </a:ext>
            </a:extLst>
          </p:cNvPr>
          <p:cNvSpPr/>
          <p:nvPr/>
        </p:nvSpPr>
        <p:spPr>
          <a:xfrm>
            <a:off x="2616045" y="4095750"/>
            <a:ext cx="4719653" cy="959294"/>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Những người tham gia đã làm gì? Làm như thế nào? </a:t>
            </a:r>
          </a:p>
        </p:txBody>
      </p:sp>
      <p:sp>
        <p:nvSpPr>
          <p:cNvPr id="43" name="Rounded Rectangle 42">
            <a:extLst>
              <a:ext uri="{FF2B5EF4-FFF2-40B4-BE49-F238E27FC236}">
                <a16:creationId xmlns="" xmlns:a16="http://schemas.microsoft.com/office/drawing/2014/main" id="{ED19F6EA-7F1B-A945-A789-1A69D7577827}"/>
              </a:ext>
            </a:extLst>
          </p:cNvPr>
          <p:cNvSpPr/>
          <p:nvPr/>
        </p:nvSpPr>
        <p:spPr>
          <a:xfrm>
            <a:off x="152400" y="1581150"/>
            <a:ext cx="1905000" cy="260786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Em có suy nghĩ gì khi chứng kiến (hoặc tham gia) việc đó? </a:t>
            </a:r>
            <a:endParaRPr lang="x-none" sz="25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ounded Rectangle 46">
            <a:extLst>
              <a:ext uri="{FF2B5EF4-FFF2-40B4-BE49-F238E27FC236}">
                <a16:creationId xmlns="" xmlns:a16="http://schemas.microsoft.com/office/drawing/2014/main" id="{7BDF9D5E-C9D3-534F-9A82-A5641504312F}"/>
              </a:ext>
            </a:extLst>
          </p:cNvPr>
          <p:cNvSpPr/>
          <p:nvPr/>
        </p:nvSpPr>
        <p:spPr>
          <a:xfrm>
            <a:off x="2639693" y="880822"/>
            <a:ext cx="4387582" cy="876484"/>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Em đã tham gia hoặc chứng kiến việc gì? Ở </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đâu</a:t>
            </a:r>
          </a:p>
        </p:txBody>
      </p:sp>
      <p:sp>
        <p:nvSpPr>
          <p:cNvPr id="49" name="Oval 48">
            <a:extLst>
              <a:ext uri="{FF2B5EF4-FFF2-40B4-BE49-F238E27FC236}">
                <a16:creationId xmlns="" xmlns:a16="http://schemas.microsoft.com/office/drawing/2014/main" id="{FE4D60D9-4B08-8E48-9B9F-AE888606F20E}"/>
              </a:ext>
            </a:extLst>
          </p:cNvPr>
          <p:cNvSpPr/>
          <p:nvPr/>
        </p:nvSpPr>
        <p:spPr>
          <a:xfrm>
            <a:off x="2952878" y="2056709"/>
            <a:ext cx="3761212" cy="163699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x-none"/>
          </a:p>
        </p:txBody>
      </p:sp>
      <p:sp>
        <p:nvSpPr>
          <p:cNvPr id="4" name="Oval 3"/>
          <p:cNvSpPr/>
          <p:nvPr/>
        </p:nvSpPr>
        <p:spPr>
          <a:xfrm>
            <a:off x="3105278" y="2169705"/>
            <a:ext cx="3496939" cy="1401292"/>
          </a:xfrm>
          <a:prstGeom prst="ellipse">
            <a:avLst/>
          </a:prstGeom>
          <a:solidFill>
            <a:srgbClr val="00A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chứng</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kiến</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hoặc</a:t>
            </a:r>
            <a:r>
              <a:rPr lang="en-US"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tham</a:t>
            </a:r>
            <a:r>
              <a:rPr lang="en-US"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gia</a:t>
            </a:r>
            <a:endPar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Arrow Connector 9"/>
          <p:cNvCxnSpPr>
            <a:stCxn id="49" idx="0"/>
            <a:endCxn id="47" idx="2"/>
          </p:cNvCxnSpPr>
          <p:nvPr/>
        </p:nvCxnSpPr>
        <p:spPr>
          <a:xfrm flipV="1">
            <a:off x="4833484" y="1757306"/>
            <a:ext cx="0" cy="2994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750630" y="2870350"/>
            <a:ext cx="621608"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9" idx="2"/>
            <a:endCxn id="43" idx="3"/>
          </p:cNvCxnSpPr>
          <p:nvPr/>
        </p:nvCxnSpPr>
        <p:spPr>
          <a:xfrm flipH="1">
            <a:off x="2057400" y="2875207"/>
            <a:ext cx="895478" cy="98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9" idx="4"/>
          </p:cNvCxnSpPr>
          <p:nvPr/>
        </p:nvCxnSpPr>
        <p:spPr>
          <a:xfrm>
            <a:off x="4833484" y="3693704"/>
            <a:ext cx="0" cy="4020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1"/>
          <p:cNvSpPr txBox="1"/>
          <p:nvPr/>
        </p:nvSpPr>
        <p:spPr>
          <a:xfrm>
            <a:off x="-2438400" y="505199"/>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3" name="Picture 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1727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8" presetClass="emph" presetSubtype="0" autoRev="1" fill="hold" grpId="0" nodeType="withEffect">
                                  <p:stCondLst>
                                    <p:cond delay="0"/>
                                  </p:stCondLst>
                                  <p:childTnLst>
                                    <p:animRot by="21600000">
                                      <p:cBhvr>
                                        <p:cTn id="19" dur="9500" fill="hold"/>
                                        <p:tgtEl>
                                          <p:spTgt spid="4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right)">
                                      <p:cBhvr>
                                        <p:cTn id="51" dur="500"/>
                                        <p:tgtEl>
                                          <p:spTgt spid="13"/>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animBg="1"/>
      <p:bldP spid="40" grpId="0" animBg="1"/>
      <p:bldP spid="43" grpId="0" animBg="1"/>
      <p:bldP spid="47" grpId="0" animBg="1"/>
      <p:bldP spid="49" grpId="0" animBg="1"/>
      <p:bldP spid="49" grpId="1"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1116</Words>
  <Application>Microsoft Office PowerPoint</Application>
  <PresentationFormat>On-screen Show (16:9)</PresentationFormat>
  <Paragraphs>129</Paragraphs>
  <Slides>17</Slides>
  <Notes>17</Notes>
  <HiddenSlides>0</HiddenSlides>
  <MMClips>0</MMClips>
  <ScaleCrop>false</ScaleCrop>
  <HeadingPairs>
    <vt:vector size="4" baseType="variant">
      <vt:variant>
        <vt:lpstr>Theme</vt:lpstr>
      </vt:variant>
      <vt:variant>
        <vt:i4>7</vt:i4>
      </vt:variant>
      <vt:variant>
        <vt:lpstr>Slide Titles</vt:lpstr>
      </vt:variant>
      <vt:variant>
        <vt:i4>17</vt:i4>
      </vt:variant>
    </vt:vector>
  </HeadingPairs>
  <TitlesOfParts>
    <vt:vector size="24" baseType="lpstr">
      <vt:lpstr>Office Theme</vt:lpstr>
      <vt:lpstr>1_Office Theme</vt:lpstr>
      <vt:lpstr>Office 主题</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MYLAPTOP</dc:creator>
  <cp:lastModifiedBy>MYLAPTOP</cp:lastModifiedBy>
  <cp:revision>16</cp:revision>
  <dcterms:created xsi:type="dcterms:W3CDTF">2021-11-12T09:34:28Z</dcterms:created>
  <dcterms:modified xsi:type="dcterms:W3CDTF">2021-11-12T16:55:29Z</dcterms:modified>
</cp:coreProperties>
</file>