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0" r:id="rId2"/>
    <p:sldId id="257" r:id="rId3"/>
    <p:sldId id="276" r:id="rId4"/>
    <p:sldId id="421" r:id="rId5"/>
    <p:sldId id="422" r:id="rId6"/>
    <p:sldId id="423" r:id="rId7"/>
    <p:sldId id="404" r:id="rId8"/>
    <p:sldId id="424" r:id="rId9"/>
    <p:sldId id="427" r:id="rId10"/>
    <p:sldId id="428" r:id="rId11"/>
    <p:sldId id="434" r:id="rId12"/>
    <p:sldId id="325" r:id="rId13"/>
    <p:sldId id="326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281" r:id="rId28"/>
    <p:sldId id="385" r:id="rId29"/>
    <p:sldId id="27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0DDE414-34F7-4DA9-93DC-6790CB70E41D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F6A5C8-B28F-460C-9B80-AF02751C32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33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2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8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C4E95C-ACDF-485F-8685-5B5FCB2AD93B}"/>
              </a:ext>
            </a:extLst>
          </p:cNvPr>
          <p:cNvSpPr/>
          <p:nvPr userDrawn="1"/>
        </p:nvSpPr>
        <p:spPr>
          <a:xfrm>
            <a:off x="11194869" y="0"/>
            <a:ext cx="1201782" cy="146304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80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6468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1425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363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49" r:id="rId5"/>
    <p:sldLayoutId id="2147483650" r:id="rId6"/>
    <p:sldLayoutId id="2147483655" r:id="rId7"/>
    <p:sldLayoutId id="214748366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343417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996180" y="61555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3976271" y="953450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0F7539E-C939-4C8B-A972-FE6E67530A00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057001-23B0-411A-A86F-94DF25312E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514725" y="2862480"/>
            <a:ext cx="1765363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158761" y="4423445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6774" y="2863684"/>
            <a:ext cx="1426046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6341523" y="2886279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10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5 x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8159DCE-D0FB-4D9D-86A1-DFBC89C11481}"/>
              </a:ext>
            </a:extLst>
          </p:cNvPr>
          <p:cNvGrpSpPr/>
          <p:nvPr/>
        </p:nvGrpSpPr>
        <p:grpSpPr>
          <a:xfrm>
            <a:off x="5785107" y="941612"/>
            <a:ext cx="1121663" cy="1021939"/>
            <a:chOff x="3796748" y="1868557"/>
            <a:chExt cx="735495" cy="70559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9CB606-E4B7-41D3-A265-CACDE1A4C16B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6EA33A9-A0A2-4976-8F9F-970C8D656F1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B291EAD-C10D-4A88-84E7-E6FE59F6CB80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A8F911-3E8D-42D3-B23E-A60D452001AE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58CEC9-B65C-4D31-8F29-0CEFA01508C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F3A3672-A897-4F0D-B2CC-707362C053F7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58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0239C95-44CC-44E8-BEE8-0C9AC7E88B19}"/>
              </a:ext>
            </a:extLst>
          </p:cNvPr>
          <p:cNvSpPr txBox="1"/>
          <p:nvPr/>
        </p:nvSpPr>
        <p:spPr>
          <a:xfrm>
            <a:off x="7644480" y="27419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11A38C-6071-4399-95EE-9383483484B8}"/>
              </a:ext>
            </a:extLst>
          </p:cNvPr>
          <p:cNvGrpSpPr/>
          <p:nvPr/>
        </p:nvGrpSpPr>
        <p:grpSpPr>
          <a:xfrm>
            <a:off x="1257300" y="936074"/>
            <a:ext cx="10620375" cy="1302524"/>
            <a:chOff x="1352551" y="1009685"/>
            <a:chExt cx="9677400" cy="130252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52BF60E-D21F-4568-9432-BBA688FF893A}"/>
                </a:ext>
              </a:extLst>
            </p:cNvPr>
            <p:cNvSpPr/>
            <p:nvPr/>
          </p:nvSpPr>
          <p:spPr>
            <a:xfrm>
              <a:off x="1352551" y="1057029"/>
              <a:ext cx="9677400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350707-4735-4788-BD8D-91BD156D42C7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F26DB7-7186-43FD-8531-CEBCB2619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t="31280" r="37837" b="54225"/>
          <a:stretch/>
        </p:blipFill>
        <p:spPr>
          <a:xfrm>
            <a:off x="1641146" y="2452291"/>
            <a:ext cx="3822206" cy="9792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3613374" y="242642"/>
            <a:ext cx="7149701" cy="581236"/>
            <a:chOff x="1199723" y="356009"/>
            <a:chExt cx="7085470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7085470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86E0C-CE63-42F6-B3DB-B6D933DCA8AD}"/>
              </a:ext>
            </a:extLst>
          </p:cNvPr>
          <p:cNvGrpSpPr/>
          <p:nvPr/>
        </p:nvGrpSpPr>
        <p:grpSpPr>
          <a:xfrm>
            <a:off x="5906392" y="1059138"/>
            <a:ext cx="847814" cy="631277"/>
            <a:chOff x="1272532" y="1717365"/>
            <a:chExt cx="1034473" cy="6227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367AE3D-DB16-46D7-B1C8-A9B71FD5E8C5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8C3EBB-B219-4FFD-AA0B-45F659E5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847530-4D4D-4100-824A-D2486DCB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2E724F-FFD5-4F9C-ACBC-681FE3CD6B0F}"/>
              </a:ext>
            </a:extLst>
          </p:cNvPr>
          <p:cNvGrpSpPr/>
          <p:nvPr/>
        </p:nvGrpSpPr>
        <p:grpSpPr>
          <a:xfrm>
            <a:off x="4767909" y="1048453"/>
            <a:ext cx="847814" cy="631277"/>
            <a:chOff x="1272532" y="1717365"/>
            <a:chExt cx="1034473" cy="6227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217A08-1855-47D6-87E7-61F9317CD442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F02E63-96B3-4DCA-851A-D6023C8D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7FC5A1-E839-491A-94B9-F173F190E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406EF-6F0D-4613-B9DE-B9BD5318788E}"/>
              </a:ext>
            </a:extLst>
          </p:cNvPr>
          <p:cNvGrpSpPr/>
          <p:nvPr/>
        </p:nvGrpSpPr>
        <p:grpSpPr>
          <a:xfrm>
            <a:off x="3665008" y="1072045"/>
            <a:ext cx="847814" cy="631277"/>
            <a:chOff x="1272532" y="1717365"/>
            <a:chExt cx="1034473" cy="6227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796BE9-1379-4D9B-8325-D9B95FA261FB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5010D2-0C37-4ED2-823A-43B456A4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BC874D-1C4D-48EE-8388-77D4D7CC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F15DF0-15EF-4690-8E8D-77470C914A80}"/>
              </a:ext>
            </a:extLst>
          </p:cNvPr>
          <p:cNvGrpSpPr/>
          <p:nvPr/>
        </p:nvGrpSpPr>
        <p:grpSpPr>
          <a:xfrm>
            <a:off x="2570463" y="1072045"/>
            <a:ext cx="847814" cy="631277"/>
            <a:chOff x="1272532" y="1717365"/>
            <a:chExt cx="1034473" cy="6227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6D96B3-ADF7-465B-B8D9-3D91386E9F26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24FBCA-F5B8-439A-955D-28AF7840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2E32ED-04FA-4865-9E88-2827CAE0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CFDF4F-827A-4739-99EE-D776E8CCDEED}"/>
              </a:ext>
            </a:extLst>
          </p:cNvPr>
          <p:cNvSpPr txBox="1"/>
          <p:nvPr/>
        </p:nvSpPr>
        <p:spPr>
          <a:xfrm>
            <a:off x="3526081" y="15721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75A3F4-FCA5-49CC-B858-554C19B8001A}"/>
              </a:ext>
            </a:extLst>
          </p:cNvPr>
          <p:cNvSpPr txBox="1"/>
          <p:nvPr/>
        </p:nvSpPr>
        <p:spPr>
          <a:xfrm>
            <a:off x="7194187" y="967406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2 + 2 + 2 + 2 = 8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3833B4-8B3F-487F-BC62-9D01AB37EEF9}"/>
              </a:ext>
            </a:extLst>
          </p:cNvPr>
          <p:cNvSpPr txBox="1"/>
          <p:nvPr/>
        </p:nvSpPr>
        <p:spPr>
          <a:xfrm>
            <a:off x="8440987" y="1448441"/>
            <a:ext cx="184732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3517FB0-6007-4FD5-B27F-FE4D78E6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4" t="55770" r="35126" b="29735"/>
          <a:stretch/>
        </p:blipFill>
        <p:spPr>
          <a:xfrm>
            <a:off x="1615349" y="3986672"/>
            <a:ext cx="3873800" cy="884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EDB89C-14F4-4B52-A2EB-95CED2FC8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0" t="78501" r="34240" b="7004"/>
          <a:stretch/>
        </p:blipFill>
        <p:spPr>
          <a:xfrm>
            <a:off x="1467459" y="5149982"/>
            <a:ext cx="4169580" cy="9448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BF44DC-1324-4238-9D15-ACA8797E1D04}"/>
              </a:ext>
            </a:extLst>
          </p:cNvPr>
          <p:cNvSpPr txBox="1"/>
          <p:nvPr/>
        </p:nvSpPr>
        <p:spPr>
          <a:xfrm>
            <a:off x="2616466" y="3279153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3C7B02-EEE8-40C1-9C09-766E1D5A3CB7}"/>
              </a:ext>
            </a:extLst>
          </p:cNvPr>
          <p:cNvSpPr txBox="1"/>
          <p:nvPr/>
        </p:nvSpPr>
        <p:spPr>
          <a:xfrm>
            <a:off x="6645181" y="2266974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 4 + 4 + 4 = 12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AB1857C-4A73-4A80-9E6F-56F5C2DC3884}"/>
              </a:ext>
            </a:extLst>
          </p:cNvPr>
          <p:cNvSpPr/>
          <p:nvPr/>
        </p:nvSpPr>
        <p:spPr>
          <a:xfrm>
            <a:off x="7350914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B4B5A68-BD0F-455B-B4FE-3EADA07EED95}"/>
              </a:ext>
            </a:extLst>
          </p:cNvPr>
          <p:cNvSpPr/>
          <p:nvPr/>
        </p:nvSpPr>
        <p:spPr>
          <a:xfrm>
            <a:off x="8267689" y="288504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F518DE-482A-4EAF-A2AA-F38BEEE2A911}"/>
              </a:ext>
            </a:extLst>
          </p:cNvPr>
          <p:cNvSpPr/>
          <p:nvPr/>
        </p:nvSpPr>
        <p:spPr>
          <a:xfrm>
            <a:off x="9271989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E37A7-914B-4F64-A4B8-2AECFBF10B7F}"/>
              </a:ext>
            </a:extLst>
          </p:cNvPr>
          <p:cNvSpPr txBox="1"/>
          <p:nvPr/>
        </p:nvSpPr>
        <p:spPr>
          <a:xfrm>
            <a:off x="7646265" y="4300539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E1E818-4D32-4595-BE2A-E74C01DD3822}"/>
              </a:ext>
            </a:extLst>
          </p:cNvPr>
          <p:cNvSpPr txBox="1"/>
          <p:nvPr/>
        </p:nvSpPr>
        <p:spPr>
          <a:xfrm>
            <a:off x="2680824" y="466110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7F16D1-994C-4D66-AB72-D290716796D5}"/>
              </a:ext>
            </a:extLst>
          </p:cNvPr>
          <p:cNvSpPr txBox="1"/>
          <p:nvPr/>
        </p:nvSpPr>
        <p:spPr>
          <a:xfrm>
            <a:off x="6645181" y="3825573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 5 + 5 = 10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814282F-E6E2-4D56-A5B5-8F1869014582}"/>
              </a:ext>
            </a:extLst>
          </p:cNvPr>
          <p:cNvSpPr/>
          <p:nvPr/>
        </p:nvSpPr>
        <p:spPr>
          <a:xfrm>
            <a:off x="7387967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0472D27-8171-4CC5-939F-7E3C7A9A8641}"/>
              </a:ext>
            </a:extLst>
          </p:cNvPr>
          <p:cNvSpPr/>
          <p:nvPr/>
        </p:nvSpPr>
        <p:spPr>
          <a:xfrm>
            <a:off x="831407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DDCA261-535B-4F07-9DB0-FA29BC6BC176}"/>
              </a:ext>
            </a:extLst>
          </p:cNvPr>
          <p:cNvSpPr/>
          <p:nvPr/>
        </p:nvSpPr>
        <p:spPr>
          <a:xfrm>
            <a:off x="929791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516828-2568-4216-B9FB-982EF7D819D7}"/>
              </a:ext>
            </a:extLst>
          </p:cNvPr>
          <p:cNvSpPr txBox="1"/>
          <p:nvPr/>
        </p:nvSpPr>
        <p:spPr>
          <a:xfrm>
            <a:off x="7650809" y="564914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=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809CD-88A2-4D66-8132-3E3B12ED4BE4}"/>
              </a:ext>
            </a:extLst>
          </p:cNvPr>
          <p:cNvSpPr txBox="1"/>
          <p:nvPr/>
        </p:nvSpPr>
        <p:spPr>
          <a:xfrm>
            <a:off x="2715681" y="5871115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7CAFEA-8BBF-457C-AE32-518626140E7B}"/>
              </a:ext>
            </a:extLst>
          </p:cNvPr>
          <p:cNvSpPr txBox="1"/>
          <p:nvPr/>
        </p:nvSpPr>
        <p:spPr>
          <a:xfrm>
            <a:off x="6645181" y="5174181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 6 + 6 + 6 = 18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FFC241-CDE0-4DBB-85C2-CD7B4055F791}"/>
              </a:ext>
            </a:extLst>
          </p:cNvPr>
          <p:cNvSpPr/>
          <p:nvPr/>
        </p:nvSpPr>
        <p:spPr>
          <a:xfrm>
            <a:off x="7346114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C3AE0C6-B8D4-461D-BA06-58B8FF84B67E}"/>
              </a:ext>
            </a:extLst>
          </p:cNvPr>
          <p:cNvSpPr/>
          <p:nvPr/>
        </p:nvSpPr>
        <p:spPr>
          <a:xfrm>
            <a:off x="828334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4E1C14-CC91-4FFB-B934-B9E63AA007E2}"/>
              </a:ext>
            </a:extLst>
          </p:cNvPr>
          <p:cNvSpPr/>
          <p:nvPr/>
        </p:nvSpPr>
        <p:spPr>
          <a:xfrm>
            <a:off x="926718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4A4FBD-44EA-42C5-9236-075A08AC5C18}"/>
              </a:ext>
            </a:extLst>
          </p:cNvPr>
          <p:cNvSpPr/>
          <p:nvPr/>
        </p:nvSpPr>
        <p:spPr>
          <a:xfrm>
            <a:off x="7355445" y="2896922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850E4D-6720-4BA0-8871-9B321E0B6032}"/>
              </a:ext>
            </a:extLst>
          </p:cNvPr>
          <p:cNvSpPr/>
          <p:nvPr/>
        </p:nvSpPr>
        <p:spPr>
          <a:xfrm>
            <a:off x="8277263" y="289108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164ED7-F052-433C-88B7-59D1B7D9A644}"/>
              </a:ext>
            </a:extLst>
          </p:cNvPr>
          <p:cNvGrpSpPr/>
          <p:nvPr/>
        </p:nvGrpSpPr>
        <p:grpSpPr>
          <a:xfrm>
            <a:off x="9230999" y="2750618"/>
            <a:ext cx="863587" cy="618374"/>
            <a:chOff x="9267102" y="3319253"/>
            <a:chExt cx="708151" cy="61837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161B4C8-1111-4AA3-8C88-A06556A530D9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E47FA7-726B-452B-814F-78090B6C5FDF}"/>
                </a:ext>
              </a:extLst>
            </p:cNvPr>
            <p:cNvSpPr txBox="1"/>
            <p:nvPr/>
          </p:nvSpPr>
          <p:spPr>
            <a:xfrm>
              <a:off x="9267102" y="3319253"/>
              <a:ext cx="708151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0363ACC-9442-45AB-91CF-6CB5B62F13C1}"/>
              </a:ext>
            </a:extLst>
          </p:cNvPr>
          <p:cNvSpPr/>
          <p:nvPr/>
        </p:nvSpPr>
        <p:spPr>
          <a:xfrm>
            <a:off x="7392769" y="445880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826E551-C126-42AE-8B78-56C51CAE6B96}"/>
              </a:ext>
            </a:extLst>
          </p:cNvPr>
          <p:cNvSpPr/>
          <p:nvPr/>
        </p:nvSpPr>
        <p:spPr>
          <a:xfrm>
            <a:off x="8314587" y="4452970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0F7F451-5115-467E-83AC-941A1020A5E3}"/>
              </a:ext>
            </a:extLst>
          </p:cNvPr>
          <p:cNvGrpSpPr/>
          <p:nvPr/>
        </p:nvGrpSpPr>
        <p:grpSpPr>
          <a:xfrm>
            <a:off x="9234608" y="4319557"/>
            <a:ext cx="789724" cy="618374"/>
            <a:chOff x="9254781" y="3317048"/>
            <a:chExt cx="623204" cy="61837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4744FD9-43BA-4B93-90AB-89EF06F8E33F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DA20718-CAC1-403C-B76F-B6A2853D8501}"/>
                </a:ext>
              </a:extLst>
            </p:cNvPr>
            <p:cNvSpPr txBox="1"/>
            <p:nvPr/>
          </p:nvSpPr>
          <p:spPr>
            <a:xfrm>
              <a:off x="9254781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0B7BC73-625A-4B7B-9197-0B8E52A8B06C}"/>
              </a:ext>
            </a:extLst>
          </p:cNvPr>
          <p:cNvSpPr/>
          <p:nvPr/>
        </p:nvSpPr>
        <p:spPr>
          <a:xfrm>
            <a:off x="7352118" y="5805544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C415B92-ACAB-47A0-8D61-E415F4F09646}"/>
              </a:ext>
            </a:extLst>
          </p:cNvPr>
          <p:cNvSpPr/>
          <p:nvPr/>
        </p:nvSpPr>
        <p:spPr>
          <a:xfrm>
            <a:off x="8273936" y="5799708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9D0A01-32C2-4F0B-9837-E620A5A42ECD}"/>
              </a:ext>
            </a:extLst>
          </p:cNvPr>
          <p:cNvGrpSpPr/>
          <p:nvPr/>
        </p:nvGrpSpPr>
        <p:grpSpPr>
          <a:xfrm>
            <a:off x="9214580" y="5664491"/>
            <a:ext cx="768319" cy="618374"/>
            <a:chOff x="9260318" y="3325877"/>
            <a:chExt cx="623204" cy="61837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61C3041-8940-460D-B602-EB7CD5531E33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FB1642-D5A9-4CCE-A559-0E46BB3A2F18}"/>
                </a:ext>
              </a:extLst>
            </p:cNvPr>
            <p:cNvSpPr txBox="1"/>
            <p:nvPr/>
          </p:nvSpPr>
          <p:spPr>
            <a:xfrm>
              <a:off x="9260318" y="3325877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4BCF841-3EA5-4ADC-8708-3F113ADC963E}"/>
              </a:ext>
            </a:extLst>
          </p:cNvPr>
          <p:cNvSpPr txBox="1"/>
          <p:nvPr/>
        </p:nvSpPr>
        <p:spPr>
          <a:xfrm>
            <a:off x="575000" y="241371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892797-CEE6-4BE4-81E0-B8653B8249E9}"/>
              </a:ext>
            </a:extLst>
          </p:cNvPr>
          <p:cNvSpPr txBox="1"/>
          <p:nvPr/>
        </p:nvSpPr>
        <p:spPr>
          <a:xfrm>
            <a:off x="575000" y="381066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64C3A5-FCA5-4816-A0A3-3372F6C4B92E}"/>
              </a:ext>
            </a:extLst>
          </p:cNvPr>
          <p:cNvSpPr txBox="1"/>
          <p:nvPr/>
        </p:nvSpPr>
        <p:spPr>
          <a:xfrm>
            <a:off x="575000" y="517418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2" grpId="0"/>
      <p:bldP spid="43" grpId="0" animBg="1"/>
      <p:bldP spid="45" grpId="0" animBg="1"/>
      <p:bldP spid="46" grpId="0" animBg="1"/>
      <p:bldP spid="46" grpId="1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3" grpId="1" animBg="1"/>
      <p:bldP spid="54" grpId="0"/>
      <p:bldP spid="55" grpId="0"/>
      <p:bldP spid="56" grpId="0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5" grpId="0" animBg="1"/>
      <p:bldP spid="66" grpId="0" animBg="1"/>
      <p:bldP spid="70" grpId="0" animBg="1"/>
      <p:bldP spid="71" grpId="0" animBg="1"/>
      <p:bldP spid="75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5A36-A614-422D-8E59-9765C67AC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48B57-6D52-4FF5-9EEC-EBFDEC5864C3}"/>
              </a:ext>
            </a:extLst>
          </p:cNvPr>
          <p:cNvGrpSpPr/>
          <p:nvPr/>
        </p:nvGrpSpPr>
        <p:grpSpPr>
          <a:xfrm>
            <a:off x="3888532" y="1479179"/>
            <a:ext cx="3967843" cy="1320805"/>
            <a:chOff x="1352551" y="991404"/>
            <a:chExt cx="3967843" cy="132080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AF60AF-4A83-4EF4-8DAB-1C23A4092A48}"/>
                </a:ext>
              </a:extLst>
            </p:cNvPr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E01CA9-9C78-4E98-B349-176E92F5218C}"/>
                </a:ext>
              </a:extLst>
            </p:cNvPr>
            <p:cNvSpPr txBox="1"/>
            <p:nvPr/>
          </p:nvSpPr>
          <p:spPr>
            <a:xfrm>
              <a:off x="1395217" y="991404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11E6BD-B03B-4628-A1D7-7A3D4E8375F1}"/>
              </a:ext>
            </a:extLst>
          </p:cNvPr>
          <p:cNvGrpSpPr/>
          <p:nvPr/>
        </p:nvGrpSpPr>
        <p:grpSpPr>
          <a:xfrm>
            <a:off x="1796915" y="422927"/>
            <a:ext cx="8118452" cy="916311"/>
            <a:chOff x="1343382" y="406613"/>
            <a:chExt cx="6689716" cy="8281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29B571A-E3A8-44EC-A913-7DD3A5657876}"/>
                </a:ext>
              </a:extLst>
            </p:cNvPr>
            <p:cNvSpPr/>
            <p:nvPr/>
          </p:nvSpPr>
          <p:spPr>
            <a:xfrm>
              <a:off x="1643038" y="406613"/>
              <a:ext cx="6390060" cy="828134"/>
            </a:xfrm>
            <a:prstGeom prst="roundRect">
              <a:avLst>
                <a:gd name="adj" fmla="val 40087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bằng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nhau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thành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256262-6C3E-4BF3-9566-3E7AF12FD608}"/>
                </a:ext>
              </a:extLst>
            </p:cNvPr>
            <p:cNvSpPr/>
            <p:nvPr/>
          </p:nvSpPr>
          <p:spPr>
            <a:xfrm>
              <a:off x="1343382" y="549106"/>
              <a:ext cx="599312" cy="5431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411BCF1-5135-463E-9A3C-5A227A2DA7CC}"/>
              </a:ext>
            </a:extLst>
          </p:cNvPr>
          <p:cNvSpPr txBox="1"/>
          <p:nvPr/>
        </p:nvSpPr>
        <p:spPr>
          <a:xfrm>
            <a:off x="4736007" y="1491312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+ 7 + 7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C4D16-AA68-4638-AE86-781B5C060750}"/>
              </a:ext>
            </a:extLst>
          </p:cNvPr>
          <p:cNvSpPr txBox="1"/>
          <p:nvPr/>
        </p:nvSpPr>
        <p:spPr>
          <a:xfrm>
            <a:off x="6537601" y="1488461"/>
            <a:ext cx="123997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72C5E-2FA5-4186-9A7E-CEA06447B442}"/>
              </a:ext>
            </a:extLst>
          </p:cNvPr>
          <p:cNvSpPr txBox="1"/>
          <p:nvPr/>
        </p:nvSpPr>
        <p:spPr>
          <a:xfrm>
            <a:off x="4645351" y="1944710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x 3 = 21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1A893F-0083-4614-B12F-953BDC2C19F5}"/>
              </a:ext>
            </a:extLst>
          </p:cNvPr>
          <p:cNvSpPr txBox="1"/>
          <p:nvPr/>
        </p:nvSpPr>
        <p:spPr>
          <a:xfrm>
            <a:off x="882910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49C5-D7E2-4284-BB59-811EC824C6B0}"/>
              </a:ext>
            </a:extLst>
          </p:cNvPr>
          <p:cNvSpPr txBox="1"/>
          <p:nvPr/>
        </p:nvSpPr>
        <p:spPr>
          <a:xfrm>
            <a:off x="1614409" y="3112672"/>
            <a:ext cx="2676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+ 2 + 2 = 6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44E26-E52F-4AC5-9AC2-41ED11DF69CB}"/>
              </a:ext>
            </a:extLst>
          </p:cNvPr>
          <p:cNvSpPr txBox="1"/>
          <p:nvPr/>
        </p:nvSpPr>
        <p:spPr>
          <a:xfrm>
            <a:off x="6609396" y="3112672"/>
            <a:ext cx="4992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10 + 10 + 10 + 10 = 40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+ 5 + 5 + 5 + 5 + 5 = 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62353-EB4D-4A00-9005-1EBE660912E7}"/>
              </a:ext>
            </a:extLst>
          </p:cNvPr>
          <p:cNvSpPr txBox="1"/>
          <p:nvPr/>
        </p:nvSpPr>
        <p:spPr>
          <a:xfrm>
            <a:off x="882910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39F84-4CEF-4160-A236-9E60352D1306}"/>
              </a:ext>
            </a:extLst>
          </p:cNvPr>
          <p:cNvSpPr txBox="1"/>
          <p:nvPr/>
        </p:nvSpPr>
        <p:spPr>
          <a:xfrm>
            <a:off x="6008527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7D7A45-E5D4-4A0B-A02E-A7747908C7E8}"/>
              </a:ext>
            </a:extLst>
          </p:cNvPr>
          <p:cNvSpPr txBox="1"/>
          <p:nvPr/>
        </p:nvSpPr>
        <p:spPr>
          <a:xfrm>
            <a:off x="6008527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EC7DB-3E20-43AD-BCB7-FB3ADDF55707}"/>
              </a:ext>
            </a:extLst>
          </p:cNvPr>
          <p:cNvSpPr txBox="1"/>
          <p:nvPr/>
        </p:nvSpPr>
        <p:spPr>
          <a:xfrm>
            <a:off x="1205306" y="3448409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0CBF0D-3CE8-4558-B949-3CF114FB2826}"/>
              </a:ext>
            </a:extLst>
          </p:cNvPr>
          <p:cNvSpPr txBox="1"/>
          <p:nvPr/>
        </p:nvSpPr>
        <p:spPr>
          <a:xfrm>
            <a:off x="6595782" y="3486015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4 = 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1923EF-E139-47BF-B02F-70744A433DA4}"/>
              </a:ext>
            </a:extLst>
          </p:cNvPr>
          <p:cNvSpPr txBox="1"/>
          <p:nvPr/>
        </p:nvSpPr>
        <p:spPr>
          <a:xfrm>
            <a:off x="1282202" y="4742837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x 2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8AC2CB-8582-473E-8428-6289B7A77341}"/>
              </a:ext>
            </a:extLst>
          </p:cNvPr>
          <p:cNvSpPr txBox="1"/>
          <p:nvPr/>
        </p:nvSpPr>
        <p:spPr>
          <a:xfrm>
            <a:off x="6613054" y="4719044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30</a:t>
            </a:r>
          </a:p>
        </p:txBody>
      </p:sp>
    </p:spTree>
    <p:extLst>
      <p:ext uri="{BB962C8B-B14F-4D97-AF65-F5344CB8AC3E}">
        <p14:creationId xmlns:p14="http://schemas.microsoft.com/office/powerpoint/2010/main" val="48788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D555F-7406-4188-9B28-6AA99F294A7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7B41D0-C0D4-4F63-B766-0194BEA569C6}"/>
              </a:ext>
            </a:extLst>
          </p:cNvPr>
          <p:cNvSpPr/>
          <p:nvPr/>
        </p:nvSpPr>
        <p:spPr>
          <a:xfrm>
            <a:off x="3585111" y="2505670"/>
            <a:ext cx="537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TÁO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ĐỘC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Hangin_with_the_Worms">
            <a:hlinkClick r:id="" action="ppaction://media"/>
            <a:extLst>
              <a:ext uri="{FF2B5EF4-FFF2-40B4-BE49-F238E27FC236}">
                <a16:creationId xmlns:a16="http://schemas.microsoft.com/office/drawing/2014/main" id="{2E0516A3-19D0-416C-A305-339C1DDD4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7B2E9-19E7-480C-BB39-BDBDBFB000C5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67F395-53FB-4CC8-BA15-E502428D1FA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3D65B3-D8F3-4B96-BDBE-BF119A79E6E3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1DF33-1917-4A97-8BD7-ABB70AC5CEDC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763" y="69330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219200" y="8804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338952-2545-44DD-995B-AF00E05E354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74395"/>
            <a:ext cx="4721620" cy="61568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Gọi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ta!</a:t>
            </a:r>
          </a:p>
        </p:txBody>
      </p:sp>
    </p:spTree>
    <p:extLst>
      <p:ext uri="{BB962C8B-B14F-4D97-AF65-F5344CB8AC3E}">
        <p14:creationId xmlns:p14="http://schemas.microsoft.com/office/powerpoint/2010/main" val="600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28A64-CAB0-423A-BD52-7C1C4E7B035C}"/>
              </a:ext>
            </a:extLst>
          </p:cNvPr>
          <p:cNvSpPr/>
          <p:nvPr/>
        </p:nvSpPr>
        <p:spPr>
          <a:xfrm>
            <a:off x="2094493" y="3927534"/>
            <a:ext cx="77139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0E7C-6055-4C9E-A4DB-C4BFA8CA48E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CA2DCB-C530-408B-919D-F5170BFF55AF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9" y="3419169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52" y="3318390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47" y="3429000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1824247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3" y="0"/>
            <a:ext cx="6676103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12251" y="1836173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01740" y="5044560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 + 2 + 2 +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2 +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 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2 x 5 = 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 x 4 = 10</a:t>
            </a:r>
          </a:p>
        </p:txBody>
      </p:sp>
    </p:spTree>
    <p:extLst>
      <p:ext uri="{BB962C8B-B14F-4D97-AF65-F5344CB8AC3E}">
        <p14:creationId xmlns:p14="http://schemas.microsoft.com/office/powerpoint/2010/main" val="15269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4 + 4 + 4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4 x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4 x 4</a:t>
            </a:r>
          </a:p>
        </p:txBody>
      </p:sp>
    </p:spTree>
    <p:extLst>
      <p:ext uri="{BB962C8B-B14F-4D97-AF65-F5344CB8AC3E}">
        <p14:creationId xmlns:p14="http://schemas.microsoft.com/office/powerpoint/2010/main" val="2169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6 x 3 =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 x 6 = 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461EAE-B647-4768-B079-569EA0BEA054}"/>
              </a:ext>
            </a:extLst>
          </p:cNvPr>
          <p:cNvGrpSpPr/>
          <p:nvPr/>
        </p:nvGrpSpPr>
        <p:grpSpPr>
          <a:xfrm>
            <a:off x="548399" y="157050"/>
            <a:ext cx="10827774" cy="1866303"/>
            <a:chOff x="548399" y="157050"/>
            <a:chExt cx="10827774" cy="1866303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6AA6B7A6-8CEF-40BE-A619-24D35CE748EB}"/>
                </a:ext>
              </a:extLst>
            </p:cNvPr>
            <p:cNvSpPr/>
            <p:nvPr/>
          </p:nvSpPr>
          <p:spPr>
            <a:xfrm>
              <a:off x="548399" y="157050"/>
              <a:ext cx="10827774" cy="18663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FDD61-2544-41E7-8968-8365EC26F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9"/>
            <a:stretch/>
          </p:blipFill>
          <p:spPr>
            <a:xfrm>
              <a:off x="2545423" y="769830"/>
              <a:ext cx="1998534" cy="1020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4C0A58-D257-495B-804E-2A90D90F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4900087" y="769127"/>
              <a:ext cx="1998534" cy="10508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654C99-903B-4E70-AA5E-BB304AAE9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7254751" y="754442"/>
              <a:ext cx="1998534" cy="1050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3 x 2 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3 x 3 =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0AD81E-45AE-48FE-BC0E-A6591E5A4E98}"/>
              </a:ext>
            </a:extLst>
          </p:cNvPr>
          <p:cNvGrpSpPr/>
          <p:nvPr/>
        </p:nvGrpSpPr>
        <p:grpSpPr>
          <a:xfrm>
            <a:off x="548400" y="157050"/>
            <a:ext cx="10827774" cy="1828800"/>
            <a:chOff x="548400" y="157050"/>
            <a:chExt cx="10827774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548400" y="157050"/>
              <a:ext cx="10827774" cy="1828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62B3-0272-4CE4-84D9-E4799EF1BD5F}"/>
                </a:ext>
              </a:extLst>
            </p:cNvPr>
            <p:cNvGrpSpPr/>
            <p:nvPr/>
          </p:nvGrpSpPr>
          <p:grpSpPr>
            <a:xfrm>
              <a:off x="3780288" y="922063"/>
              <a:ext cx="2071396" cy="897584"/>
              <a:chOff x="2603241" y="943682"/>
              <a:chExt cx="2071396" cy="89758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726249-E603-461C-A449-4549B3DF2A15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0D63CB1-F2DF-4284-BBBE-511D59533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D42E9B-5F03-44B5-B467-774C69D1C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283027-01DE-4D08-A522-0BA403E25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7E0454-5CA9-4691-9CBB-9D0432CDE42C}"/>
                </a:ext>
              </a:extLst>
            </p:cNvPr>
            <p:cNvGrpSpPr/>
            <p:nvPr/>
          </p:nvGrpSpPr>
          <p:grpSpPr>
            <a:xfrm>
              <a:off x="6042602" y="930710"/>
              <a:ext cx="2071396" cy="897584"/>
              <a:chOff x="2603241" y="943682"/>
              <a:chExt cx="2071396" cy="89758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97DF1B-AD62-468C-90B9-11B414EF4440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EFAD1A-822D-4313-8847-E4826D08D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49A4D6-D847-4783-BD65-5F920099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47316-B663-4D0E-8180-BA71D84A5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85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5A99A-7D1F-4465-92DE-53270C88AFA7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5" y="2809651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4" y="2833801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76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E6738-16BA-4D61-BDD5-1A8F6F463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39350" y="477367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4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3CB47F-D205-4106-8AB4-A5AF4DF017C9}"/>
              </a:ext>
            </a:extLst>
          </p:cNvPr>
          <p:cNvGrpSpPr/>
          <p:nvPr/>
        </p:nvGrpSpPr>
        <p:grpSpPr>
          <a:xfrm>
            <a:off x="1907625" y="114796"/>
            <a:ext cx="7130522" cy="3350152"/>
            <a:chOff x="954314" y="-211520"/>
            <a:chExt cx="7130522" cy="33501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BF7F2-17F6-4D9D-9FFA-0491CB9C41B7}"/>
                </a:ext>
              </a:extLst>
            </p:cNvPr>
            <p:cNvGrpSpPr/>
            <p:nvPr/>
          </p:nvGrpSpPr>
          <p:grpSpPr>
            <a:xfrm>
              <a:off x="1802022" y="1191018"/>
              <a:ext cx="6282814" cy="1947614"/>
              <a:chOff x="1802022" y="1191018"/>
              <a:chExt cx="6282814" cy="1947614"/>
            </a:xfrm>
          </p:grpSpPr>
          <p:sp>
            <p:nvSpPr>
              <p:cNvPr id="7" name="Flowchart: Alternate Process 6">
                <a:extLst>
                  <a:ext uri="{FF2B5EF4-FFF2-40B4-BE49-F238E27FC236}">
                    <a16:creationId xmlns:a16="http://schemas.microsoft.com/office/drawing/2014/main" id="{02F7D525-28E5-4DA3-B729-BC5399420039}"/>
                  </a:ext>
                </a:extLst>
              </p:cNvPr>
              <p:cNvSpPr/>
              <p:nvPr/>
            </p:nvSpPr>
            <p:spPr>
              <a:xfrm>
                <a:off x="1802022" y="1191018"/>
                <a:ext cx="6282814" cy="1947614"/>
              </a:xfrm>
              <a:prstGeom prst="flowChartAlternateProcess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Viết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phép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nhân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tương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ứng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endParaRPr lang="zh-CN" alt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9AAB84C-52B7-4909-A6A4-5CED0E1037C2}"/>
                  </a:ext>
                </a:extLst>
              </p:cNvPr>
              <p:cNvGrpSpPr/>
              <p:nvPr/>
            </p:nvGrpSpPr>
            <p:grpSpPr>
              <a:xfrm>
                <a:off x="2911520" y="2034829"/>
                <a:ext cx="1893473" cy="705592"/>
                <a:chOff x="3226572" y="1877919"/>
                <a:chExt cx="1893473" cy="705592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CBD77FE-B8BA-48AD-8086-D91D285692FA}"/>
                    </a:ext>
                  </a:extLst>
                </p:cNvPr>
                <p:cNvSpPr/>
                <p:nvPr/>
              </p:nvSpPr>
              <p:spPr>
                <a:xfrm>
                  <a:off x="4384550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0F0879-644A-4EE2-9216-728E7DF09E71}"/>
                    </a:ext>
                  </a:extLst>
                </p:cNvPr>
                <p:cNvSpPr/>
                <p:nvPr/>
              </p:nvSpPr>
              <p:spPr>
                <a:xfrm>
                  <a:off x="4499329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64A3D0C-9D4D-480E-8DFC-87F6039DDCB8}"/>
                    </a:ext>
                  </a:extLst>
                </p:cNvPr>
                <p:cNvSpPr/>
                <p:nvPr/>
              </p:nvSpPr>
              <p:spPr>
                <a:xfrm>
                  <a:off x="4671607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B914ECF-33B6-418B-B6AC-828014F3E7A3}"/>
                    </a:ext>
                  </a:extLst>
                </p:cNvPr>
                <p:cNvSpPr/>
                <p:nvPr/>
              </p:nvSpPr>
              <p:spPr>
                <a:xfrm>
                  <a:off x="4824007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CFA366B-5AC4-4B47-9F12-D67F630D6B86}"/>
                    </a:ext>
                  </a:extLst>
                </p:cNvPr>
                <p:cNvSpPr/>
                <p:nvPr/>
              </p:nvSpPr>
              <p:spPr>
                <a:xfrm>
                  <a:off x="3226572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3AB57E7-F849-432B-99AF-BFB9B302A5D3}"/>
                    </a:ext>
                  </a:extLst>
                </p:cNvPr>
                <p:cNvSpPr/>
                <p:nvPr/>
              </p:nvSpPr>
              <p:spPr>
                <a:xfrm>
                  <a:off x="3341351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540E414-F97C-4BCE-97D8-11DFD3F09774}"/>
                    </a:ext>
                  </a:extLst>
                </p:cNvPr>
                <p:cNvSpPr/>
                <p:nvPr/>
              </p:nvSpPr>
              <p:spPr>
                <a:xfrm>
                  <a:off x="3513629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F7B7216-77B9-48CF-9666-3DD8B117C449}"/>
                    </a:ext>
                  </a:extLst>
                </p:cNvPr>
                <p:cNvSpPr/>
                <p:nvPr/>
              </p:nvSpPr>
              <p:spPr>
                <a:xfrm>
                  <a:off x="3666029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E00AE7-A3B3-4B03-B9E4-925148CF3753}"/>
                  </a:ext>
                </a:extLst>
              </p:cNvPr>
              <p:cNvGrpSpPr/>
              <p:nvPr/>
            </p:nvGrpSpPr>
            <p:grpSpPr>
              <a:xfrm>
                <a:off x="5217683" y="2025467"/>
                <a:ext cx="735495" cy="705592"/>
                <a:chOff x="4066881" y="1868557"/>
                <a:chExt cx="735495" cy="70559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1C1929-799C-4551-B2D3-E224C10A9776}"/>
                    </a:ext>
                  </a:extLst>
                </p:cNvPr>
                <p:cNvSpPr/>
                <p:nvPr/>
              </p:nvSpPr>
              <p:spPr>
                <a:xfrm>
                  <a:off x="4066881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D4B13B4-6F64-461F-83C2-E01D3B5BED95}"/>
                    </a:ext>
                  </a:extLst>
                </p:cNvPr>
                <p:cNvSpPr/>
                <p:nvPr/>
              </p:nvSpPr>
              <p:spPr>
                <a:xfrm>
                  <a:off x="4181660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34F22CE-F303-4C9C-AE4C-1CD5C7EF342B}"/>
                    </a:ext>
                  </a:extLst>
                </p:cNvPr>
                <p:cNvSpPr/>
                <p:nvPr/>
              </p:nvSpPr>
              <p:spPr>
                <a:xfrm>
                  <a:off x="4353938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E45A186-9869-4765-9517-348AD5E605BB}"/>
                    </a:ext>
                  </a:extLst>
                </p:cNvPr>
                <p:cNvSpPr/>
                <p:nvPr/>
              </p:nvSpPr>
              <p:spPr>
                <a:xfrm>
                  <a:off x="4506338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EBCFD6-9AA2-4FD6-82BB-D039D0A881AB}"/>
                  </a:ext>
                </a:extLst>
              </p:cNvPr>
              <p:cNvGrpSpPr/>
              <p:nvPr/>
            </p:nvGrpSpPr>
            <p:grpSpPr>
              <a:xfrm>
                <a:off x="6413404" y="2025467"/>
                <a:ext cx="735495" cy="705592"/>
                <a:chOff x="3796748" y="1868557"/>
                <a:chExt cx="735495" cy="70559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BC017E-1DD1-4386-9033-38DDD4063676}"/>
                    </a:ext>
                  </a:extLst>
                </p:cNvPr>
                <p:cNvSpPr/>
                <p:nvPr/>
              </p:nvSpPr>
              <p:spPr>
                <a:xfrm>
                  <a:off x="3796748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44A994D-C737-4F1E-98C7-1CAA7CDB4ACA}"/>
                    </a:ext>
                  </a:extLst>
                </p:cNvPr>
                <p:cNvSpPr/>
                <p:nvPr/>
              </p:nvSpPr>
              <p:spPr>
                <a:xfrm>
                  <a:off x="3911527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B8E394A-2B8C-4F01-A690-4928317713A9}"/>
                    </a:ext>
                  </a:extLst>
                </p:cNvPr>
                <p:cNvSpPr/>
                <p:nvPr/>
              </p:nvSpPr>
              <p:spPr>
                <a:xfrm>
                  <a:off x="4083805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D603A0D-890D-4925-A060-5351A822D2E7}"/>
                    </a:ext>
                  </a:extLst>
                </p:cNvPr>
                <p:cNvSpPr/>
                <p:nvPr/>
              </p:nvSpPr>
              <p:spPr>
                <a:xfrm>
                  <a:off x="4236205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314" y="-211520"/>
              <a:ext cx="1723181" cy="2647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5E6862-B636-4E69-AB55-62CF0B32F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3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959386" y="177425"/>
            <a:ext cx="7602107" cy="3314878"/>
            <a:chOff x="1523590" y="145543"/>
            <a:chExt cx="7602107" cy="3314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23590" y="145543"/>
              <a:ext cx="2463487" cy="2189249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842883" y="1512807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 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870AD-C614-4EC0-843D-F58C7DB4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9" y="2143354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53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4943F7-1CD6-4A84-8CFF-3802EC3ED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1545173" y="205695"/>
            <a:ext cx="7230328" cy="3286169"/>
            <a:chOff x="1545173" y="205695"/>
            <a:chExt cx="7230328" cy="3286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b="35303"/>
            <a:stretch/>
          </p:blipFill>
          <p:spPr>
            <a:xfrm flipH="1">
              <a:off x="1545173" y="205695"/>
              <a:ext cx="1710503" cy="1907755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492687" y="1544250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0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1E2FA-E86E-4D4C-AD13-C6F904F34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/>
        </p:blipFill>
        <p:spPr>
          <a:xfrm>
            <a:off x="0" y="0"/>
            <a:ext cx="12192000" cy="64414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CE436C-3ECA-471B-B1DE-F79554AA9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/>
          <a:stretch/>
        </p:blipFill>
        <p:spPr>
          <a:xfrm>
            <a:off x="578175" y="1449604"/>
            <a:ext cx="5485415" cy="3869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9AB033-8058-459D-B9D7-619A08FEB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05" y="2791069"/>
            <a:ext cx="3205252" cy="3650426"/>
          </a:xfrm>
          <a:prstGeom prst="rect">
            <a:avLst/>
          </a:prstGeom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A4254DE9-0ADE-4D1B-8A2D-62A4E1E0F3B1}"/>
              </a:ext>
            </a:extLst>
          </p:cNvPr>
          <p:cNvSpPr/>
          <p:nvPr/>
        </p:nvSpPr>
        <p:spPr>
          <a:xfrm>
            <a:off x="2670013" y="278948"/>
            <a:ext cx="6282814" cy="95410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Viết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 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295EE-779A-4104-9E4D-4CE3AFCF8475}"/>
              </a:ext>
            </a:extLst>
          </p:cNvPr>
          <p:cNvGrpSpPr/>
          <p:nvPr/>
        </p:nvGrpSpPr>
        <p:grpSpPr>
          <a:xfrm>
            <a:off x="6758533" y="1579032"/>
            <a:ext cx="4090061" cy="1150178"/>
            <a:chOff x="619432" y="1138188"/>
            <a:chExt cx="4090061" cy="1150178"/>
          </a:xfrm>
        </p:grpSpPr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E191F674-8465-4A75-A838-8E3EEA6159DC}"/>
                </a:ext>
              </a:extLst>
            </p:cNvPr>
            <p:cNvSpPr/>
            <p:nvPr/>
          </p:nvSpPr>
          <p:spPr>
            <a:xfrm>
              <a:off x="619432" y="1138188"/>
              <a:ext cx="4090061" cy="1150178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091588-7A3B-4FEF-839F-DDE00E218C8A}"/>
                </a:ext>
              </a:extLst>
            </p:cNvPr>
            <p:cNvSpPr txBox="1"/>
            <p:nvPr/>
          </p:nvSpPr>
          <p:spPr>
            <a:xfrm>
              <a:off x="962052" y="1236224"/>
              <a:ext cx="3404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矩形 3">
            <a:extLst>
              <a:ext uri="{FF2B5EF4-FFF2-40B4-BE49-F238E27FC236}">
                <a16:creationId xmlns:a16="http://schemas.microsoft.com/office/drawing/2014/main" id="{396F12C6-FBF4-40BB-ABFB-B057ED7DC5BC}"/>
              </a:ext>
            </a:extLst>
          </p:cNvPr>
          <p:cNvSpPr/>
          <p:nvPr/>
        </p:nvSpPr>
        <p:spPr>
          <a:xfrm>
            <a:off x="2462784" y="5442202"/>
            <a:ext cx="205495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2071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2173662" y="985755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9EFA5C-8DBF-4C99-83B9-4766E6C75D28}"/>
              </a:ext>
            </a:extLst>
          </p:cNvPr>
          <p:cNvGrpSpPr/>
          <p:nvPr/>
        </p:nvGrpSpPr>
        <p:grpSpPr>
          <a:xfrm>
            <a:off x="3519593" y="985755"/>
            <a:ext cx="1121663" cy="1021939"/>
            <a:chOff x="3796748" y="1868557"/>
            <a:chExt cx="735495" cy="7055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FA9B18-6BA7-4FFB-89EC-B07C2D00555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B72A87-CD84-415A-863F-6149689C932E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16C2F0-9D1C-4281-9B10-60F8B2793A7A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1006E1B-C3A7-453B-89D7-721F7C67C3B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F3D263-30AC-40B0-9755-6EF2D5CF71D0}"/>
              </a:ext>
            </a:extLst>
          </p:cNvPr>
          <p:cNvGrpSpPr/>
          <p:nvPr/>
        </p:nvGrpSpPr>
        <p:grpSpPr>
          <a:xfrm>
            <a:off x="4854271" y="982859"/>
            <a:ext cx="1121663" cy="1021939"/>
            <a:chOff x="3796748" y="1868557"/>
            <a:chExt cx="735495" cy="7055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2D392D-C471-4D17-A4C1-351325B379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2628140-2671-4DF3-94BD-E89A67CF46FD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63E620-B503-45AA-B5F6-4D9382357207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DC7D044-B4AD-48BE-A635-247F5831BEAB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E4951-EF1D-40DD-9E4F-309D5435D4B2}"/>
              </a:ext>
            </a:extLst>
          </p:cNvPr>
          <p:cNvGrpSpPr/>
          <p:nvPr/>
        </p:nvGrpSpPr>
        <p:grpSpPr>
          <a:xfrm>
            <a:off x="6188949" y="979963"/>
            <a:ext cx="1121663" cy="1021939"/>
            <a:chOff x="3796748" y="1868557"/>
            <a:chExt cx="735495" cy="70559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F6C049-79AF-4268-9B4C-46D748927ECD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614576-7D11-498D-8A29-E2E98C307552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706C17-A4E4-4ABE-B346-415C3F3E0139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EDBDE80-1A49-49D8-9AC9-CA5917F25A61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16ABE5-00A6-4754-BE0D-7B50E37D1DC5}"/>
              </a:ext>
            </a:extLst>
          </p:cNvPr>
          <p:cNvGrpSpPr/>
          <p:nvPr/>
        </p:nvGrpSpPr>
        <p:grpSpPr>
          <a:xfrm>
            <a:off x="7523627" y="977067"/>
            <a:ext cx="1121663" cy="1021939"/>
            <a:chOff x="3796748" y="1868557"/>
            <a:chExt cx="735495" cy="70559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2F3F21-6052-4D66-ABE3-FEED64DFEF8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176BFE-F2BC-4B69-942B-A84591AA6C8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C9FBC9-2D94-41E4-8D06-1F8394DEEFF0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A6ABA46-E70C-4E18-A403-85AC7EBF568D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2173662" y="2955824"/>
            <a:ext cx="2091251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225040" y="4583911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264909" y="376559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3884116" y="2962898"/>
            <a:ext cx="4029288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+ 3 + 3 + 3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369554" y="2980188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3 x 5   </a:t>
            </a:r>
          </a:p>
        </p:txBody>
      </p:sp>
    </p:spTree>
    <p:extLst>
      <p:ext uri="{BB962C8B-B14F-4D97-AF65-F5344CB8AC3E}">
        <p14:creationId xmlns:p14="http://schemas.microsoft.com/office/powerpoint/2010/main" val="3133849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4" y="2295700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489717" y="2920536"/>
            <a:ext cx="1783934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461878" y="452718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333131" y="3710598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0335" y="2921740"/>
            <a:ext cx="210024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+ 2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152941" y="2921740"/>
            <a:ext cx="141775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6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40721"/>
            <a:ext cx="39851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2 x 3 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051929-08DD-4631-860F-30B9BA2F26C7}"/>
              </a:ext>
            </a:extLst>
          </p:cNvPr>
          <p:cNvGrpSpPr/>
          <p:nvPr/>
        </p:nvGrpSpPr>
        <p:grpSpPr>
          <a:xfrm>
            <a:off x="3449757" y="845059"/>
            <a:ext cx="969113" cy="907359"/>
            <a:chOff x="3830738" y="1936301"/>
            <a:chExt cx="635465" cy="62648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C834096-06C8-4A94-BD8F-4BFBC2FA6806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21E195-3E29-4BFE-8E97-81DBBE9083ED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D8C9836-240A-44C4-98CD-83BD7F5D9534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6F766-5435-449F-98AF-D977AB8406CF}"/>
              </a:ext>
            </a:extLst>
          </p:cNvPr>
          <p:cNvGrpSpPr/>
          <p:nvPr/>
        </p:nvGrpSpPr>
        <p:grpSpPr>
          <a:xfrm>
            <a:off x="4829614" y="856873"/>
            <a:ext cx="969113" cy="907359"/>
            <a:chOff x="3830738" y="1936301"/>
            <a:chExt cx="635465" cy="62648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065A6F-4BF8-4D71-9EA6-5DBFB5CB6A81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60143D1-D2A3-4C1B-A484-29A2233A6097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1BC2781-7EB1-4A8C-ACE8-25F3ACD6BE09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AF5DFF2-E6BF-4056-989F-6886F8C6E063}"/>
              </a:ext>
            </a:extLst>
          </p:cNvPr>
          <p:cNvGrpSpPr/>
          <p:nvPr/>
        </p:nvGrpSpPr>
        <p:grpSpPr>
          <a:xfrm>
            <a:off x="6209471" y="868687"/>
            <a:ext cx="969113" cy="907359"/>
            <a:chOff x="3830738" y="1936301"/>
            <a:chExt cx="635465" cy="62648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6A4B55-C5F7-485C-B1F8-A5418BF78CFD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2DE529A-C2F6-41BF-A89B-F6516CF9067F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613F44E-534B-4C4C-B088-DD3D2FB482F0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337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7667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605</Words>
  <Application>Microsoft Office PowerPoint</Application>
  <PresentationFormat>Widescreen</PresentationFormat>
  <Paragraphs>148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微软雅黑</vt:lpstr>
      <vt:lpstr>Arial</vt:lpstr>
      <vt:lpstr>Calibri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154</cp:revision>
  <dcterms:created xsi:type="dcterms:W3CDTF">2021-07-12T03:44:38Z</dcterms:created>
  <dcterms:modified xsi:type="dcterms:W3CDTF">2022-01-20T07:55:51Z</dcterms:modified>
</cp:coreProperties>
</file>