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83" r:id="rId2"/>
    <p:sldId id="584" r:id="rId3"/>
    <p:sldId id="300" r:id="rId4"/>
    <p:sldId id="299" r:id="rId5"/>
    <p:sldId id="586" r:id="rId6"/>
    <p:sldId id="289" r:id="rId7"/>
    <p:sldId id="291" r:id="rId8"/>
    <p:sldId id="290" r:id="rId9"/>
    <p:sldId id="282" r:id="rId10"/>
    <p:sldId id="284" r:id="rId11"/>
    <p:sldId id="587" r:id="rId12"/>
    <p:sldId id="267" r:id="rId13"/>
    <p:sldId id="265" r:id="rId14"/>
    <p:sldId id="276" r:id="rId15"/>
    <p:sldId id="277" r:id="rId16"/>
    <p:sldId id="278" r:id="rId17"/>
    <p:sldId id="279" r:id="rId18"/>
    <p:sldId id="285" r:id="rId19"/>
    <p:sldId id="286" r:id="rId20"/>
    <p:sldId id="287" r:id="rId21"/>
    <p:sldId id="281" r:id="rId22"/>
    <p:sldId id="417" r:id="rId23"/>
    <p:sldId id="2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FF"/>
    <a:srgbClr val="FF99FF"/>
    <a:srgbClr val="FFCC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47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3BE1A-EC40-4D9B-AC34-27150F00A2EB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E2BF-6424-4B8C-9846-49B296413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5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4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78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70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73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5E2BF-6424-4B8C-9846-49B2964132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64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91874AF-1ECA-49C9-911B-637619AF8B0A}"/>
              </a:ext>
            </a:extLst>
          </p:cNvPr>
          <p:cNvSpPr/>
          <p:nvPr userDrawn="1"/>
        </p:nvSpPr>
        <p:spPr>
          <a:xfrm>
            <a:off x="11142617" y="0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7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238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240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5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8DF5D41-F786-4AD2-A298-06EA3A8D83CC}"/>
              </a:ext>
            </a:extLst>
          </p:cNvPr>
          <p:cNvSpPr/>
          <p:nvPr userDrawn="1"/>
        </p:nvSpPr>
        <p:spPr>
          <a:xfrm>
            <a:off x="10709659" y="141568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85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F04B1D5-9717-46EF-8CA2-6D4C50DF16DB}"/>
              </a:ext>
            </a:extLst>
          </p:cNvPr>
          <p:cNvSpPr/>
          <p:nvPr userDrawn="1"/>
        </p:nvSpPr>
        <p:spPr>
          <a:xfrm>
            <a:off x="11142617" y="0"/>
            <a:ext cx="1267097" cy="141078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1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4" r:id="rId6"/>
    <p:sldLayoutId id="2147483655" r:id="rId7"/>
    <p:sldLayoutId id="214748366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9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png"/><Relationship Id="rId18" Type="http://schemas.microsoft.com/office/2007/relationships/hdphoto" Target="../media/hdphoto10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52.GIF"/><Relationship Id="rId7" Type="http://schemas.openxmlformats.org/officeDocument/2006/relationships/slide" Target="slide17.xml"/><Relationship Id="rId12" Type="http://schemas.openxmlformats.org/officeDocument/2006/relationships/slide" Target="slide20.xml"/><Relationship Id="rId17" Type="http://schemas.openxmlformats.org/officeDocument/2006/relationships/image" Target="../media/image47.png"/><Relationship Id="rId2" Type="http://schemas.openxmlformats.org/officeDocument/2006/relationships/audio" Target="../media/media1.mp3"/><Relationship Id="rId16" Type="http://schemas.openxmlformats.org/officeDocument/2006/relationships/slide" Target="slide21.xml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42.png"/><Relationship Id="rId11" Type="http://schemas.openxmlformats.org/officeDocument/2006/relationships/slide" Target="slide19.xml"/><Relationship Id="rId5" Type="http://schemas.openxmlformats.org/officeDocument/2006/relationships/audio" Target="../media/audio1.wav"/><Relationship Id="rId15" Type="http://schemas.openxmlformats.org/officeDocument/2006/relationships/image" Target="../media/image48.png"/><Relationship Id="rId10" Type="http://schemas.microsoft.com/office/2007/relationships/hdphoto" Target="../media/hdphoto11.wdp"/><Relationship Id="rId19" Type="http://schemas.openxmlformats.org/officeDocument/2006/relationships/image" Target="../media/image49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0.png"/><Relationship Id="rId1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3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54.png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6.xml"/><Relationship Id="rId5" Type="http://schemas.openxmlformats.org/officeDocument/2006/relationships/audio" Target="../media/audio2.wav"/><Relationship Id="rId15" Type="http://schemas.openxmlformats.org/officeDocument/2006/relationships/image" Target="../media/image55.png"/><Relationship Id="rId10" Type="http://schemas.openxmlformats.org/officeDocument/2006/relationships/image" Target="../media/image53.w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png"/><Relationship Id="rId1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56.png"/><Relationship Id="rId10" Type="http://schemas.openxmlformats.org/officeDocument/2006/relationships/image" Target="../media/image53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2.png"/><Relationship Id="rId1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10" Type="http://schemas.openxmlformats.org/officeDocument/2006/relationships/image" Target="../media/image53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Relationship Id="rId14" Type="http://schemas.microsoft.com/office/2007/relationships/hdphoto" Target="../media/hdphoto1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54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6.xml"/><Relationship Id="rId2" Type="http://schemas.openxmlformats.org/officeDocument/2006/relationships/audio" Target="../media/media1.mp3"/><Relationship Id="rId16" Type="http://schemas.microsoft.com/office/2007/relationships/hdphoto" Target="../media/hdphoto15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5" Type="http://schemas.openxmlformats.org/officeDocument/2006/relationships/image" Target="../media/image58.png"/><Relationship Id="rId10" Type="http://schemas.openxmlformats.org/officeDocument/2006/relationships/image" Target="../media/image53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2.png"/><Relationship Id="rId1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12" Type="http://schemas.openxmlformats.org/officeDocument/2006/relationships/image" Target="../media/image26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openxmlformats.org/officeDocument/2006/relationships/image" Target="../media/image24.jpg"/><Relationship Id="rId15" Type="http://schemas.openxmlformats.org/officeDocument/2006/relationships/image" Target="../media/image28.gif"/><Relationship Id="rId10" Type="http://schemas.openxmlformats.org/officeDocument/2006/relationships/image" Target="../media/image25.png"/><Relationship Id="rId4" Type="http://schemas.openxmlformats.org/officeDocument/2006/relationships/image" Target="../media/image23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4.xml"/><Relationship Id="rId7" Type="http://schemas.microsoft.com/office/2007/relationships/hdphoto" Target="../media/hdphoto7.wdp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11" Type="http://schemas.microsoft.com/office/2007/relationships/hdphoto" Target="../media/hdphoto8.wdp"/><Relationship Id="rId5" Type="http://schemas.openxmlformats.org/officeDocument/2006/relationships/image" Target="../media/image31.jpg"/><Relationship Id="rId15" Type="http://schemas.microsoft.com/office/2007/relationships/hdphoto" Target="../media/hdphoto6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2.wdp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5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008FB255-7CB5-444F-9278-4FBFE0AE0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7877ED97-0233-4D22-9CFB-F7F161C4F392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A629AFF-9B1E-48D7-80F3-70401129EAB7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45CC6C7-9947-4EE4-9D28-8C7BB8176ADA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A58FC79-B72E-458A-9BE5-1299C9E8B7F7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7FBF5EE-D655-4E40-BFA8-3BBAA6AB4A20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8CFD29D-1DD7-4FB0-860B-085E7EFED860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0E657A3-A8F7-4C02-92E7-39D08AEEB434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D47E8E-E501-41F0-9633-FCC30B75F0CE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0DEF2CD-7B4A-459F-9FC1-CC2C5BACEEA8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4D2C5D-E352-4F81-A5C3-F8EDA846C52E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D38CE64-F0F1-43B1-BC1E-82D1DFAE9622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B74B34BD-9182-4487-8BD8-71539C03B8A1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FAC4BC8-4E4A-444F-B765-808A7723CA54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0B8C6C4-ED44-4A4C-B09F-C0AA3397681B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3E775C6-3006-4454-9B6E-D91F48C59829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3CF92FE-508F-41F7-9182-1E22A61D9794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6AAB3B6-75B3-4B2F-B131-F91F0DEAE517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5D3F8F6-C168-4287-B769-31B5BD5F0B98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3B4124F4-626A-4B45-947F-92845A25BC0D}"/>
              </a:ext>
            </a:extLst>
          </p:cNvPr>
          <p:cNvSpPr/>
          <p:nvPr/>
        </p:nvSpPr>
        <p:spPr>
          <a:xfrm>
            <a:off x="5099814" y="446421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B841D40D-4DBA-4DB8-BD17-5C327920D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479" y="3664349"/>
            <a:ext cx="2865368" cy="286536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76BCECEE-5A7F-4D68-A73F-67D241F37A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588" y="1220554"/>
            <a:ext cx="624702" cy="62470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F08E1007-A46D-4B53-99B2-1ED4258CF5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5569" y="2233141"/>
            <a:ext cx="624702" cy="62470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1ECF1D54-6573-4BFF-B90C-29574303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4577" y="3237942"/>
            <a:ext cx="624702" cy="62470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238DCDD3-633F-4A02-B42C-92934BA62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3" y="4171094"/>
            <a:ext cx="624702" cy="62470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018B1007-0817-4121-8743-699A0C38F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9114" y="5187574"/>
            <a:ext cx="624702" cy="62470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80A24A41-B585-492D-9AD0-5528570FA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1834" y="1712859"/>
            <a:ext cx="624702" cy="62470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5CF771A-3451-473A-B866-55EF70B5A1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3815" y="2725446"/>
            <a:ext cx="624702" cy="624702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2062B3E6-CFB1-482C-B666-4ECEBE95B4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2823" y="3730247"/>
            <a:ext cx="624702" cy="62470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601BC063-BA96-4440-AE1E-6A886C977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0079" y="4663399"/>
            <a:ext cx="624702" cy="62470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6677C6C-AB4E-4980-8695-862B1897F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7304" y="5690233"/>
            <a:ext cx="624702" cy="624702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2ED72CE2-5913-4716-A2C0-3D15F38FC1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53640" y="1156265"/>
            <a:ext cx="624702" cy="62470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1F5485B0-1EC4-499F-B68D-8C89EB5F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307" y="2250202"/>
            <a:ext cx="624702" cy="62470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EEED02D-4348-448B-BCCB-7C433AD00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11692" y="3225198"/>
            <a:ext cx="624702" cy="62470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9B3B868-D562-4191-8553-6F717112B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8216" y="4166549"/>
            <a:ext cx="624702" cy="62470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EF8A505-DC93-4B84-8843-F0BF9098E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96454" y="5155064"/>
            <a:ext cx="624702" cy="62470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447CA104-C6A9-46F3-9F94-F6DB5A075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82443" y="1709358"/>
            <a:ext cx="624702" cy="624702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1663BDF-1F12-4730-B610-C3591482B9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058369" y="2722627"/>
            <a:ext cx="624702" cy="624702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6836D71-3AB2-4189-9A36-D63D7FD47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07817" y="3726817"/>
            <a:ext cx="624702" cy="62470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47552024-E541-4C68-92CC-C0D5C9BB8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2266" y="4660675"/>
            <a:ext cx="624702" cy="62470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B37F19B1-FFE6-424E-955D-769363682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24352" y="5699769"/>
            <a:ext cx="624702" cy="62470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EC052362-656A-426F-9E00-967F9BF3E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428" y="1220554"/>
            <a:ext cx="624702" cy="62470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ED51301C-D737-42A0-9F13-E91642465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5409" y="2233141"/>
            <a:ext cx="624702" cy="624702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FBC7EEAC-C1A9-45F4-BF66-D7ECFB929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4417" y="3237942"/>
            <a:ext cx="624702" cy="624702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6087B71B-72D6-448C-A542-93DA1969D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3" y="4171094"/>
            <a:ext cx="624702" cy="624702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26E8FC45-D711-41D8-A53A-0AAD4E464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28954" y="5187574"/>
            <a:ext cx="624702" cy="624702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DDDD6D3E-866E-42E4-8757-520B8F800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31674" y="1712859"/>
            <a:ext cx="624702" cy="624702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F20A772F-554A-4FA6-B3F2-63C6DE51A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3655" y="2725446"/>
            <a:ext cx="624702" cy="624702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095683A7-9758-4813-B0F5-F2D8EFBF6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12663" y="3730247"/>
            <a:ext cx="624702" cy="62470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8250DA99-461D-4FAA-917A-69DDF9AB9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09919" y="4663399"/>
            <a:ext cx="624702" cy="624702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CD15B771-78C8-470E-A175-2D977D4782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44" y="5690233"/>
            <a:ext cx="624702" cy="62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6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5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4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8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306151A-6FF1-4720-A53F-6813D9F750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491427" y="1863501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267186" y="1423223"/>
            <a:ext cx="3951732" cy="3890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7854976" y="1501725"/>
            <a:ext cx="3951730" cy="37334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801157" y="464135"/>
            <a:ext cx="3387110" cy="707886"/>
            <a:chOff x="1145583" y="356728"/>
            <a:chExt cx="2892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608861" y="428580"/>
              <a:ext cx="2429654" cy="538380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553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286089" y="2530497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5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353542" y="319648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1378218" y="379613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 : 5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5331530" y="253308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: 5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5107974" y="317375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 : 5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5066994" y="371937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45 : 5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8750518" y="2510176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5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8774265" y="3057752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 : 5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8799555" y="3648960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35 : 5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943480" y="254121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908845" y="3217593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943480" y="379613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662253" y="2530497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690062" y="317696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677224" y="3716164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407909" y="2510176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335194" y="3043865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407909" y="364896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C2AC09E-C733-4ABD-9D5E-BED1223453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92F82F-DFA9-4818-A357-B46EAF6EEE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16B317E2-2000-42DE-892D-C08ED58C5569}"/>
              </a:ext>
            </a:extLst>
          </p:cNvPr>
          <p:cNvGrpSpPr/>
          <p:nvPr/>
        </p:nvGrpSpPr>
        <p:grpSpPr>
          <a:xfrm>
            <a:off x="6415792" y="1178687"/>
            <a:ext cx="4564006" cy="2250313"/>
            <a:chOff x="1123866" y="3476892"/>
            <a:chExt cx="4564013" cy="185349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D4F8AEE-8649-40E6-A5A8-959B580854C4}"/>
                </a:ext>
              </a:extLst>
            </p:cNvPr>
            <p:cNvSpPr/>
            <p:nvPr/>
          </p:nvSpPr>
          <p:spPr>
            <a:xfrm>
              <a:off x="1369285" y="3739394"/>
              <a:ext cx="3955799" cy="148602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DB29EB9-16CF-4808-AFFD-4416A927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2037" y="4774375"/>
              <a:ext cx="655842" cy="55601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8FC4737-D9A0-45BB-A147-AA1DB89EC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23866" y="3476892"/>
              <a:ext cx="701353" cy="63088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AC04068-55D9-4842-B0A8-0909CB669C70}"/>
              </a:ext>
            </a:extLst>
          </p:cNvPr>
          <p:cNvGrpSpPr/>
          <p:nvPr/>
        </p:nvGrpSpPr>
        <p:grpSpPr>
          <a:xfrm>
            <a:off x="4050034" y="3705507"/>
            <a:ext cx="4077643" cy="2321400"/>
            <a:chOff x="1181718" y="3525230"/>
            <a:chExt cx="4077650" cy="191204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B504381-6385-4BF7-A318-5B539202773B}"/>
                </a:ext>
              </a:extLst>
            </p:cNvPr>
            <p:cNvSpPr/>
            <p:nvPr/>
          </p:nvSpPr>
          <p:spPr>
            <a:xfrm>
              <a:off x="1369286" y="3739393"/>
              <a:ext cx="3669924" cy="1486028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DE586DC-E829-4317-ACED-20EEC2B46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8015" y="5034451"/>
              <a:ext cx="701353" cy="40282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8DC658C-F33A-4105-980A-A3876509C8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B8DD52-CB26-42C5-AA9E-3847B6F75D93}"/>
              </a:ext>
            </a:extLst>
          </p:cNvPr>
          <p:cNvGrpSpPr/>
          <p:nvPr/>
        </p:nvGrpSpPr>
        <p:grpSpPr>
          <a:xfrm>
            <a:off x="1093138" y="1247559"/>
            <a:ext cx="4185829" cy="2258848"/>
            <a:chOff x="1181718" y="3525230"/>
            <a:chExt cx="4185836" cy="186052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77E641E-3FA4-46CB-8F6D-2369D757C218}"/>
                </a:ext>
              </a:extLst>
            </p:cNvPr>
            <p:cNvSpPr/>
            <p:nvPr/>
          </p:nvSpPr>
          <p:spPr>
            <a:xfrm>
              <a:off x="1369286" y="3739393"/>
              <a:ext cx="3669924" cy="1477637"/>
            </a:xfrm>
            <a:prstGeom prst="roundRect">
              <a:avLst/>
            </a:prstGeom>
            <a:pattFill prst="pct40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325E83-F00B-4217-9DD6-A4FAB5064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6201" y="4804600"/>
              <a:ext cx="701353" cy="58115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ED0402B-B6C4-424A-BCC1-22A3BB611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7421" t="53580" r="2212" b="10109"/>
            <a:stretch/>
          </p:blipFill>
          <p:spPr>
            <a:xfrm>
              <a:off x="1181718" y="3525230"/>
              <a:ext cx="701353" cy="630882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4594680" y="460935"/>
            <a:ext cx="2517473" cy="707887"/>
            <a:chOff x="1145582" y="356727"/>
            <a:chExt cx="2494856" cy="63976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555293" y="418680"/>
              <a:ext cx="2085145" cy="546433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797563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D382C97-9F26-4F53-AA0F-FA41BA85F4FF}"/>
              </a:ext>
            </a:extLst>
          </p:cNvPr>
          <p:cNvSpPr txBox="1"/>
          <p:nvPr/>
        </p:nvSpPr>
        <p:spPr>
          <a:xfrm>
            <a:off x="1574995" y="1613751"/>
            <a:ext cx="2936089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15 kg :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20 kg : 5 =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A330D30-1EF6-4E18-9355-B488A2C1586B}"/>
              </a:ext>
            </a:extLst>
          </p:cNvPr>
          <p:cNvSpPr txBox="1"/>
          <p:nvPr/>
        </p:nvSpPr>
        <p:spPr>
          <a:xfrm>
            <a:off x="6824710" y="1582846"/>
            <a:ext cx="273627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35 cm :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50 dm : 5 =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91A3F32-0D8F-48D5-9902-5BCBC8D75E82}"/>
              </a:ext>
            </a:extLst>
          </p:cNvPr>
          <p:cNvSpPr txBox="1"/>
          <p:nvPr/>
        </p:nvSpPr>
        <p:spPr>
          <a:xfrm>
            <a:off x="4829540" y="4068996"/>
            <a:ext cx="2736273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45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: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30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: 5 =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3762513" y="1773501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3769898" y="2486217"/>
            <a:ext cx="1213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9301162" y="1686511"/>
            <a:ext cx="1561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9174740" y="2460409"/>
            <a:ext cx="1605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6601707" y="4223430"/>
            <a:ext cx="1276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6580289" y="4932413"/>
            <a:ext cx="92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80F619-391B-407A-AA45-FCABD276BA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77738" y="1035924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422571" y="5038304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40328" y="524647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176 C 0.06367 0.02709 0.13151 0.06621 0.19114 0.06713 C 0.25065 0.06806 0.30026 0.02732 0.35638 0.02616 C 0.41237 0.02524 0.48763 0.06505 0.52734 0.06088 C 0.5914 0.0551 0.64987 0.02709 0.71419 0.0217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00346F-56A5-4EE9-A519-DEA720523E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82698" y="5109790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914399"/>
            <a:ext cx="9487798" cy="4641575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709418" y="3290142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45E2617-94AC-4A8A-B2E9-4031175934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04869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493568" y="455524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46150" y="5095753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39484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02303" y="-931887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85F51-6A1E-4036-9914-1D941AEEC1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3060865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607445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3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09578" y="246997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25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A8FE798-FC00-4D80-9BA3-3BE8C0385D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5" y="3002573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431104" y="681490"/>
            <a:ext cx="3290496" cy="1967388"/>
            <a:chOff x="4753222" y="706896"/>
            <a:chExt cx="2850073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753222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314039" y="1771839"/>
              <a:ext cx="228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30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AF6E2521-0FDE-4871-978E-EF5CB8833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8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859291" y="-80963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535650"/>
            <a:ext cx="2576329" cy="2118054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40"/>
              <a:ext cx="2135425" cy="551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45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3049882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AD7E170B-41E0-43FB-B15E-C68C07B81B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5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73098" y="3487724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24100" y="3429000"/>
            <a:ext cx="7302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43071" y="24745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3F4A3D-2D1E-4829-BDB8-98C0485F5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8"/>
          <a:stretch/>
        </p:blipFill>
        <p:spPr>
          <a:xfrm>
            <a:off x="0" y="0"/>
            <a:ext cx="12192000" cy="6419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8CFCCED-829F-4793-A9FA-B8E7BC28602E}"/>
              </a:ext>
            </a:extLst>
          </p:cNvPr>
          <p:cNvSpPr/>
          <p:nvPr/>
        </p:nvSpPr>
        <p:spPr>
          <a:xfrm>
            <a:off x="4506751" y="2210771"/>
            <a:ext cx="579889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</a:t>
            </a:r>
          </a:p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本占位符 1">
            <a:extLst>
              <a:ext uri="{FF2B5EF4-FFF2-40B4-BE49-F238E27FC236}">
                <a16:creationId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3431459" y="1041327"/>
            <a:ext cx="7680434" cy="4504067"/>
          </a:xfrm>
          <a:prstGeom prst="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Luật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altLang="zh-CN" b="1" u="sng" dirty="0" err="1"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altLang="zh-CN" b="1" u="sng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HS quay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tương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đó</a:t>
            </a:r>
            <a:endParaRPr lang="en-US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Ví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dụ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vòng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quay,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kim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chỉ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25,       HS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UTM Avo" panose="02040603050506020204" pitchFamily="18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dirty="0">
                <a:solidFill>
                  <a:srgbClr val="002060"/>
                </a:solidFill>
                <a:latin typeface="UTM Avo" panose="02040603050506020204" pitchFamily="18" charset="0"/>
              </a:rPr>
              <a:t>            5 x 5 = 25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mất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lượt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Nếu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HS quay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vào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ngôi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may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mắn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sẽ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phần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UTM Avo" panose="02040603050506020204" pitchFamily="18" charset="0"/>
              </a:rPr>
              <a:t>thưởng</a:t>
            </a:r>
            <a:r>
              <a:rPr lang="en-US" altLang="zh-CN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0659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D44B055-FEDA-4272-823F-46198EFA6236}"/>
              </a:ext>
            </a:extLst>
          </p:cNvPr>
          <p:cNvSpPr/>
          <p:nvPr/>
        </p:nvSpPr>
        <p:spPr>
          <a:xfrm>
            <a:off x="3884234" y="5445324"/>
            <a:ext cx="4268685" cy="1184062"/>
          </a:xfrm>
          <a:custGeom>
            <a:avLst/>
            <a:gdLst>
              <a:gd name="connsiteX0" fmla="*/ 953855 w 4268685"/>
              <a:gd name="connsiteY0" fmla="*/ 0 h 1726832"/>
              <a:gd name="connsiteX1" fmla="*/ 3314829 w 4268685"/>
              <a:gd name="connsiteY1" fmla="*/ 0 h 1726832"/>
              <a:gd name="connsiteX2" fmla="*/ 3580790 w 4268685"/>
              <a:gd name="connsiteY2" fmla="*/ 1063842 h 1726832"/>
              <a:gd name="connsiteX3" fmla="*/ 4268685 w 4268685"/>
              <a:gd name="connsiteY3" fmla="*/ 1063842 h 1726832"/>
              <a:gd name="connsiteX4" fmla="*/ 4268685 w 4268685"/>
              <a:gd name="connsiteY4" fmla="*/ 1726832 h 1726832"/>
              <a:gd name="connsiteX5" fmla="*/ 0 w 4268685"/>
              <a:gd name="connsiteY5" fmla="*/ 1726832 h 1726832"/>
              <a:gd name="connsiteX6" fmla="*/ 0 w 4268685"/>
              <a:gd name="connsiteY6" fmla="*/ 1063842 h 1726832"/>
              <a:gd name="connsiteX7" fmla="*/ 687895 w 4268685"/>
              <a:gd name="connsiteY7" fmla="*/ 1063842 h 172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8685" h="1726832">
                <a:moveTo>
                  <a:pt x="953855" y="0"/>
                </a:moveTo>
                <a:lnTo>
                  <a:pt x="3314829" y="0"/>
                </a:lnTo>
                <a:lnTo>
                  <a:pt x="3580790" y="1063842"/>
                </a:lnTo>
                <a:lnTo>
                  <a:pt x="4268685" y="1063842"/>
                </a:lnTo>
                <a:lnTo>
                  <a:pt x="4268685" y="1726832"/>
                </a:lnTo>
                <a:lnTo>
                  <a:pt x="0" y="1726832"/>
                </a:lnTo>
                <a:lnTo>
                  <a:pt x="0" y="1063842"/>
                </a:lnTo>
                <a:lnTo>
                  <a:pt x="687895" y="1063842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50912B1-B11C-4937-B139-F69C0AB4118F}"/>
              </a:ext>
            </a:extLst>
          </p:cNvPr>
          <p:cNvGrpSpPr/>
          <p:nvPr/>
        </p:nvGrpSpPr>
        <p:grpSpPr>
          <a:xfrm>
            <a:off x="3741779" y="1127411"/>
            <a:ext cx="4553594" cy="4553593"/>
            <a:chOff x="4049679" y="1980012"/>
            <a:chExt cx="3760095" cy="37600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6C244A-9578-42B4-B5D6-C2F3973B7AA1}"/>
                </a:ext>
              </a:extLst>
            </p:cNvPr>
            <p:cNvGrpSpPr/>
            <p:nvPr/>
          </p:nvGrpSpPr>
          <p:grpSpPr>
            <a:xfrm>
              <a:off x="4049679" y="1980012"/>
              <a:ext cx="3760095" cy="3760094"/>
              <a:chOff x="3818944" y="1441531"/>
              <a:chExt cx="3760095" cy="37600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5AFC201-050D-497D-A5BC-061560A39FD8}"/>
                  </a:ext>
                </a:extLst>
              </p:cNvPr>
              <p:cNvSpPr/>
              <p:nvPr/>
            </p:nvSpPr>
            <p:spPr>
              <a:xfrm rot="9000000">
                <a:off x="5258082" y="1502818"/>
                <a:ext cx="1468665" cy="1468410"/>
              </a:xfrm>
              <a:custGeom>
                <a:avLst/>
                <a:gdLst>
                  <a:gd name="connsiteX0" fmla="*/ 620878 w 1468665"/>
                  <a:gd name="connsiteY0" fmla="*/ 1468410 h 1468410"/>
                  <a:gd name="connsiteX1" fmla="*/ 486904 w 1468665"/>
                  <a:gd name="connsiteY1" fmla="*/ 1381770 h 1468410"/>
                  <a:gd name="connsiteX2" fmla="*/ 12013 w 1468665"/>
                  <a:gd name="connsiteY2" fmla="*/ 869858 h 1468410"/>
                  <a:gd name="connsiteX3" fmla="*/ 0 w 1468665"/>
                  <a:gd name="connsiteY3" fmla="*/ 847934 h 1468410"/>
                  <a:gd name="connsiteX4" fmla="*/ 1468665 w 1468665"/>
                  <a:gd name="connsiteY4" fmla="*/ 0 h 1468410"/>
                  <a:gd name="connsiteX5" fmla="*/ 620878 w 1468665"/>
                  <a:gd name="connsiteY5" fmla="*/ 1468410 h 146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5" h="1468410">
                    <a:moveTo>
                      <a:pt x="620878" y="1468410"/>
                    </a:moveTo>
                    <a:lnTo>
                      <a:pt x="486904" y="1381770"/>
                    </a:lnTo>
                    <a:cubicBezTo>
                      <a:pt x="291548" y="1240880"/>
                      <a:pt x="132085" y="1065892"/>
                      <a:pt x="12013" y="869858"/>
                    </a:cubicBezTo>
                    <a:lnTo>
                      <a:pt x="0" y="847934"/>
                    </a:lnTo>
                    <a:lnTo>
                      <a:pt x="1468665" y="0"/>
                    </a:lnTo>
                    <a:lnTo>
                      <a:pt x="620878" y="146841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EF0B150F-64AD-4994-A1C3-D57F1595DB7E}"/>
                  </a:ext>
                </a:extLst>
              </p:cNvPr>
              <p:cNvSpPr/>
              <p:nvPr/>
            </p:nvSpPr>
            <p:spPr>
              <a:xfrm rot="9000000">
                <a:off x="4673374" y="3677528"/>
                <a:ext cx="1468666" cy="1468411"/>
              </a:xfrm>
              <a:custGeom>
                <a:avLst/>
                <a:gdLst>
                  <a:gd name="connsiteX0" fmla="*/ 0 w 1468666"/>
                  <a:gd name="connsiteY0" fmla="*/ 1468411 h 1468411"/>
                  <a:gd name="connsiteX1" fmla="*/ 847788 w 1468666"/>
                  <a:gd name="connsiteY1" fmla="*/ 0 h 1468411"/>
                  <a:gd name="connsiteX2" fmla="*/ 981761 w 1468666"/>
                  <a:gd name="connsiteY2" fmla="*/ 86639 h 1468411"/>
                  <a:gd name="connsiteX3" fmla="*/ 1456652 w 1468666"/>
                  <a:gd name="connsiteY3" fmla="*/ 598551 h 1468411"/>
                  <a:gd name="connsiteX4" fmla="*/ 1468666 w 1468666"/>
                  <a:gd name="connsiteY4" fmla="*/ 620476 h 1468411"/>
                  <a:gd name="connsiteX5" fmla="*/ 0 w 1468666"/>
                  <a:gd name="connsiteY5" fmla="*/ 1468411 h 1468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8666" h="1468411">
                    <a:moveTo>
                      <a:pt x="0" y="1468411"/>
                    </a:moveTo>
                    <a:lnTo>
                      <a:pt x="847788" y="0"/>
                    </a:lnTo>
                    <a:lnTo>
                      <a:pt x="981761" y="86639"/>
                    </a:lnTo>
                    <a:cubicBezTo>
                      <a:pt x="1177117" y="227528"/>
                      <a:pt x="1336580" y="402516"/>
                      <a:pt x="1456652" y="598551"/>
                    </a:cubicBezTo>
                    <a:lnTo>
                      <a:pt x="1468666" y="620476"/>
                    </a:lnTo>
                    <a:lnTo>
                      <a:pt x="0" y="1468411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8F2248F-2F01-4854-BC30-2FB3AA9DE0D7}"/>
                  </a:ext>
                </a:extLst>
              </p:cNvPr>
              <p:cNvGrpSpPr/>
              <p:nvPr/>
            </p:nvGrpSpPr>
            <p:grpSpPr>
              <a:xfrm>
                <a:off x="3818944" y="1441531"/>
                <a:ext cx="3760095" cy="3760094"/>
                <a:chOff x="3818944" y="1415440"/>
                <a:chExt cx="3760095" cy="3760094"/>
              </a:xfrm>
            </p:grpSpPr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B6591EDB-BE67-4A17-A821-C51208584292}"/>
                    </a:ext>
                  </a:extLst>
                </p:cNvPr>
                <p:cNvSpPr/>
                <p:nvPr/>
              </p:nvSpPr>
              <p:spPr>
                <a:xfrm rot="9000000">
                  <a:off x="5189806" y="1415440"/>
                  <a:ext cx="859490" cy="1716695"/>
                </a:xfrm>
                <a:custGeom>
                  <a:avLst/>
                  <a:gdLst>
                    <a:gd name="connsiteX0" fmla="*/ 0 w 859490"/>
                    <a:gd name="connsiteY0" fmla="*/ 1488679 h 1716695"/>
                    <a:gd name="connsiteX1" fmla="*/ 859490 w 859490"/>
                    <a:gd name="connsiteY1" fmla="*/ 0 h 1716695"/>
                    <a:gd name="connsiteX2" fmla="*/ 859490 w 859490"/>
                    <a:gd name="connsiteY2" fmla="*/ 1715876 h 1716695"/>
                    <a:gd name="connsiteX3" fmla="*/ 822793 w 859490"/>
                    <a:gd name="connsiteY3" fmla="*/ 1716695 h 1716695"/>
                    <a:gd name="connsiteX4" fmla="*/ 142019 w 859490"/>
                    <a:gd name="connsiteY4" fmla="*/ 1561384 h 1716695"/>
                    <a:gd name="connsiteX5" fmla="*/ 0 w 859490"/>
                    <a:gd name="connsiteY5" fmla="*/ 1488679 h 1716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490" h="1716695">
                      <a:moveTo>
                        <a:pt x="0" y="1488679"/>
                      </a:moveTo>
                      <a:lnTo>
                        <a:pt x="859490" y="0"/>
                      </a:lnTo>
                      <a:lnTo>
                        <a:pt x="859490" y="1715876"/>
                      </a:lnTo>
                      <a:lnTo>
                        <a:pt x="822793" y="1716695"/>
                      </a:lnTo>
                      <a:cubicBezTo>
                        <a:pt x="592986" y="1710727"/>
                        <a:pt x="361711" y="1660122"/>
                        <a:pt x="142019" y="1561384"/>
                      </a:cubicBezTo>
                      <a:lnTo>
                        <a:pt x="0" y="1488679"/>
                      </a:lnTo>
                      <a:close/>
                    </a:path>
                  </a:pathLst>
                </a:custGeom>
                <a:solidFill>
                  <a:srgbClr val="7030A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Freeform: Shape 7">
                  <a:extLst>
                    <a:ext uri="{FF2B5EF4-FFF2-40B4-BE49-F238E27FC236}">
                      <a16:creationId xmlns:a16="http://schemas.microsoft.com/office/drawing/2014/main" id="{B5F85521-AC55-4FCF-82DF-A0023594C33F}"/>
                    </a:ext>
                  </a:extLst>
                </p:cNvPr>
                <p:cNvSpPr/>
                <p:nvPr/>
              </p:nvSpPr>
              <p:spPr>
                <a:xfrm rot="9000000">
                  <a:off x="5440795" y="2015957"/>
                  <a:ext cx="1689310" cy="844268"/>
                </a:xfrm>
                <a:custGeom>
                  <a:avLst/>
                  <a:gdLst>
                    <a:gd name="connsiteX0" fmla="*/ 226996 w 1689310"/>
                    <a:gd name="connsiteY0" fmla="*/ 844268 h 844268"/>
                    <a:gd name="connsiteX1" fmla="*/ 178371 w 1689310"/>
                    <a:gd name="connsiteY1" fmla="*/ 755528 h 844268"/>
                    <a:gd name="connsiteX2" fmla="*/ 2188 w 1689310"/>
                    <a:gd name="connsiteY2" fmla="*/ 98005 h 844268"/>
                    <a:gd name="connsiteX3" fmla="*/ 0 w 1689310"/>
                    <a:gd name="connsiteY3" fmla="*/ 0 h 844268"/>
                    <a:gd name="connsiteX4" fmla="*/ 1689310 w 1689310"/>
                    <a:gd name="connsiteY4" fmla="*/ 0 h 844268"/>
                    <a:gd name="connsiteX5" fmla="*/ 226996 w 1689310"/>
                    <a:gd name="connsiteY5" fmla="*/ 844268 h 844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89310" h="844268">
                      <a:moveTo>
                        <a:pt x="226996" y="844268"/>
                      </a:moveTo>
                      <a:lnTo>
                        <a:pt x="178371" y="755528"/>
                      </a:lnTo>
                      <a:cubicBezTo>
                        <a:pt x="78212" y="549787"/>
                        <a:pt x="18319" y="326262"/>
                        <a:pt x="2188" y="98005"/>
                      </a:cubicBezTo>
                      <a:lnTo>
                        <a:pt x="0" y="0"/>
                      </a:lnTo>
                      <a:lnTo>
                        <a:pt x="1689310" y="0"/>
                      </a:lnTo>
                      <a:lnTo>
                        <a:pt x="226996" y="844268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D1E40AA1-96D0-4F41-915E-0904B3CA22B5}"/>
                    </a:ext>
                  </a:extLst>
                </p:cNvPr>
                <p:cNvSpPr/>
                <p:nvPr/>
              </p:nvSpPr>
              <p:spPr>
                <a:xfrm rot="9000000">
                  <a:off x="4416170" y="1867124"/>
                  <a:ext cx="841793" cy="1688161"/>
                </a:xfrm>
                <a:custGeom>
                  <a:avLst/>
                  <a:gdLst>
                    <a:gd name="connsiteX0" fmla="*/ 0 w 841793"/>
                    <a:gd name="connsiteY0" fmla="*/ 1688161 h 1688161"/>
                    <a:gd name="connsiteX1" fmla="*/ 0 w 841793"/>
                    <a:gd name="connsiteY1" fmla="*/ 0 h 1688161"/>
                    <a:gd name="connsiteX2" fmla="*/ 841793 w 841793"/>
                    <a:gd name="connsiteY2" fmla="*/ 1458029 h 1688161"/>
                    <a:gd name="connsiteX3" fmla="*/ 746983 w 841793"/>
                    <a:gd name="connsiteY3" fmla="*/ 1509980 h 1688161"/>
                    <a:gd name="connsiteX4" fmla="*/ 89460 w 841793"/>
                    <a:gd name="connsiteY4" fmla="*/ 1686163 h 1688161"/>
                    <a:gd name="connsiteX5" fmla="*/ 0 w 841793"/>
                    <a:gd name="connsiteY5" fmla="*/ 1688161 h 1688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41793" h="1688161">
                      <a:moveTo>
                        <a:pt x="0" y="1688161"/>
                      </a:moveTo>
                      <a:lnTo>
                        <a:pt x="0" y="0"/>
                      </a:lnTo>
                      <a:lnTo>
                        <a:pt x="841793" y="1458029"/>
                      </a:lnTo>
                      <a:lnTo>
                        <a:pt x="746983" y="1509980"/>
                      </a:lnTo>
                      <a:cubicBezTo>
                        <a:pt x="541241" y="1610139"/>
                        <a:pt x="317716" y="1670032"/>
                        <a:pt x="89460" y="1686163"/>
                      </a:cubicBezTo>
                      <a:lnTo>
                        <a:pt x="0" y="1688161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: Shape 9">
                  <a:extLst>
                    <a:ext uri="{FF2B5EF4-FFF2-40B4-BE49-F238E27FC236}">
                      <a16:creationId xmlns:a16="http://schemas.microsoft.com/office/drawing/2014/main" id="{86F54A1D-934C-43B6-8304-BA91EB3C4B6C}"/>
                    </a:ext>
                  </a:extLst>
                </p:cNvPr>
                <p:cNvSpPr/>
                <p:nvPr/>
              </p:nvSpPr>
              <p:spPr>
                <a:xfrm rot="9000000">
                  <a:off x="5877145" y="2788582"/>
                  <a:ext cx="1701894" cy="850944"/>
                </a:xfrm>
                <a:custGeom>
                  <a:avLst/>
                  <a:gdLst>
                    <a:gd name="connsiteX0" fmla="*/ 629 w 1701894"/>
                    <a:gd name="connsiteY0" fmla="*/ 850944 h 850944"/>
                    <a:gd name="connsiteX1" fmla="*/ 0 w 1701894"/>
                    <a:gd name="connsiteY1" fmla="*/ 822792 h 850944"/>
                    <a:gd name="connsiteX2" fmla="*/ 155312 w 1701894"/>
                    <a:gd name="connsiteY2" fmla="*/ 142019 h 850944"/>
                    <a:gd name="connsiteX3" fmla="*/ 228016 w 1701894"/>
                    <a:gd name="connsiteY3" fmla="*/ 0 h 850944"/>
                    <a:gd name="connsiteX4" fmla="*/ 1701894 w 1701894"/>
                    <a:gd name="connsiteY4" fmla="*/ 850944 h 850944"/>
                    <a:gd name="connsiteX5" fmla="*/ 629 w 1701894"/>
                    <a:gd name="connsiteY5" fmla="*/ 850944 h 850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1894" h="850944">
                      <a:moveTo>
                        <a:pt x="629" y="850944"/>
                      </a:moveTo>
                      <a:lnTo>
                        <a:pt x="0" y="822792"/>
                      </a:lnTo>
                      <a:cubicBezTo>
                        <a:pt x="5969" y="592986"/>
                        <a:pt x="56573" y="361710"/>
                        <a:pt x="155312" y="142019"/>
                      </a:cubicBezTo>
                      <a:lnTo>
                        <a:pt x="228016" y="0"/>
                      </a:lnTo>
                      <a:lnTo>
                        <a:pt x="1701894" y="850944"/>
                      </a:lnTo>
                      <a:lnTo>
                        <a:pt x="629" y="850944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3ECA5C5D-5612-4096-AEC7-6F69E3E22C11}"/>
                    </a:ext>
                  </a:extLst>
                </p:cNvPr>
                <p:cNvSpPr/>
                <p:nvPr/>
              </p:nvSpPr>
              <p:spPr>
                <a:xfrm rot="9000000">
                  <a:off x="3876795" y="2274444"/>
                  <a:ext cx="1456421" cy="1458416"/>
                </a:xfrm>
                <a:custGeom>
                  <a:avLst/>
                  <a:gdLst>
                    <a:gd name="connsiteX0" fmla="*/ 842017 w 1456421"/>
                    <a:gd name="connsiteY0" fmla="*/ 1458416 h 1458416"/>
                    <a:gd name="connsiteX1" fmla="*/ 0 w 1456421"/>
                    <a:gd name="connsiteY1" fmla="*/ 0 h 1458416"/>
                    <a:gd name="connsiteX2" fmla="*/ 1456421 w 1456421"/>
                    <a:gd name="connsiteY2" fmla="*/ 840866 h 1458416"/>
                    <a:gd name="connsiteX3" fmla="*/ 1369781 w 1456421"/>
                    <a:gd name="connsiteY3" fmla="*/ 974839 h 1458416"/>
                    <a:gd name="connsiteX4" fmla="*/ 857870 w 1456421"/>
                    <a:gd name="connsiteY4" fmla="*/ 1449729 h 1458416"/>
                    <a:gd name="connsiteX5" fmla="*/ 842017 w 1456421"/>
                    <a:gd name="connsiteY5" fmla="*/ 1458416 h 1458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421" h="1458416">
                      <a:moveTo>
                        <a:pt x="842017" y="1458416"/>
                      </a:moveTo>
                      <a:lnTo>
                        <a:pt x="0" y="0"/>
                      </a:lnTo>
                      <a:lnTo>
                        <a:pt x="1456421" y="840866"/>
                      </a:lnTo>
                      <a:lnTo>
                        <a:pt x="1369781" y="974839"/>
                      </a:lnTo>
                      <a:cubicBezTo>
                        <a:pt x="1228892" y="1170194"/>
                        <a:pt x="1053904" y="1329657"/>
                        <a:pt x="857870" y="1449729"/>
                      </a:cubicBezTo>
                      <a:lnTo>
                        <a:pt x="842017" y="145841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8B9826AC-D234-4BDA-AAF3-D65B3D7B0A8F}"/>
                    </a:ext>
                  </a:extLst>
                </p:cNvPr>
                <p:cNvSpPr/>
                <p:nvPr/>
              </p:nvSpPr>
              <p:spPr>
                <a:xfrm rot="9000000">
                  <a:off x="3818944" y="2951466"/>
                  <a:ext cx="1690960" cy="844631"/>
                </a:xfrm>
                <a:custGeom>
                  <a:avLst/>
                  <a:gdLst>
                    <a:gd name="connsiteX0" fmla="*/ 1462944 w 1690960"/>
                    <a:gd name="connsiteY0" fmla="*/ 844631 h 844631"/>
                    <a:gd name="connsiteX1" fmla="*/ 0 w 1690960"/>
                    <a:gd name="connsiteY1" fmla="*/ 0 h 844631"/>
                    <a:gd name="connsiteX2" fmla="*/ 1690472 w 1690960"/>
                    <a:gd name="connsiteY2" fmla="*/ 0 h 844631"/>
                    <a:gd name="connsiteX3" fmla="*/ 1690960 w 1690960"/>
                    <a:gd name="connsiteY3" fmla="*/ 21837 h 844631"/>
                    <a:gd name="connsiteX4" fmla="*/ 1535648 w 1690960"/>
                    <a:gd name="connsiteY4" fmla="*/ 702611 h 844631"/>
                    <a:gd name="connsiteX5" fmla="*/ 1462944 w 1690960"/>
                    <a:gd name="connsiteY5" fmla="*/ 844631 h 844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690960" h="844631">
                      <a:moveTo>
                        <a:pt x="1462944" y="844631"/>
                      </a:moveTo>
                      <a:lnTo>
                        <a:pt x="0" y="0"/>
                      </a:lnTo>
                      <a:lnTo>
                        <a:pt x="1690472" y="0"/>
                      </a:lnTo>
                      <a:lnTo>
                        <a:pt x="1690960" y="21837"/>
                      </a:lnTo>
                      <a:cubicBezTo>
                        <a:pt x="1684992" y="251644"/>
                        <a:pt x="1634386" y="482919"/>
                        <a:pt x="1535648" y="702611"/>
                      </a:cubicBezTo>
                      <a:lnTo>
                        <a:pt x="1462944" y="844631"/>
                      </a:lnTo>
                      <a:close/>
                    </a:path>
                  </a:pathLst>
                </a:custGeom>
                <a:solidFill>
                  <a:srgbClr val="9966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4E9E6422-0334-4257-AA06-05BA98ADCCE0}"/>
                    </a:ext>
                  </a:extLst>
                </p:cNvPr>
                <p:cNvSpPr/>
                <p:nvPr/>
              </p:nvSpPr>
              <p:spPr>
                <a:xfrm rot="9000000">
                  <a:off x="6041444" y="2847610"/>
                  <a:ext cx="1480401" cy="1478914"/>
                </a:xfrm>
                <a:custGeom>
                  <a:avLst/>
                  <a:gdLst>
                    <a:gd name="connsiteX0" fmla="*/ 1480401 w 1480401"/>
                    <a:gd name="connsiteY0" fmla="*/ 1478914 h 1478914"/>
                    <a:gd name="connsiteX1" fmla="*/ 0 w 1480401"/>
                    <a:gd name="connsiteY1" fmla="*/ 624205 h 1478914"/>
                    <a:gd name="connsiteX2" fmla="*/ 86641 w 1480401"/>
                    <a:gd name="connsiteY2" fmla="*/ 490231 h 1478914"/>
                    <a:gd name="connsiteX3" fmla="*/ 598552 w 1480401"/>
                    <a:gd name="connsiteY3" fmla="*/ 15340 h 1478914"/>
                    <a:gd name="connsiteX4" fmla="*/ 626549 w 1480401"/>
                    <a:gd name="connsiteY4" fmla="*/ 0 h 1478914"/>
                    <a:gd name="connsiteX5" fmla="*/ 1480401 w 1480401"/>
                    <a:gd name="connsiteY5" fmla="*/ 1478914 h 1478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80401" h="1478914">
                      <a:moveTo>
                        <a:pt x="1480401" y="1478914"/>
                      </a:moveTo>
                      <a:lnTo>
                        <a:pt x="0" y="624205"/>
                      </a:lnTo>
                      <a:lnTo>
                        <a:pt x="86641" y="490231"/>
                      </a:lnTo>
                      <a:cubicBezTo>
                        <a:pt x="227530" y="294875"/>
                        <a:pt x="402518" y="135413"/>
                        <a:pt x="598552" y="15340"/>
                      </a:cubicBezTo>
                      <a:lnTo>
                        <a:pt x="626549" y="0"/>
                      </a:lnTo>
                      <a:lnTo>
                        <a:pt x="1480401" y="1478914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916726E-58F6-4270-850E-BCD0F2525C0D}"/>
                    </a:ext>
                  </a:extLst>
                </p:cNvPr>
                <p:cNvSpPr/>
                <p:nvPr/>
              </p:nvSpPr>
              <p:spPr>
                <a:xfrm rot="9000000">
                  <a:off x="4266282" y="3719022"/>
                  <a:ext cx="1700384" cy="850580"/>
                </a:xfrm>
                <a:custGeom>
                  <a:avLst/>
                  <a:gdLst>
                    <a:gd name="connsiteX0" fmla="*/ 0 w 1700384"/>
                    <a:gd name="connsiteY0" fmla="*/ 850580 h 850580"/>
                    <a:gd name="connsiteX1" fmla="*/ 1473247 w 1700384"/>
                    <a:gd name="connsiteY1" fmla="*/ 0 h 850580"/>
                    <a:gd name="connsiteX2" fmla="*/ 1521872 w 1700384"/>
                    <a:gd name="connsiteY2" fmla="*/ 88738 h 850580"/>
                    <a:gd name="connsiteX3" fmla="*/ 1698055 w 1700384"/>
                    <a:gd name="connsiteY3" fmla="*/ 746260 h 850580"/>
                    <a:gd name="connsiteX4" fmla="*/ 1700384 w 1700384"/>
                    <a:gd name="connsiteY4" fmla="*/ 850580 h 850580"/>
                    <a:gd name="connsiteX5" fmla="*/ 0 w 1700384"/>
                    <a:gd name="connsiteY5" fmla="*/ 850580 h 850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00384" h="850580">
                      <a:moveTo>
                        <a:pt x="0" y="850580"/>
                      </a:moveTo>
                      <a:lnTo>
                        <a:pt x="1473247" y="0"/>
                      </a:lnTo>
                      <a:lnTo>
                        <a:pt x="1521872" y="88738"/>
                      </a:lnTo>
                      <a:cubicBezTo>
                        <a:pt x="1622030" y="294479"/>
                        <a:pt x="1681924" y="518004"/>
                        <a:pt x="1698055" y="746260"/>
                      </a:cubicBezTo>
                      <a:lnTo>
                        <a:pt x="1700384" y="850580"/>
                      </a:lnTo>
                      <a:lnTo>
                        <a:pt x="0" y="850580"/>
                      </a:ln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2157C050-1A85-4FDA-855F-D448065C6EFA}"/>
                    </a:ext>
                  </a:extLst>
                </p:cNvPr>
                <p:cNvSpPr/>
                <p:nvPr/>
              </p:nvSpPr>
              <p:spPr>
                <a:xfrm rot="9000000">
                  <a:off x="6116761" y="3029414"/>
                  <a:ext cx="853055" cy="1701535"/>
                </a:xfrm>
                <a:custGeom>
                  <a:avLst/>
                  <a:gdLst>
                    <a:gd name="connsiteX0" fmla="*/ 853055 w 853055"/>
                    <a:gd name="connsiteY0" fmla="*/ 1701535 h 1701535"/>
                    <a:gd name="connsiteX1" fmla="*/ 0 w 853055"/>
                    <a:gd name="connsiteY1" fmla="*/ 224001 h 1701535"/>
                    <a:gd name="connsiteX2" fmla="*/ 82667 w 853055"/>
                    <a:gd name="connsiteY2" fmla="*/ 178703 h 1701535"/>
                    <a:gd name="connsiteX3" fmla="*/ 740190 w 853055"/>
                    <a:gd name="connsiteY3" fmla="*/ 2521 h 1701535"/>
                    <a:gd name="connsiteX4" fmla="*/ 853055 w 853055"/>
                    <a:gd name="connsiteY4" fmla="*/ 0 h 1701535"/>
                    <a:gd name="connsiteX5" fmla="*/ 853055 w 853055"/>
                    <a:gd name="connsiteY5" fmla="*/ 1701535 h 170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3055" h="1701535">
                      <a:moveTo>
                        <a:pt x="853055" y="1701535"/>
                      </a:moveTo>
                      <a:lnTo>
                        <a:pt x="0" y="224001"/>
                      </a:lnTo>
                      <a:lnTo>
                        <a:pt x="82667" y="178703"/>
                      </a:lnTo>
                      <a:cubicBezTo>
                        <a:pt x="288409" y="78545"/>
                        <a:pt x="511933" y="18652"/>
                        <a:pt x="740190" y="2521"/>
                      </a:cubicBezTo>
                      <a:lnTo>
                        <a:pt x="853055" y="0"/>
                      </a:lnTo>
                      <a:lnTo>
                        <a:pt x="853055" y="1701535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5DE5E002-060A-4C7A-BEBA-F351429B2948}"/>
                    </a:ext>
                  </a:extLst>
                </p:cNvPr>
                <p:cNvSpPr/>
                <p:nvPr/>
              </p:nvSpPr>
              <p:spPr>
                <a:xfrm rot="9000000">
                  <a:off x="5361234" y="3499376"/>
                  <a:ext cx="836086" cy="1676158"/>
                </a:xfrm>
                <a:custGeom>
                  <a:avLst/>
                  <a:gdLst>
                    <a:gd name="connsiteX0" fmla="*/ 0 w 836086"/>
                    <a:gd name="connsiteY0" fmla="*/ 1676158 h 1676158"/>
                    <a:gd name="connsiteX1" fmla="*/ 0 w 836086"/>
                    <a:gd name="connsiteY1" fmla="*/ 296 h 1676158"/>
                    <a:gd name="connsiteX2" fmla="*/ 13292 w 836086"/>
                    <a:gd name="connsiteY2" fmla="*/ 0 h 1676158"/>
                    <a:gd name="connsiteX3" fmla="*/ 694066 w 836086"/>
                    <a:gd name="connsiteY3" fmla="*/ 155311 h 1676158"/>
                    <a:gd name="connsiteX4" fmla="*/ 836086 w 836086"/>
                    <a:gd name="connsiteY4" fmla="*/ 228016 h 1676158"/>
                    <a:gd name="connsiteX5" fmla="*/ 0 w 836086"/>
                    <a:gd name="connsiteY5" fmla="*/ 1676158 h 1676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6086" h="1676158">
                      <a:moveTo>
                        <a:pt x="0" y="1676158"/>
                      </a:moveTo>
                      <a:lnTo>
                        <a:pt x="0" y="296"/>
                      </a:lnTo>
                      <a:lnTo>
                        <a:pt x="13292" y="0"/>
                      </a:lnTo>
                      <a:cubicBezTo>
                        <a:pt x="243099" y="5968"/>
                        <a:pt x="474374" y="56573"/>
                        <a:pt x="694066" y="155311"/>
                      </a:cubicBezTo>
                      <a:lnTo>
                        <a:pt x="836086" y="228016"/>
                      </a:lnTo>
                      <a:lnTo>
                        <a:pt x="0" y="1676158"/>
                      </a:lnTo>
                      <a:close/>
                    </a:path>
                  </a:pathLst>
                </a:custGeom>
                <a:solidFill>
                  <a:srgbClr val="FF99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3A404EC-90DD-4E71-8B74-8B9659CA48BA}"/>
                    </a:ext>
                  </a:extLst>
                </p:cNvPr>
                <p:cNvSpPr txBox="1"/>
                <p:nvPr/>
              </p:nvSpPr>
              <p:spPr>
                <a:xfrm>
                  <a:off x="5135457" y="171189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5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55EB44E-E935-4DF6-9478-D3D74D3BD64C}"/>
                    </a:ext>
                  </a:extLst>
                </p:cNvPr>
                <p:cNvSpPr txBox="1"/>
                <p:nvPr/>
              </p:nvSpPr>
              <p:spPr>
                <a:xfrm rot="962914">
                  <a:off x="5757670" y="177475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10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25A5F3D-EA2C-454B-9BA1-E43E824E48F0}"/>
                    </a:ext>
                  </a:extLst>
                </p:cNvPr>
                <p:cNvSpPr txBox="1"/>
                <p:nvPr/>
              </p:nvSpPr>
              <p:spPr>
                <a:xfrm rot="3213770">
                  <a:off x="6345539" y="2151435"/>
                  <a:ext cx="560035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15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7041550-F83E-4823-93DD-172E3A1B6D38}"/>
                    </a:ext>
                  </a:extLst>
                </p:cNvPr>
                <p:cNvSpPr txBox="1"/>
                <p:nvPr/>
              </p:nvSpPr>
              <p:spPr>
                <a:xfrm rot="4600213">
                  <a:off x="6673340" y="2801256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20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A9B86F9-CC30-4C21-92E1-E8ABB904924C}"/>
                    </a:ext>
                  </a:extLst>
                </p:cNvPr>
                <p:cNvSpPr txBox="1"/>
                <p:nvPr/>
              </p:nvSpPr>
              <p:spPr>
                <a:xfrm rot="6540076">
                  <a:off x="6601065" y="3540165"/>
                  <a:ext cx="756836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25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CBED6EA-46F2-4FF5-BE9E-72ACAB304439}"/>
                    </a:ext>
                  </a:extLst>
                </p:cNvPr>
                <p:cNvSpPr txBox="1"/>
                <p:nvPr/>
              </p:nvSpPr>
              <p:spPr>
                <a:xfrm rot="9506287">
                  <a:off x="5639167" y="4373614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99B7A70-A271-4B26-BA7F-6196575195C8}"/>
                    </a:ext>
                  </a:extLst>
                </p:cNvPr>
                <p:cNvSpPr txBox="1"/>
                <p:nvPr/>
              </p:nvSpPr>
              <p:spPr>
                <a:xfrm rot="13417761">
                  <a:off x="4421033" y="3994369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40</a:t>
                  </a:r>
                </a:p>
              </p:txBody>
            </p:sp>
            <p:sp>
              <p:nvSpPr>
                <p:cNvPr id="25" name="Star: 5 Points 24">
                  <a:extLst>
                    <a:ext uri="{FF2B5EF4-FFF2-40B4-BE49-F238E27FC236}">
                      <a16:creationId xmlns:a16="http://schemas.microsoft.com/office/drawing/2014/main" id="{ABEA5122-331D-438C-A691-FF55D4E15821}"/>
                    </a:ext>
                  </a:extLst>
                </p:cNvPr>
                <p:cNvSpPr/>
                <p:nvPr/>
              </p:nvSpPr>
              <p:spPr>
                <a:xfrm>
                  <a:off x="6409961" y="4022059"/>
                  <a:ext cx="394855" cy="371319"/>
                </a:xfrm>
                <a:prstGeom prst="star5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8AC04A0-60DB-475C-AAD8-4C339B380FB1}"/>
                    </a:ext>
                  </a:extLst>
                </p:cNvPr>
                <p:cNvSpPr txBox="1"/>
                <p:nvPr/>
              </p:nvSpPr>
              <p:spPr>
                <a:xfrm rot="11895880">
                  <a:off x="4956203" y="4337088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35</a:t>
                  </a:r>
                </a:p>
              </p:txBody>
            </p:sp>
            <p:pic>
              <p:nvPicPr>
                <p:cNvPr id="27" name="Graphic 26" descr="Sad face with solid fill">
                  <a:extLst>
                    <a:ext uri="{FF2B5EF4-FFF2-40B4-BE49-F238E27FC236}">
                      <a16:creationId xmlns:a16="http://schemas.microsoft.com/office/drawing/2014/main" id="{1F35C6CC-25FF-407B-B6BC-D0D1C577AA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 rot="19381237">
                  <a:off x="4485918" y="2110271"/>
                  <a:ext cx="544401" cy="544401"/>
                </a:xfrm>
                <a:prstGeom prst="rect">
                  <a:avLst/>
                </a:prstGeom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FE79137F-713E-44A8-AB93-0F3843EF7CC6}"/>
                    </a:ext>
                  </a:extLst>
                </p:cNvPr>
                <p:cNvSpPr txBox="1"/>
                <p:nvPr/>
              </p:nvSpPr>
              <p:spPr>
                <a:xfrm rot="14778101">
                  <a:off x="4052158" y="3327663"/>
                  <a:ext cx="689682" cy="432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  <a:latin typeface=".VnBodoniH" panose="020B7200000000000000" pitchFamily="34" charset="0"/>
                    </a:rPr>
                    <a:t>45</a:t>
                  </a:r>
                </a:p>
              </p:txBody>
            </p:sp>
          </p:grp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5F7D4B3-2C07-44F8-BC5D-C891AB53535B}"/>
                </a:ext>
              </a:extLst>
            </p:cNvPr>
            <p:cNvSpPr txBox="1"/>
            <p:nvPr/>
          </p:nvSpPr>
          <p:spPr>
            <a:xfrm rot="17014299">
              <a:off x="4275586" y="3258132"/>
              <a:ext cx="689682" cy="43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.VnBodoniH" panose="020B7200000000000000" pitchFamily="34" charset="0"/>
                </a:rPr>
                <a:t>50</a:t>
              </a:r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ED71332C-6185-4D5C-931E-570A80997EEF}"/>
              </a:ext>
            </a:extLst>
          </p:cNvPr>
          <p:cNvSpPr/>
          <p:nvPr/>
        </p:nvSpPr>
        <p:spPr>
          <a:xfrm>
            <a:off x="5725177" y="3110808"/>
            <a:ext cx="586799" cy="58679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273050" h="146050" prst="angle"/>
            <a:bevelB w="444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BAC36FE-8848-4654-AC2E-A4719988F7A9}"/>
              </a:ext>
            </a:extLst>
          </p:cNvPr>
          <p:cNvSpPr/>
          <p:nvPr/>
        </p:nvSpPr>
        <p:spPr>
          <a:xfrm>
            <a:off x="3527000" y="912631"/>
            <a:ext cx="4983153" cy="4983153"/>
          </a:xfrm>
          <a:prstGeom prst="donut">
            <a:avLst>
              <a:gd name="adj" fmla="val 7656"/>
            </a:avLst>
          </a:prstGeom>
          <a:solidFill>
            <a:schemeClr val="accent5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B118ED-954F-4033-94FA-C03C98CF6A02}"/>
              </a:ext>
            </a:extLst>
          </p:cNvPr>
          <p:cNvGrpSpPr/>
          <p:nvPr/>
        </p:nvGrpSpPr>
        <p:grpSpPr>
          <a:xfrm>
            <a:off x="5861831" y="4655782"/>
            <a:ext cx="313490" cy="1337399"/>
            <a:chOff x="9484400" y="4928687"/>
            <a:chExt cx="258862" cy="1104347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CF36B06-3485-4917-8A39-7018B3708746}"/>
                </a:ext>
              </a:extLst>
            </p:cNvPr>
            <p:cNvSpPr/>
            <p:nvPr/>
          </p:nvSpPr>
          <p:spPr>
            <a:xfrm>
              <a:off x="9516717" y="4928687"/>
              <a:ext cx="194228" cy="1012741"/>
            </a:xfrm>
            <a:custGeom>
              <a:avLst/>
              <a:gdLst>
                <a:gd name="connsiteX0" fmla="*/ 167149 w 334297"/>
                <a:gd name="connsiteY0" fmla="*/ 0 h 1415617"/>
                <a:gd name="connsiteX1" fmla="*/ 334297 w 334297"/>
                <a:gd name="connsiteY1" fmla="*/ 353960 h 1415617"/>
                <a:gd name="connsiteX2" fmla="*/ 334297 w 334297"/>
                <a:gd name="connsiteY2" fmla="*/ 353960 h 1415617"/>
                <a:gd name="connsiteX3" fmla="*/ 334297 w 334297"/>
                <a:gd name="connsiteY3" fmla="*/ 353961 h 1415617"/>
                <a:gd name="connsiteX4" fmla="*/ 334297 w 334297"/>
                <a:gd name="connsiteY4" fmla="*/ 1415617 h 1415617"/>
                <a:gd name="connsiteX5" fmla="*/ 0 w 334297"/>
                <a:gd name="connsiteY5" fmla="*/ 1415617 h 1415617"/>
                <a:gd name="connsiteX6" fmla="*/ 0 w 334297"/>
                <a:gd name="connsiteY6" fmla="*/ 353961 h 1415617"/>
                <a:gd name="connsiteX7" fmla="*/ 0 w 334297"/>
                <a:gd name="connsiteY7" fmla="*/ 353960 h 1415617"/>
                <a:gd name="connsiteX8" fmla="*/ 1 w 334297"/>
                <a:gd name="connsiteY8" fmla="*/ 353960 h 1415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297" h="1415617">
                  <a:moveTo>
                    <a:pt x="167149" y="0"/>
                  </a:moveTo>
                  <a:lnTo>
                    <a:pt x="334297" y="353960"/>
                  </a:lnTo>
                  <a:lnTo>
                    <a:pt x="334297" y="353960"/>
                  </a:lnTo>
                  <a:lnTo>
                    <a:pt x="334297" y="353961"/>
                  </a:lnTo>
                  <a:lnTo>
                    <a:pt x="334297" y="1415617"/>
                  </a:lnTo>
                  <a:lnTo>
                    <a:pt x="0" y="1415617"/>
                  </a:lnTo>
                  <a:lnTo>
                    <a:pt x="0" y="353961"/>
                  </a:lnTo>
                  <a:lnTo>
                    <a:pt x="0" y="353960"/>
                  </a:lnTo>
                  <a:lnTo>
                    <a:pt x="1" y="3539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D299C1-CEAD-4E41-85D7-6404083B4329}"/>
                </a:ext>
              </a:extLst>
            </p:cNvPr>
            <p:cNvSpPr/>
            <p:nvPr/>
          </p:nvSpPr>
          <p:spPr>
            <a:xfrm>
              <a:off x="9484400" y="5774172"/>
              <a:ext cx="258862" cy="258862"/>
            </a:xfrm>
            <a:prstGeom prst="ellipse">
              <a:avLst/>
            </a:prstGeom>
            <a:solidFill>
              <a:srgbClr val="66FF66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386E7516-5DC1-480A-B4BE-BEB04993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388" y="1580234"/>
            <a:ext cx="2320137" cy="334845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79E8CE9-6C89-4BD2-9E6A-7FF5260CF9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5" y="3254460"/>
            <a:ext cx="2583068" cy="353681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CBC2AF3A-2FE3-4F26-BD22-2FCC618D7C11}"/>
              </a:ext>
            </a:extLst>
          </p:cNvPr>
          <p:cNvSpPr/>
          <p:nvPr/>
        </p:nvSpPr>
        <p:spPr>
          <a:xfrm>
            <a:off x="3289972" y="115813"/>
            <a:ext cx="5577169" cy="7694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noFill/>
                  <a:prstDash val="solid"/>
                </a:ln>
                <a:solidFill>
                  <a:srgbClr val="99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VÒNG QUAY KÌ DIỆU</a:t>
            </a:r>
            <a:endParaRPr lang="en-US" sz="6600" b="1" dirty="0">
              <a:ln w="22225">
                <a:noFill/>
                <a:prstDash val="solid"/>
              </a:ln>
              <a:solidFill>
                <a:srgbClr val="99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56EBFB8-5D7E-4E6A-9654-C88F6C2C6BCA}"/>
              </a:ext>
            </a:extLst>
          </p:cNvPr>
          <p:cNvSpPr/>
          <p:nvPr/>
        </p:nvSpPr>
        <p:spPr>
          <a:xfrm>
            <a:off x="5301259" y="1087377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1426C35-11CA-40D2-85EE-B9901807789D}"/>
              </a:ext>
            </a:extLst>
          </p:cNvPr>
          <p:cNvSpPr/>
          <p:nvPr/>
        </p:nvSpPr>
        <p:spPr>
          <a:xfrm>
            <a:off x="6497888" y="1062932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F2059B6-1419-4437-B67B-B318B1E43D4B}"/>
              </a:ext>
            </a:extLst>
          </p:cNvPr>
          <p:cNvSpPr/>
          <p:nvPr/>
        </p:nvSpPr>
        <p:spPr>
          <a:xfrm>
            <a:off x="7619456" y="167441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17C0490-2D3F-43B6-835F-D6AE3D69D715}"/>
              </a:ext>
            </a:extLst>
          </p:cNvPr>
          <p:cNvSpPr/>
          <p:nvPr/>
        </p:nvSpPr>
        <p:spPr>
          <a:xfrm>
            <a:off x="8195145" y="277932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62B03F8-F2F4-4330-B275-CA7FC64738D1}"/>
              </a:ext>
            </a:extLst>
          </p:cNvPr>
          <p:cNvSpPr/>
          <p:nvPr/>
        </p:nvSpPr>
        <p:spPr>
          <a:xfrm>
            <a:off x="8119419" y="394508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879E842-6861-465D-96BE-D592B64CDE02}"/>
              </a:ext>
            </a:extLst>
          </p:cNvPr>
          <p:cNvSpPr/>
          <p:nvPr/>
        </p:nvSpPr>
        <p:spPr>
          <a:xfrm>
            <a:off x="7526232" y="4946310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45AC88B-1B97-4708-B451-BBFC88DD9FFC}"/>
              </a:ext>
            </a:extLst>
          </p:cNvPr>
          <p:cNvSpPr/>
          <p:nvPr/>
        </p:nvSpPr>
        <p:spPr>
          <a:xfrm>
            <a:off x="6464197" y="55949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0DA93D6-E551-4130-A9D9-341F730307CD}"/>
              </a:ext>
            </a:extLst>
          </p:cNvPr>
          <p:cNvSpPr/>
          <p:nvPr/>
        </p:nvSpPr>
        <p:spPr>
          <a:xfrm>
            <a:off x="5219864" y="5604495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6CF3F9E-9187-48CE-9948-45C66CC9A5DC}"/>
              </a:ext>
            </a:extLst>
          </p:cNvPr>
          <p:cNvSpPr/>
          <p:nvPr/>
        </p:nvSpPr>
        <p:spPr>
          <a:xfrm>
            <a:off x="4243174" y="496408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5F8EBCD-3380-4C02-83BA-484A7A81249E}"/>
              </a:ext>
            </a:extLst>
          </p:cNvPr>
          <p:cNvSpPr/>
          <p:nvPr/>
        </p:nvSpPr>
        <p:spPr>
          <a:xfrm>
            <a:off x="3663087" y="3970979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F360279-C0AD-4F92-8F8C-74617D180CFC}"/>
              </a:ext>
            </a:extLst>
          </p:cNvPr>
          <p:cNvSpPr/>
          <p:nvPr/>
        </p:nvSpPr>
        <p:spPr>
          <a:xfrm>
            <a:off x="3659992" y="2730868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227579-FD14-445F-B090-B1F9BB17A4DD}"/>
              </a:ext>
            </a:extLst>
          </p:cNvPr>
          <p:cNvSpPr/>
          <p:nvPr/>
        </p:nvSpPr>
        <p:spPr>
          <a:xfrm>
            <a:off x="4289043" y="1708266"/>
            <a:ext cx="174127" cy="17412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BD4746-74BE-402E-897B-1E931CCC22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0" y="0"/>
            <a:ext cx="12192000" cy="6404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5B2F14-5C59-4BF8-9FD6-E1835A8DD9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5" b="95962" l="1000" r="99778">
                        <a14:foregroundMark x1="3778" y1="58462" x2="3778" y2="58462"/>
                        <a14:foregroundMark x1="1444" y1="87500" x2="1444" y2="87500"/>
                        <a14:foregroundMark x1="1444" y1="87500" x2="1444" y2="87500"/>
                        <a14:foregroundMark x1="11889" y1="90000" x2="11889" y2="90000"/>
                        <a14:foregroundMark x1="22444" y1="92692" x2="22444" y2="92692"/>
                        <a14:foregroundMark x1="47222" y1="91346" x2="47222" y2="91346"/>
                        <a14:foregroundMark x1="53889" y1="91923" x2="53889" y2="91923"/>
                        <a14:foregroundMark x1="62667" y1="94038" x2="62667" y2="94038"/>
                        <a14:foregroundMark x1="72778" y1="95962" x2="72778" y2="95962"/>
                        <a14:foregroundMark x1="87889" y1="92692" x2="87889" y2="92692"/>
                        <a14:foregroundMark x1="94556" y1="87885" x2="94556" y2="87885"/>
                        <a14:foregroundMark x1="99778" y1="74231" x2="99778" y2="74231"/>
                        <a14:foregroundMark x1="60444" y1="7885" x2="60444" y2="78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7323"/>
            <a:ext cx="12192000" cy="6629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CF21673-11C9-42C2-9B6B-9B4A15D649AD}"/>
              </a:ext>
            </a:extLst>
          </p:cNvPr>
          <p:cNvSpPr/>
          <p:nvPr/>
        </p:nvSpPr>
        <p:spPr>
          <a:xfrm>
            <a:off x="1967344" y="927101"/>
            <a:ext cx="5316905" cy="13017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THỎ CON GIÚP MẸ</a:t>
            </a:r>
            <a:endParaRPr lang="en-US" sz="6600" b="1" dirty="0">
              <a:ln w="22225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A707DAD1-237E-4065-A169-301A6B4A4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9E3B1-DB00-4CE2-9E78-0A11E9220E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96825" y="3530488"/>
            <a:ext cx="1870598" cy="3123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913C34-3B70-4BF7-8106-3A04EEE0A78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541580" y="3530488"/>
            <a:ext cx="1348896" cy="287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22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8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53932 -0.144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66" y="-722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62318 -0.1122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59" y="-562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35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1"/>
      <p:bldP spid="9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E7D646-3DC9-40D0-AA4D-01255C68F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58" y="406400"/>
            <a:ext cx="12202258" cy="64516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A13722C-ABEC-4E35-BAEB-6B0D74FF03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2732614" y="3060426"/>
            <a:ext cx="2398309" cy="400456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C54BBEB-5D0C-4841-85FA-3869EDA949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709047" y="3851920"/>
            <a:ext cx="1429304" cy="3045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33C57-8CD2-4D83-A25B-100580C8553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37654"/>
          <a:stretch/>
        </p:blipFill>
        <p:spPr>
          <a:xfrm>
            <a:off x="-186813" y="4901013"/>
            <a:ext cx="12668043" cy="19569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C3B738D-F12C-4756-B057-4A589BE4AC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62" y="5242365"/>
            <a:ext cx="2302079" cy="9557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8DDCB7-EEDB-4920-84B7-C4C5A5F9EA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03" y="5227998"/>
            <a:ext cx="2302079" cy="9557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D8C8551-C185-4463-9C7B-2491C40C05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921" y="5193594"/>
            <a:ext cx="2302079" cy="9557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46CF6F3-00F4-4BFF-914F-7FD8B3676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13" y="5242365"/>
            <a:ext cx="2302079" cy="9557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92591E-58C1-487D-A046-51BB36B9F72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2996856"/>
            <a:ext cx="738373" cy="9276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0FF059-C2CA-4586-B062-98FA4653417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5222" y="3026190"/>
            <a:ext cx="738373" cy="9276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EDEE36-17B7-4445-A83F-F2772A2901D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52277" y="2216090"/>
            <a:ext cx="738373" cy="9276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B2AD35-02C8-4140-9564-8FF0C97F759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0577" y="3007591"/>
            <a:ext cx="738373" cy="9276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ABA062-042B-4C40-A540-C3B887F720C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9401" y="2206787"/>
            <a:ext cx="738373" cy="9276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0CD625-86BD-4369-937F-35B2B85D71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75035" y="2166798"/>
            <a:ext cx="738373" cy="9276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EEF84D-BFCF-4ADC-A7B1-A5FB30E9D6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51454" y="2222335"/>
            <a:ext cx="738373" cy="92767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96D8C6-B126-4DD1-992F-4AE1DBB23B3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27402" y="3007591"/>
            <a:ext cx="738373" cy="9276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6F6121-8102-48EA-9737-600D468FEC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6551" y="2975839"/>
            <a:ext cx="738373" cy="9276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B7AB5B-6310-4507-934F-3050A5D6FAC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71160" y="2216090"/>
            <a:ext cx="738373" cy="9276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4960A1B-367F-455A-87C7-C853AFDE5A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32787" y="1303571"/>
            <a:ext cx="738373" cy="9276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AD41C0-048E-488D-98C8-A102BB742F0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61621" y="1322993"/>
            <a:ext cx="738373" cy="9276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33FE1D6-C124-4A51-AF41-BD02E30A9DC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455545" y="1254279"/>
            <a:ext cx="738373" cy="9276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F61D32-ACDE-44ED-B5DB-E7D735600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31964" y="1312203"/>
            <a:ext cx="738373" cy="9276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BA0F23-9862-49DA-A1EA-9469357462B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51670" y="1303571"/>
            <a:ext cx="738373" cy="92767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E1C13B1-5FD4-4964-926C-A115F537CD1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816849" y="3825511"/>
            <a:ext cx="738373" cy="92767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B15FC98-AEEA-4722-A142-E9DEC9966D7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5142444" y="3796231"/>
            <a:ext cx="738373" cy="9276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5C1746C-62F6-4350-BD09-81E03A0810B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4514574" y="3877734"/>
            <a:ext cx="738373" cy="92767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82CEF9B-7214-4190-B907-32307BBE742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7262357" y="3821177"/>
            <a:ext cx="738373" cy="927672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8AEA3EC7-D7DD-4416-8FCA-155269B4651E}"/>
              </a:ext>
            </a:extLst>
          </p:cNvPr>
          <p:cNvSpPr/>
          <p:nvPr/>
        </p:nvSpPr>
        <p:spPr>
          <a:xfrm>
            <a:off x="51282" y="1592920"/>
            <a:ext cx="3820312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DB712EB-FF1A-4A54-BFE3-C68455A24F10}"/>
              </a:ext>
            </a:extLst>
          </p:cNvPr>
          <p:cNvGrpSpPr/>
          <p:nvPr/>
        </p:nvGrpSpPr>
        <p:grpSpPr>
          <a:xfrm>
            <a:off x="8233857" y="2075744"/>
            <a:ext cx="3816744" cy="1591857"/>
            <a:chOff x="8643731" y="731520"/>
            <a:chExt cx="4082060" cy="2087880"/>
          </a:xfrm>
        </p:grpSpPr>
        <p:sp>
          <p:nvSpPr>
            <p:cNvPr id="48" name="Speech Bubble: Oval 47">
              <a:extLst>
                <a:ext uri="{FF2B5EF4-FFF2-40B4-BE49-F238E27FC236}">
                  <a16:creationId xmlns:a16="http://schemas.microsoft.com/office/drawing/2014/main" id="{E2ED2A49-3184-48AD-9604-3DEB705DB7C5}"/>
                </a:ext>
              </a:extLst>
            </p:cNvPr>
            <p:cNvSpPr/>
            <p:nvPr/>
          </p:nvSpPr>
          <p:spPr>
            <a:xfrm>
              <a:off x="8643731" y="731520"/>
              <a:ext cx="4082060" cy="2087880"/>
            </a:xfrm>
            <a:prstGeom prst="wedgeEllipseCallout">
              <a:avLst>
                <a:gd name="adj1" fmla="val 23553"/>
                <a:gd name="adj2" fmla="val 66556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2A216E7-BDB8-4401-A608-EED1F2A00F16}"/>
                </a:ext>
              </a:extLst>
            </p:cNvPr>
            <p:cNvSpPr txBox="1"/>
            <p:nvPr/>
          </p:nvSpPr>
          <p:spPr>
            <a:xfrm>
              <a:off x="8910626" y="1141335"/>
              <a:ext cx="3548269" cy="1251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83B4722-5B4D-4BCA-AC77-20844831BC7F}"/>
              </a:ext>
            </a:extLst>
          </p:cNvPr>
          <p:cNvGrpSpPr/>
          <p:nvPr/>
        </p:nvGrpSpPr>
        <p:grpSpPr>
          <a:xfrm>
            <a:off x="174292" y="1019615"/>
            <a:ext cx="3730527" cy="2294365"/>
            <a:chOff x="8812464" y="721061"/>
            <a:chExt cx="3548269" cy="2087880"/>
          </a:xfrm>
        </p:grpSpPr>
        <p:sp>
          <p:nvSpPr>
            <p:cNvPr id="57" name="Speech Bubble: Oval 56">
              <a:extLst>
                <a:ext uri="{FF2B5EF4-FFF2-40B4-BE49-F238E27FC236}">
                  <a16:creationId xmlns:a16="http://schemas.microsoft.com/office/drawing/2014/main" id="{BC2CCCC0-BE20-4AD4-83FB-47DECDF3854D}"/>
                </a:ext>
              </a:extLst>
            </p:cNvPr>
            <p:cNvSpPr/>
            <p:nvPr/>
          </p:nvSpPr>
          <p:spPr>
            <a:xfrm>
              <a:off x="8812464" y="721061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BA28CA1-421F-4D9B-8E54-6E99A4F2BB27}"/>
                </a:ext>
              </a:extLst>
            </p:cNvPr>
            <p:cNvSpPr txBox="1"/>
            <p:nvPr/>
          </p:nvSpPr>
          <p:spPr>
            <a:xfrm>
              <a:off x="8950771" y="1077679"/>
              <a:ext cx="3347099" cy="1428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cà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rốt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F41EE7D-6401-4800-97D1-61C0FE0DF814}"/>
              </a:ext>
            </a:extLst>
          </p:cNvPr>
          <p:cNvGrpSpPr/>
          <p:nvPr/>
        </p:nvGrpSpPr>
        <p:grpSpPr>
          <a:xfrm>
            <a:off x="8220334" y="1733297"/>
            <a:ext cx="3816744" cy="2087880"/>
            <a:chOff x="8919733" y="731520"/>
            <a:chExt cx="3272266" cy="2087880"/>
          </a:xfrm>
        </p:grpSpPr>
        <p:sp>
          <p:nvSpPr>
            <p:cNvPr id="60" name="Speech Bubble: Oval 59">
              <a:extLst>
                <a:ext uri="{FF2B5EF4-FFF2-40B4-BE49-F238E27FC236}">
                  <a16:creationId xmlns:a16="http://schemas.microsoft.com/office/drawing/2014/main" id="{36327901-F228-418F-8699-8927E8BE727C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16F3506-13E9-4904-A2BA-AAB16CFD6A15}"/>
                </a:ext>
              </a:extLst>
            </p:cNvPr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DF10EDD-8D75-48D0-9D7E-8F6469FF3605}"/>
              </a:ext>
            </a:extLst>
          </p:cNvPr>
          <p:cNvGrpSpPr/>
          <p:nvPr/>
        </p:nvGrpSpPr>
        <p:grpSpPr>
          <a:xfrm>
            <a:off x="755041" y="1544568"/>
            <a:ext cx="3548269" cy="1355424"/>
            <a:chOff x="8643731" y="1300129"/>
            <a:chExt cx="3548269" cy="1355424"/>
          </a:xfrm>
        </p:grpSpPr>
        <p:sp>
          <p:nvSpPr>
            <p:cNvPr id="63" name="Speech Bubble: Oval 62">
              <a:extLst>
                <a:ext uri="{FF2B5EF4-FFF2-40B4-BE49-F238E27FC236}">
                  <a16:creationId xmlns:a16="http://schemas.microsoft.com/office/drawing/2014/main" id="{AADE002A-162E-4EF7-9ABA-F3C587D8096F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D2295AF-C0C6-4B27-9515-58889570954D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03EF758-8211-4CC5-BC1E-E1F1C1A01D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867" y="2992841"/>
            <a:ext cx="1289971" cy="224475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86662C9-C5D8-4072-968E-29C8640610F2}"/>
              </a:ext>
            </a:extLst>
          </p:cNvPr>
          <p:cNvGrpSpPr/>
          <p:nvPr/>
        </p:nvGrpSpPr>
        <p:grpSpPr>
          <a:xfrm>
            <a:off x="8239824" y="1671344"/>
            <a:ext cx="3816744" cy="2087880"/>
            <a:chOff x="8880675" y="789535"/>
            <a:chExt cx="3272266" cy="2087880"/>
          </a:xfrm>
        </p:grpSpPr>
        <p:sp>
          <p:nvSpPr>
            <p:cNvPr id="66" name="Speech Bubble: Oval 65">
              <a:extLst>
                <a:ext uri="{FF2B5EF4-FFF2-40B4-BE49-F238E27FC236}">
                  <a16:creationId xmlns:a16="http://schemas.microsoft.com/office/drawing/2014/main" id="{28996928-E05D-4F05-BA06-E24A59595688}"/>
                </a:ext>
              </a:extLst>
            </p:cNvPr>
            <p:cNvSpPr/>
            <p:nvPr/>
          </p:nvSpPr>
          <p:spPr>
            <a:xfrm>
              <a:off x="8880675" y="78953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51CEB15-C962-424C-8C57-21515CD880EE}"/>
                </a:ext>
              </a:extLst>
            </p:cNvPr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4 = 20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20 : 5 = 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28EF53F-7024-4717-91DA-DEF2EB624101}"/>
              </a:ext>
            </a:extLst>
          </p:cNvPr>
          <p:cNvGrpSpPr/>
          <p:nvPr/>
        </p:nvGrpSpPr>
        <p:grpSpPr>
          <a:xfrm>
            <a:off x="588988" y="1494104"/>
            <a:ext cx="3548269" cy="1566322"/>
            <a:chOff x="8643731" y="1300129"/>
            <a:chExt cx="3548269" cy="1355424"/>
          </a:xfrm>
        </p:grpSpPr>
        <p:sp>
          <p:nvSpPr>
            <p:cNvPr id="70" name="Speech Bubble: Oval 69">
              <a:extLst>
                <a:ext uri="{FF2B5EF4-FFF2-40B4-BE49-F238E27FC236}">
                  <a16:creationId xmlns:a16="http://schemas.microsoft.com/office/drawing/2014/main" id="{EF5E7C58-30AA-46AA-9299-0F6452868BBF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0E90CE9-1182-4F4F-92BD-4CFC1C7CC300}"/>
                </a:ext>
              </a:extLst>
            </p:cNvPr>
            <p:cNvSpPr txBox="1"/>
            <p:nvPr/>
          </p:nvSpPr>
          <p:spPr>
            <a:xfrm>
              <a:off x="8880711" y="1672068"/>
              <a:ext cx="3139053" cy="82564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lấy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363CAD8-ED02-4DD4-A03A-957D9CB1F335}"/>
              </a:ext>
            </a:extLst>
          </p:cNvPr>
          <p:cNvGrpSpPr/>
          <p:nvPr/>
        </p:nvGrpSpPr>
        <p:grpSpPr>
          <a:xfrm>
            <a:off x="2877099" y="63800"/>
            <a:ext cx="6561106" cy="1382829"/>
            <a:chOff x="2869227" y="-307889"/>
            <a:chExt cx="5514681" cy="1324806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2084FB77-7C0C-41A7-A4AC-2E00FEDA1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814352B-D205-4C49-B06A-16C6778C5EE7}"/>
                </a:ext>
              </a:extLst>
            </p:cNvPr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661F694-AC27-4CCD-B0D0-604FED84E16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9" t="8322" r="18449" b="6016"/>
          <a:stretch/>
        </p:blipFill>
        <p:spPr>
          <a:xfrm>
            <a:off x="6524880" y="3848706"/>
            <a:ext cx="738373" cy="92767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698DDBB0-B2C3-485E-9AD3-D703D6B9FD92}"/>
              </a:ext>
            </a:extLst>
          </p:cNvPr>
          <p:cNvGrpSpPr/>
          <p:nvPr/>
        </p:nvGrpSpPr>
        <p:grpSpPr>
          <a:xfrm>
            <a:off x="3562027" y="1295223"/>
            <a:ext cx="5514681" cy="2034199"/>
            <a:chOff x="3044382" y="-37676"/>
            <a:chExt cx="5514681" cy="2034199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BB476287-F4D3-49A8-82DD-CB04DA4C1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395C3EE-7A9F-42BC-BD53-068784C29414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: 5 = 4</a:t>
              </a:r>
            </a:p>
          </p:txBody>
        </p:sp>
      </p:grpSp>
      <p:pic>
        <p:nvPicPr>
          <p:cNvPr id="8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697AFBB8-638F-4094-A594-0A09963C7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99819" y="98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9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1961 -0.001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05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23125 -0.0870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-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3536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500"/>
                            </p:stCondLst>
                            <p:childTnLst>
                              <p:par>
                                <p:cTn id="1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000"/>
                            </p:stCondLst>
                            <p:childTnLst>
                              <p:par>
                                <p:cTn id="1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500"/>
                            </p:stCondLst>
                            <p:childTnLst>
                              <p:par>
                                <p:cTn id="16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7000"/>
                            </p:stCondLst>
                            <p:childTnLst>
                              <p:par>
                                <p:cTn id="18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500"/>
                            </p:stCondLst>
                            <p:childTnLst>
                              <p:par>
                                <p:cTn id="1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8000"/>
                            </p:stCondLst>
                            <p:childTnLst>
                              <p:par>
                                <p:cTn id="2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8500"/>
                            </p:stCondLst>
                            <p:childTnLst>
                              <p:par>
                                <p:cTn id="2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9500"/>
                            </p:stCondLst>
                            <p:childTnLst>
                              <p:par>
                                <p:cTn id="2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000"/>
                            </p:stCondLst>
                            <p:childTnLst>
                              <p:par>
                                <p:cTn id="2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00"/>
                            </p:stCondLst>
                            <p:childTnLst>
                              <p:par>
                                <p:cTn id="30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0.27305 0.18403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29323 0.18866 " pathEditMode="relative" rAng="0" ptsTypes="AA">
                                      <p:cBhvr>
                                        <p:cTn id="3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5000"/>
                            </p:stCondLst>
                            <p:childTnLst>
                              <p:par>
                                <p:cTn id="3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31979 0.19167 " pathEditMode="relative" rAng="0" ptsTypes="AA">
                                      <p:cBhvr>
                                        <p:cTn id="3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0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34661 0.20162 " pathEditMode="relative" rAng="0" ptsTypes="AA">
                                      <p:cBhvr>
                                        <p:cTn id="34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000"/>
                            </p:stCondLst>
                            <p:childTnLst>
                              <p:par>
                                <p:cTn id="3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0.37591 0.19514 " pathEditMode="relative" rAng="0" ptsTypes="AA">
                                      <p:cBhvr>
                                        <p:cTn id="34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0.05208 0.31551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1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-0.07331 0.30926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2" y="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09609 0.31319 " pathEditMode="relative" rAng="0" ptsTypes="AA">
                                      <p:cBhvr>
                                        <p:cTn id="3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6 L -0.12591 0.30115 " pathEditMode="relative" rAng="0" ptsTypes="AA">
                                      <p:cBhvr>
                                        <p:cTn id="36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14584 0.30486 " pathEditMode="relative" rAng="0" ptsTypes="AA">
                                      <p:cBhvr>
                                        <p:cTn id="3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23000"/>
                            </p:stCondLst>
                            <p:childTnLst>
                              <p:par>
                                <p:cTn id="3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0.16054 0.43357 " pathEditMode="relative" rAng="0" ptsTypes="AA">
                                      <p:cBhvr>
                                        <p:cTn id="3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3698 0.4206 " pathEditMode="relative" rAng="0" ptsTypes="AA">
                                      <p:cBhvr>
                                        <p:cTn id="3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9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10846 0.41921 " pathEditMode="relative" rAng="0" ptsTypes="AA">
                                      <p:cBhvr>
                                        <p:cTn id="3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7578 0.41921 " pathEditMode="relative" rAng="0" ptsTypes="AA">
                                      <p:cBhvr>
                                        <p:cTn id="38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1000"/>
                            </p:stCondLst>
                            <p:childTnLst>
                              <p:par>
                                <p:cTn id="3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33333E-6 L 0.04844 0.41689 " pathEditMode="relative" rAng="0" ptsTypes="AA">
                                      <p:cBhvr>
                                        <p:cTn id="3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2" y="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37266 0.56667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4687 0.54953 " pathEditMode="relative" rAng="0" ptsTypes="AA">
                                      <p:cBhvr>
                                        <p:cTn id="40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2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38000"/>
                            </p:stCondLst>
                            <p:childTnLst>
                              <p:par>
                                <p:cTn id="40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31797 0.55903 " pathEditMode="relative" rAng="0" ptsTypes="AA">
                                      <p:cBhvr>
                                        <p:cTn id="40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40000"/>
                            </p:stCondLst>
                            <p:childTnLst>
                              <p:par>
                                <p:cTn id="4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0.28568 0.55903 " pathEditMode="relative" rAng="0" ptsTypes="AA">
                                      <p:cBhvr>
                                        <p:cTn id="40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2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42000"/>
                            </p:stCondLst>
                            <p:childTnLst>
                              <p:par>
                                <p:cTn id="4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25885 0.55764 " pathEditMode="relative" rAng="0" ptsTypes="AA">
                                      <p:cBhvr>
                                        <p:cTn id="4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  <p:bldLst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2ECBC2-6D70-4000-8087-9B9B8E201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9" y="0"/>
            <a:ext cx="12257478" cy="64288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2A1F222-46B9-479E-A866-29DAC048E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1978166" y="4972773"/>
            <a:ext cx="1486613" cy="1731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31C2264-8823-4C70-915A-0F7611A6C4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5221453" y="4972773"/>
            <a:ext cx="1486613" cy="17311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8BF43D2-9D4C-4516-A414-1A0DD62F4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3508468" y="4972773"/>
            <a:ext cx="1486613" cy="17311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4799CD-29F7-4006-951B-1556E2B65F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8585115" y="4972773"/>
            <a:ext cx="1486613" cy="17311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816CA1C-5C66-402A-9536-7B8D679B89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4" t="10876" r="16887" b="16917"/>
          <a:stretch/>
        </p:blipFill>
        <p:spPr>
          <a:xfrm>
            <a:off x="6885293" y="4972773"/>
            <a:ext cx="1486613" cy="173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BBD4A8-43F5-4707-8164-94C34366FF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40" b="91950" l="10000" r="90000">
                        <a14:foregroundMark x1="52857" y1="7740" x2="52857" y2="7740"/>
                        <a14:foregroundMark x1="26071" y1="90712" x2="26071" y2="90712"/>
                        <a14:foregroundMark x1="60357" y1="91950" x2="60357" y2="91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17" t="2405" r="15258"/>
          <a:stretch/>
        </p:blipFill>
        <p:spPr>
          <a:xfrm>
            <a:off x="13113274" y="3505977"/>
            <a:ext cx="1870598" cy="3123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387034-0C71-4ED2-B8A1-173718BD4E2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488723" y="1476619"/>
            <a:ext cx="420843" cy="4865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112EBFE-F395-4C64-98CD-171C35D33BF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511815" y="1271736"/>
            <a:ext cx="420843" cy="4865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8856516-DD33-48AE-97E8-07356C081D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858876" y="2200371"/>
            <a:ext cx="420843" cy="48658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06BCD2-F056-4C9F-B8BF-0BD03CEDFB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05049" y="1117589"/>
            <a:ext cx="420843" cy="4865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A863DB-6BB8-475A-BB7F-C5AA0CA95F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5792399" y="1159376"/>
            <a:ext cx="420843" cy="4865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5BB6D5-C51E-462C-90D4-8C08D494B4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2010207"/>
            <a:ext cx="420843" cy="48658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814E49-F273-4850-99ED-9880E58838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072208" y="2099135"/>
            <a:ext cx="420843" cy="48658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617692F-1E09-4389-A8D8-07D84C02813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4983650" y="3225638"/>
            <a:ext cx="420843" cy="4865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9DE7834-2B9C-4466-828F-079E515B18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6066848" y="3040481"/>
            <a:ext cx="420843" cy="486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9187292-B012-4E7C-B78F-48EF5AC1EA6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7140763" y="3019393"/>
            <a:ext cx="420843" cy="4865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2D10894-7B9C-4367-8FD3-EA14FBE5659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86730" y="3506028"/>
            <a:ext cx="420843" cy="48658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727CBCB-51A4-4D99-A243-2A5EE46B7D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689" b="91509" l="18444" r="48778">
                        <a14:foregroundMark x1="41667" y1="21580" x2="41667" y2="21580"/>
                        <a14:foregroundMark x1="44222" y1="17689" x2="44222" y2="17689"/>
                        <a14:foregroundMark x1="46889" y1="43514" x2="46889" y2="43514"/>
                        <a14:foregroundMark x1="44444" y1="37618" x2="44444" y2="37618"/>
                        <a14:foregroundMark x1="35444" y1="39623" x2="35444" y2="39623"/>
                        <a14:foregroundMark x1="25667" y1="55071" x2="25667" y2="55071"/>
                        <a14:foregroundMark x1="22222" y1="76179" x2="22222" y2="76179"/>
                        <a14:foregroundMark x1="22778" y1="69693" x2="22778" y2="69693"/>
                        <a14:foregroundMark x1="22111" y1="71816" x2="22111" y2="71816"/>
                        <a14:foregroundMark x1="23444" y1="68750" x2="23444" y2="70283"/>
                        <a14:foregroundMark x1="23222" y1="91863" x2="23222" y2="91863"/>
                        <a14:foregroundMark x1="47333" y1="57429" x2="47333" y2="57429"/>
                        <a14:foregroundMark x1="23667" y1="67335" x2="21444" y2="74292"/>
                        <a14:foregroundMark x1="21444" y1="74292" x2="21444" y2="74292"/>
                        <a14:foregroundMark x1="23222" y1="66863" x2="22333" y2="69929"/>
                        <a14:foregroundMark x1="25667" y1="58255" x2="25667" y2="58255"/>
                        <a14:foregroundMark x1="27667" y1="52594" x2="27667" y2="52594"/>
                        <a14:foregroundMark x1="48778" y1="41745" x2="48778" y2="41745"/>
                        <a14:foregroundMark x1="18778" y1="63325" x2="18778" y2="63325"/>
                        <a14:foregroundMark x1="18444" y1="22877" x2="18444" y2="2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7" t="14734" r="50452" b="5451"/>
          <a:stretch/>
        </p:blipFill>
        <p:spPr>
          <a:xfrm>
            <a:off x="-2449116" y="3581288"/>
            <a:ext cx="1348896" cy="2874212"/>
          </a:xfrm>
          <a:prstGeom prst="rect">
            <a:avLst/>
          </a:prstGeom>
        </p:spPr>
      </p:pic>
      <p:sp>
        <p:nvSpPr>
          <p:cNvPr id="51" name="Speech Bubble: Oval 50">
            <a:extLst>
              <a:ext uri="{FF2B5EF4-FFF2-40B4-BE49-F238E27FC236}">
                <a16:creationId xmlns:a16="http://schemas.microsoft.com/office/drawing/2014/main" id="{1450A1F8-08A6-4B7F-90A9-42E44DC3FFE5}"/>
              </a:ext>
            </a:extLst>
          </p:cNvPr>
          <p:cNvSpPr/>
          <p:nvPr/>
        </p:nvSpPr>
        <p:spPr>
          <a:xfrm>
            <a:off x="51282" y="1592920"/>
            <a:ext cx="3467616" cy="1658512"/>
          </a:xfrm>
          <a:prstGeom prst="wedgeEllipseCallout">
            <a:avLst>
              <a:gd name="adj1" fmla="val -1253"/>
              <a:gd name="adj2" fmla="val 73258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B4F8C3A-5A2E-4B0C-A06E-D21B0AA658F0}"/>
              </a:ext>
            </a:extLst>
          </p:cNvPr>
          <p:cNvGrpSpPr/>
          <p:nvPr/>
        </p:nvGrpSpPr>
        <p:grpSpPr>
          <a:xfrm>
            <a:off x="8660993" y="174537"/>
            <a:ext cx="3548269" cy="2087880"/>
            <a:chOff x="8643731" y="731520"/>
            <a:chExt cx="3548269" cy="2087880"/>
          </a:xfrm>
        </p:grpSpPr>
        <p:sp>
          <p:nvSpPr>
            <p:cNvPr id="52" name="Speech Bubble: Oval 51">
              <a:extLst>
                <a:ext uri="{FF2B5EF4-FFF2-40B4-BE49-F238E27FC236}">
                  <a16:creationId xmlns:a16="http://schemas.microsoft.com/office/drawing/2014/main" id="{458278B9-5DAD-4F78-B1ED-4FC3DC22B66E}"/>
                </a:ext>
              </a:extLst>
            </p:cNvPr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0E4278A-0141-4D61-AFE2-C0C964A58203}"/>
                </a:ext>
              </a:extLst>
            </p:cNvPr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tâm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67099DF-F941-4DE8-AF78-8FE823108302}"/>
              </a:ext>
            </a:extLst>
          </p:cNvPr>
          <p:cNvGrpSpPr/>
          <p:nvPr/>
        </p:nvGrpSpPr>
        <p:grpSpPr>
          <a:xfrm>
            <a:off x="-190614" y="915180"/>
            <a:ext cx="3875347" cy="2429014"/>
            <a:chOff x="9163651" y="764858"/>
            <a:chExt cx="3272266" cy="2087880"/>
          </a:xfrm>
        </p:grpSpPr>
        <p:sp>
          <p:nvSpPr>
            <p:cNvPr id="59" name="Speech Bubble: Oval 58">
              <a:extLst>
                <a:ext uri="{FF2B5EF4-FFF2-40B4-BE49-F238E27FC236}">
                  <a16:creationId xmlns:a16="http://schemas.microsoft.com/office/drawing/2014/main" id="{4A0F98BD-E70C-4B59-8D1D-A7172A1D03E9}"/>
                </a:ext>
              </a:extLst>
            </p:cNvPr>
            <p:cNvSpPr/>
            <p:nvPr/>
          </p:nvSpPr>
          <p:spPr>
            <a:xfrm>
              <a:off x="9163651" y="764858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18B1178-17E9-4341-B764-EAB3AD7260A3}"/>
                </a:ext>
              </a:extLst>
            </p:cNvPr>
            <p:cNvSpPr txBox="1"/>
            <p:nvPr/>
          </p:nvSpPr>
          <p:spPr>
            <a:xfrm>
              <a:off x="9309113" y="1206830"/>
              <a:ext cx="288055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61BC3EFF-AEE1-4E04-8876-2DD6A3DD3D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3754921" y="2494252"/>
            <a:ext cx="420843" cy="486584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6F978ED-A486-47D5-9129-853482379E83}"/>
              </a:ext>
            </a:extLst>
          </p:cNvPr>
          <p:cNvGrpSpPr/>
          <p:nvPr/>
        </p:nvGrpSpPr>
        <p:grpSpPr>
          <a:xfrm>
            <a:off x="8780861" y="1285491"/>
            <a:ext cx="3396458" cy="1355423"/>
            <a:chOff x="8943541" y="777358"/>
            <a:chExt cx="2911936" cy="1355423"/>
          </a:xfrm>
        </p:grpSpPr>
        <p:sp>
          <p:nvSpPr>
            <p:cNvPr id="62" name="Speech Bubble: Oval 61">
              <a:extLst>
                <a:ext uri="{FF2B5EF4-FFF2-40B4-BE49-F238E27FC236}">
                  <a16:creationId xmlns:a16="http://schemas.microsoft.com/office/drawing/2014/main" id="{E2EDC17E-E6B9-4472-B3B0-ADF16FCB8532}"/>
                </a:ext>
              </a:extLst>
            </p:cNvPr>
            <p:cNvSpPr/>
            <p:nvPr/>
          </p:nvSpPr>
          <p:spPr>
            <a:xfrm>
              <a:off x="8958340" y="777358"/>
              <a:ext cx="2897137" cy="1355423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71559A6-AC32-4807-A6F6-CE9D1537B280}"/>
                </a:ext>
              </a:extLst>
            </p:cNvPr>
            <p:cNvSpPr txBox="1"/>
            <p:nvPr/>
          </p:nvSpPr>
          <p:spPr>
            <a:xfrm>
              <a:off x="8943541" y="1145634"/>
              <a:ext cx="2880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C6F702A-B36C-41CD-97BB-27DA2A2C6F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80541" y="1264920"/>
            <a:ext cx="420843" cy="48658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0317EBB-7576-4C35-8619-56594A60BD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193738" y="2108189"/>
            <a:ext cx="420843" cy="48658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1EC25B5-18E3-4497-A1E4-C0C086FD6E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173" b="91186" l="10000" r="90000">
                        <a14:foregroundMark x1="44026" y1="8494" x2="44026" y2="8494"/>
                        <a14:foregroundMark x1="40000" y1="8333" x2="40000" y2="8333"/>
                        <a14:foregroundMark x1="60260" y1="9776" x2="60260" y2="9776"/>
                        <a14:foregroundMark x1="58052" y1="91186" x2="58052" y2="91186"/>
                      </a14:backgroundRemoval>
                    </a14:imgEffect>
                  </a14:imgLayer>
                </a14:imgProps>
              </a:ext>
            </a:extLst>
          </a:blip>
          <a:srcRect l="17139" r="12770"/>
          <a:stretch/>
        </p:blipFill>
        <p:spPr>
          <a:xfrm>
            <a:off x="8313805" y="3041905"/>
            <a:ext cx="420843" cy="486584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E374901-CBC7-4896-B25E-6E90F6A6F814}"/>
              </a:ext>
            </a:extLst>
          </p:cNvPr>
          <p:cNvGrpSpPr/>
          <p:nvPr/>
        </p:nvGrpSpPr>
        <p:grpSpPr>
          <a:xfrm>
            <a:off x="8585115" y="976320"/>
            <a:ext cx="3070606" cy="1323934"/>
            <a:chOff x="8621337" y="827906"/>
            <a:chExt cx="3548269" cy="2087880"/>
          </a:xfrm>
        </p:grpSpPr>
        <p:sp>
          <p:nvSpPr>
            <p:cNvPr id="68" name="Speech Bubble: Oval 67">
              <a:extLst>
                <a:ext uri="{FF2B5EF4-FFF2-40B4-BE49-F238E27FC236}">
                  <a16:creationId xmlns:a16="http://schemas.microsoft.com/office/drawing/2014/main" id="{14B54FBF-F087-478D-A067-578EDF159A85}"/>
                </a:ext>
              </a:extLst>
            </p:cNvPr>
            <p:cNvSpPr/>
            <p:nvPr/>
          </p:nvSpPr>
          <p:spPr>
            <a:xfrm>
              <a:off x="8621337" y="827906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EAC788E5-D4B5-428D-B3AF-A0C1B85583AE}"/>
                </a:ext>
              </a:extLst>
            </p:cNvPr>
            <p:cNvSpPr txBox="1"/>
            <p:nvPr/>
          </p:nvSpPr>
          <p:spPr>
            <a:xfrm>
              <a:off x="8824952" y="1374931"/>
              <a:ext cx="31390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C766A0F-CA1A-48DD-B34B-158B25129C6D}"/>
              </a:ext>
            </a:extLst>
          </p:cNvPr>
          <p:cNvGrpSpPr/>
          <p:nvPr/>
        </p:nvGrpSpPr>
        <p:grpSpPr>
          <a:xfrm>
            <a:off x="8647796" y="639547"/>
            <a:ext cx="3548269" cy="2087880"/>
            <a:chOff x="8643731" y="731520"/>
            <a:chExt cx="3548269" cy="2087880"/>
          </a:xfrm>
        </p:grpSpPr>
        <p:sp>
          <p:nvSpPr>
            <p:cNvPr id="71" name="Speech Bubble: Oval 70">
              <a:extLst>
                <a:ext uri="{FF2B5EF4-FFF2-40B4-BE49-F238E27FC236}">
                  <a16:creationId xmlns:a16="http://schemas.microsoft.com/office/drawing/2014/main" id="{AA10A092-C3A2-42CB-9471-8873118C6324}"/>
                </a:ext>
              </a:extLst>
            </p:cNvPr>
            <p:cNvSpPr/>
            <p:nvPr/>
          </p:nvSpPr>
          <p:spPr>
            <a:xfrm>
              <a:off x="8643731" y="731520"/>
              <a:ext cx="3548269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7A2EF52-17AA-4597-B63F-5573B322C5FD}"/>
                </a:ext>
              </a:extLst>
            </p:cNvPr>
            <p:cNvSpPr txBox="1"/>
            <p:nvPr/>
          </p:nvSpPr>
          <p:spPr>
            <a:xfrm>
              <a:off x="8950771" y="1077680"/>
              <a:ext cx="31390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mấy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táo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216AE6-E8D5-4871-93FA-0323591211A7}"/>
              </a:ext>
            </a:extLst>
          </p:cNvPr>
          <p:cNvGrpSpPr/>
          <p:nvPr/>
        </p:nvGrpSpPr>
        <p:grpSpPr>
          <a:xfrm>
            <a:off x="-100460" y="1125188"/>
            <a:ext cx="3816744" cy="2087880"/>
            <a:chOff x="8919733" y="731520"/>
            <a:chExt cx="3272266" cy="2087880"/>
          </a:xfrm>
        </p:grpSpPr>
        <p:sp>
          <p:nvSpPr>
            <p:cNvPr id="74" name="Speech Bubble: Oval 73">
              <a:extLst>
                <a:ext uri="{FF2B5EF4-FFF2-40B4-BE49-F238E27FC236}">
                  <a16:creationId xmlns:a16="http://schemas.microsoft.com/office/drawing/2014/main" id="{57EE5B1A-AE34-4CC7-97DE-B832B7C733AB}"/>
                </a:ext>
              </a:extLst>
            </p:cNvPr>
            <p:cNvSpPr/>
            <p:nvPr/>
          </p:nvSpPr>
          <p:spPr>
            <a:xfrm>
              <a:off x="8919733" y="731520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9F9BE1-7EDA-422C-A000-B8DF7B26F61B}"/>
                </a:ext>
              </a:extLst>
            </p:cNvPr>
            <p:cNvSpPr txBox="1"/>
            <p:nvPr/>
          </p:nvSpPr>
          <p:spPr>
            <a:xfrm>
              <a:off x="9067952" y="1214571"/>
              <a:ext cx="2880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chia</a:t>
              </a:r>
            </a:p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90E34E4-4DEA-4D61-9708-E97ADF622576}"/>
              </a:ext>
            </a:extLst>
          </p:cNvPr>
          <p:cNvGrpSpPr/>
          <p:nvPr/>
        </p:nvGrpSpPr>
        <p:grpSpPr>
          <a:xfrm>
            <a:off x="8632935" y="915180"/>
            <a:ext cx="3548269" cy="1355424"/>
            <a:chOff x="8643731" y="1300129"/>
            <a:chExt cx="3548269" cy="1355424"/>
          </a:xfrm>
        </p:grpSpPr>
        <p:sp>
          <p:nvSpPr>
            <p:cNvPr id="77" name="Speech Bubble: Oval 76">
              <a:extLst>
                <a:ext uri="{FF2B5EF4-FFF2-40B4-BE49-F238E27FC236}">
                  <a16:creationId xmlns:a16="http://schemas.microsoft.com/office/drawing/2014/main" id="{E058202C-D2AE-474A-A037-22926D987361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46E6DE4D-7C15-488B-AA12-474911B111F8}"/>
                </a:ext>
              </a:extLst>
            </p:cNvPr>
            <p:cNvSpPr txBox="1"/>
            <p:nvPr/>
          </p:nvSpPr>
          <p:spPr>
            <a:xfrm>
              <a:off x="8846523" y="1777193"/>
              <a:ext cx="3139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?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C7B7B27-FCD6-4B40-8002-D81E774BD0C6}"/>
              </a:ext>
            </a:extLst>
          </p:cNvPr>
          <p:cNvGrpSpPr/>
          <p:nvPr/>
        </p:nvGrpSpPr>
        <p:grpSpPr>
          <a:xfrm>
            <a:off x="-16274" y="1219997"/>
            <a:ext cx="3816744" cy="2087880"/>
            <a:chOff x="8880675" y="836745"/>
            <a:chExt cx="3272266" cy="2087880"/>
          </a:xfrm>
        </p:grpSpPr>
        <p:sp>
          <p:nvSpPr>
            <p:cNvPr id="82" name="Speech Bubble: Oval 81">
              <a:extLst>
                <a:ext uri="{FF2B5EF4-FFF2-40B4-BE49-F238E27FC236}">
                  <a16:creationId xmlns:a16="http://schemas.microsoft.com/office/drawing/2014/main" id="{C3E68EF4-BBF3-4351-AA54-FB30118C86A5}"/>
                </a:ext>
              </a:extLst>
            </p:cNvPr>
            <p:cNvSpPr/>
            <p:nvPr/>
          </p:nvSpPr>
          <p:spPr>
            <a:xfrm>
              <a:off x="8880675" y="836745"/>
              <a:ext cx="3272266" cy="2087880"/>
            </a:xfrm>
            <a:prstGeom prst="wedgeEllipseCallout">
              <a:avLst>
                <a:gd name="adj1" fmla="val -1253"/>
                <a:gd name="adj2" fmla="val 73258"/>
              </a:avLst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BA81829-481D-42AA-BE5B-E6F1C770255B}"/>
                </a:ext>
              </a:extLst>
            </p:cNvPr>
            <p:cNvSpPr txBox="1"/>
            <p:nvPr/>
          </p:nvSpPr>
          <p:spPr>
            <a:xfrm>
              <a:off x="9052052" y="1218104"/>
              <a:ext cx="28805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5 x 3 = 15</a:t>
              </a:r>
            </a:p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15 : 5 = 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211BF36-1769-4FD7-9AC2-D59D37B43679}"/>
              </a:ext>
            </a:extLst>
          </p:cNvPr>
          <p:cNvGrpSpPr/>
          <p:nvPr/>
        </p:nvGrpSpPr>
        <p:grpSpPr>
          <a:xfrm>
            <a:off x="8734648" y="683169"/>
            <a:ext cx="3548269" cy="1355424"/>
            <a:chOff x="8643731" y="1300129"/>
            <a:chExt cx="3548269" cy="1355424"/>
          </a:xfrm>
        </p:grpSpPr>
        <p:sp>
          <p:nvSpPr>
            <p:cNvPr id="85" name="Speech Bubble: Oval 84">
              <a:extLst>
                <a:ext uri="{FF2B5EF4-FFF2-40B4-BE49-F238E27FC236}">
                  <a16:creationId xmlns:a16="http://schemas.microsoft.com/office/drawing/2014/main" id="{92D4D1C6-1C55-48B2-946D-D0C85F59C223}"/>
                </a:ext>
              </a:extLst>
            </p:cNvPr>
            <p:cNvSpPr/>
            <p:nvPr/>
          </p:nvSpPr>
          <p:spPr>
            <a:xfrm>
              <a:off x="8643731" y="1300129"/>
              <a:ext cx="3548269" cy="1355424"/>
            </a:xfrm>
            <a:prstGeom prst="wedgeEllipseCallout">
              <a:avLst>
                <a:gd name="adj1" fmla="val -1253"/>
                <a:gd name="adj2" fmla="val 73258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319AEAE-43A8-4583-BE61-A04E913F9A7C}"/>
                </a:ext>
              </a:extLst>
            </p:cNvPr>
            <p:cNvSpPr txBox="1"/>
            <p:nvPr/>
          </p:nvSpPr>
          <p:spPr>
            <a:xfrm>
              <a:off x="8880711" y="1672068"/>
              <a:ext cx="313905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giỏi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lắm</a:t>
              </a:r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9E36D60-4A27-4E95-894F-C6AE8C4A9511}"/>
              </a:ext>
            </a:extLst>
          </p:cNvPr>
          <p:cNvGrpSpPr/>
          <p:nvPr/>
        </p:nvGrpSpPr>
        <p:grpSpPr>
          <a:xfrm>
            <a:off x="2444337" y="-90449"/>
            <a:ext cx="6561106" cy="1382829"/>
            <a:chOff x="2869227" y="-307889"/>
            <a:chExt cx="5514681" cy="1324806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BBE211C9-A3DB-48DC-9108-E23BEC11E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9227" y="-307889"/>
              <a:ext cx="5514681" cy="1324806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693087C-BBE3-45D3-BF3F-D778C4132C4B}"/>
                </a:ext>
              </a:extLst>
            </p:cNvPr>
            <p:cNvSpPr txBox="1"/>
            <p:nvPr/>
          </p:nvSpPr>
          <p:spPr>
            <a:xfrm>
              <a:off x="3630781" y="-127026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9D8A060-2953-4BED-87AE-59B4E3DA0F4F}"/>
              </a:ext>
            </a:extLst>
          </p:cNvPr>
          <p:cNvGrpSpPr/>
          <p:nvPr/>
        </p:nvGrpSpPr>
        <p:grpSpPr>
          <a:xfrm>
            <a:off x="3002338" y="993288"/>
            <a:ext cx="5514681" cy="2034199"/>
            <a:chOff x="3044382" y="-37676"/>
            <a:chExt cx="5514681" cy="2034199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64F45F3-7A0B-415B-90CE-26426D264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382" y="-37676"/>
              <a:ext cx="5514681" cy="2034199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D98EC4B1-2C65-4B77-9A49-CC4D81F68CFF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 : 5 = 3</a:t>
              </a:r>
            </a:p>
          </p:txBody>
        </p:sp>
      </p:grpSp>
      <p:pic>
        <p:nvPicPr>
          <p:cNvPr id="93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04F710DA-347B-44A3-A5B4-B2A5865C0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03365" y="6150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7812 -0.02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11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3.7037E-7 L 0.26693 0.0039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46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5" dur="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00"/>
                            </p:stCondLst>
                            <p:childTnLst>
                              <p:par>
                                <p:cTn id="6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4" dur="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65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73" dur="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700"/>
                            </p:stCondLst>
                            <p:childTnLst>
                              <p:par>
                                <p:cTn id="8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2" dur="5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1" dur="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800"/>
                            </p:stCondLst>
                            <p:childTnLst>
                              <p:par>
                                <p:cTn id="99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0" dur="5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85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09" dur="5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900"/>
                            </p:stCondLst>
                            <p:childTnLst>
                              <p:par>
                                <p:cTn id="117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18" dur="5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950"/>
                            </p:stCondLst>
                            <p:childTnLst>
                              <p:par>
                                <p:cTn id="126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7" dur="5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5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6" dur="5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5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5" dur="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100"/>
                            </p:stCondLst>
                            <p:childTnLst>
                              <p:par>
                                <p:cTn id="153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4" dur="5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3150"/>
                            </p:stCondLst>
                            <p:childTnLst>
                              <p:par>
                                <p:cTn id="162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63" dur="5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5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6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7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9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4200"/>
                            </p:stCondLst>
                            <p:childTnLst>
                              <p:par>
                                <p:cTn id="17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72" dur="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10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1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10" fill="hold">
                                          <p:stCondLst>
                                            <p:cond delay="3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1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250"/>
                            </p:stCondLst>
                            <p:childTnLst>
                              <p:par>
                                <p:cTn id="180" presetID="50" presetClass="entr" presetSubtype="0" decel="10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8250"/>
                            </p:stCondLst>
                            <p:childTnLst>
                              <p:par>
                                <p:cTn id="186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750"/>
                            </p:stCondLst>
                            <p:childTnLst>
                              <p:par>
                                <p:cTn id="19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1250"/>
                            </p:stCondLst>
                            <p:childTnLst>
                              <p:par>
                                <p:cTn id="19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1750"/>
                            </p:stCondLst>
                            <p:childTnLst>
                              <p:par>
                                <p:cTn id="20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2250"/>
                            </p:stCondLst>
                            <p:childTnLst>
                              <p:par>
                                <p:cTn id="20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2750"/>
                            </p:stCondLst>
                            <p:childTnLst>
                              <p:par>
                                <p:cTn id="2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000"/>
                            </p:stCondLst>
                            <p:childTnLst>
                              <p:par>
                                <p:cTn id="23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4000"/>
                            </p:stCondLst>
                            <p:childTnLst>
                              <p:par>
                                <p:cTn id="238" presetID="50" presetClass="entr" presetSubtype="0" decel="10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500"/>
                            </p:stCondLst>
                            <p:childTnLst>
                              <p:par>
                                <p:cTn id="2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00"/>
                            </p:stCondLst>
                            <p:childTnLst>
                              <p:par>
                                <p:cTn id="27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6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12721 0.3044 " pathEditMode="relative" rAng="0" ptsTypes="AA">
                                      <p:cBhvr>
                                        <p:cTn id="29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09922 0.36296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1" y="1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4000"/>
                            </p:stCondLst>
                            <p:childTnLst>
                              <p:par>
                                <p:cTn id="30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0.04908 0.37686 " pathEditMode="relative" rAng="0" ptsTypes="AA">
                                      <p:cBhvr>
                                        <p:cTn id="3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6000"/>
                            </p:stCondLst>
                            <p:childTnLst>
                              <p:par>
                                <p:cTn id="3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0612 0.37431 " pathEditMode="relative" rAng="0" ptsTypes="AA">
                                      <p:cBhvr>
                                        <p:cTn id="30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8000"/>
                            </p:stCondLst>
                            <p:childTnLst>
                              <p:par>
                                <p:cTn id="3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0.03698 0.3787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9" y="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9648 0.48264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1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0.06446 0.5125 " pathEditMode="relative" rAng="0" ptsTypes="AA">
                                      <p:cBhvr>
                                        <p:cTn id="3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2356 0.5338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02981 0.51736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7227 0.52107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-0.05651 0.61158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" y="3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1224 0.63704 " pathEditMode="relative" rAng="0" ptsTypes="AA">
                                      <p:cBhvr>
                                        <p:cTn id="3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3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24000"/>
                            </p:stCondLst>
                            <p:childTnLst>
                              <p:par>
                                <p:cTn id="33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02265 0.64884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3" y="3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6000"/>
                            </p:stCondLst>
                            <p:childTnLst>
                              <p:par>
                                <p:cTn id="3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0.05807 0.65486 " pathEditMode="relative" rAng="0" ptsTypes="AA">
                                      <p:cBhvr>
                                        <p:cTn id="3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28000"/>
                            </p:stCondLst>
                            <p:childTnLst>
                              <p:par>
                                <p:cTn id="3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0.09609 0.63565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5" y="3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30000"/>
                            </p:stCondLst>
                            <p:childTnLst>
                              <p:par>
                                <p:cTn id="34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0500"/>
                            </p:stCondLst>
                            <p:childTnLst>
                              <p:par>
                                <p:cTn id="3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</p:childTnLst>
        </p:cTn>
      </p:par>
    </p:tnLst>
    <p:bldLst>
      <p:bldP spid="51" grpId="0" animBg="1"/>
      <p:bldP spid="5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A91E92F2-F785-4F13-A984-AA57D6F545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57549" y="275756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77346" y="2248380"/>
            <a:ext cx="2673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 :  5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21942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51552" y="178103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67706" y="32429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08802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2130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67144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1910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9" y="56803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 :  5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08061" y="1195418"/>
            <a:ext cx="585941" cy="505849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51394" y="1779737"/>
            <a:ext cx="596290" cy="501331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1801" y="3258460"/>
            <a:ext cx="617321" cy="511754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78619" y="3764280"/>
            <a:ext cx="556621" cy="50636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42381" y="423580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19913" y="4714695"/>
            <a:ext cx="656160" cy="552796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33963" y="5207204"/>
            <a:ext cx="65616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7052308" y="574654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841088" y="487395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5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5099813" y="1211677"/>
            <a:ext cx="641691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6004738" y="1222718"/>
            <a:ext cx="585942" cy="4996535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F681CC-F819-4211-B7E7-709D8D7EEF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941" y="3650558"/>
            <a:ext cx="2865368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2117</TotalTime>
  <Words>853</Words>
  <Application>Microsoft Office PowerPoint</Application>
  <PresentationFormat>Widescreen</PresentationFormat>
  <Paragraphs>240</Paragraphs>
  <Slides>23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Microsoft YaHei</vt:lpstr>
      <vt:lpstr>.VnBlack</vt:lpstr>
      <vt:lpstr>.VnBodoniH</vt:lpstr>
      <vt:lpstr>Arial</vt:lpstr>
      <vt:lpstr>Calibri</vt:lpstr>
      <vt:lpstr>Calibri Light</vt:lpstr>
      <vt:lpstr>Cambria Math</vt:lpstr>
      <vt:lpstr>Times New Roman</vt:lpstr>
      <vt:lpstr>UTM Avo</vt:lpstr>
      <vt:lpstr>Wingdings</vt:lpstr>
      <vt:lpstr>Office Theme</vt:lpstr>
      <vt:lpstr>Tuần 21 Bài 61: Bảng chia 5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142</cp:revision>
  <dcterms:created xsi:type="dcterms:W3CDTF">2021-07-12T03:44:38Z</dcterms:created>
  <dcterms:modified xsi:type="dcterms:W3CDTF">2022-01-20T10:17:13Z</dcterms:modified>
</cp:coreProperties>
</file>