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4" r:id="rId2"/>
    <p:sldId id="257" r:id="rId3"/>
    <p:sldId id="260" r:id="rId4"/>
    <p:sldId id="408" r:id="rId5"/>
    <p:sldId id="444" r:id="rId6"/>
    <p:sldId id="452" r:id="rId7"/>
    <p:sldId id="441" r:id="rId8"/>
    <p:sldId id="447" r:id="rId9"/>
    <p:sldId id="448" r:id="rId10"/>
    <p:sldId id="449" r:id="rId11"/>
    <p:sldId id="450" r:id="rId12"/>
    <p:sldId id="451" r:id="rId13"/>
    <p:sldId id="445" r:id="rId14"/>
    <p:sldId id="454" r:id="rId15"/>
    <p:sldId id="453" r:id="rId16"/>
    <p:sldId id="455" r:id="rId17"/>
  </p:sldIdLst>
  <p:sldSz cx="16276638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  <a:srgbClr val="FF3399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7" d="100"/>
          <a:sy n="47" d="100"/>
        </p:scale>
        <p:origin x="744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4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" y="548632"/>
            <a:ext cx="16113904" cy="80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8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17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50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25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75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D18ECC0-8694-4B2C-85DE-72355A4C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215"/>
            <a:fld id="{DD96686E-8605-497C-B4EC-320C366A7063}" type="datetimeFigureOut">
              <a:rPr lang="zh-CN" altLang="en-US" sz="2489" smtClean="0">
                <a:solidFill>
                  <a:prstClr val="black"/>
                </a:solidFill>
              </a:rPr>
              <a:pPr defTabSz="1219215"/>
              <a:t>2022/11/27</a:t>
            </a:fld>
            <a:endParaRPr lang="zh-CN" altLang="en-US" sz="2489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383C3F2-1BC1-437F-AFFB-3CB740244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215"/>
            <a:endParaRPr lang="zh-CN" altLang="en-US" sz="2489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8B1650-BBDD-4D31-A5C5-313CB676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215"/>
            <a:fld id="{4664B840-99B7-49AE-9C1F-2B18683381C3}" type="slidenum">
              <a:rPr lang="zh-CN" altLang="en-US" sz="2489" smtClean="0">
                <a:solidFill>
                  <a:prstClr val="black"/>
                </a:solidFill>
              </a:rPr>
              <a:pPr defTabSz="1219215"/>
              <a:t>‹#›</a:t>
            </a:fld>
            <a:endParaRPr lang="zh-CN" altLang="en-US" sz="248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5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D5701A-D3ED-761E-CDC7-DAADA76D272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392" y="1"/>
            <a:ext cx="1056246" cy="13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0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" y="5966"/>
            <a:ext cx="16234793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6" y="1702677"/>
            <a:ext cx="10925893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8148" y="5248477"/>
            <a:ext cx="11400350" cy="376369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5" y="1093415"/>
            <a:ext cx="1742528" cy="178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983132" y="6533777"/>
            <a:ext cx="8082679" cy="1229387"/>
          </a:xfrm>
          <a:prstGeom prst="rect">
            <a:avLst/>
          </a:prstGeom>
          <a:noFill/>
        </p:spPr>
        <p:txBody>
          <a:bodyPr wrap="none" lIns="121611" tIns="60807" rIns="121611" bIns="60807">
            <a:spAutoFit/>
          </a:bodyPr>
          <a:lstStyle/>
          <a:p>
            <a:pPr algn="ctr">
              <a:defRPr/>
            </a:pPr>
            <a:r>
              <a:rPr lang="en-US" sz="7191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7191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3914A8A-8B06-FCD5-5BDF-530421D67103}"/>
              </a:ext>
            </a:extLst>
          </p:cNvPr>
          <p:cNvSpPr/>
          <p:nvPr/>
        </p:nvSpPr>
        <p:spPr>
          <a:xfrm>
            <a:off x="213519" y="1508254"/>
            <a:ext cx="6477000" cy="4832092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4.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Bác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sĩ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liền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mổ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ngay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just"/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Ca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mổ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Ê-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xơn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thoát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chết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bác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sĩ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hết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khen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ngợi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sáng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kiến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cậu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endParaRPr lang="en-US" sz="44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minh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3EAA6106-9E12-2B1B-A47D-95893CBE5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7" t="38575" r="6201" b="40122"/>
          <a:stretch/>
        </p:blipFill>
        <p:spPr>
          <a:xfrm>
            <a:off x="6301281" y="914400"/>
            <a:ext cx="9761838" cy="6019800"/>
          </a:xfrm>
          <a:custGeom>
            <a:avLst/>
            <a:gdLst>
              <a:gd name="connsiteX0" fmla="*/ 0 w 4572000"/>
              <a:gd name="connsiteY0" fmla="*/ 0 h 2819400"/>
              <a:gd name="connsiteX1" fmla="*/ 4572000 w 4572000"/>
              <a:gd name="connsiteY1" fmla="*/ 0 h 2819400"/>
              <a:gd name="connsiteX2" fmla="*/ 4572000 w 4572000"/>
              <a:gd name="connsiteY2" fmla="*/ 2819400 h 2819400"/>
              <a:gd name="connsiteX3" fmla="*/ 786048 w 4572000"/>
              <a:gd name="connsiteY3" fmla="*/ 2819400 h 2819400"/>
              <a:gd name="connsiteX4" fmla="*/ 629035 w 4572000"/>
              <a:gd name="connsiteY4" fmla="*/ 2312126 h 2819400"/>
              <a:gd name="connsiteX5" fmla="*/ 106521 w 4572000"/>
              <a:gd name="connsiteY5" fmla="*/ 470263 h 2819400"/>
              <a:gd name="connsiteX6" fmla="*/ 2018 w 4572000"/>
              <a:gd name="connsiteY6" fmla="*/ 156754 h 2819400"/>
              <a:gd name="connsiteX7" fmla="*/ 0 w 4572000"/>
              <a:gd name="connsiteY7" fmla="*/ 191228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819400">
                <a:moveTo>
                  <a:pt x="0" y="0"/>
                </a:moveTo>
                <a:lnTo>
                  <a:pt x="4572000" y="0"/>
                </a:lnTo>
                <a:lnTo>
                  <a:pt x="4572000" y="2819400"/>
                </a:lnTo>
                <a:lnTo>
                  <a:pt x="786048" y="2819400"/>
                </a:lnTo>
                <a:lnTo>
                  <a:pt x="629035" y="2312126"/>
                </a:lnTo>
                <a:lnTo>
                  <a:pt x="106521" y="470263"/>
                </a:lnTo>
                <a:lnTo>
                  <a:pt x="2018" y="156754"/>
                </a:lnTo>
                <a:lnTo>
                  <a:pt x="0" y="1912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8247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3914A8A-8B06-FCD5-5BDF-530421D67103}"/>
              </a:ext>
            </a:extLst>
          </p:cNvPr>
          <p:cNvSpPr/>
          <p:nvPr/>
        </p:nvSpPr>
        <p:spPr>
          <a:xfrm>
            <a:off x="7681119" y="1407616"/>
            <a:ext cx="8153400" cy="4154984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5.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Ê-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xơn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trở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sáng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chế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đại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hang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sáng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chế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đèn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điện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thay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ánh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đèn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dầu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leo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lét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xưa</a:t>
            </a:r>
            <a:r>
              <a:rPr lang="en-US" sz="4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2" name="Picture 1" descr="Timeline&#10;&#10;Description automatically generated">
            <a:extLst>
              <a:ext uri="{FF2B5EF4-FFF2-40B4-BE49-F238E27FC236}">
                <a16:creationId xmlns:a16="http://schemas.microsoft.com/office/drawing/2014/main" id="{6993182B-0FC2-467E-E6C0-50656E60CD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4" t="65567" r="28540" b="14393"/>
          <a:stretch/>
        </p:blipFill>
        <p:spPr>
          <a:xfrm>
            <a:off x="0" y="838200"/>
            <a:ext cx="7706271" cy="5060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2759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1889C365-7081-4F58-47A1-D60D83A9A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828800"/>
            <a:ext cx="7392857" cy="4339286"/>
          </a:xfrm>
          <a:prstGeom prst="rect">
            <a:avLst/>
          </a:prstGeom>
        </p:spPr>
      </p:pic>
      <p:pic>
        <p:nvPicPr>
          <p:cNvPr id="5" name="Picture 4" descr="A group of dolls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A6376506-F37F-74F7-95FF-281A8A3AA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9" y="3581400"/>
            <a:ext cx="5275924" cy="53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9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FA21C38-213E-97AE-1902-9A9E62CB383C}"/>
              </a:ext>
            </a:extLst>
          </p:cNvPr>
          <p:cNvGrpSpPr/>
          <p:nvPr/>
        </p:nvGrpSpPr>
        <p:grpSpPr>
          <a:xfrm>
            <a:off x="673365" y="1219200"/>
            <a:ext cx="10665354" cy="3036348"/>
            <a:chOff x="3386544" y="1719254"/>
            <a:chExt cx="9484413" cy="303634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1246BF-6403-3E1F-0715-D799AB3E336A}"/>
                </a:ext>
              </a:extLst>
            </p:cNvPr>
            <p:cNvSpPr/>
            <p:nvPr/>
          </p:nvSpPr>
          <p:spPr>
            <a:xfrm>
              <a:off x="3879357" y="2172463"/>
              <a:ext cx="8991600" cy="2583139"/>
            </a:xfrm>
            <a:prstGeom prst="roundRect">
              <a:avLst/>
            </a:prstGeom>
            <a:solidFill>
              <a:srgbClr val="FFFDE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Tx/>
                <a:buChar char="-"/>
              </a:pP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tạo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285750" indent="-285750">
                <a:buFontTx/>
                <a:buChar char="-"/>
              </a:pP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tạo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285750" indent="-285750">
                <a:buFontTx/>
                <a:buChar char="-"/>
              </a:pP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tạo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loại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285750" indent="-285750">
                <a:buFontTx/>
                <a:buChar char="-"/>
              </a:pP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tạo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ngôi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r>
                <a:rPr lang="en-US" sz="40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AE343B-599E-24A6-D845-144E9EED1D54}"/>
                </a:ext>
              </a:extLst>
            </p:cNvPr>
            <p:cNvGrpSpPr/>
            <p:nvPr/>
          </p:nvGrpSpPr>
          <p:grpSpPr>
            <a:xfrm>
              <a:off x="3386544" y="1719254"/>
              <a:ext cx="2138523" cy="1755272"/>
              <a:chOff x="3386544" y="1719254"/>
              <a:chExt cx="2138523" cy="175527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4C94FB5-D43D-9D18-7B53-794E4BDD85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86544" y="1719254"/>
                <a:ext cx="1585097" cy="1048603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C891DF-901C-761A-6B83-A06FBCEC1BFB}"/>
                  </a:ext>
                </a:extLst>
              </p:cNvPr>
              <p:cNvSpPr txBox="1"/>
              <p:nvPr/>
            </p:nvSpPr>
            <p:spPr>
              <a:xfrm rot="19479794">
                <a:off x="3620067" y="2027542"/>
                <a:ext cx="1905000" cy="144698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0749150"/>
                  </a:avLst>
                </a:prstTxWarp>
                <a:spAutoFit/>
              </a:bodyPr>
              <a:lstStyle/>
              <a:p>
                <a:pPr algn="ctr"/>
                <a:r>
                  <a:rPr lang="en-US" sz="3200" b="1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Gợi</a:t>
                </a:r>
                <a:r>
                  <a:rPr lang="en-US" sz="3200" b="1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ý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1751E-4D27-BDCE-93B5-5CCFC940F896}"/>
              </a:ext>
            </a:extLst>
          </p:cNvPr>
          <p:cNvSpPr txBox="1"/>
          <p:nvPr/>
        </p:nvSpPr>
        <p:spPr>
          <a:xfrm>
            <a:off x="4861719" y="0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đổi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tưởng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tạo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196D1D-B8AB-40A4-7779-B0E083D34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319" y="4286028"/>
            <a:ext cx="6472224" cy="41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819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D0D772BC-FED8-D3F3-A9B8-7C8F2AE85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286000"/>
            <a:ext cx="6428572" cy="3629926"/>
          </a:xfrm>
          <a:prstGeom prst="rect">
            <a:avLst/>
          </a:prstGeom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52B8B111-D46F-D869-AD9C-ABF230291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11" b="91778" l="5151" r="49911">
                        <a14:foregroundMark x1="28774" y1="25333" x2="28774" y2="25333"/>
                        <a14:foregroundMark x1="49911" y1="41333" x2="49911" y2="4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00" r="46803"/>
          <a:stretch/>
        </p:blipFill>
        <p:spPr>
          <a:xfrm>
            <a:off x="1356519" y="3886200"/>
            <a:ext cx="4876800" cy="60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7956A161-61AB-1AD5-2C6A-3B09DC3CE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19" y="2286000"/>
            <a:ext cx="5782549" cy="2051459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DDAC1FF-70CC-8F91-DB29-09C2C376A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19" y="4367939"/>
            <a:ext cx="6420746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01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59E399E-2A03-40C1-ECDF-0EB88F270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70" y="1148984"/>
            <a:ext cx="11850888" cy="3889004"/>
          </a:xfrm>
          <a:prstGeom prst="rect">
            <a:avLst/>
          </a:prstGeom>
        </p:spPr>
      </p:pic>
      <p:pic>
        <p:nvPicPr>
          <p:cNvPr id="3" name="Hình ảnh 4">
            <a:extLst>
              <a:ext uri="{FF2B5EF4-FFF2-40B4-BE49-F238E27FC236}">
                <a16:creationId xmlns:a16="http://schemas.microsoft.com/office/drawing/2014/main" id="{8790C545-9B4B-3F04-5C9A-8E40EDF54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19" y="2438400"/>
            <a:ext cx="9667083" cy="71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7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788FBC8-9FCA-C1A2-E5F4-02A454974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58" y="1682246"/>
            <a:ext cx="8331923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EF592F1-4F85-93B2-A716-26A2A3CD3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42" y="1802607"/>
            <a:ext cx="7315271" cy="57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291040" y="152400"/>
            <a:ext cx="6859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GB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 CHUYỆN: 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 GƯƠNG</a:t>
            </a: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58A655D1-9205-5BEB-5CCD-E89852BDA4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t="15000" r="45552" b="66666"/>
          <a:stretch/>
        </p:blipFill>
        <p:spPr>
          <a:xfrm>
            <a:off x="552036" y="1036672"/>
            <a:ext cx="4652583" cy="2624533"/>
          </a:xfrm>
          <a:custGeom>
            <a:avLst/>
            <a:gdLst>
              <a:gd name="connsiteX0" fmla="*/ 0 w 4191000"/>
              <a:gd name="connsiteY0" fmla="*/ 0 h 2364153"/>
              <a:gd name="connsiteX1" fmla="*/ 3542644 w 4191000"/>
              <a:gd name="connsiteY1" fmla="*/ 0 h 2364153"/>
              <a:gd name="connsiteX2" fmla="*/ 3634581 w 4191000"/>
              <a:gd name="connsiteY2" fmla="*/ 469901 h 2364153"/>
              <a:gd name="connsiteX3" fmla="*/ 3850481 w 4191000"/>
              <a:gd name="connsiteY3" fmla="*/ 952501 h 2364153"/>
              <a:gd name="connsiteX4" fmla="*/ 4180681 w 4191000"/>
              <a:gd name="connsiteY4" fmla="*/ 2133601 h 2364153"/>
              <a:gd name="connsiteX5" fmla="*/ 4191000 w 4191000"/>
              <a:gd name="connsiteY5" fmla="*/ 2140051 h 2364153"/>
              <a:gd name="connsiteX6" fmla="*/ 4191000 w 4191000"/>
              <a:gd name="connsiteY6" fmla="*/ 2364153 h 2364153"/>
              <a:gd name="connsiteX7" fmla="*/ 0 w 4191000"/>
              <a:gd name="connsiteY7" fmla="*/ 2364153 h 236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1000" h="2364153">
                <a:moveTo>
                  <a:pt x="0" y="0"/>
                </a:moveTo>
                <a:lnTo>
                  <a:pt x="3542644" y="0"/>
                </a:lnTo>
                <a:lnTo>
                  <a:pt x="3634581" y="469901"/>
                </a:lnTo>
                <a:lnTo>
                  <a:pt x="3850481" y="952501"/>
                </a:lnTo>
                <a:lnTo>
                  <a:pt x="4180681" y="2133601"/>
                </a:lnTo>
                <a:lnTo>
                  <a:pt x="4191000" y="2140051"/>
                </a:lnTo>
                <a:lnTo>
                  <a:pt x="4191000" y="2364153"/>
                </a:lnTo>
                <a:lnTo>
                  <a:pt x="0" y="2364153"/>
                </a:lnTo>
                <a:close/>
              </a:path>
            </a:pathLst>
          </a:custGeom>
        </p:spPr>
      </p:pic>
      <p:pic>
        <p:nvPicPr>
          <p:cNvPr id="19" name="Picture 18" descr="Timeline&#10;&#10;Description automatically generated">
            <a:extLst>
              <a:ext uri="{FF2B5EF4-FFF2-40B4-BE49-F238E27FC236}">
                <a16:creationId xmlns:a16="http://schemas.microsoft.com/office/drawing/2014/main" id="{221BD60B-32AB-6A4F-54CB-8276BE4975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5" t="15833" r="9965" b="66667"/>
          <a:stretch/>
        </p:blipFill>
        <p:spPr>
          <a:xfrm>
            <a:off x="5204619" y="1143000"/>
            <a:ext cx="4572000" cy="2526631"/>
          </a:xfrm>
          <a:custGeom>
            <a:avLst/>
            <a:gdLst>
              <a:gd name="connsiteX0" fmla="*/ 0 w 4190999"/>
              <a:gd name="connsiteY0" fmla="*/ 0 h 2316078"/>
              <a:gd name="connsiteX1" fmla="*/ 4190999 w 4190999"/>
              <a:gd name="connsiteY1" fmla="*/ 0 h 2316078"/>
              <a:gd name="connsiteX2" fmla="*/ 4190999 w 4190999"/>
              <a:gd name="connsiteY2" fmla="*/ 2316078 h 2316078"/>
              <a:gd name="connsiteX3" fmla="*/ 627544 w 4190999"/>
              <a:gd name="connsiteY3" fmla="*/ 2316078 h 2316078"/>
              <a:gd name="connsiteX4" fmla="*/ 777240 w 4190999"/>
              <a:gd name="connsiteY4" fmla="*/ 2311400 h 2316078"/>
              <a:gd name="connsiteX5" fmla="*/ 0 w 4190999"/>
              <a:gd name="connsiteY5" fmla="*/ 40402 h 231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0999" h="2316078">
                <a:moveTo>
                  <a:pt x="0" y="0"/>
                </a:moveTo>
                <a:lnTo>
                  <a:pt x="4190999" y="0"/>
                </a:lnTo>
                <a:lnTo>
                  <a:pt x="4190999" y="2316078"/>
                </a:lnTo>
                <a:lnTo>
                  <a:pt x="627544" y="2316078"/>
                </a:lnTo>
                <a:lnTo>
                  <a:pt x="777240" y="2311400"/>
                </a:lnTo>
                <a:lnTo>
                  <a:pt x="0" y="40402"/>
                </a:lnTo>
                <a:close/>
              </a:path>
            </a:pathLst>
          </a:custGeom>
        </p:spPr>
      </p:pic>
      <p:pic>
        <p:nvPicPr>
          <p:cNvPr id="27" name="Picture 26" descr="Timeline&#10;&#10;Description automatically generated">
            <a:extLst>
              <a:ext uri="{FF2B5EF4-FFF2-40B4-BE49-F238E27FC236}">
                <a16:creationId xmlns:a16="http://schemas.microsoft.com/office/drawing/2014/main" id="{C0C34445-843C-ABD0-20BC-2AF3BFE7C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7" t="38575" r="6201" b="40122"/>
          <a:stretch/>
        </p:blipFill>
        <p:spPr>
          <a:xfrm>
            <a:off x="5204619" y="4406143"/>
            <a:ext cx="4572000" cy="2819400"/>
          </a:xfrm>
          <a:custGeom>
            <a:avLst/>
            <a:gdLst>
              <a:gd name="connsiteX0" fmla="*/ 0 w 4572000"/>
              <a:gd name="connsiteY0" fmla="*/ 0 h 2819400"/>
              <a:gd name="connsiteX1" fmla="*/ 4572000 w 4572000"/>
              <a:gd name="connsiteY1" fmla="*/ 0 h 2819400"/>
              <a:gd name="connsiteX2" fmla="*/ 4572000 w 4572000"/>
              <a:gd name="connsiteY2" fmla="*/ 2819400 h 2819400"/>
              <a:gd name="connsiteX3" fmla="*/ 786048 w 4572000"/>
              <a:gd name="connsiteY3" fmla="*/ 2819400 h 2819400"/>
              <a:gd name="connsiteX4" fmla="*/ 629035 w 4572000"/>
              <a:gd name="connsiteY4" fmla="*/ 2312126 h 2819400"/>
              <a:gd name="connsiteX5" fmla="*/ 106521 w 4572000"/>
              <a:gd name="connsiteY5" fmla="*/ 470263 h 2819400"/>
              <a:gd name="connsiteX6" fmla="*/ 2018 w 4572000"/>
              <a:gd name="connsiteY6" fmla="*/ 156754 h 2819400"/>
              <a:gd name="connsiteX7" fmla="*/ 0 w 4572000"/>
              <a:gd name="connsiteY7" fmla="*/ 191228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819400">
                <a:moveTo>
                  <a:pt x="0" y="0"/>
                </a:moveTo>
                <a:lnTo>
                  <a:pt x="4572000" y="0"/>
                </a:lnTo>
                <a:lnTo>
                  <a:pt x="4572000" y="2819400"/>
                </a:lnTo>
                <a:lnTo>
                  <a:pt x="786048" y="2819400"/>
                </a:lnTo>
                <a:lnTo>
                  <a:pt x="629035" y="2312126"/>
                </a:lnTo>
                <a:lnTo>
                  <a:pt x="106521" y="470263"/>
                </a:lnTo>
                <a:lnTo>
                  <a:pt x="2018" y="156754"/>
                </a:lnTo>
                <a:lnTo>
                  <a:pt x="0" y="191228"/>
                </a:lnTo>
                <a:close/>
              </a:path>
            </a:pathLst>
          </a:custGeom>
        </p:spPr>
      </p:pic>
      <p:pic>
        <p:nvPicPr>
          <p:cNvPr id="29" name="Picture 28" descr="Timeline&#10;&#10;Description automatically generated">
            <a:extLst>
              <a:ext uri="{FF2B5EF4-FFF2-40B4-BE49-F238E27FC236}">
                <a16:creationId xmlns:a16="http://schemas.microsoft.com/office/drawing/2014/main" id="{B57AF69F-60DF-4040-C07A-96D878727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38576" r="43909" b="40121"/>
          <a:stretch/>
        </p:blipFill>
        <p:spPr>
          <a:xfrm>
            <a:off x="552037" y="4397717"/>
            <a:ext cx="4856426" cy="2994796"/>
          </a:xfrm>
          <a:custGeom>
            <a:avLst/>
            <a:gdLst>
              <a:gd name="connsiteX0" fmla="*/ 4572000 w 4572000"/>
              <a:gd name="connsiteY0" fmla="*/ 1786904 h 2819400"/>
              <a:gd name="connsiteX1" fmla="*/ 4572000 w 4572000"/>
              <a:gd name="connsiteY1" fmla="*/ 2819400 h 2819400"/>
              <a:gd name="connsiteX2" fmla="*/ 4549652 w 4572000"/>
              <a:gd name="connsiteY2" fmla="*/ 2819400 h 2819400"/>
              <a:gd name="connsiteX3" fmla="*/ 0 w 4572000"/>
              <a:gd name="connsiteY3" fmla="*/ 0 h 2819400"/>
              <a:gd name="connsiteX4" fmla="*/ 4572000 w 4572000"/>
              <a:gd name="connsiteY4" fmla="*/ 0 h 2819400"/>
              <a:gd name="connsiteX5" fmla="*/ 4572000 w 4572000"/>
              <a:gd name="connsiteY5" fmla="*/ 49256 h 2819400"/>
              <a:gd name="connsiteX6" fmla="*/ 3682478 w 4572000"/>
              <a:gd name="connsiteY6" fmla="*/ 12700 h 2819400"/>
              <a:gd name="connsiteX7" fmla="*/ 4498100 w 4572000"/>
              <a:gd name="connsiteY7" fmla="*/ 2819400 h 2819400"/>
              <a:gd name="connsiteX8" fmla="*/ 0 w 4572000"/>
              <a:gd name="connsiteY8" fmla="*/ 28194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19400">
                <a:moveTo>
                  <a:pt x="4572000" y="1786904"/>
                </a:moveTo>
                <a:lnTo>
                  <a:pt x="4572000" y="2819400"/>
                </a:lnTo>
                <a:lnTo>
                  <a:pt x="4549652" y="2819400"/>
                </a:ln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49256"/>
                </a:lnTo>
                <a:lnTo>
                  <a:pt x="3682478" y="12700"/>
                </a:lnTo>
                <a:lnTo>
                  <a:pt x="4498100" y="2819400"/>
                </a:lnTo>
                <a:lnTo>
                  <a:pt x="0" y="2819400"/>
                </a:ln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  <p:pic>
        <p:nvPicPr>
          <p:cNvPr id="12" name="Picture 11" descr="Timeline&#10;&#10;Description automatically generated">
            <a:extLst>
              <a:ext uri="{FF2B5EF4-FFF2-40B4-BE49-F238E27FC236}">
                <a16:creationId xmlns:a16="http://schemas.microsoft.com/office/drawing/2014/main" id="{B65684F7-4A07-37E3-9B22-AF0496323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4" t="65567" r="28540" b="14393"/>
          <a:stretch/>
        </p:blipFill>
        <p:spPr>
          <a:xfrm>
            <a:off x="10195719" y="1893268"/>
            <a:ext cx="5410200" cy="355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04719" y="30480"/>
            <a:ext cx="8153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endParaRPr lang="en-US" sz="38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924" y="3326132"/>
            <a:ext cx="4241168" cy="954107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Ê-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đi-xơn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bệnh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9D5C6B67-003D-D9BB-F34A-79E6065FC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t="15000" r="45552" b="66666"/>
          <a:stretch/>
        </p:blipFill>
        <p:spPr>
          <a:xfrm>
            <a:off x="565892" y="700581"/>
            <a:ext cx="4652583" cy="2624533"/>
          </a:xfrm>
          <a:custGeom>
            <a:avLst/>
            <a:gdLst>
              <a:gd name="connsiteX0" fmla="*/ 0 w 4191000"/>
              <a:gd name="connsiteY0" fmla="*/ 0 h 2364153"/>
              <a:gd name="connsiteX1" fmla="*/ 3542644 w 4191000"/>
              <a:gd name="connsiteY1" fmla="*/ 0 h 2364153"/>
              <a:gd name="connsiteX2" fmla="*/ 3634581 w 4191000"/>
              <a:gd name="connsiteY2" fmla="*/ 469901 h 2364153"/>
              <a:gd name="connsiteX3" fmla="*/ 3850481 w 4191000"/>
              <a:gd name="connsiteY3" fmla="*/ 952501 h 2364153"/>
              <a:gd name="connsiteX4" fmla="*/ 4180681 w 4191000"/>
              <a:gd name="connsiteY4" fmla="*/ 2133601 h 2364153"/>
              <a:gd name="connsiteX5" fmla="*/ 4191000 w 4191000"/>
              <a:gd name="connsiteY5" fmla="*/ 2140051 h 2364153"/>
              <a:gd name="connsiteX6" fmla="*/ 4191000 w 4191000"/>
              <a:gd name="connsiteY6" fmla="*/ 2364153 h 2364153"/>
              <a:gd name="connsiteX7" fmla="*/ 0 w 4191000"/>
              <a:gd name="connsiteY7" fmla="*/ 2364153 h 236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1000" h="2364153">
                <a:moveTo>
                  <a:pt x="0" y="0"/>
                </a:moveTo>
                <a:lnTo>
                  <a:pt x="3542644" y="0"/>
                </a:lnTo>
                <a:lnTo>
                  <a:pt x="3634581" y="469901"/>
                </a:lnTo>
                <a:lnTo>
                  <a:pt x="3850481" y="952501"/>
                </a:lnTo>
                <a:lnTo>
                  <a:pt x="4180681" y="2133601"/>
                </a:lnTo>
                <a:lnTo>
                  <a:pt x="4191000" y="2140051"/>
                </a:lnTo>
                <a:lnTo>
                  <a:pt x="4191000" y="2364153"/>
                </a:lnTo>
                <a:lnTo>
                  <a:pt x="0" y="2364153"/>
                </a:lnTo>
                <a:close/>
              </a:path>
            </a:pathLst>
          </a:custGeom>
        </p:spPr>
      </p:pic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24B57DAC-BE5D-6DC8-F4B2-5367BA00A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5" t="15833" r="9965" b="66667"/>
          <a:stretch/>
        </p:blipFill>
        <p:spPr>
          <a:xfrm>
            <a:off x="5218475" y="806909"/>
            <a:ext cx="4572000" cy="2526631"/>
          </a:xfrm>
          <a:custGeom>
            <a:avLst/>
            <a:gdLst>
              <a:gd name="connsiteX0" fmla="*/ 0 w 4190999"/>
              <a:gd name="connsiteY0" fmla="*/ 0 h 2316078"/>
              <a:gd name="connsiteX1" fmla="*/ 4190999 w 4190999"/>
              <a:gd name="connsiteY1" fmla="*/ 0 h 2316078"/>
              <a:gd name="connsiteX2" fmla="*/ 4190999 w 4190999"/>
              <a:gd name="connsiteY2" fmla="*/ 2316078 h 2316078"/>
              <a:gd name="connsiteX3" fmla="*/ 627544 w 4190999"/>
              <a:gd name="connsiteY3" fmla="*/ 2316078 h 2316078"/>
              <a:gd name="connsiteX4" fmla="*/ 777240 w 4190999"/>
              <a:gd name="connsiteY4" fmla="*/ 2311400 h 2316078"/>
              <a:gd name="connsiteX5" fmla="*/ 0 w 4190999"/>
              <a:gd name="connsiteY5" fmla="*/ 40402 h 231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0999" h="2316078">
                <a:moveTo>
                  <a:pt x="0" y="0"/>
                </a:moveTo>
                <a:lnTo>
                  <a:pt x="4190999" y="0"/>
                </a:lnTo>
                <a:lnTo>
                  <a:pt x="4190999" y="2316078"/>
                </a:lnTo>
                <a:lnTo>
                  <a:pt x="627544" y="2316078"/>
                </a:lnTo>
                <a:lnTo>
                  <a:pt x="777240" y="2311400"/>
                </a:lnTo>
                <a:lnTo>
                  <a:pt x="0" y="40402"/>
                </a:lnTo>
                <a:close/>
              </a:path>
            </a:pathLst>
          </a:custGeom>
        </p:spPr>
      </p:pic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B4AF815B-AF39-716B-759E-FCC2540C1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7" t="38575" r="6201" b="40122"/>
          <a:stretch/>
        </p:blipFill>
        <p:spPr>
          <a:xfrm>
            <a:off x="5204619" y="4406143"/>
            <a:ext cx="4572000" cy="2819400"/>
          </a:xfrm>
          <a:custGeom>
            <a:avLst/>
            <a:gdLst>
              <a:gd name="connsiteX0" fmla="*/ 0 w 4572000"/>
              <a:gd name="connsiteY0" fmla="*/ 0 h 2819400"/>
              <a:gd name="connsiteX1" fmla="*/ 4572000 w 4572000"/>
              <a:gd name="connsiteY1" fmla="*/ 0 h 2819400"/>
              <a:gd name="connsiteX2" fmla="*/ 4572000 w 4572000"/>
              <a:gd name="connsiteY2" fmla="*/ 2819400 h 2819400"/>
              <a:gd name="connsiteX3" fmla="*/ 786048 w 4572000"/>
              <a:gd name="connsiteY3" fmla="*/ 2819400 h 2819400"/>
              <a:gd name="connsiteX4" fmla="*/ 629035 w 4572000"/>
              <a:gd name="connsiteY4" fmla="*/ 2312126 h 2819400"/>
              <a:gd name="connsiteX5" fmla="*/ 106521 w 4572000"/>
              <a:gd name="connsiteY5" fmla="*/ 470263 h 2819400"/>
              <a:gd name="connsiteX6" fmla="*/ 2018 w 4572000"/>
              <a:gd name="connsiteY6" fmla="*/ 156754 h 2819400"/>
              <a:gd name="connsiteX7" fmla="*/ 0 w 4572000"/>
              <a:gd name="connsiteY7" fmla="*/ 191228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819400">
                <a:moveTo>
                  <a:pt x="0" y="0"/>
                </a:moveTo>
                <a:lnTo>
                  <a:pt x="4572000" y="0"/>
                </a:lnTo>
                <a:lnTo>
                  <a:pt x="4572000" y="2819400"/>
                </a:lnTo>
                <a:lnTo>
                  <a:pt x="786048" y="2819400"/>
                </a:lnTo>
                <a:lnTo>
                  <a:pt x="629035" y="2312126"/>
                </a:lnTo>
                <a:lnTo>
                  <a:pt x="106521" y="470263"/>
                </a:lnTo>
                <a:lnTo>
                  <a:pt x="2018" y="156754"/>
                </a:lnTo>
                <a:lnTo>
                  <a:pt x="0" y="191228"/>
                </a:lnTo>
                <a:close/>
              </a:path>
            </a:pathLst>
          </a:custGeom>
        </p:spPr>
      </p:pic>
      <p:pic>
        <p:nvPicPr>
          <p:cNvPr id="19" name="Picture 18" descr="Timeline&#10;&#10;Description automatically generated">
            <a:extLst>
              <a:ext uri="{FF2B5EF4-FFF2-40B4-BE49-F238E27FC236}">
                <a16:creationId xmlns:a16="http://schemas.microsoft.com/office/drawing/2014/main" id="{D60A42B5-EA48-3AC3-EDDC-F5914A49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38576" r="43909" b="40121"/>
          <a:stretch/>
        </p:blipFill>
        <p:spPr>
          <a:xfrm>
            <a:off x="552037" y="4397717"/>
            <a:ext cx="4856426" cy="2994796"/>
          </a:xfrm>
          <a:custGeom>
            <a:avLst/>
            <a:gdLst>
              <a:gd name="connsiteX0" fmla="*/ 4572000 w 4572000"/>
              <a:gd name="connsiteY0" fmla="*/ 1786904 h 2819400"/>
              <a:gd name="connsiteX1" fmla="*/ 4572000 w 4572000"/>
              <a:gd name="connsiteY1" fmla="*/ 2819400 h 2819400"/>
              <a:gd name="connsiteX2" fmla="*/ 4549652 w 4572000"/>
              <a:gd name="connsiteY2" fmla="*/ 2819400 h 2819400"/>
              <a:gd name="connsiteX3" fmla="*/ 0 w 4572000"/>
              <a:gd name="connsiteY3" fmla="*/ 0 h 2819400"/>
              <a:gd name="connsiteX4" fmla="*/ 4572000 w 4572000"/>
              <a:gd name="connsiteY4" fmla="*/ 0 h 2819400"/>
              <a:gd name="connsiteX5" fmla="*/ 4572000 w 4572000"/>
              <a:gd name="connsiteY5" fmla="*/ 49256 h 2819400"/>
              <a:gd name="connsiteX6" fmla="*/ 3682478 w 4572000"/>
              <a:gd name="connsiteY6" fmla="*/ 12700 h 2819400"/>
              <a:gd name="connsiteX7" fmla="*/ 4498100 w 4572000"/>
              <a:gd name="connsiteY7" fmla="*/ 2819400 h 2819400"/>
              <a:gd name="connsiteX8" fmla="*/ 0 w 4572000"/>
              <a:gd name="connsiteY8" fmla="*/ 28194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19400">
                <a:moveTo>
                  <a:pt x="4572000" y="1786904"/>
                </a:moveTo>
                <a:lnTo>
                  <a:pt x="4572000" y="2819400"/>
                </a:lnTo>
                <a:lnTo>
                  <a:pt x="4549652" y="2819400"/>
                </a:ln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49256"/>
                </a:lnTo>
                <a:lnTo>
                  <a:pt x="3682478" y="12700"/>
                </a:lnTo>
                <a:lnTo>
                  <a:pt x="4498100" y="2819400"/>
                </a:lnTo>
                <a:lnTo>
                  <a:pt x="0" y="2819400"/>
                </a:ln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  <p:pic>
        <p:nvPicPr>
          <p:cNvPr id="20" name="Picture 19" descr="Timeline&#10;&#10;Description automatically generated">
            <a:extLst>
              <a:ext uri="{FF2B5EF4-FFF2-40B4-BE49-F238E27FC236}">
                <a16:creationId xmlns:a16="http://schemas.microsoft.com/office/drawing/2014/main" id="{72A35C72-7DB0-E1F2-9F36-4EACCA9E5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4" t="65567" r="28540" b="14393"/>
          <a:stretch/>
        </p:blipFill>
        <p:spPr>
          <a:xfrm>
            <a:off x="10315945" y="806909"/>
            <a:ext cx="5410200" cy="355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3914A8A-8B06-FCD5-5BDF-530421D67103}"/>
              </a:ext>
            </a:extLst>
          </p:cNvPr>
          <p:cNvSpPr/>
          <p:nvPr/>
        </p:nvSpPr>
        <p:spPr>
          <a:xfrm>
            <a:off x="5187642" y="3326132"/>
            <a:ext cx="5160477" cy="954107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bác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sĩ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mổ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Ê-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xơn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DC2AE9-D24B-0E0A-A61B-CC51E13BAD93}"/>
              </a:ext>
            </a:extLst>
          </p:cNvPr>
          <p:cNvSpPr/>
          <p:nvPr/>
        </p:nvSpPr>
        <p:spPr>
          <a:xfrm>
            <a:off x="10696945" y="4359635"/>
            <a:ext cx="4856426" cy="1384995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5.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Ê-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xơn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trở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giỏi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6814C-6700-7B24-C027-24514329AE91}"/>
              </a:ext>
            </a:extLst>
          </p:cNvPr>
          <p:cNvSpPr/>
          <p:nvPr/>
        </p:nvSpPr>
        <p:spPr>
          <a:xfrm>
            <a:off x="494765" y="7162800"/>
            <a:ext cx="4602833" cy="1384995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3. Ê-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xơn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đủ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ánh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mổ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11F134-48CB-48B2-1BF7-2B52AB9DA49D}"/>
              </a:ext>
            </a:extLst>
          </p:cNvPr>
          <p:cNvSpPr/>
          <p:nvPr/>
        </p:nvSpPr>
        <p:spPr>
          <a:xfrm>
            <a:off x="5368565" y="7162800"/>
            <a:ext cx="4602833" cy="1384995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4.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kiến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cậu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Ê-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xơn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mang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kết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8989D5D3-99C8-2C43-7C2F-3475674B7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41" y="5648704"/>
            <a:ext cx="4413186" cy="44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645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D0D772BC-FED8-D3F3-A9B8-7C8F2AE85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19" y="2757037"/>
            <a:ext cx="6428572" cy="3629926"/>
          </a:xfrm>
          <a:prstGeom prst="rect">
            <a:avLst/>
          </a:prstGeom>
        </p:spPr>
      </p:pic>
      <p:pic>
        <p:nvPicPr>
          <p:cNvPr id="5" name="Picture 4" descr="A picture containing doll&#10;&#10;Description automatically generated">
            <a:extLst>
              <a:ext uri="{FF2B5EF4-FFF2-40B4-BE49-F238E27FC236}">
                <a16:creationId xmlns:a16="http://schemas.microsoft.com/office/drawing/2014/main" id="{A21BE875-A2AA-07E1-EDFA-D0AA0E16B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19" y="3124200"/>
            <a:ext cx="7331576" cy="5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6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line&#10;&#10;Description automatically generated">
            <a:extLst>
              <a:ext uri="{FF2B5EF4-FFF2-40B4-BE49-F238E27FC236}">
                <a16:creationId xmlns:a16="http://schemas.microsoft.com/office/drawing/2014/main" id="{AA74668C-95D5-D176-BA5E-8D5295DE1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t="15000" r="45552" b="66666"/>
          <a:stretch/>
        </p:blipFill>
        <p:spPr>
          <a:xfrm>
            <a:off x="0" y="838200"/>
            <a:ext cx="11617041" cy="6553200"/>
          </a:xfrm>
          <a:custGeom>
            <a:avLst/>
            <a:gdLst>
              <a:gd name="connsiteX0" fmla="*/ 0 w 4191000"/>
              <a:gd name="connsiteY0" fmla="*/ 0 h 2364153"/>
              <a:gd name="connsiteX1" fmla="*/ 3542644 w 4191000"/>
              <a:gd name="connsiteY1" fmla="*/ 0 h 2364153"/>
              <a:gd name="connsiteX2" fmla="*/ 3634581 w 4191000"/>
              <a:gd name="connsiteY2" fmla="*/ 469901 h 2364153"/>
              <a:gd name="connsiteX3" fmla="*/ 3850481 w 4191000"/>
              <a:gd name="connsiteY3" fmla="*/ 952501 h 2364153"/>
              <a:gd name="connsiteX4" fmla="*/ 4180681 w 4191000"/>
              <a:gd name="connsiteY4" fmla="*/ 2133601 h 2364153"/>
              <a:gd name="connsiteX5" fmla="*/ 4191000 w 4191000"/>
              <a:gd name="connsiteY5" fmla="*/ 2140051 h 2364153"/>
              <a:gd name="connsiteX6" fmla="*/ 4191000 w 4191000"/>
              <a:gd name="connsiteY6" fmla="*/ 2364153 h 2364153"/>
              <a:gd name="connsiteX7" fmla="*/ 0 w 4191000"/>
              <a:gd name="connsiteY7" fmla="*/ 2364153 h 236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1000" h="2364153">
                <a:moveTo>
                  <a:pt x="0" y="0"/>
                </a:moveTo>
                <a:lnTo>
                  <a:pt x="3542644" y="0"/>
                </a:lnTo>
                <a:lnTo>
                  <a:pt x="3634581" y="469901"/>
                </a:lnTo>
                <a:lnTo>
                  <a:pt x="3850481" y="952501"/>
                </a:lnTo>
                <a:lnTo>
                  <a:pt x="4180681" y="2133601"/>
                </a:lnTo>
                <a:lnTo>
                  <a:pt x="4191000" y="2140051"/>
                </a:lnTo>
                <a:lnTo>
                  <a:pt x="4191000" y="2364153"/>
                </a:lnTo>
                <a:lnTo>
                  <a:pt x="0" y="2364153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E7F065-1F87-ADBF-33C4-48279DE3AD7B}"/>
              </a:ext>
            </a:extLst>
          </p:cNvPr>
          <p:cNvSpPr/>
          <p:nvPr/>
        </p:nvSpPr>
        <p:spPr>
          <a:xfrm>
            <a:off x="11186319" y="1752600"/>
            <a:ext cx="4800600" cy="4401205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Ê-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xơn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còn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cậu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đau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dữ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dội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Lúc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ấy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đều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vắng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Ê-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xơn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vội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mời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bác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sĩ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10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24B57DAC-BE5D-6DC8-F4B2-5367BA00A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5" t="15833" r="9965" b="66667"/>
          <a:stretch/>
        </p:blipFill>
        <p:spPr>
          <a:xfrm>
            <a:off x="3907405" y="685800"/>
            <a:ext cx="12133946" cy="6705600"/>
          </a:xfrm>
          <a:custGeom>
            <a:avLst/>
            <a:gdLst>
              <a:gd name="connsiteX0" fmla="*/ 0 w 4190999"/>
              <a:gd name="connsiteY0" fmla="*/ 0 h 2316078"/>
              <a:gd name="connsiteX1" fmla="*/ 4190999 w 4190999"/>
              <a:gd name="connsiteY1" fmla="*/ 0 h 2316078"/>
              <a:gd name="connsiteX2" fmla="*/ 4190999 w 4190999"/>
              <a:gd name="connsiteY2" fmla="*/ 2316078 h 2316078"/>
              <a:gd name="connsiteX3" fmla="*/ 627544 w 4190999"/>
              <a:gd name="connsiteY3" fmla="*/ 2316078 h 2316078"/>
              <a:gd name="connsiteX4" fmla="*/ 777240 w 4190999"/>
              <a:gd name="connsiteY4" fmla="*/ 2311400 h 2316078"/>
              <a:gd name="connsiteX5" fmla="*/ 0 w 4190999"/>
              <a:gd name="connsiteY5" fmla="*/ 40402 h 231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0999" h="2316078">
                <a:moveTo>
                  <a:pt x="0" y="0"/>
                </a:moveTo>
                <a:lnTo>
                  <a:pt x="4190999" y="0"/>
                </a:lnTo>
                <a:lnTo>
                  <a:pt x="4190999" y="2316078"/>
                </a:lnTo>
                <a:lnTo>
                  <a:pt x="627544" y="2316078"/>
                </a:lnTo>
                <a:lnTo>
                  <a:pt x="777240" y="2311400"/>
                </a:lnTo>
                <a:lnTo>
                  <a:pt x="0" y="40402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3914A8A-8B06-FCD5-5BDF-530421D67103}"/>
              </a:ext>
            </a:extLst>
          </p:cNvPr>
          <p:cNvSpPr/>
          <p:nvPr/>
        </p:nvSpPr>
        <p:spPr>
          <a:xfrm>
            <a:off x="235287" y="1478845"/>
            <a:ext cx="4931232" cy="5632311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sĩ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Ê-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đau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thừa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mổ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ngay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đèn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dầu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đủ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mổ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sĩ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vò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đầu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bứt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tai,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cứu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0164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line&#10;&#10;Description automatically generated">
            <a:extLst>
              <a:ext uri="{FF2B5EF4-FFF2-40B4-BE49-F238E27FC236}">
                <a16:creationId xmlns:a16="http://schemas.microsoft.com/office/drawing/2014/main" id="{0002BE95-0F44-29C1-E413-3E249E94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38576" r="43909" b="40121"/>
          <a:stretch/>
        </p:blipFill>
        <p:spPr>
          <a:xfrm>
            <a:off x="38466" y="747891"/>
            <a:ext cx="10256108" cy="6324600"/>
          </a:xfrm>
          <a:custGeom>
            <a:avLst/>
            <a:gdLst>
              <a:gd name="connsiteX0" fmla="*/ 4572000 w 4572000"/>
              <a:gd name="connsiteY0" fmla="*/ 1786904 h 2819400"/>
              <a:gd name="connsiteX1" fmla="*/ 4572000 w 4572000"/>
              <a:gd name="connsiteY1" fmla="*/ 2819400 h 2819400"/>
              <a:gd name="connsiteX2" fmla="*/ 4549652 w 4572000"/>
              <a:gd name="connsiteY2" fmla="*/ 2819400 h 2819400"/>
              <a:gd name="connsiteX3" fmla="*/ 0 w 4572000"/>
              <a:gd name="connsiteY3" fmla="*/ 0 h 2819400"/>
              <a:gd name="connsiteX4" fmla="*/ 4572000 w 4572000"/>
              <a:gd name="connsiteY4" fmla="*/ 0 h 2819400"/>
              <a:gd name="connsiteX5" fmla="*/ 4572000 w 4572000"/>
              <a:gd name="connsiteY5" fmla="*/ 49256 h 2819400"/>
              <a:gd name="connsiteX6" fmla="*/ 3682478 w 4572000"/>
              <a:gd name="connsiteY6" fmla="*/ 12700 h 2819400"/>
              <a:gd name="connsiteX7" fmla="*/ 4498100 w 4572000"/>
              <a:gd name="connsiteY7" fmla="*/ 2819400 h 2819400"/>
              <a:gd name="connsiteX8" fmla="*/ 0 w 4572000"/>
              <a:gd name="connsiteY8" fmla="*/ 28194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2819400">
                <a:moveTo>
                  <a:pt x="4572000" y="1786904"/>
                </a:moveTo>
                <a:lnTo>
                  <a:pt x="4572000" y="2819400"/>
                </a:lnTo>
                <a:lnTo>
                  <a:pt x="4549652" y="2819400"/>
                </a:ln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49256"/>
                </a:lnTo>
                <a:lnTo>
                  <a:pt x="3682478" y="12700"/>
                </a:lnTo>
                <a:lnTo>
                  <a:pt x="4498100" y="2819400"/>
                </a:lnTo>
                <a:lnTo>
                  <a:pt x="0" y="2819400"/>
                </a:ln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3914A8A-8B06-FCD5-5BDF-530421D67103}"/>
              </a:ext>
            </a:extLst>
          </p:cNvPr>
          <p:cNvSpPr/>
          <p:nvPr/>
        </p:nvSpPr>
        <p:spPr>
          <a:xfrm>
            <a:off x="9205119" y="747891"/>
            <a:ext cx="6553200" cy="6740307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Chợt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Ê-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nhìn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đèn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dầu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hắt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mảnh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tủ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loé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đầu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cậu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Cậu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chạy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vội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tiệm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tạp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hoá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mượn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gương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đèn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thắp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trước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gương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Căn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phòng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tràn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ngập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472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9890</TotalTime>
  <Words>397</Words>
  <Application>Microsoft Office PowerPoint</Application>
  <PresentationFormat>Custom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Arial-Rounded</vt:lpstr>
      <vt:lpstr>AvantGarde</vt:lpstr>
      <vt:lpstr>Calibri</vt:lpstr>
      <vt:lpstr>HP-087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1098</cp:revision>
  <dcterms:created xsi:type="dcterms:W3CDTF">2008-09-09T22:52:10Z</dcterms:created>
  <dcterms:modified xsi:type="dcterms:W3CDTF">2022-11-27T12:39:05Z</dcterms:modified>
</cp:coreProperties>
</file>