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91" r:id="rId4"/>
    <p:sldMasterId id="2147483696" r:id="rId5"/>
  </p:sldMasterIdLst>
  <p:notesMasterIdLst>
    <p:notesMasterId r:id="rId28"/>
  </p:notesMasterIdLst>
  <p:sldIdLst>
    <p:sldId id="314" r:id="rId6"/>
    <p:sldId id="282" r:id="rId7"/>
    <p:sldId id="257" r:id="rId8"/>
    <p:sldId id="284" r:id="rId9"/>
    <p:sldId id="320" r:id="rId10"/>
    <p:sldId id="259" r:id="rId11"/>
    <p:sldId id="318" r:id="rId12"/>
    <p:sldId id="285" r:id="rId13"/>
    <p:sldId id="319" r:id="rId14"/>
    <p:sldId id="378" r:id="rId15"/>
    <p:sldId id="321" r:id="rId16"/>
    <p:sldId id="261" r:id="rId17"/>
    <p:sldId id="394" r:id="rId18"/>
    <p:sldId id="323" r:id="rId19"/>
    <p:sldId id="395" r:id="rId20"/>
    <p:sldId id="322" r:id="rId21"/>
    <p:sldId id="382" r:id="rId22"/>
    <p:sldId id="381" r:id="rId23"/>
    <p:sldId id="396" r:id="rId24"/>
    <p:sldId id="397" r:id="rId25"/>
    <p:sldId id="480" r:id="rId26"/>
    <p:sldId id="3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70308-C4D4-4283-8799-59D40C54FC80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FB2CF-D95C-4142-94E2-3742A43D9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9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3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9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EAE7D-2F8F-48FB-896C-80680C2D58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4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9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7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27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2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360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15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15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9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9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0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9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0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7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9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1195F4-E633-47A9-AB37-E1DE266EB2DC}"/>
              </a:ext>
            </a:extLst>
          </p:cNvPr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5ABFFE-FCD1-4EF2-9E54-6F56079D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81F25A9-8352-4175-84D8-00469482404D}"/>
                </a:ext>
              </a:extLst>
            </p:cNvPr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>
                <a:extLst>
                  <a:ext uri="{FF2B5EF4-FFF2-40B4-BE49-F238E27FC236}">
                    <a16:creationId xmlns:a16="http://schemas.microsoft.com/office/drawing/2014/main" id="{8E5A9236-9BDD-4D6B-833E-2800103E242C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>
                <a:extLst>
                  <a:ext uri="{FF2B5EF4-FFF2-40B4-BE49-F238E27FC236}">
                    <a16:creationId xmlns:a16="http://schemas.microsoft.com/office/drawing/2014/main" id="{D855F008-D64C-4F7C-B6A6-63634BC65D5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86B94C0-C6AA-4722-A29C-A84D30BB4324}"/>
                </a:ext>
              </a:extLst>
            </p:cNvPr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>
                <a:extLst>
                  <a:ext uri="{FF2B5EF4-FFF2-40B4-BE49-F238E27FC236}">
                    <a16:creationId xmlns:a16="http://schemas.microsoft.com/office/drawing/2014/main" id="{C0DB5CAD-633E-42BB-9B8A-9BCBE16C6F5D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>
                <a:extLst>
                  <a:ext uri="{FF2B5EF4-FFF2-40B4-BE49-F238E27FC236}">
                    <a16:creationId xmlns:a16="http://schemas.microsoft.com/office/drawing/2014/main" id="{EFF4023B-609E-4D4C-ADCF-54E612A0C6F9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3A80577-0808-4E47-90B4-266E89628D15}"/>
                </a:ext>
              </a:extLst>
            </p:cNvPr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>
                <a:extLst>
                  <a:ext uri="{FF2B5EF4-FFF2-40B4-BE49-F238E27FC236}">
                    <a16:creationId xmlns:a16="http://schemas.microsoft.com/office/drawing/2014/main" id="{6232EC60-284B-4D86-83C7-986DFB458185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64309 w 64309"/>
                  <a:gd name="connsiteY0" fmla="*/ 21600 h 21600"/>
                  <a:gd name="connsiteX1" fmla="*/ 3475 w 64309"/>
                  <a:gd name="connsiteY1" fmla="*/ 21600 h 21600"/>
                  <a:gd name="connsiteX2" fmla="*/ 0 w 64309"/>
                  <a:gd name="connsiteY2" fmla="*/ 10800 h 21600"/>
                  <a:gd name="connsiteX3" fmla="*/ 3475 w 64309"/>
                  <a:gd name="connsiteY3" fmla="*/ 0 h 21600"/>
                  <a:gd name="connsiteX4" fmla="*/ 8103 w 6430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>
                <a:extLst>
                  <a:ext uri="{FF2B5EF4-FFF2-40B4-BE49-F238E27FC236}">
                    <a16:creationId xmlns:a16="http://schemas.microsoft.com/office/drawing/2014/main" id="{9771D7AD-C58C-436F-8AB4-976F6AB2D48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E431ACCF-8886-4760-B564-931FAAAE7A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3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2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4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50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09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56.emf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9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công nghiệp bao gồm: chế biến lương thực, thực phẩm; sản xuất hàng tiêu dùng máy móc; khai thác khoáng sản;...</a:t>
            </a:r>
            <a:endParaRPr lang="en-US" altLang="en-US" sz="33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đó tạo ra đồ dùng, thiết bị, nguyên vật liệu,... phục vụ đời sống sản xuất của con người và xuất khẩu.</a:t>
            </a:r>
            <a:endParaRPr kumimoji="0" lang="en-US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BCF4A12A-5039-49DA-AC11-18FA3D73AF6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7F36D-95C4-4F76-9A1A-3CE5EE9E5A26}"/>
              </a:ext>
            </a:extLst>
          </p:cNvPr>
          <p:cNvSpPr txBox="1"/>
          <p:nvPr/>
        </p:nvSpPr>
        <p:spPr>
          <a:xfrm>
            <a:off x="1366847" y="2548391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Tìm hiểu về một số hoạt động sản xuất thủ công.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nói về những hoạt động sản xuất thủ công trong các hình dưới đây? Hoạt động đó mang lại lợi ích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21A69-D9DC-4FDD-96AC-B76EE4C5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1681162"/>
            <a:ext cx="9715500" cy="34575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C6476A-6447-4875-B076-E6E9E86A9A61}"/>
              </a:ext>
            </a:extLst>
          </p:cNvPr>
          <p:cNvGrpSpPr/>
          <p:nvPr/>
        </p:nvGrpSpPr>
        <p:grpSpPr>
          <a:xfrm>
            <a:off x="8192224" y="4682999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CD007246-7C4C-4DF7-A0A5-712AA68BF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661274F-7F38-4212-A4B7-5C939E0A8D3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83D55C-22C2-47C4-B512-0E804F3C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9" y="835025"/>
            <a:ext cx="3686175" cy="36042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CF4902-247B-4334-A216-95C4CA30FD75}"/>
              </a:ext>
            </a:extLst>
          </p:cNvPr>
          <p:cNvSpPr/>
          <p:nvPr/>
        </p:nvSpPr>
        <p:spPr>
          <a:xfrm>
            <a:off x="714375" y="4572000"/>
            <a:ext cx="34004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cô đang chăm chỉ dệt luạ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A97A1B-2FBB-4167-AC5B-E96F4DF8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37" y="838200"/>
            <a:ext cx="3557588" cy="35885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2DB5F4-7224-4F75-92F5-94B839E2BE4D}"/>
              </a:ext>
            </a:extLst>
          </p:cNvPr>
          <p:cNvSpPr/>
          <p:nvPr/>
        </p:nvSpPr>
        <p:spPr>
          <a:xfrm>
            <a:off x="4305300" y="4533900"/>
            <a:ext cx="34004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nhân đang tỉ mỉ khắc hình người trên đá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A51B3-93B1-43D8-AF9C-3B7F3DD4D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687" y="842962"/>
            <a:ext cx="3481388" cy="34607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8C2C08-F33F-4320-AE69-A4C58201F032}"/>
              </a:ext>
            </a:extLst>
          </p:cNvPr>
          <p:cNvSpPr/>
          <p:nvPr/>
        </p:nvSpPr>
        <p:spPr>
          <a:xfrm>
            <a:off x="8258175" y="4476749"/>
            <a:ext cx="3400425" cy="1171575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 thợ đang khéo léo tạo ra các sản phẩm từ gốm.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8FD2C-6FB6-4D95-A15D-A8628DF91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754" y="2453201"/>
            <a:ext cx="59867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98EC95AD-B740-4978-AB6F-15367E1BAD7E}"/>
              </a:ext>
            </a:extLst>
          </p:cNvPr>
          <p:cNvSpPr/>
          <p:nvPr/>
        </p:nvSpPr>
        <p:spPr>
          <a:xfrm>
            <a:off x="4889023" y="1681913"/>
            <a:ext cx="66267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kể tên và ích lợi của một số hoạt động công nghiệp và thủ công mà em biết? 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01472-1558-458D-9BA5-DC2017E1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590" y="645654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9838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Lụa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ủ phủ gốm sứ Bát Tràng rộn ràng Tết Nhâm Dần | baoninhbinh.org.vn">
            <a:extLst>
              <a:ext uri="{FF2B5EF4-FFF2-40B4-BE49-F238E27FC236}">
                <a16:creationId xmlns:a16="http://schemas.microsoft.com/office/drawing/2014/main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-3" b="388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nét đặc trưng của gốm sứ Bát Tràng | Cửa hàng Minh Long">
            <a:extLst>
              <a:ext uri="{FF2B5EF4-FFF2-40B4-BE49-F238E27FC236}">
                <a16:creationId xmlns:a16="http://schemas.microsoft.com/office/drawing/2014/main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2D008-97EE-439A-AB2A-6B87B046C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391" y="2446338"/>
            <a:ext cx="567586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BEDEE0-3B7E-4664-B81C-F9D545978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251" y="1575565"/>
            <a:ext cx="4076699" cy="8199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9E30F-09CC-42CA-A806-0380BAB2E3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4895" y="4130753"/>
            <a:ext cx="2408129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2B62C-4C74-4D33-8212-080227593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4584" y="2593531"/>
            <a:ext cx="9265417" cy="1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98EC95AD-B740-4978-AB6F-15367E1BAD7E}"/>
              </a:ext>
            </a:extLst>
          </p:cNvPr>
          <p:cNvSpPr/>
          <p:nvPr/>
        </p:nvSpPr>
        <p:spPr>
          <a:xfrm>
            <a:off x="4889023" y="1681913"/>
            <a:ext cx="66267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những đồ dùng trong gia đình được làm thủ công hay qua sản xuất công nghiệp.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01472-1558-458D-9BA5-DC2017E1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590" y="645654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E7D2EEB7-F193-496E-924F-236FF70477A5}"/>
              </a:ext>
            </a:extLst>
          </p:cNvPr>
          <p:cNvSpPr/>
          <p:nvPr/>
        </p:nvSpPr>
        <p:spPr>
          <a:xfrm>
            <a:off x="3530991" y="909558"/>
            <a:ext cx="4684542" cy="1641169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C817C2C1-9AD4-4663-93EA-930060015A2D}"/>
              </a:ext>
            </a:extLst>
          </p:cNvPr>
          <p:cNvSpPr/>
          <p:nvPr/>
        </p:nvSpPr>
        <p:spPr>
          <a:xfrm>
            <a:off x="4660423" y="2967788"/>
            <a:ext cx="72744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buFontTx/>
              <a:buAutoNum type="arabicPeriod"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Về nhà </a:t>
            </a:r>
            <a:r>
              <a:rPr lang="nl-NL" sz="3200" b="1" dirty="0"/>
              <a:t>sưu tầm tranh ảnh, vật thật 1 số sản phẩm thủ công của địa 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mới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8238B-7B8B-4FF9-BB2E-6A01B0F27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7DC2F-B651-4BAC-908A-7204A8D50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760" y="648210"/>
            <a:ext cx="78950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33D80A-E86E-48FF-B96D-9F9E08B70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953" y="4205742"/>
            <a:ext cx="2093828" cy="2675185"/>
          </a:xfrm>
          <a:prstGeom prst="rect">
            <a:avLst/>
          </a:prstGeom>
        </p:spPr>
      </p:pic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3A3574C-BF47-4BF9-B4ED-233FF23C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893" y="3669719"/>
            <a:ext cx="3214933" cy="35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23F90-ADEB-46E4-996C-AC23C7C77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8854" y="1791883"/>
            <a:ext cx="8163252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671CFB-E45C-4B12-B7CE-EAEFEED7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853440"/>
            <a:ext cx="657225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B3B8C-DEAE-466C-A127-A4E1A179F0D2}"/>
              </a:ext>
            </a:extLst>
          </p:cNvPr>
          <p:cNvSpPr txBox="1"/>
          <p:nvPr/>
        </p:nvSpPr>
        <p:spPr>
          <a:xfrm>
            <a:off x="1920240" y="853440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iết bị điện dân dụng là gì? Danh sách thiết bị điện dân dụng phổ biến -  Dịch Vụ Sửa Chữa 24h Tại Hà Nội">
            <a:extLst>
              <a:ext uri="{FF2B5EF4-FFF2-40B4-BE49-F238E27FC236}">
                <a16:creationId xmlns:a16="http://schemas.microsoft.com/office/drawing/2014/main" id="{F08FF7EA-DCB1-47C4-BE07-A23FF534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04" y="2231708"/>
            <a:ext cx="8400415" cy="35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F7159-8053-48F0-B3B2-6089AB95E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3118" y="2299060"/>
            <a:ext cx="73158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BCF4A12A-5039-49DA-AC11-18FA3D73AF6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7F36D-95C4-4F76-9A1A-3CE5EE9E5A26}"/>
              </a:ext>
            </a:extLst>
          </p:cNvPr>
          <p:cNvSpPr txBox="1"/>
          <p:nvPr/>
        </p:nvSpPr>
        <p:spPr>
          <a:xfrm>
            <a:off x="762000" y="2793971"/>
            <a:ext cx="1084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Một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số hoạt động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 xuất công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nghiệp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CEDF60-30CC-46D6-A5A0-B8A806A5DE34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trong hình dưới đây. Các hoạt động đó mang lại lợi ích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455E0D-1EED-4A5D-9255-BA83949F61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99565-4C18-4BC1-BA15-7E7E1845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928812"/>
            <a:ext cx="52197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A5F51-53D2-4CA7-8679-8CFBF3B87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2" y="1909762"/>
            <a:ext cx="5076825" cy="21431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3E37EC-E0FB-4E91-9FBE-1880FB5B249D}"/>
              </a:ext>
            </a:extLst>
          </p:cNvPr>
          <p:cNvGrpSpPr/>
          <p:nvPr/>
        </p:nvGrpSpPr>
        <p:grpSpPr>
          <a:xfrm>
            <a:off x="7134949" y="4357997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1C9BC16C-6BAB-4BD9-8606-0F4DC429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D642CF3-F19B-43C4-9103-C7A650F9A16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7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CB01BB-566D-499F-99EC-C0A4E9F2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800100"/>
            <a:ext cx="3438769" cy="304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26EF81-2B47-4A0F-9561-011466F1C925}"/>
              </a:ext>
            </a:extLst>
          </p:cNvPr>
          <p:cNvSpPr/>
          <p:nvPr/>
        </p:nvSpPr>
        <p:spPr>
          <a:xfrm>
            <a:off x="571500" y="3981450"/>
            <a:ext cx="3543300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 chú công nhân đang may những bộ quần áo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13CFF-5AB6-4C87-B3FD-64A093BF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819149"/>
            <a:ext cx="3489460" cy="29622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CD0154-1D4D-47F8-9832-C8F0264736DE}"/>
              </a:ext>
            </a:extLst>
          </p:cNvPr>
          <p:cNvSpPr/>
          <p:nvPr/>
        </p:nvSpPr>
        <p:spPr>
          <a:xfrm>
            <a:off x="4448174" y="3924300"/>
            <a:ext cx="36290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 chú công nhân đang chế biến tôm để xuất khẩu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68679-119E-43BB-8926-4BE73173D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394" y="828676"/>
            <a:ext cx="3225689" cy="2819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D4AFCF-0536-41D8-AB6D-A967521379C8}"/>
              </a:ext>
            </a:extLst>
          </p:cNvPr>
          <p:cNvSpPr/>
          <p:nvPr/>
        </p:nvSpPr>
        <p:spPr>
          <a:xfrm>
            <a:off x="8410574" y="3838575"/>
            <a:ext cx="3629025" cy="12382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chú công nhân đang sản xuất những chiếc phích để đựng nước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2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248495-757D-4A65-B6C8-F6014E1B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295400"/>
            <a:ext cx="3941678" cy="32289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77F9D5-D718-49CA-A098-17E35805B8C1}"/>
              </a:ext>
            </a:extLst>
          </p:cNvPr>
          <p:cNvSpPr/>
          <p:nvPr/>
        </p:nvSpPr>
        <p:spPr>
          <a:xfrm>
            <a:off x="457200" y="4876800"/>
            <a:ext cx="3724276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chú công nhân đang sản xuất ô tô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B321F-D27E-4322-9394-BF3264B9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7" y="1323975"/>
            <a:ext cx="3529013" cy="30664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7AC779-2250-4D0A-A349-47581858EFDE}"/>
              </a:ext>
            </a:extLst>
          </p:cNvPr>
          <p:cNvSpPr/>
          <p:nvPr/>
        </p:nvSpPr>
        <p:spPr>
          <a:xfrm>
            <a:off x="4400550" y="4867275"/>
            <a:ext cx="410527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chiếc tàu đang khai thác dầu khí ở ngoài biển khơi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4EBA4-275A-41EE-9890-C90D0D72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112" y="1371600"/>
            <a:ext cx="3612931" cy="304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3B14FF-E452-4969-9D87-0B6508BFE492}"/>
              </a:ext>
            </a:extLst>
          </p:cNvPr>
          <p:cNvSpPr/>
          <p:nvPr/>
        </p:nvSpPr>
        <p:spPr>
          <a:xfrm>
            <a:off x="8772526" y="4781550"/>
            <a:ext cx="3581400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chiếc quạt khổng lồ để sản xuất điện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472</Words>
  <Application>Microsoft Office PowerPoint</Application>
  <PresentationFormat>Widescreen</PresentationFormat>
  <Paragraphs>52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Georgia</vt:lpstr>
      <vt:lpstr>Nunito black</vt:lpstr>
      <vt:lpstr>Times New Roman</vt:lpstr>
      <vt:lpstr>UTM American Sans</vt:lpstr>
      <vt:lpstr>字魂59号-创粗黑</vt:lpstr>
      <vt:lpstr>Office 主题​​</vt:lpstr>
      <vt:lpstr>1_Simple Light</vt:lpstr>
      <vt:lpstr>3_Office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31</cp:revision>
  <dcterms:created xsi:type="dcterms:W3CDTF">2022-11-03T02:50:45Z</dcterms:created>
  <dcterms:modified xsi:type="dcterms:W3CDTF">2022-11-19T02:20:37Z</dcterms:modified>
</cp:coreProperties>
</file>