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2"/>
  </p:notesMasterIdLst>
  <p:sldIdLst>
    <p:sldId id="314" r:id="rId2"/>
    <p:sldId id="256" r:id="rId3"/>
    <p:sldId id="257" r:id="rId4"/>
    <p:sldId id="261" r:id="rId5"/>
    <p:sldId id="276" r:id="rId6"/>
    <p:sldId id="290" r:id="rId7"/>
    <p:sldId id="291" r:id="rId8"/>
    <p:sldId id="292" r:id="rId9"/>
    <p:sldId id="268" r:id="rId10"/>
    <p:sldId id="269" r:id="rId11"/>
    <p:sldId id="270" r:id="rId12"/>
    <p:sldId id="263" r:id="rId13"/>
    <p:sldId id="271" r:id="rId14"/>
    <p:sldId id="272" r:id="rId15"/>
    <p:sldId id="260" r:id="rId16"/>
    <p:sldId id="273" r:id="rId17"/>
    <p:sldId id="289" r:id="rId18"/>
    <p:sldId id="293" r:id="rId19"/>
    <p:sldId id="264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87017B"/>
    <a:srgbClr val="00AF34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89390" autoAdjust="0"/>
  </p:normalViewPr>
  <p:slideViewPr>
    <p:cSldViewPr snapToGrid="0">
      <p:cViewPr varScale="1">
        <p:scale>
          <a:sx n="56" d="100"/>
          <a:sy n="56" d="100"/>
        </p:scale>
        <p:origin x="960" y="5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6E8D2-EB59-4166-B34F-E38BE28B8EB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A5039-8714-4BCE-B7DE-1DD10AA4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1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00" y="0"/>
            <a:ext cx="1391200" cy="1761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3373097" y="8277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3373097" y="8051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3449" y="0"/>
            <a:ext cx="4639376" cy="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1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411474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0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3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77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9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25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05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2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7D5701A-D3ED-761E-CDC7-DAADA76D272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820" y="0"/>
            <a:ext cx="791180" cy="10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0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  <p:sldLayoutId id="2147483655" r:id="rId4"/>
    <p:sldLayoutId id="2147483656" r:id="rId5"/>
    <p:sldLayoutId id="2147483660" r:id="rId6"/>
    <p:sldLayoutId id="2147483657" r:id="rId7"/>
    <p:sldLayoutId id="2147483659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control" Target="../activeX/activeX1.xml"/><Relationship Id="rId5" Type="http://schemas.openxmlformats.org/officeDocument/2006/relationships/image" Target="../media/image28.wmf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5"/>
            <a:ext cx="12176095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3" y="1277008"/>
            <a:ext cx="8194420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1" y="3936357"/>
            <a:ext cx="8550263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69" y="820062"/>
            <a:ext cx="1306896" cy="13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976203" y="4900333"/>
            <a:ext cx="6068822" cy="922008"/>
          </a:xfrm>
          <a:prstGeom prst="rect">
            <a:avLst/>
          </a:prstGeom>
          <a:noFill/>
        </p:spPr>
        <p:txBody>
          <a:bodyPr wrap="none" lIns="91208" tIns="45605" rIns="91208" bIns="45605">
            <a:spAutoFit/>
          </a:bodyPr>
          <a:lstStyle/>
          <a:p>
            <a:pPr algn="ctr">
              <a:defRPr/>
            </a:pPr>
            <a:r>
              <a:rPr lang="en-US" sz="539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539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C6BB7DD-2CCE-B5A4-98FF-07280C420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37" b="98638" l="4429" r="98143">
                        <a14:foregroundMark x1="18143" y1="48501" x2="13857" y2="66213"/>
                        <a14:foregroundMark x1="13857" y1="66213" x2="17143" y2="78474"/>
                        <a14:foregroundMark x1="30143" y1="51771" x2="28714" y2="74114"/>
                        <a14:foregroundMark x1="28714" y1="74114" x2="26857" y2="77929"/>
                        <a14:foregroundMark x1="34143" y1="53134" x2="29857" y2="74659"/>
                        <a14:foregroundMark x1="29857" y1="74659" x2="27714" y2="75749"/>
                        <a14:foregroundMark x1="23286" y1="62398" x2="18429" y2="79292"/>
                        <a14:foregroundMark x1="18429" y1="79292" x2="18571" y2="80654"/>
                        <a14:foregroundMark x1="15143" y1="73025" x2="26714" y2="76294"/>
                        <a14:foregroundMark x1="26714" y1="76294" x2="27857" y2="73297"/>
                        <a14:foregroundMark x1="27286" y1="47956" x2="24571" y2="56403"/>
                        <a14:foregroundMark x1="32286" y1="76022" x2="38714" y2="89646"/>
                        <a14:foregroundMark x1="38714" y1="89646" x2="32714" y2="86104"/>
                        <a14:foregroundMark x1="13429" y1="72207" x2="4714" y2="83924"/>
                        <a14:foregroundMark x1="4714" y1="83924" x2="13143" y2="89646"/>
                        <a14:foregroundMark x1="7857" y1="73842" x2="7857" y2="73842"/>
                        <a14:foregroundMark x1="39143" y1="77112" x2="39143" y2="77112"/>
                        <a14:foregroundMark x1="40000" y1="74114" x2="40571" y2="84741"/>
                        <a14:foregroundMark x1="41857" y1="75749" x2="43286" y2="87466"/>
                        <a14:foregroundMark x1="14000" y1="97275" x2="23714" y2="98638"/>
                        <a14:foregroundMark x1="77286" y1="18529" x2="70857" y2="36512"/>
                        <a14:foregroundMark x1="70857" y1="36512" x2="77143" y2="47139"/>
                        <a14:foregroundMark x1="77143" y1="47139" x2="85000" y2="40327"/>
                        <a14:foregroundMark x1="85000" y1="40327" x2="77000" y2="38420"/>
                        <a14:foregroundMark x1="77000" y1="38420" x2="78857" y2="30790"/>
                        <a14:foregroundMark x1="70714" y1="19346" x2="70714" y2="19346"/>
                        <a14:foregroundMark x1="71429" y1="19346" x2="74571" y2="14169"/>
                        <a14:foregroundMark x1="94429" y1="29155" x2="92571" y2="29700"/>
                        <a14:foregroundMark x1="95143" y1="77657" x2="98143" y2="91553"/>
                        <a14:foregroundMark x1="87429" y1="97003" x2="89857" y2="96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167300"/>
            <a:ext cx="66675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E4B8C3D-8991-3AC6-C75A-D1FF929D926E}"/>
              </a:ext>
            </a:extLst>
          </p:cNvPr>
          <p:cNvSpPr txBox="1"/>
          <p:nvPr/>
        </p:nvSpPr>
        <p:spPr>
          <a:xfrm>
            <a:off x="2372811" y="775504"/>
            <a:ext cx="8692588" cy="110799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6600">
                <a:solidFill>
                  <a:srgbClr val="00B050"/>
                </a:solidFill>
                <a:latin typeface="HP-087" panose="020B0803050302020204" pitchFamily="34" charset="0"/>
              </a:rPr>
              <a:t>Luyện viết từ khó</a:t>
            </a:r>
          </a:p>
        </p:txBody>
      </p:sp>
    </p:spTree>
    <p:extLst>
      <p:ext uri="{BB962C8B-B14F-4D97-AF65-F5344CB8AC3E}">
        <p14:creationId xmlns:p14="http://schemas.microsoft.com/office/powerpoint/2010/main" val="359392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372145-C404-7F7F-CB42-7B5744D35DBE}"/>
              </a:ext>
            </a:extLst>
          </p:cNvPr>
          <p:cNvSpPr txBox="1"/>
          <p:nvPr/>
        </p:nvSpPr>
        <p:spPr>
          <a:xfrm>
            <a:off x="3946968" y="324093"/>
            <a:ext cx="6319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latin typeface="HP001 4 hàng" panose="020B0603050302020204" pitchFamily="34" charset="0"/>
              </a:rPr>
              <a:t>Lu</a:t>
            </a:r>
            <a:r>
              <a:rPr lang="el-GR" sz="3400" b="1">
                <a:solidFill>
                  <a:srgbClr val="FF0000"/>
                </a:solidFill>
                <a:latin typeface="HP001 4 hàng" panose="020B0603050302020204" pitchFamily="34" charset="0"/>
              </a:rPr>
              <a:t>ΐ</a:t>
            </a:r>
            <a:r>
              <a:rPr lang="en-US" sz="3400" b="1">
                <a:solidFill>
                  <a:srgbClr val="FF0000"/>
                </a:solidFill>
                <a:latin typeface="HP001 4 hàng" panose="020B0603050302020204" pitchFamily="34" charset="0"/>
              </a:rPr>
              <a:t>İn </a:t>
            </a:r>
            <a:r>
              <a:rPr lang="el-GR" sz="3400" b="1">
                <a:solidFill>
                  <a:srgbClr val="FF0000"/>
                </a:solidFill>
                <a:latin typeface="HP001 4 hàng" panose="020B0603050302020204" pitchFamily="34" charset="0"/>
              </a:rPr>
              <a:t>νμ</a:t>
            </a:r>
            <a:r>
              <a:rPr lang="en-US" sz="3400" b="1">
                <a:solidFill>
                  <a:srgbClr val="FF0000"/>
                </a:solidFill>
                <a:latin typeface="HP001 4 hàng" panose="020B0603050302020204" pitchFamily="34" charset="0"/>
              </a:rPr>
              <a:t>Ğt Ǉừ </a:t>
            </a:r>
            <a:r>
              <a:rPr lang="el-GR" sz="3400" b="1">
                <a:solidFill>
                  <a:srgbClr val="FF0000"/>
                </a:solidFill>
                <a:latin typeface="HP001 4 hàng" panose="020B0603050302020204" pitchFamily="34" charset="0"/>
              </a:rPr>
              <a:t>δ</a:t>
            </a:r>
            <a:r>
              <a:rPr lang="en-US" sz="3400" b="1">
                <a:solidFill>
                  <a:srgbClr val="FF0000"/>
                </a:solidFill>
                <a:latin typeface="HP001 4 hàng" panose="020B0603050302020204" pitchFamily="34" charset="0"/>
              </a:rPr>
              <a:t>ó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9F794B5-59B1-BF52-9D59-FA070A6C0030}"/>
              </a:ext>
            </a:extLst>
          </p:cNvPr>
          <p:cNvSpPr txBox="1"/>
          <p:nvPr/>
        </p:nvSpPr>
        <p:spPr>
          <a:xfrm>
            <a:off x="4643378" y="1020502"/>
            <a:ext cx="6319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ε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um </a:t>
            </a:r>
            <a:r>
              <a:rPr lang="vi-VN" sz="34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wư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ϐ</a:t>
            </a:r>
            <a:endParaRPr lang="en-US" sz="34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1076FA3-5F2F-F907-7957-84D22345FF10}"/>
              </a:ext>
            </a:extLst>
          </p:cNvPr>
          <p:cNvSpPr txBox="1"/>
          <p:nvPr/>
        </p:nvSpPr>
        <p:spPr>
          <a:xfrm>
            <a:off x="4643378" y="1693930"/>
            <a:ext cx="6319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sang </a:t>
            </a:r>
            <a:r>
              <a:rPr lang="en-US" sz="34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sông</a:t>
            </a:r>
            <a:endParaRPr lang="en-US" sz="34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785BF00-1817-393F-9027-3F45E71940EE}"/>
              </a:ext>
            </a:extLst>
          </p:cNvPr>
          <p:cNvSpPr txBox="1"/>
          <p:nvPr/>
        </p:nvSpPr>
        <p:spPr>
          <a:xfrm>
            <a:off x="4643378" y="2378933"/>
            <a:ext cx="6319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lá</a:t>
            </a:r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tre</a:t>
            </a:r>
            <a:endParaRPr lang="en-US" sz="34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15E0310-55EB-E46F-8F29-2E3AFD36AF45}"/>
              </a:ext>
            </a:extLst>
          </p:cNvPr>
          <p:cNvSpPr txBox="1"/>
          <p:nvPr/>
        </p:nvSpPr>
        <p:spPr>
          <a:xfrm>
            <a:off x="4643378" y="3062858"/>
            <a:ext cx="6319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Hàm</a:t>
            </a:r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RŬg</a:t>
            </a:r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sŪg</a:t>
            </a:r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Mã</a:t>
            </a:r>
            <a:endParaRPr lang="en-US" sz="34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7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 descr="Horizontal brick">
            <a:extLst>
              <a:ext uri="{FF2B5EF4-FFF2-40B4-BE49-F238E27FC236}">
                <a16:creationId xmlns:a16="http://schemas.microsoft.com/office/drawing/2014/main" id="{00C41560-92E7-F61C-1EAC-006B3FB12D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71464" y="489714"/>
            <a:ext cx="6170383" cy="1739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kern="1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bài</a:t>
            </a:r>
            <a:endParaRPr lang="en-US" sz="3600" kern="1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-087" panose="020B08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37BC83E-E680-47C6-E04B-97E9ACA882D4}"/>
              </a:ext>
            </a:extLst>
          </p:cNvPr>
          <p:cNvSpPr txBox="1"/>
          <p:nvPr/>
        </p:nvSpPr>
        <p:spPr>
          <a:xfrm>
            <a:off x="115846" y="2840178"/>
            <a:ext cx="542770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5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 thế ngồi viết: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thẳng, không tì ngực vào bàn.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25 – 30 cm.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bút.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E2CF98A-01C9-B8AD-1775-5E86AD851EA8}"/>
              </a:ext>
            </a:extLst>
          </p:cNvPr>
          <p:cNvSpPr txBox="1"/>
          <p:nvPr/>
        </p:nvSpPr>
        <p:spPr>
          <a:xfrm>
            <a:off x="7138918" y="2851753"/>
            <a:ext cx="5136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Cách cầm bút: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 bút bằng 3 ngón tay: ngón cái, ngón trỏ, ngón giữa.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viết, dung 3 ngón tay di chuyển từ trái sang phải, cán bút nghiêng về phía bên phải, cổ tay, khuỷu tay và cánh tay cử động mềm mại, thoải mái</a:t>
            </a:r>
          </a:p>
        </p:txBody>
      </p:sp>
      <p:pic>
        <p:nvPicPr>
          <p:cNvPr id="7" name="Hình ảnh 6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FBC1FA91-8431-6373-9F7C-D435C5528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385" y1="88889" x2="57726" y2="88000"/>
                        <a14:foregroundMark x1="57726" y1="88000" x2="57904" y2="88000"/>
                        <a14:foregroundMark x1="22202" y1="76889" x2="30195" y2="76667"/>
                        <a14:foregroundMark x1="30195" y1="76667" x2="36412" y2="77111"/>
                        <a14:foregroundMark x1="59680" y1="77111" x2="69272" y2="76444"/>
                        <a14:foregroundMark x1="69272" y1="76444" x2="80284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91" y="3156985"/>
            <a:ext cx="3681617" cy="294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4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2">
            <a:extLst>
              <a:ext uri="{FF2B5EF4-FFF2-40B4-BE49-F238E27FC236}">
                <a16:creationId xmlns:a16="http://schemas.microsoft.com/office/drawing/2014/main" id="{18357430-2F3C-C0B8-EE83-7DA091982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801" y="1221510"/>
            <a:ext cx="1390224" cy="2262059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A5CA6136-2E70-F0B2-2D2F-C12147501669}"/>
              </a:ext>
            </a:extLst>
          </p:cNvPr>
          <p:cNvSpPr txBox="1"/>
          <p:nvPr/>
        </p:nvSpPr>
        <p:spPr>
          <a:xfrm>
            <a:off x="1475630" y="412160"/>
            <a:ext cx="9539248" cy="152822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800" b="1" i="1" dirty="0">
                <a:solidFill>
                  <a:schemeClr val="accent4">
                    <a:lumMod val="75000"/>
                  </a:schemeClr>
                </a:solidFill>
                <a:latin typeface="HP-087" panose="020B0803050302020204" pitchFamily="34" charset="0"/>
                <a:cs typeface="Times New Roman" panose="02020603050405020304" pitchFamily="18" charset="0"/>
              </a:rPr>
              <a:t>SOÁT LỖI</a:t>
            </a:r>
          </a:p>
        </p:txBody>
      </p:sp>
      <p:pic>
        <p:nvPicPr>
          <p:cNvPr id="4" name="图片 32">
            <a:extLst>
              <a:ext uri="{FF2B5EF4-FFF2-40B4-BE49-F238E27FC236}">
                <a16:creationId xmlns:a16="http://schemas.microsoft.com/office/drawing/2014/main" id="{4A4B5D5B-C175-22C2-E1E7-6272E7863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687" y="1232865"/>
            <a:ext cx="1390224" cy="2262059"/>
          </a:xfrm>
          <a:prstGeom prst="rect">
            <a:avLst/>
          </a:prstGeom>
        </p:spPr>
      </p:pic>
      <p:pic>
        <p:nvPicPr>
          <p:cNvPr id="5" name="图片 32">
            <a:extLst>
              <a:ext uri="{FF2B5EF4-FFF2-40B4-BE49-F238E27FC236}">
                <a16:creationId xmlns:a16="http://schemas.microsoft.com/office/drawing/2014/main" id="{25A04447-A615-9BF5-3095-E16DDD67BD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944" y="-49046"/>
            <a:ext cx="1390224" cy="2262059"/>
          </a:xfrm>
          <a:prstGeom prst="rect">
            <a:avLst/>
          </a:prstGeom>
        </p:spPr>
      </p:pic>
      <p:pic>
        <p:nvPicPr>
          <p:cNvPr id="6" name="图片 32">
            <a:extLst>
              <a:ext uri="{FF2B5EF4-FFF2-40B4-BE49-F238E27FC236}">
                <a16:creationId xmlns:a16="http://schemas.microsoft.com/office/drawing/2014/main" id="{7568EBCB-D16B-7651-2319-391278A97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640" y="-240991"/>
            <a:ext cx="1390224" cy="2262059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57069EA7-47C7-4CF9-64A3-F8B7CA0166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2772126" y="1985297"/>
            <a:ext cx="3752917" cy="4900722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07C1B4BC-9758-FF7E-2518-E13AF2BD03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845669" y="2213013"/>
            <a:ext cx="3783923" cy="468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46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;p22">
            <a:extLst>
              <a:ext uri="{FF2B5EF4-FFF2-40B4-BE49-F238E27FC236}">
                <a16:creationId xmlns:a16="http://schemas.microsoft.com/office/drawing/2014/main" id="{21253AC7-9878-CB31-E369-33EF90BD0D94}"/>
              </a:ext>
            </a:extLst>
          </p:cNvPr>
          <p:cNvSpPr/>
          <p:nvPr/>
        </p:nvSpPr>
        <p:spPr>
          <a:xfrm>
            <a:off x="898262" y="1803802"/>
            <a:ext cx="6213252" cy="2953590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 w="5715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895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97;p22" descr="HÃ¬nh áº£nh cÃ³ liÃªn quan">
            <a:extLst>
              <a:ext uri="{FF2B5EF4-FFF2-40B4-BE49-F238E27FC236}">
                <a16:creationId xmlns:a16="http://schemas.microsoft.com/office/drawing/2014/main" id="{6275E760-636F-12D2-68CB-2FE045F24650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-101" t="-1988" r="52760" b="1988"/>
          <a:stretch/>
        </p:blipFill>
        <p:spPr>
          <a:xfrm>
            <a:off x="7072948" y="2644438"/>
            <a:ext cx="3227538" cy="44765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98;p22">
            <a:extLst>
              <a:ext uri="{FF2B5EF4-FFF2-40B4-BE49-F238E27FC236}">
                <a16:creationId xmlns:a16="http://schemas.microsoft.com/office/drawing/2014/main" id="{A3198DC6-BC74-66BA-D3A8-2DEA076D2C06}"/>
              </a:ext>
            </a:extLst>
          </p:cNvPr>
          <p:cNvSpPr/>
          <p:nvPr/>
        </p:nvSpPr>
        <p:spPr>
          <a:xfrm>
            <a:off x="3651130" y="152150"/>
            <a:ext cx="5472827" cy="106416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38100" cap="flat" cmpd="sng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algn="ctr" defTabSz="912114">
              <a:defRPr/>
            </a:pPr>
            <a:r>
              <a:rPr lang="en-US" sz="4389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XÉT BÀI VIẾT</a:t>
            </a:r>
          </a:p>
        </p:txBody>
      </p:sp>
      <p:sp>
        <p:nvSpPr>
          <p:cNvPr id="5" name="Google Shape;299;p22">
            <a:extLst>
              <a:ext uri="{FF2B5EF4-FFF2-40B4-BE49-F238E27FC236}">
                <a16:creationId xmlns:a16="http://schemas.microsoft.com/office/drawing/2014/main" id="{48FC803B-226A-B3BF-2584-D7CF0240D356}"/>
              </a:ext>
            </a:extLst>
          </p:cNvPr>
          <p:cNvSpPr txBox="1"/>
          <p:nvPr/>
        </p:nvSpPr>
        <p:spPr>
          <a:xfrm>
            <a:off x="1104147" y="2021027"/>
            <a:ext cx="6718834" cy="2302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45587" rIns="91199" bIns="45587" anchor="t" anchorCtr="0">
            <a:spAutoFit/>
          </a:bodyPr>
          <a:lstStyle/>
          <a:p>
            <a:pPr marL="342043" indent="-342043">
              <a:lnSpc>
                <a:spcPct val="200000"/>
              </a:lnSpc>
              <a:buSzPts val="3600"/>
              <a:buFont typeface="Arial"/>
              <a:buAutoNum type="arabicPeriod"/>
              <a:defRPr/>
            </a:pPr>
            <a:r>
              <a:rPr lang="en-US" sz="3591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endParaRPr lang="en-US" sz="3591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043" indent="-342043">
              <a:lnSpc>
                <a:spcPct val="200000"/>
              </a:lnSpc>
              <a:buSzPts val="3600"/>
              <a:buFont typeface="Arial"/>
              <a:buAutoNum type="arabicPeriod"/>
              <a:defRPr/>
            </a:pP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endParaRPr lang="en-US" sz="3591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297;p22" descr="HÃ¬nh áº£nh cÃ³ liÃªn quan">
            <a:extLst>
              <a:ext uri="{FF2B5EF4-FFF2-40B4-BE49-F238E27FC236}">
                <a16:creationId xmlns:a16="http://schemas.microsoft.com/office/drawing/2014/main" id="{8FEC3C9F-60C1-5661-AD17-17E3A9C9C523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48770" t="-1988" r="25190" b="1988"/>
          <a:stretch/>
        </p:blipFill>
        <p:spPr>
          <a:xfrm>
            <a:off x="10300486" y="2393015"/>
            <a:ext cx="1786289" cy="4749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D724CB0-A4FE-FDE9-DCBC-7E7FA72A1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641025" y="1981306"/>
            <a:ext cx="950585" cy="96459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9EC1EBFA-BB8E-A287-B9E9-132E23C096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525913" y="3123399"/>
            <a:ext cx="950585" cy="96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3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AC7E06-226F-33C7-261B-31AD4D5C8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69" y="1259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hart, waterfall chart&#10;&#10;Description automatically generated with medium confidence">
            <a:extLst>
              <a:ext uri="{FF2B5EF4-FFF2-40B4-BE49-F238E27FC236}">
                <a16:creationId xmlns:a16="http://schemas.microsoft.com/office/drawing/2014/main" id="{F8256B09-9CD3-4D2F-3779-5F2AA1115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0" t="13310" r="3145" b="24748"/>
          <a:stretch/>
        </p:blipFill>
        <p:spPr>
          <a:xfrm>
            <a:off x="0" y="3933260"/>
            <a:ext cx="2460978" cy="2027108"/>
          </a:xfrm>
          <a:prstGeom prst="rect">
            <a:avLst/>
          </a:prstGeom>
        </p:spPr>
      </p:pic>
      <p:grpSp>
        <p:nvGrpSpPr>
          <p:cNvPr id="2" name="Nhóm 4">
            <a:extLst>
              <a:ext uri="{FF2B5EF4-FFF2-40B4-BE49-F238E27FC236}">
                <a16:creationId xmlns:a16="http://schemas.microsoft.com/office/drawing/2014/main" id="{440665D6-2520-24C0-DB3A-6BB46FA02306}"/>
              </a:ext>
            </a:extLst>
          </p:cNvPr>
          <p:cNvGrpSpPr/>
          <p:nvPr/>
        </p:nvGrpSpPr>
        <p:grpSpPr>
          <a:xfrm>
            <a:off x="111036" y="111778"/>
            <a:ext cx="634459" cy="650202"/>
            <a:chOff x="254643" y="497711"/>
            <a:chExt cx="844952" cy="844952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9FD124C7-3E33-BA9D-7310-085BC0B358E6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2AB33681-9EBB-9DE3-3B03-2D28EDB563F7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55431F8F-C68C-0C72-A4E5-F09BF217F06E}"/>
              </a:ext>
            </a:extLst>
          </p:cNvPr>
          <p:cNvSpPr txBox="1"/>
          <p:nvPr/>
        </p:nvSpPr>
        <p:spPr>
          <a:xfrm>
            <a:off x="737396" y="35576"/>
            <a:ext cx="1119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hợp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24" name="Hộp Văn bản 1">
            <a:extLst>
              <a:ext uri="{FF2B5EF4-FFF2-40B4-BE49-F238E27FC236}">
                <a16:creationId xmlns:a16="http://schemas.microsoft.com/office/drawing/2014/main" id="{63A4C2ED-BBA2-6518-5AC3-51235FCF1470}"/>
              </a:ext>
            </a:extLst>
          </p:cNvPr>
          <p:cNvSpPr txBox="1"/>
          <p:nvPr/>
        </p:nvSpPr>
        <p:spPr>
          <a:xfrm>
            <a:off x="950756" y="685778"/>
            <a:ext cx="1119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uêu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êu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6" name="Hộp Văn bản 1">
            <a:extLst>
              <a:ext uri="{FF2B5EF4-FFF2-40B4-BE49-F238E27FC236}">
                <a16:creationId xmlns:a16="http://schemas.microsoft.com/office/drawing/2014/main" id="{8EDC5C62-ED9B-2F64-D5DF-1F4A3DDE254C}"/>
              </a:ext>
            </a:extLst>
          </p:cNvPr>
          <p:cNvSpPr txBox="1"/>
          <p:nvPr/>
        </p:nvSpPr>
        <p:spPr>
          <a:xfrm>
            <a:off x="2042160" y="1292703"/>
            <a:ext cx="8107680" cy="163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êu</a:t>
            </a: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	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uêù</a:t>
            </a: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ngào</a:t>
            </a:r>
            <a:endParaRPr lang="en-US" sz="3600" b="1" dirty="0">
              <a:solidFill>
                <a:prstClr val="black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ếu</a:t>
            </a: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máo</a:t>
            </a: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	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ều</a:t>
            </a: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771FDD-6A60-34FE-8AE3-41B71B4D0867}"/>
              </a:ext>
            </a:extLst>
          </p:cNvPr>
          <p:cNvSpPr/>
          <p:nvPr/>
        </p:nvSpPr>
        <p:spPr>
          <a:xfrm>
            <a:off x="3427422" y="1651314"/>
            <a:ext cx="663579" cy="3631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8083C3-72C1-FB5F-06F9-7FCCF7D7A24A}"/>
              </a:ext>
            </a:extLst>
          </p:cNvPr>
          <p:cNvSpPr/>
          <p:nvPr/>
        </p:nvSpPr>
        <p:spPr>
          <a:xfrm>
            <a:off x="2489127" y="2395011"/>
            <a:ext cx="568541" cy="4044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9C73FC-7088-872F-07D3-7517D0185398}"/>
              </a:ext>
            </a:extLst>
          </p:cNvPr>
          <p:cNvSpPr/>
          <p:nvPr/>
        </p:nvSpPr>
        <p:spPr>
          <a:xfrm>
            <a:off x="6151186" y="2428020"/>
            <a:ext cx="681431" cy="3873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532DAC-29DC-9262-4EE5-A522FBF582A1}"/>
              </a:ext>
            </a:extLst>
          </p:cNvPr>
          <p:cNvSpPr/>
          <p:nvPr/>
        </p:nvSpPr>
        <p:spPr>
          <a:xfrm>
            <a:off x="6267114" y="1634466"/>
            <a:ext cx="885945" cy="3522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1FE59604-5D64-C249-F0D3-3EDEA858CC2B}"/>
              </a:ext>
            </a:extLst>
          </p:cNvPr>
          <p:cNvSpPr txBox="1"/>
          <p:nvPr/>
        </p:nvSpPr>
        <p:spPr>
          <a:xfrm>
            <a:off x="950756" y="3346989"/>
            <a:ext cx="495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uyu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78033F0B-F5DF-D18C-3F0D-E097E7D23167}"/>
              </a:ext>
            </a:extLst>
          </p:cNvPr>
          <p:cNvSpPr txBox="1"/>
          <p:nvPr/>
        </p:nvSpPr>
        <p:spPr>
          <a:xfrm>
            <a:off x="2885649" y="4329864"/>
            <a:ext cx="7333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uỷu</a:t>
            </a: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ngượng</a:t>
            </a: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ịu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>
              <a:defRPr/>
            </a:pP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Ngã</a:t>
            </a: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uỵu</a:t>
            </a: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khúc</a:t>
            </a: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uỷu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A1FD17B5-28A2-5C12-ECAB-ACED3D10F1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0" t="16248" r="2992" b="21150"/>
          <a:stretch/>
        </p:blipFill>
        <p:spPr>
          <a:xfrm>
            <a:off x="9813883" y="884515"/>
            <a:ext cx="2210187" cy="204872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B3951B0-A23B-57D9-79B1-5CA7A6CDB366}"/>
              </a:ext>
            </a:extLst>
          </p:cNvPr>
          <p:cNvSpPr/>
          <p:nvPr/>
        </p:nvSpPr>
        <p:spPr>
          <a:xfrm>
            <a:off x="3427422" y="4427593"/>
            <a:ext cx="863968" cy="4874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15C99D-6C5D-C670-D2C5-5EA17DE6575B}"/>
              </a:ext>
            </a:extLst>
          </p:cNvPr>
          <p:cNvSpPr/>
          <p:nvPr/>
        </p:nvSpPr>
        <p:spPr>
          <a:xfrm>
            <a:off x="8925799" y="4411297"/>
            <a:ext cx="761103" cy="4874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D5A99F-9E3D-9908-7B4B-44BA7A4BCCA5}"/>
              </a:ext>
            </a:extLst>
          </p:cNvPr>
          <p:cNvSpPr/>
          <p:nvPr/>
        </p:nvSpPr>
        <p:spPr>
          <a:xfrm>
            <a:off x="4291390" y="5002107"/>
            <a:ext cx="863968" cy="4874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54E59C-D164-86DA-E588-95E689BAC24B}"/>
              </a:ext>
            </a:extLst>
          </p:cNvPr>
          <p:cNvSpPr/>
          <p:nvPr/>
        </p:nvSpPr>
        <p:spPr>
          <a:xfrm>
            <a:off x="8118981" y="4969632"/>
            <a:ext cx="863968" cy="4874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3" r:id="rId1" imgW="1625760" imgH="666720"/>
        </mc:Choice>
        <mc:Fallback>
          <p:control name="TextBox3" r:id="rId1" imgW="1625760" imgH="666720">
            <p:pic>
              <p:nvPicPr>
                <p:cNvPr id="29" name="TextBox3" hidden="1">
                  <a:extLst>
                    <a:ext uri="{FF2B5EF4-FFF2-40B4-BE49-F238E27FC236}">
                      <a16:creationId xmlns:a16="http://schemas.microsoft.com/office/drawing/2014/main" id="{06DF230C-1C5D-BC73-BC7A-8BFF13BC212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89527" y="1489393"/>
                  <a:ext cx="1626074" cy="668409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08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8" grpId="0" animBg="1"/>
      <p:bldP spid="39" grpId="0" animBg="1"/>
      <p:bldP spid="32" grpId="0" animBg="1"/>
      <p:bldP spid="10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4">
            <a:extLst>
              <a:ext uri="{FF2B5EF4-FFF2-40B4-BE49-F238E27FC236}">
                <a16:creationId xmlns:a16="http://schemas.microsoft.com/office/drawing/2014/main" id="{20038DE6-87AE-8308-C1E9-667B410AFD52}"/>
              </a:ext>
            </a:extLst>
          </p:cNvPr>
          <p:cNvGrpSpPr/>
          <p:nvPr/>
        </p:nvGrpSpPr>
        <p:grpSpPr>
          <a:xfrm>
            <a:off x="111036" y="111778"/>
            <a:ext cx="634459" cy="650202"/>
            <a:chOff x="254643" y="497711"/>
            <a:chExt cx="844952" cy="844952"/>
          </a:xfrm>
        </p:grpSpPr>
        <p:sp>
          <p:nvSpPr>
            <p:cNvPr id="5" name="Hình Bầu dục 2">
              <a:extLst>
                <a:ext uri="{FF2B5EF4-FFF2-40B4-BE49-F238E27FC236}">
                  <a16:creationId xmlns:a16="http://schemas.microsoft.com/office/drawing/2014/main" id="{D7DEECEB-389E-DD6C-FDD2-2C8566F71565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947A9FAA-1E24-8D57-315B-B9FB77820979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white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7" name="Hộp Văn bản 1">
            <a:extLst>
              <a:ext uri="{FF2B5EF4-FFF2-40B4-BE49-F238E27FC236}">
                <a16:creationId xmlns:a16="http://schemas.microsoft.com/office/drawing/2014/main" id="{5742F96D-A526-3C9D-7F2C-D07D7328E4E5}"/>
              </a:ext>
            </a:extLst>
          </p:cNvPr>
          <p:cNvSpPr txBox="1"/>
          <p:nvPr/>
        </p:nvSpPr>
        <p:spPr>
          <a:xfrm>
            <a:off x="737396" y="35576"/>
            <a:ext cx="1119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F82666CD-C2E4-46B2-3EF2-1AFF853472F6}"/>
              </a:ext>
            </a:extLst>
          </p:cNvPr>
          <p:cNvSpPr txBox="1"/>
          <p:nvPr/>
        </p:nvSpPr>
        <p:spPr>
          <a:xfrm>
            <a:off x="786514" y="695973"/>
            <a:ext cx="3755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36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sz="3600" b="1" noProof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6224ACCC-832F-B85C-DDBE-9CDDE278EFCA}"/>
              </a:ext>
            </a:extLst>
          </p:cNvPr>
          <p:cNvSpPr txBox="1"/>
          <p:nvPr/>
        </p:nvSpPr>
        <p:spPr>
          <a:xfrm>
            <a:off x="1674945" y="1342304"/>
            <a:ext cx="7891679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Mùa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hạ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ài</a:t>
            </a:r>
            <a:endParaRPr lang="vi-VN" sz="32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just">
              <a:spcBef>
                <a:spcPts val="600"/>
              </a:spcBef>
            </a:pP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ve kêu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sốt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uột</a:t>
            </a:r>
            <a:endParaRPr lang="vi-VN" sz="32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just">
              <a:spcBef>
                <a:spcPts val="600"/>
              </a:spcBef>
            </a:pP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Mùa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đông </a:t>
            </a:r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ồi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mùa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xuân</a:t>
            </a:r>
          </a:p>
          <a:p>
            <a:pPr lvl="0" algn="just">
              <a:spcBef>
                <a:spcPts val="600"/>
              </a:spcBef>
            </a:pP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Sợi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mưa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phùn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ăng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suốt</a:t>
            </a:r>
            <a:endParaRPr lang="vi-VN" sz="32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just"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iêng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mùa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thu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đẹp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endParaRPr lang="vi-VN" sz="32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just">
              <a:spcBef>
                <a:spcPts val="600"/>
              </a:spcBef>
            </a:pP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ngắn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ngủi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sao</a:t>
            </a:r>
          </a:p>
          <a:p>
            <a:pPr lvl="0" algn="just">
              <a:spcBef>
                <a:spcPts val="600"/>
              </a:spcBef>
            </a:pP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đi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đều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khẽ</a:t>
            </a:r>
            <a:endParaRPr lang="vi-VN" sz="32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just">
              <a:spcBef>
                <a:spcPts val="600"/>
              </a:spcBef>
            </a:pP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trong chiêm bao</a:t>
            </a:r>
            <a:endParaRPr lang="vi-VN" sz="28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B51095-2F27-7122-E1AC-1C9C36EDD02F}"/>
              </a:ext>
            </a:extLst>
          </p:cNvPr>
          <p:cNvSpPr/>
          <p:nvPr/>
        </p:nvSpPr>
        <p:spPr>
          <a:xfrm>
            <a:off x="4169576" y="1428459"/>
            <a:ext cx="319544" cy="3631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8D09F5-2D8C-227F-0D19-E5E9F2F0A9AE}"/>
              </a:ext>
            </a:extLst>
          </p:cNvPr>
          <p:cNvSpPr/>
          <p:nvPr/>
        </p:nvSpPr>
        <p:spPr>
          <a:xfrm>
            <a:off x="4503563" y="2065733"/>
            <a:ext cx="214025" cy="3631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2A29D98-F935-909A-8912-C0F725F04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5" t="24067" r="7625" b="26312"/>
          <a:stretch/>
        </p:blipFill>
        <p:spPr>
          <a:xfrm>
            <a:off x="6932118" y="1476259"/>
            <a:ext cx="4956048" cy="2986706"/>
          </a:xfrm>
          <a:prstGeom prst="round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ED9056-66F3-68C6-87E5-3200476956FD}"/>
              </a:ext>
            </a:extLst>
          </p:cNvPr>
          <p:cNvSpPr/>
          <p:nvPr/>
        </p:nvSpPr>
        <p:spPr>
          <a:xfrm>
            <a:off x="3535679" y="2606479"/>
            <a:ext cx="214025" cy="3631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876D67-C215-988B-54F1-1F46419854F5}"/>
              </a:ext>
            </a:extLst>
          </p:cNvPr>
          <p:cNvSpPr/>
          <p:nvPr/>
        </p:nvSpPr>
        <p:spPr>
          <a:xfrm>
            <a:off x="4221977" y="3145720"/>
            <a:ext cx="319543" cy="3631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760D26-71AB-9405-6BA1-05FF77914458}"/>
              </a:ext>
            </a:extLst>
          </p:cNvPr>
          <p:cNvSpPr/>
          <p:nvPr/>
        </p:nvSpPr>
        <p:spPr>
          <a:xfrm>
            <a:off x="1691205" y="3711876"/>
            <a:ext cx="319543" cy="3631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5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" grpId="0" animBg="1"/>
      <p:bldP spid="13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D98F04E-0385-3202-179F-519E6C7C45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4" t="18834" r="13601" b="10605"/>
          <a:stretch/>
        </p:blipFill>
        <p:spPr>
          <a:xfrm>
            <a:off x="688278" y="1356370"/>
            <a:ext cx="2600839" cy="4562337"/>
          </a:xfrm>
          <a:prstGeom prst="rect">
            <a:avLst/>
          </a:prstGeom>
        </p:spPr>
      </p:pic>
      <p:grpSp>
        <p:nvGrpSpPr>
          <p:cNvPr id="4" name="Nhóm 4">
            <a:extLst>
              <a:ext uri="{FF2B5EF4-FFF2-40B4-BE49-F238E27FC236}">
                <a16:creationId xmlns:a16="http://schemas.microsoft.com/office/drawing/2014/main" id="{20038DE6-87AE-8308-C1E9-667B410AFD52}"/>
              </a:ext>
            </a:extLst>
          </p:cNvPr>
          <p:cNvGrpSpPr/>
          <p:nvPr/>
        </p:nvGrpSpPr>
        <p:grpSpPr>
          <a:xfrm>
            <a:off x="111036" y="111778"/>
            <a:ext cx="634459" cy="650202"/>
            <a:chOff x="254643" y="497711"/>
            <a:chExt cx="844952" cy="844952"/>
          </a:xfrm>
        </p:grpSpPr>
        <p:sp>
          <p:nvSpPr>
            <p:cNvPr id="5" name="Hình Bầu dục 2">
              <a:extLst>
                <a:ext uri="{FF2B5EF4-FFF2-40B4-BE49-F238E27FC236}">
                  <a16:creationId xmlns:a16="http://schemas.microsoft.com/office/drawing/2014/main" id="{D7DEECEB-389E-DD6C-FDD2-2C8566F71565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947A9FAA-1E24-8D57-315B-B9FB77820979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white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7" name="Hộp Văn bản 1">
            <a:extLst>
              <a:ext uri="{FF2B5EF4-FFF2-40B4-BE49-F238E27FC236}">
                <a16:creationId xmlns:a16="http://schemas.microsoft.com/office/drawing/2014/main" id="{5742F96D-A526-3C9D-7F2C-D07D7328E4E5}"/>
              </a:ext>
            </a:extLst>
          </p:cNvPr>
          <p:cNvSpPr txBox="1"/>
          <p:nvPr/>
        </p:nvSpPr>
        <p:spPr>
          <a:xfrm>
            <a:off x="737396" y="35576"/>
            <a:ext cx="1119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F82666CD-C2E4-46B2-3EF2-1AFF853472F6}"/>
              </a:ext>
            </a:extLst>
          </p:cNvPr>
          <p:cNvSpPr txBox="1"/>
          <p:nvPr/>
        </p:nvSpPr>
        <p:spPr>
          <a:xfrm>
            <a:off x="786513" y="695973"/>
            <a:ext cx="6596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6224ACCC-832F-B85C-DDBE-9CDDE278EFCA}"/>
              </a:ext>
            </a:extLst>
          </p:cNvPr>
          <p:cNvSpPr txBox="1"/>
          <p:nvPr/>
        </p:nvSpPr>
        <p:spPr>
          <a:xfrm>
            <a:off x="3810667" y="1803661"/>
            <a:ext cx="83802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Suốt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đời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tôi </a:t>
            </a:r>
            <a:r>
              <a:rPr lang="vi-VN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ỉ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mơ</a:t>
            </a:r>
          </a:p>
          <a:p>
            <a:pPr lvl="0" algn="just">
              <a:spcBef>
                <a:spcPts val="1200"/>
              </a:spcBef>
            </a:pP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cho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em</a:t>
            </a:r>
          </a:p>
          <a:p>
            <a:pPr lvl="0" algn="just">
              <a:spcBef>
                <a:spcPts val="1200"/>
              </a:spcBef>
            </a:pPr>
            <a:r>
              <a:rPr lang="vi-VN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ữ</a:t>
            </a:r>
            <a:r>
              <a:rPr lang="vi-VN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thơ nho </a:t>
            </a:r>
            <a:r>
              <a:rPr lang="vi-VN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ỏ</a:t>
            </a:r>
            <a:endParaRPr lang="vi-VN" sz="32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just">
              <a:spcBef>
                <a:spcPts val="1200"/>
              </a:spcBef>
            </a:pP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hòn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bi xanh, </a:t>
            </a:r>
            <a:r>
              <a:rPr lang="vi-VN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ỏ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em chơi</a:t>
            </a:r>
          </a:p>
          <a:p>
            <a:pPr lvl="0" algn="just">
              <a:spcBef>
                <a:spcPts val="1200"/>
              </a:spcBef>
            </a:pP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quýt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cam</a:t>
            </a:r>
          </a:p>
          <a:p>
            <a:pPr lvl="0" algn="just">
              <a:spcBef>
                <a:spcPts val="1200"/>
              </a:spcBef>
            </a:pP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em tay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bóc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vo,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miệng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lang="vi-VN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,....</a:t>
            </a:r>
            <a:endParaRPr lang="vi-VN" sz="28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B51095-2F27-7122-E1AC-1C9C36EDD02F}"/>
              </a:ext>
            </a:extLst>
          </p:cNvPr>
          <p:cNvSpPr/>
          <p:nvPr/>
        </p:nvSpPr>
        <p:spPr>
          <a:xfrm>
            <a:off x="6615586" y="1882140"/>
            <a:ext cx="319544" cy="117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3544FE-63D4-5BD8-937A-7AEF01AD9C1D}"/>
              </a:ext>
            </a:extLst>
          </p:cNvPr>
          <p:cNvSpPr/>
          <p:nvPr/>
        </p:nvSpPr>
        <p:spPr>
          <a:xfrm>
            <a:off x="4481986" y="3162300"/>
            <a:ext cx="319544" cy="117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1A4F3D-E46A-C857-B4BC-809711DB92B9}"/>
              </a:ext>
            </a:extLst>
          </p:cNvPr>
          <p:cNvSpPr/>
          <p:nvPr/>
        </p:nvSpPr>
        <p:spPr>
          <a:xfrm>
            <a:off x="8176660" y="3162300"/>
            <a:ext cx="319544" cy="117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64F77-2A48-A74B-9147-40F891867139}"/>
              </a:ext>
            </a:extLst>
          </p:cNvPr>
          <p:cNvSpPr/>
          <p:nvPr/>
        </p:nvSpPr>
        <p:spPr>
          <a:xfrm>
            <a:off x="9046854" y="3812540"/>
            <a:ext cx="319544" cy="117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8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65DFEBD-88BD-AB9A-5670-5243C9A4298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24" y="2500055"/>
            <a:ext cx="5619953" cy="19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3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1C1A2-C518-48C1-BA19-E9631310418F}"/>
              </a:ext>
            </a:extLst>
          </p:cNvPr>
          <p:cNvSpPr txBox="1"/>
          <p:nvPr/>
        </p:nvSpPr>
        <p:spPr>
          <a:xfrm>
            <a:off x="3121874" y="2916820"/>
            <a:ext cx="826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#9Slide04 SFU Belle" panose="00000400000000000000" pitchFamily="2" charset="0"/>
              </a:rPr>
              <a:t>Chính</a:t>
            </a:r>
            <a:r>
              <a:rPr lang="en-US" sz="4800" b="1" dirty="0">
                <a:latin typeface="#9Slide04 SFU Belle" panose="00000400000000000000" pitchFamily="2" charset="0"/>
              </a:rPr>
              <a:t> </a:t>
            </a:r>
            <a:r>
              <a:rPr lang="en-US" sz="4800" b="1" dirty="0" err="1">
                <a:latin typeface="#9Slide04 SFU Belle" panose="00000400000000000000" pitchFamily="2" charset="0"/>
              </a:rPr>
              <a:t>tả</a:t>
            </a:r>
            <a:r>
              <a:rPr lang="en-US" sz="4800" b="1" dirty="0">
                <a:latin typeface="#9Slide04 SFU Belle" panose="00000400000000000000" pitchFamily="2" charset="0"/>
              </a:rPr>
              <a:t>:  </a:t>
            </a:r>
            <a:r>
              <a:rPr lang="en-US" sz="4800" b="1" dirty="0" err="1">
                <a:latin typeface="#9Slide04 SFU Belle" panose="00000400000000000000" pitchFamily="2" charset="0"/>
              </a:rPr>
              <a:t>Cái</a:t>
            </a:r>
            <a:r>
              <a:rPr lang="en-US" sz="4800" b="1" dirty="0">
                <a:latin typeface="#9Slide04 SFU Belle" panose="00000400000000000000" pitchFamily="2" charset="0"/>
              </a:rPr>
              <a:t> </a:t>
            </a:r>
            <a:r>
              <a:rPr lang="en-US" sz="4800" b="1" dirty="0" err="1">
                <a:latin typeface="#9Slide04 SFU Belle" panose="00000400000000000000" pitchFamily="2" charset="0"/>
              </a:rPr>
              <a:t>cầu</a:t>
            </a:r>
            <a:endParaRPr lang="en-US" sz="4800" b="1" dirty="0">
              <a:latin typeface="#9Slide04 SFU Belle" panose="00000400000000000000" pitchFamily="2" charset="0"/>
            </a:endParaRPr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F1C9D50-B2FD-17C2-C096-19C096AEF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20" y="3898539"/>
            <a:ext cx="2491071" cy="2779249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219E0F9-3FD1-1CCD-E0D7-CCE5D63FF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22" y="3898539"/>
            <a:ext cx="2698892" cy="2463362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D23236B-492E-47F4-DB77-084319954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17" y="4533084"/>
            <a:ext cx="2274938" cy="2144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41424C-060D-4F2A-AB67-188A996F2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5034"/>
            <a:ext cx="1411642" cy="2931854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EDC28943-EF19-8D99-3911-2E5C6314FF40}"/>
              </a:ext>
            </a:extLst>
          </p:cNvPr>
          <p:cNvSpPr txBox="1"/>
          <p:nvPr/>
        </p:nvSpPr>
        <p:spPr>
          <a:xfrm>
            <a:off x="-30082" y="2644170"/>
            <a:ext cx="1619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38100">
                  <a:solidFill>
                    <a:schemeClr val="bg1"/>
                  </a:solidFill>
                </a:ln>
                <a:latin typeface="HP-087" panose="020B08030503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120812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chong chóng, đồ họa véc-tơ, vật thể ngoài trời&#10;&#10;Mô tả được tạo tự động">
            <a:extLst>
              <a:ext uri="{FF2B5EF4-FFF2-40B4-BE49-F238E27FC236}">
                <a16:creationId xmlns:a16="http://schemas.microsoft.com/office/drawing/2014/main" id="{6295ED7A-38E1-9AE0-F1D3-91E333ED5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" y="0"/>
            <a:ext cx="12141411" cy="6858000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FCEBDDE8-8F09-E3DA-4642-D92EA73EC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14" y="3153325"/>
            <a:ext cx="5668166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59CE72B-91A0-4242-E0C7-33C320B9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29" y="1261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5D4433-C88A-57A6-8DA1-BE7CC1D76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67" y="1421403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C9CBC70-7E5B-A882-7543-21201C71C984}"/>
              </a:ext>
            </a:extLst>
          </p:cNvPr>
          <p:cNvSpPr txBox="1"/>
          <p:nvPr/>
        </p:nvSpPr>
        <p:spPr>
          <a:xfrm>
            <a:off x="4840859" y="29795"/>
            <a:ext cx="2510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0B71F9E-7DE2-A286-3D65-1200FB5ACE17}"/>
              </a:ext>
            </a:extLst>
          </p:cNvPr>
          <p:cNvSpPr txBox="1"/>
          <p:nvPr/>
        </p:nvSpPr>
        <p:spPr>
          <a:xfrm>
            <a:off x="244856" y="5369286"/>
            <a:ext cx="1170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hoa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4ED6C213-EF03-DF94-B2AD-D29F16FF9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47778" r="21478" b="19778"/>
          <a:stretch>
            <a:fillRect/>
          </a:stretch>
        </p:blipFill>
        <p:spPr>
          <a:xfrm>
            <a:off x="-217170" y="2321807"/>
            <a:ext cx="6138124" cy="3212065"/>
          </a:xfrm>
          <a:custGeom>
            <a:avLst/>
            <a:gdLst>
              <a:gd name="connsiteX0" fmla="*/ 579120 w 4251960"/>
              <a:gd name="connsiteY0" fmla="*/ 0 h 2225040"/>
              <a:gd name="connsiteX1" fmla="*/ 1021080 w 4251960"/>
              <a:gd name="connsiteY1" fmla="*/ 30480 h 2225040"/>
              <a:gd name="connsiteX2" fmla="*/ 1158240 w 4251960"/>
              <a:gd name="connsiteY2" fmla="*/ 304800 h 2225040"/>
              <a:gd name="connsiteX3" fmla="*/ 1066800 w 4251960"/>
              <a:gd name="connsiteY3" fmla="*/ 762000 h 2225040"/>
              <a:gd name="connsiteX4" fmla="*/ 1325880 w 4251960"/>
              <a:gd name="connsiteY4" fmla="*/ 1097280 h 2225040"/>
              <a:gd name="connsiteX5" fmla="*/ 1463040 w 4251960"/>
              <a:gd name="connsiteY5" fmla="*/ 1249680 h 2225040"/>
              <a:gd name="connsiteX6" fmla="*/ 1706880 w 4251960"/>
              <a:gd name="connsiteY6" fmla="*/ 929640 h 2225040"/>
              <a:gd name="connsiteX7" fmla="*/ 2011680 w 4251960"/>
              <a:gd name="connsiteY7" fmla="*/ 640080 h 2225040"/>
              <a:gd name="connsiteX8" fmla="*/ 2590800 w 4251960"/>
              <a:gd name="connsiteY8" fmla="*/ 762000 h 2225040"/>
              <a:gd name="connsiteX9" fmla="*/ 2773680 w 4251960"/>
              <a:gd name="connsiteY9" fmla="*/ 899160 h 2225040"/>
              <a:gd name="connsiteX10" fmla="*/ 3108960 w 4251960"/>
              <a:gd name="connsiteY10" fmla="*/ 822960 h 2225040"/>
              <a:gd name="connsiteX11" fmla="*/ 3291840 w 4251960"/>
              <a:gd name="connsiteY11" fmla="*/ 838200 h 2225040"/>
              <a:gd name="connsiteX12" fmla="*/ 3749040 w 4251960"/>
              <a:gd name="connsiteY12" fmla="*/ 777240 h 2225040"/>
              <a:gd name="connsiteX13" fmla="*/ 4130040 w 4251960"/>
              <a:gd name="connsiteY13" fmla="*/ 1097280 h 2225040"/>
              <a:gd name="connsiteX14" fmla="*/ 4251960 w 4251960"/>
              <a:gd name="connsiteY14" fmla="*/ 1615440 h 2225040"/>
              <a:gd name="connsiteX15" fmla="*/ 3977640 w 4251960"/>
              <a:gd name="connsiteY15" fmla="*/ 2057400 h 2225040"/>
              <a:gd name="connsiteX16" fmla="*/ 3276600 w 4251960"/>
              <a:gd name="connsiteY16" fmla="*/ 2225040 h 2225040"/>
              <a:gd name="connsiteX17" fmla="*/ 2667000 w 4251960"/>
              <a:gd name="connsiteY17" fmla="*/ 1981200 h 2225040"/>
              <a:gd name="connsiteX18" fmla="*/ 2514600 w 4251960"/>
              <a:gd name="connsiteY18" fmla="*/ 1432560 h 2225040"/>
              <a:gd name="connsiteX19" fmla="*/ 2453640 w 4251960"/>
              <a:gd name="connsiteY19" fmla="*/ 1554480 h 2225040"/>
              <a:gd name="connsiteX20" fmla="*/ 2438400 w 4251960"/>
              <a:gd name="connsiteY20" fmla="*/ 1920240 h 2225040"/>
              <a:gd name="connsiteX21" fmla="*/ 2484120 w 4251960"/>
              <a:gd name="connsiteY21" fmla="*/ 2133600 h 2225040"/>
              <a:gd name="connsiteX22" fmla="*/ 152400 w 4251960"/>
              <a:gd name="connsiteY22" fmla="*/ 2148840 h 2225040"/>
              <a:gd name="connsiteX23" fmla="*/ 0 w 4251960"/>
              <a:gd name="connsiteY23" fmla="*/ 1386840 h 2225040"/>
              <a:gd name="connsiteX24" fmla="*/ 213360 w 4251960"/>
              <a:gd name="connsiteY24" fmla="*/ 868680 h 2225040"/>
              <a:gd name="connsiteX25" fmla="*/ 381000 w 4251960"/>
              <a:gd name="connsiteY25" fmla="*/ 121920 h 2225040"/>
              <a:gd name="connsiteX26" fmla="*/ 381000 w 4251960"/>
              <a:gd name="connsiteY26" fmla="*/ 25908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51960" h="2225040">
                <a:moveTo>
                  <a:pt x="579120" y="0"/>
                </a:moveTo>
                <a:lnTo>
                  <a:pt x="1021080" y="30480"/>
                </a:lnTo>
                <a:lnTo>
                  <a:pt x="1158240" y="304800"/>
                </a:lnTo>
                <a:lnTo>
                  <a:pt x="1066800" y="762000"/>
                </a:lnTo>
                <a:lnTo>
                  <a:pt x="1325880" y="1097280"/>
                </a:lnTo>
                <a:lnTo>
                  <a:pt x="1463040" y="1249680"/>
                </a:lnTo>
                <a:lnTo>
                  <a:pt x="1706880" y="929640"/>
                </a:lnTo>
                <a:lnTo>
                  <a:pt x="2011680" y="640080"/>
                </a:lnTo>
                <a:lnTo>
                  <a:pt x="2590800" y="762000"/>
                </a:lnTo>
                <a:lnTo>
                  <a:pt x="2773680" y="899160"/>
                </a:lnTo>
                <a:lnTo>
                  <a:pt x="3108960" y="822960"/>
                </a:lnTo>
                <a:lnTo>
                  <a:pt x="3291840" y="838200"/>
                </a:lnTo>
                <a:lnTo>
                  <a:pt x="3749040" y="777240"/>
                </a:lnTo>
                <a:lnTo>
                  <a:pt x="4130040" y="1097280"/>
                </a:lnTo>
                <a:lnTo>
                  <a:pt x="4251960" y="1615440"/>
                </a:lnTo>
                <a:lnTo>
                  <a:pt x="3977640" y="2057400"/>
                </a:lnTo>
                <a:lnTo>
                  <a:pt x="3276600" y="2225040"/>
                </a:lnTo>
                <a:lnTo>
                  <a:pt x="2667000" y="1981200"/>
                </a:lnTo>
                <a:lnTo>
                  <a:pt x="2514600" y="1432560"/>
                </a:lnTo>
                <a:lnTo>
                  <a:pt x="2453640" y="1554480"/>
                </a:lnTo>
                <a:lnTo>
                  <a:pt x="2438400" y="1920240"/>
                </a:lnTo>
                <a:lnTo>
                  <a:pt x="2484120" y="2133600"/>
                </a:lnTo>
                <a:lnTo>
                  <a:pt x="152400" y="2148840"/>
                </a:lnTo>
                <a:lnTo>
                  <a:pt x="0" y="1386840"/>
                </a:lnTo>
                <a:lnTo>
                  <a:pt x="213360" y="868680"/>
                </a:lnTo>
                <a:lnTo>
                  <a:pt x="381000" y="121920"/>
                </a:lnTo>
                <a:lnTo>
                  <a:pt x="381000" y="259080"/>
                </a:lnTo>
                <a:close/>
              </a:path>
            </a:pathLst>
          </a:custGeom>
        </p:spPr>
      </p:pic>
      <p:sp>
        <p:nvSpPr>
          <p:cNvPr id="3" name="Hộp Văn bản 6">
            <a:extLst>
              <a:ext uri="{FF2B5EF4-FFF2-40B4-BE49-F238E27FC236}">
                <a16:creationId xmlns:a16="http://schemas.microsoft.com/office/drawing/2014/main" id="{C26DEEF7-DFBD-6135-FFA5-74A10A64C177}"/>
              </a:ext>
            </a:extLst>
          </p:cNvPr>
          <p:cNvSpPr txBox="1"/>
          <p:nvPr/>
        </p:nvSpPr>
        <p:spPr>
          <a:xfrm>
            <a:off x="5383530" y="3608754"/>
            <a:ext cx="6808470" cy="169277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chụp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Hàm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cha.</a:t>
            </a:r>
          </a:p>
        </p:txBody>
      </p:sp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52157928-64AD-3979-441B-F21B8811935C}"/>
              </a:ext>
            </a:extLst>
          </p:cNvPr>
          <p:cNvSpPr txBox="1"/>
          <p:nvPr/>
        </p:nvSpPr>
        <p:spPr>
          <a:xfrm>
            <a:off x="1324534" y="1069123"/>
            <a:ext cx="65964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Nhện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chum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ngòi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55B9314-63E8-45B4-D4FF-A042B306A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7" t="11002" r="6668" b="71665"/>
          <a:stretch/>
        </p:blipFill>
        <p:spPr>
          <a:xfrm>
            <a:off x="7351142" y="799236"/>
            <a:ext cx="4046658" cy="223254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8593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C9CBC70-7E5B-A882-7543-21201C71C984}"/>
              </a:ext>
            </a:extLst>
          </p:cNvPr>
          <p:cNvSpPr txBox="1"/>
          <p:nvPr/>
        </p:nvSpPr>
        <p:spPr>
          <a:xfrm>
            <a:off x="4840859" y="29795"/>
            <a:ext cx="2510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0B71F9E-7DE2-A286-3D65-1200FB5ACE17}"/>
              </a:ext>
            </a:extLst>
          </p:cNvPr>
          <p:cNvSpPr txBox="1"/>
          <p:nvPr/>
        </p:nvSpPr>
        <p:spPr>
          <a:xfrm>
            <a:off x="244856" y="5369286"/>
            <a:ext cx="1170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hoa</a:t>
            </a:r>
            <a:r>
              <a:rPr lang="en-US" sz="3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4ED6C213-EF03-DF94-B2AD-D29F16FF9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47778" r="21478" b="19778"/>
          <a:stretch>
            <a:fillRect/>
          </a:stretch>
        </p:blipFill>
        <p:spPr>
          <a:xfrm>
            <a:off x="55598" y="2590639"/>
            <a:ext cx="5610562" cy="2935993"/>
          </a:xfrm>
          <a:custGeom>
            <a:avLst/>
            <a:gdLst>
              <a:gd name="connsiteX0" fmla="*/ 579120 w 4251960"/>
              <a:gd name="connsiteY0" fmla="*/ 0 h 2225040"/>
              <a:gd name="connsiteX1" fmla="*/ 1021080 w 4251960"/>
              <a:gd name="connsiteY1" fmla="*/ 30480 h 2225040"/>
              <a:gd name="connsiteX2" fmla="*/ 1158240 w 4251960"/>
              <a:gd name="connsiteY2" fmla="*/ 304800 h 2225040"/>
              <a:gd name="connsiteX3" fmla="*/ 1066800 w 4251960"/>
              <a:gd name="connsiteY3" fmla="*/ 762000 h 2225040"/>
              <a:gd name="connsiteX4" fmla="*/ 1325880 w 4251960"/>
              <a:gd name="connsiteY4" fmla="*/ 1097280 h 2225040"/>
              <a:gd name="connsiteX5" fmla="*/ 1463040 w 4251960"/>
              <a:gd name="connsiteY5" fmla="*/ 1249680 h 2225040"/>
              <a:gd name="connsiteX6" fmla="*/ 1706880 w 4251960"/>
              <a:gd name="connsiteY6" fmla="*/ 929640 h 2225040"/>
              <a:gd name="connsiteX7" fmla="*/ 2011680 w 4251960"/>
              <a:gd name="connsiteY7" fmla="*/ 640080 h 2225040"/>
              <a:gd name="connsiteX8" fmla="*/ 2590800 w 4251960"/>
              <a:gd name="connsiteY8" fmla="*/ 762000 h 2225040"/>
              <a:gd name="connsiteX9" fmla="*/ 2773680 w 4251960"/>
              <a:gd name="connsiteY9" fmla="*/ 899160 h 2225040"/>
              <a:gd name="connsiteX10" fmla="*/ 3108960 w 4251960"/>
              <a:gd name="connsiteY10" fmla="*/ 822960 h 2225040"/>
              <a:gd name="connsiteX11" fmla="*/ 3291840 w 4251960"/>
              <a:gd name="connsiteY11" fmla="*/ 838200 h 2225040"/>
              <a:gd name="connsiteX12" fmla="*/ 3749040 w 4251960"/>
              <a:gd name="connsiteY12" fmla="*/ 777240 h 2225040"/>
              <a:gd name="connsiteX13" fmla="*/ 4130040 w 4251960"/>
              <a:gd name="connsiteY13" fmla="*/ 1097280 h 2225040"/>
              <a:gd name="connsiteX14" fmla="*/ 4251960 w 4251960"/>
              <a:gd name="connsiteY14" fmla="*/ 1615440 h 2225040"/>
              <a:gd name="connsiteX15" fmla="*/ 3977640 w 4251960"/>
              <a:gd name="connsiteY15" fmla="*/ 2057400 h 2225040"/>
              <a:gd name="connsiteX16" fmla="*/ 3276600 w 4251960"/>
              <a:gd name="connsiteY16" fmla="*/ 2225040 h 2225040"/>
              <a:gd name="connsiteX17" fmla="*/ 2667000 w 4251960"/>
              <a:gd name="connsiteY17" fmla="*/ 1981200 h 2225040"/>
              <a:gd name="connsiteX18" fmla="*/ 2514600 w 4251960"/>
              <a:gd name="connsiteY18" fmla="*/ 1432560 h 2225040"/>
              <a:gd name="connsiteX19" fmla="*/ 2453640 w 4251960"/>
              <a:gd name="connsiteY19" fmla="*/ 1554480 h 2225040"/>
              <a:gd name="connsiteX20" fmla="*/ 2438400 w 4251960"/>
              <a:gd name="connsiteY20" fmla="*/ 1920240 h 2225040"/>
              <a:gd name="connsiteX21" fmla="*/ 2484120 w 4251960"/>
              <a:gd name="connsiteY21" fmla="*/ 2133600 h 2225040"/>
              <a:gd name="connsiteX22" fmla="*/ 152400 w 4251960"/>
              <a:gd name="connsiteY22" fmla="*/ 2148840 h 2225040"/>
              <a:gd name="connsiteX23" fmla="*/ 0 w 4251960"/>
              <a:gd name="connsiteY23" fmla="*/ 1386840 h 2225040"/>
              <a:gd name="connsiteX24" fmla="*/ 213360 w 4251960"/>
              <a:gd name="connsiteY24" fmla="*/ 868680 h 2225040"/>
              <a:gd name="connsiteX25" fmla="*/ 381000 w 4251960"/>
              <a:gd name="connsiteY25" fmla="*/ 121920 h 2225040"/>
              <a:gd name="connsiteX26" fmla="*/ 381000 w 4251960"/>
              <a:gd name="connsiteY26" fmla="*/ 25908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51960" h="2225040">
                <a:moveTo>
                  <a:pt x="579120" y="0"/>
                </a:moveTo>
                <a:lnTo>
                  <a:pt x="1021080" y="30480"/>
                </a:lnTo>
                <a:lnTo>
                  <a:pt x="1158240" y="304800"/>
                </a:lnTo>
                <a:lnTo>
                  <a:pt x="1066800" y="762000"/>
                </a:lnTo>
                <a:lnTo>
                  <a:pt x="1325880" y="1097280"/>
                </a:lnTo>
                <a:lnTo>
                  <a:pt x="1463040" y="1249680"/>
                </a:lnTo>
                <a:lnTo>
                  <a:pt x="1706880" y="929640"/>
                </a:lnTo>
                <a:lnTo>
                  <a:pt x="2011680" y="640080"/>
                </a:lnTo>
                <a:lnTo>
                  <a:pt x="2590800" y="762000"/>
                </a:lnTo>
                <a:lnTo>
                  <a:pt x="2773680" y="899160"/>
                </a:lnTo>
                <a:lnTo>
                  <a:pt x="3108960" y="822960"/>
                </a:lnTo>
                <a:lnTo>
                  <a:pt x="3291840" y="838200"/>
                </a:lnTo>
                <a:lnTo>
                  <a:pt x="3749040" y="777240"/>
                </a:lnTo>
                <a:lnTo>
                  <a:pt x="4130040" y="1097280"/>
                </a:lnTo>
                <a:lnTo>
                  <a:pt x="4251960" y="1615440"/>
                </a:lnTo>
                <a:lnTo>
                  <a:pt x="3977640" y="2057400"/>
                </a:lnTo>
                <a:lnTo>
                  <a:pt x="3276600" y="2225040"/>
                </a:lnTo>
                <a:lnTo>
                  <a:pt x="2667000" y="1981200"/>
                </a:lnTo>
                <a:lnTo>
                  <a:pt x="2514600" y="1432560"/>
                </a:lnTo>
                <a:lnTo>
                  <a:pt x="2453640" y="1554480"/>
                </a:lnTo>
                <a:lnTo>
                  <a:pt x="2438400" y="1920240"/>
                </a:lnTo>
                <a:lnTo>
                  <a:pt x="2484120" y="2133600"/>
                </a:lnTo>
                <a:lnTo>
                  <a:pt x="152400" y="2148840"/>
                </a:lnTo>
                <a:lnTo>
                  <a:pt x="0" y="1386840"/>
                </a:lnTo>
                <a:lnTo>
                  <a:pt x="213360" y="868680"/>
                </a:lnTo>
                <a:lnTo>
                  <a:pt x="381000" y="121920"/>
                </a:lnTo>
                <a:lnTo>
                  <a:pt x="381000" y="259080"/>
                </a:lnTo>
                <a:close/>
              </a:path>
            </a:pathLst>
          </a:custGeom>
        </p:spPr>
      </p:pic>
      <p:sp>
        <p:nvSpPr>
          <p:cNvPr id="3" name="Hộp Văn bản 6">
            <a:extLst>
              <a:ext uri="{FF2B5EF4-FFF2-40B4-BE49-F238E27FC236}">
                <a16:creationId xmlns:a16="http://schemas.microsoft.com/office/drawing/2014/main" id="{C26DEEF7-DFBD-6135-FFA5-74A10A64C177}"/>
              </a:ext>
            </a:extLst>
          </p:cNvPr>
          <p:cNvSpPr txBox="1"/>
          <p:nvPr/>
        </p:nvSpPr>
        <p:spPr>
          <a:xfrm>
            <a:off x="5488470" y="3527991"/>
            <a:ext cx="6877588" cy="169277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chụp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àm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cha.</a:t>
            </a:r>
          </a:p>
        </p:txBody>
      </p:sp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52157928-64AD-3979-441B-F21B8811935C}"/>
              </a:ext>
            </a:extLst>
          </p:cNvPr>
          <p:cNvSpPr txBox="1"/>
          <p:nvPr/>
        </p:nvSpPr>
        <p:spPr>
          <a:xfrm>
            <a:off x="794200" y="947760"/>
            <a:ext cx="68775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hững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chum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ngòi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55B9314-63E8-45B4-D4FF-A042B306A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7" t="11002" r="6668" b="71665"/>
          <a:stretch/>
        </p:blipFill>
        <p:spPr>
          <a:xfrm>
            <a:off x="7351142" y="799236"/>
            <a:ext cx="4046658" cy="223254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0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C9CBC70-7E5B-A882-7543-21201C71C984}"/>
              </a:ext>
            </a:extLst>
          </p:cNvPr>
          <p:cNvSpPr txBox="1"/>
          <p:nvPr/>
        </p:nvSpPr>
        <p:spPr>
          <a:xfrm>
            <a:off x="4840859" y="29795"/>
            <a:ext cx="2510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4ED6C213-EF03-DF94-B2AD-D29F16FF9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47778" r="21478" b="19778"/>
          <a:stretch>
            <a:fillRect/>
          </a:stretch>
        </p:blipFill>
        <p:spPr>
          <a:xfrm>
            <a:off x="675142" y="3212146"/>
            <a:ext cx="4640794" cy="2428516"/>
          </a:xfrm>
          <a:custGeom>
            <a:avLst/>
            <a:gdLst>
              <a:gd name="connsiteX0" fmla="*/ 579120 w 4251960"/>
              <a:gd name="connsiteY0" fmla="*/ 0 h 2225040"/>
              <a:gd name="connsiteX1" fmla="*/ 1021080 w 4251960"/>
              <a:gd name="connsiteY1" fmla="*/ 30480 h 2225040"/>
              <a:gd name="connsiteX2" fmla="*/ 1158240 w 4251960"/>
              <a:gd name="connsiteY2" fmla="*/ 304800 h 2225040"/>
              <a:gd name="connsiteX3" fmla="*/ 1066800 w 4251960"/>
              <a:gd name="connsiteY3" fmla="*/ 762000 h 2225040"/>
              <a:gd name="connsiteX4" fmla="*/ 1325880 w 4251960"/>
              <a:gd name="connsiteY4" fmla="*/ 1097280 h 2225040"/>
              <a:gd name="connsiteX5" fmla="*/ 1463040 w 4251960"/>
              <a:gd name="connsiteY5" fmla="*/ 1249680 h 2225040"/>
              <a:gd name="connsiteX6" fmla="*/ 1706880 w 4251960"/>
              <a:gd name="connsiteY6" fmla="*/ 929640 h 2225040"/>
              <a:gd name="connsiteX7" fmla="*/ 2011680 w 4251960"/>
              <a:gd name="connsiteY7" fmla="*/ 640080 h 2225040"/>
              <a:gd name="connsiteX8" fmla="*/ 2590800 w 4251960"/>
              <a:gd name="connsiteY8" fmla="*/ 762000 h 2225040"/>
              <a:gd name="connsiteX9" fmla="*/ 2773680 w 4251960"/>
              <a:gd name="connsiteY9" fmla="*/ 899160 h 2225040"/>
              <a:gd name="connsiteX10" fmla="*/ 3108960 w 4251960"/>
              <a:gd name="connsiteY10" fmla="*/ 822960 h 2225040"/>
              <a:gd name="connsiteX11" fmla="*/ 3291840 w 4251960"/>
              <a:gd name="connsiteY11" fmla="*/ 838200 h 2225040"/>
              <a:gd name="connsiteX12" fmla="*/ 3749040 w 4251960"/>
              <a:gd name="connsiteY12" fmla="*/ 777240 h 2225040"/>
              <a:gd name="connsiteX13" fmla="*/ 4130040 w 4251960"/>
              <a:gd name="connsiteY13" fmla="*/ 1097280 h 2225040"/>
              <a:gd name="connsiteX14" fmla="*/ 4251960 w 4251960"/>
              <a:gd name="connsiteY14" fmla="*/ 1615440 h 2225040"/>
              <a:gd name="connsiteX15" fmla="*/ 3977640 w 4251960"/>
              <a:gd name="connsiteY15" fmla="*/ 2057400 h 2225040"/>
              <a:gd name="connsiteX16" fmla="*/ 3276600 w 4251960"/>
              <a:gd name="connsiteY16" fmla="*/ 2225040 h 2225040"/>
              <a:gd name="connsiteX17" fmla="*/ 2667000 w 4251960"/>
              <a:gd name="connsiteY17" fmla="*/ 1981200 h 2225040"/>
              <a:gd name="connsiteX18" fmla="*/ 2514600 w 4251960"/>
              <a:gd name="connsiteY18" fmla="*/ 1432560 h 2225040"/>
              <a:gd name="connsiteX19" fmla="*/ 2453640 w 4251960"/>
              <a:gd name="connsiteY19" fmla="*/ 1554480 h 2225040"/>
              <a:gd name="connsiteX20" fmla="*/ 2438400 w 4251960"/>
              <a:gd name="connsiteY20" fmla="*/ 1920240 h 2225040"/>
              <a:gd name="connsiteX21" fmla="*/ 2484120 w 4251960"/>
              <a:gd name="connsiteY21" fmla="*/ 2133600 h 2225040"/>
              <a:gd name="connsiteX22" fmla="*/ 152400 w 4251960"/>
              <a:gd name="connsiteY22" fmla="*/ 2148840 h 2225040"/>
              <a:gd name="connsiteX23" fmla="*/ 0 w 4251960"/>
              <a:gd name="connsiteY23" fmla="*/ 1386840 h 2225040"/>
              <a:gd name="connsiteX24" fmla="*/ 213360 w 4251960"/>
              <a:gd name="connsiteY24" fmla="*/ 868680 h 2225040"/>
              <a:gd name="connsiteX25" fmla="*/ 381000 w 4251960"/>
              <a:gd name="connsiteY25" fmla="*/ 121920 h 2225040"/>
              <a:gd name="connsiteX26" fmla="*/ 381000 w 4251960"/>
              <a:gd name="connsiteY26" fmla="*/ 25908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51960" h="2225040">
                <a:moveTo>
                  <a:pt x="579120" y="0"/>
                </a:moveTo>
                <a:lnTo>
                  <a:pt x="1021080" y="30480"/>
                </a:lnTo>
                <a:lnTo>
                  <a:pt x="1158240" y="304800"/>
                </a:lnTo>
                <a:lnTo>
                  <a:pt x="1066800" y="762000"/>
                </a:lnTo>
                <a:lnTo>
                  <a:pt x="1325880" y="1097280"/>
                </a:lnTo>
                <a:lnTo>
                  <a:pt x="1463040" y="1249680"/>
                </a:lnTo>
                <a:lnTo>
                  <a:pt x="1706880" y="929640"/>
                </a:lnTo>
                <a:lnTo>
                  <a:pt x="2011680" y="640080"/>
                </a:lnTo>
                <a:lnTo>
                  <a:pt x="2590800" y="762000"/>
                </a:lnTo>
                <a:lnTo>
                  <a:pt x="2773680" y="899160"/>
                </a:lnTo>
                <a:lnTo>
                  <a:pt x="3108960" y="822960"/>
                </a:lnTo>
                <a:lnTo>
                  <a:pt x="3291840" y="838200"/>
                </a:lnTo>
                <a:lnTo>
                  <a:pt x="3749040" y="777240"/>
                </a:lnTo>
                <a:lnTo>
                  <a:pt x="4130040" y="1097280"/>
                </a:lnTo>
                <a:lnTo>
                  <a:pt x="4251960" y="1615440"/>
                </a:lnTo>
                <a:lnTo>
                  <a:pt x="3977640" y="2057400"/>
                </a:lnTo>
                <a:lnTo>
                  <a:pt x="3276600" y="2225040"/>
                </a:lnTo>
                <a:lnTo>
                  <a:pt x="2667000" y="1981200"/>
                </a:lnTo>
                <a:lnTo>
                  <a:pt x="2514600" y="1432560"/>
                </a:lnTo>
                <a:lnTo>
                  <a:pt x="2453640" y="1554480"/>
                </a:lnTo>
                <a:lnTo>
                  <a:pt x="2438400" y="1920240"/>
                </a:lnTo>
                <a:lnTo>
                  <a:pt x="2484120" y="2133600"/>
                </a:lnTo>
                <a:lnTo>
                  <a:pt x="152400" y="2148840"/>
                </a:lnTo>
                <a:lnTo>
                  <a:pt x="0" y="1386840"/>
                </a:lnTo>
                <a:lnTo>
                  <a:pt x="213360" y="868680"/>
                </a:lnTo>
                <a:lnTo>
                  <a:pt x="381000" y="121920"/>
                </a:lnTo>
                <a:lnTo>
                  <a:pt x="381000" y="259080"/>
                </a:lnTo>
                <a:close/>
              </a:path>
            </a:pathLst>
          </a:custGeom>
        </p:spPr>
      </p:pic>
      <p:sp>
        <p:nvSpPr>
          <p:cNvPr id="3" name="Hộp Văn bản 6">
            <a:extLst>
              <a:ext uri="{FF2B5EF4-FFF2-40B4-BE49-F238E27FC236}">
                <a16:creationId xmlns:a16="http://schemas.microsoft.com/office/drawing/2014/main" id="{C26DEEF7-DFBD-6135-FFA5-74A10A64C177}"/>
              </a:ext>
            </a:extLst>
          </p:cNvPr>
          <p:cNvSpPr txBox="1"/>
          <p:nvPr/>
        </p:nvSpPr>
        <p:spPr>
          <a:xfrm>
            <a:off x="5358063" y="3525027"/>
            <a:ext cx="6833937" cy="169277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chụp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àm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cha.</a:t>
            </a:r>
          </a:p>
        </p:txBody>
      </p:sp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52157928-64AD-3979-441B-F21B8811935C}"/>
              </a:ext>
            </a:extLst>
          </p:cNvPr>
          <p:cNvSpPr txBox="1"/>
          <p:nvPr/>
        </p:nvSpPr>
        <p:spPr>
          <a:xfrm>
            <a:off x="794200" y="1045647"/>
            <a:ext cx="66777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hững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chum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ngòi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55B9314-63E8-45B4-D4FF-A042B306A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7" t="11002" r="6668" b="71665"/>
          <a:stretch/>
        </p:blipFill>
        <p:spPr>
          <a:xfrm>
            <a:off x="7351142" y="799236"/>
            <a:ext cx="4046658" cy="2232546"/>
          </a:xfrm>
          <a:prstGeom prst="roundRect">
            <a:avLst/>
          </a:prstGeom>
        </p:spPr>
      </p:pic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7925F22B-063F-6ABD-4115-32FCD7949DC3}"/>
              </a:ext>
            </a:extLst>
          </p:cNvPr>
          <p:cNvSpPr txBox="1"/>
          <p:nvPr/>
        </p:nvSpPr>
        <p:spPr>
          <a:xfrm>
            <a:off x="158432" y="5417680"/>
            <a:ext cx="11480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</a:t>
            </a:r>
            <a:r>
              <a:rPr lang="en-US" sz="3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513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C9CBC70-7E5B-A882-7543-21201C71C984}"/>
              </a:ext>
            </a:extLst>
          </p:cNvPr>
          <p:cNvSpPr txBox="1"/>
          <p:nvPr/>
        </p:nvSpPr>
        <p:spPr>
          <a:xfrm>
            <a:off x="4840859" y="29795"/>
            <a:ext cx="2510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4ED6C213-EF03-DF94-B2AD-D29F16FF9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47778" r="21478" b="19778"/>
          <a:stretch>
            <a:fillRect/>
          </a:stretch>
        </p:blipFill>
        <p:spPr>
          <a:xfrm>
            <a:off x="848024" y="3280685"/>
            <a:ext cx="4352840" cy="2277830"/>
          </a:xfrm>
          <a:custGeom>
            <a:avLst/>
            <a:gdLst>
              <a:gd name="connsiteX0" fmla="*/ 579120 w 4251960"/>
              <a:gd name="connsiteY0" fmla="*/ 0 h 2225040"/>
              <a:gd name="connsiteX1" fmla="*/ 1021080 w 4251960"/>
              <a:gd name="connsiteY1" fmla="*/ 30480 h 2225040"/>
              <a:gd name="connsiteX2" fmla="*/ 1158240 w 4251960"/>
              <a:gd name="connsiteY2" fmla="*/ 304800 h 2225040"/>
              <a:gd name="connsiteX3" fmla="*/ 1066800 w 4251960"/>
              <a:gd name="connsiteY3" fmla="*/ 762000 h 2225040"/>
              <a:gd name="connsiteX4" fmla="*/ 1325880 w 4251960"/>
              <a:gd name="connsiteY4" fmla="*/ 1097280 h 2225040"/>
              <a:gd name="connsiteX5" fmla="*/ 1463040 w 4251960"/>
              <a:gd name="connsiteY5" fmla="*/ 1249680 h 2225040"/>
              <a:gd name="connsiteX6" fmla="*/ 1706880 w 4251960"/>
              <a:gd name="connsiteY6" fmla="*/ 929640 h 2225040"/>
              <a:gd name="connsiteX7" fmla="*/ 2011680 w 4251960"/>
              <a:gd name="connsiteY7" fmla="*/ 640080 h 2225040"/>
              <a:gd name="connsiteX8" fmla="*/ 2590800 w 4251960"/>
              <a:gd name="connsiteY8" fmla="*/ 762000 h 2225040"/>
              <a:gd name="connsiteX9" fmla="*/ 2773680 w 4251960"/>
              <a:gd name="connsiteY9" fmla="*/ 899160 h 2225040"/>
              <a:gd name="connsiteX10" fmla="*/ 3108960 w 4251960"/>
              <a:gd name="connsiteY10" fmla="*/ 822960 h 2225040"/>
              <a:gd name="connsiteX11" fmla="*/ 3291840 w 4251960"/>
              <a:gd name="connsiteY11" fmla="*/ 838200 h 2225040"/>
              <a:gd name="connsiteX12" fmla="*/ 3749040 w 4251960"/>
              <a:gd name="connsiteY12" fmla="*/ 777240 h 2225040"/>
              <a:gd name="connsiteX13" fmla="*/ 4130040 w 4251960"/>
              <a:gd name="connsiteY13" fmla="*/ 1097280 h 2225040"/>
              <a:gd name="connsiteX14" fmla="*/ 4251960 w 4251960"/>
              <a:gd name="connsiteY14" fmla="*/ 1615440 h 2225040"/>
              <a:gd name="connsiteX15" fmla="*/ 3977640 w 4251960"/>
              <a:gd name="connsiteY15" fmla="*/ 2057400 h 2225040"/>
              <a:gd name="connsiteX16" fmla="*/ 3276600 w 4251960"/>
              <a:gd name="connsiteY16" fmla="*/ 2225040 h 2225040"/>
              <a:gd name="connsiteX17" fmla="*/ 2667000 w 4251960"/>
              <a:gd name="connsiteY17" fmla="*/ 1981200 h 2225040"/>
              <a:gd name="connsiteX18" fmla="*/ 2514600 w 4251960"/>
              <a:gd name="connsiteY18" fmla="*/ 1432560 h 2225040"/>
              <a:gd name="connsiteX19" fmla="*/ 2453640 w 4251960"/>
              <a:gd name="connsiteY19" fmla="*/ 1554480 h 2225040"/>
              <a:gd name="connsiteX20" fmla="*/ 2438400 w 4251960"/>
              <a:gd name="connsiteY20" fmla="*/ 1920240 h 2225040"/>
              <a:gd name="connsiteX21" fmla="*/ 2484120 w 4251960"/>
              <a:gd name="connsiteY21" fmla="*/ 2133600 h 2225040"/>
              <a:gd name="connsiteX22" fmla="*/ 152400 w 4251960"/>
              <a:gd name="connsiteY22" fmla="*/ 2148840 h 2225040"/>
              <a:gd name="connsiteX23" fmla="*/ 0 w 4251960"/>
              <a:gd name="connsiteY23" fmla="*/ 1386840 h 2225040"/>
              <a:gd name="connsiteX24" fmla="*/ 213360 w 4251960"/>
              <a:gd name="connsiteY24" fmla="*/ 868680 h 2225040"/>
              <a:gd name="connsiteX25" fmla="*/ 381000 w 4251960"/>
              <a:gd name="connsiteY25" fmla="*/ 121920 h 2225040"/>
              <a:gd name="connsiteX26" fmla="*/ 381000 w 4251960"/>
              <a:gd name="connsiteY26" fmla="*/ 25908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51960" h="2225040">
                <a:moveTo>
                  <a:pt x="579120" y="0"/>
                </a:moveTo>
                <a:lnTo>
                  <a:pt x="1021080" y="30480"/>
                </a:lnTo>
                <a:lnTo>
                  <a:pt x="1158240" y="304800"/>
                </a:lnTo>
                <a:lnTo>
                  <a:pt x="1066800" y="762000"/>
                </a:lnTo>
                <a:lnTo>
                  <a:pt x="1325880" y="1097280"/>
                </a:lnTo>
                <a:lnTo>
                  <a:pt x="1463040" y="1249680"/>
                </a:lnTo>
                <a:lnTo>
                  <a:pt x="1706880" y="929640"/>
                </a:lnTo>
                <a:lnTo>
                  <a:pt x="2011680" y="640080"/>
                </a:lnTo>
                <a:lnTo>
                  <a:pt x="2590800" y="762000"/>
                </a:lnTo>
                <a:lnTo>
                  <a:pt x="2773680" y="899160"/>
                </a:lnTo>
                <a:lnTo>
                  <a:pt x="3108960" y="822960"/>
                </a:lnTo>
                <a:lnTo>
                  <a:pt x="3291840" y="838200"/>
                </a:lnTo>
                <a:lnTo>
                  <a:pt x="3749040" y="777240"/>
                </a:lnTo>
                <a:lnTo>
                  <a:pt x="4130040" y="1097280"/>
                </a:lnTo>
                <a:lnTo>
                  <a:pt x="4251960" y="1615440"/>
                </a:lnTo>
                <a:lnTo>
                  <a:pt x="3977640" y="2057400"/>
                </a:lnTo>
                <a:lnTo>
                  <a:pt x="3276600" y="2225040"/>
                </a:lnTo>
                <a:lnTo>
                  <a:pt x="2667000" y="1981200"/>
                </a:lnTo>
                <a:lnTo>
                  <a:pt x="2514600" y="1432560"/>
                </a:lnTo>
                <a:lnTo>
                  <a:pt x="2453640" y="1554480"/>
                </a:lnTo>
                <a:lnTo>
                  <a:pt x="2438400" y="1920240"/>
                </a:lnTo>
                <a:lnTo>
                  <a:pt x="2484120" y="2133600"/>
                </a:lnTo>
                <a:lnTo>
                  <a:pt x="152400" y="2148840"/>
                </a:lnTo>
                <a:lnTo>
                  <a:pt x="0" y="1386840"/>
                </a:lnTo>
                <a:lnTo>
                  <a:pt x="213360" y="868680"/>
                </a:lnTo>
                <a:lnTo>
                  <a:pt x="381000" y="121920"/>
                </a:lnTo>
                <a:lnTo>
                  <a:pt x="381000" y="259080"/>
                </a:lnTo>
                <a:close/>
              </a:path>
            </a:pathLst>
          </a:custGeom>
        </p:spPr>
      </p:pic>
      <p:sp>
        <p:nvSpPr>
          <p:cNvPr id="3" name="Hộp Văn bản 6">
            <a:extLst>
              <a:ext uri="{FF2B5EF4-FFF2-40B4-BE49-F238E27FC236}">
                <a16:creationId xmlns:a16="http://schemas.microsoft.com/office/drawing/2014/main" id="{C26DEEF7-DFBD-6135-FFA5-74A10A64C177}"/>
              </a:ext>
            </a:extLst>
          </p:cNvPr>
          <p:cNvSpPr txBox="1"/>
          <p:nvPr/>
        </p:nvSpPr>
        <p:spPr>
          <a:xfrm>
            <a:off x="4975412" y="3510252"/>
            <a:ext cx="7216588" cy="169277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chụp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àm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cha.</a:t>
            </a:r>
          </a:p>
        </p:txBody>
      </p:sp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52157928-64AD-3979-441B-F21B8811935C}"/>
              </a:ext>
            </a:extLst>
          </p:cNvPr>
          <p:cNvSpPr txBox="1"/>
          <p:nvPr/>
        </p:nvSpPr>
        <p:spPr>
          <a:xfrm>
            <a:off x="794200" y="1045647"/>
            <a:ext cx="66777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hững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chum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ngòi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55B9314-63E8-45B4-D4FF-A042B306A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7" t="11002" r="6668" b="71665"/>
          <a:stretch/>
        </p:blipFill>
        <p:spPr>
          <a:xfrm>
            <a:off x="7351142" y="799236"/>
            <a:ext cx="4046658" cy="2232546"/>
          </a:xfrm>
          <a:prstGeom prst="round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EB8DAAA-C41C-FB8F-75C7-A6C8DFF6DC22}"/>
              </a:ext>
            </a:extLst>
          </p:cNvPr>
          <p:cNvSpPr txBox="1"/>
          <p:nvPr/>
        </p:nvSpPr>
        <p:spPr>
          <a:xfrm>
            <a:off x="2869017" y="5429754"/>
            <a:ext cx="6453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 </a:t>
            </a:r>
            <a:r>
              <a:rPr lang="en-US" sz="3000" b="1" dirty="0" err="1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000" b="1" dirty="0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000" b="1" dirty="0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này</a:t>
            </a:r>
            <a:r>
              <a:rPr lang="en-US" sz="3000" b="1" dirty="0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cần</a:t>
            </a:r>
            <a:r>
              <a:rPr lang="en-US" sz="3000" b="1" dirty="0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lưu</a:t>
            </a:r>
            <a:r>
              <a:rPr lang="en-US" sz="3000" b="1" dirty="0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ý </a:t>
            </a:r>
            <a:r>
              <a:rPr lang="en-US" sz="3000" b="1" dirty="0" err="1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000" b="1" dirty="0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734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Nhóm 14">
            <a:extLst>
              <a:ext uri="{FF2B5EF4-FFF2-40B4-BE49-F238E27FC236}">
                <a16:creationId xmlns:a16="http://schemas.microsoft.com/office/drawing/2014/main" id="{57C7807B-8EA7-2076-BE7D-687C6B16F864}"/>
              </a:ext>
            </a:extLst>
          </p:cNvPr>
          <p:cNvGrpSpPr/>
          <p:nvPr/>
        </p:nvGrpSpPr>
        <p:grpSpPr>
          <a:xfrm>
            <a:off x="0" y="378235"/>
            <a:ext cx="3049130" cy="3050765"/>
            <a:chOff x="-224448" y="73212"/>
            <a:chExt cx="3060899" cy="3062540"/>
          </a:xfrm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0B3F3AAF-B552-258E-9E41-0D52F6E19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4448" y="73212"/>
              <a:ext cx="3060899" cy="3062540"/>
            </a:xfrm>
            <a:prstGeom prst="rect">
              <a:avLst/>
            </a:prstGeom>
          </p:spPr>
        </p:pic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1263AF6D-6FCF-89E4-C837-7AE6B0928128}"/>
                </a:ext>
              </a:extLst>
            </p:cNvPr>
            <p:cNvSpPr txBox="1"/>
            <p:nvPr/>
          </p:nvSpPr>
          <p:spPr>
            <a:xfrm>
              <a:off x="474562" y="1528825"/>
              <a:ext cx="15966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 MẪU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879D5AE-C29F-DD2A-5A73-13CE0FE55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936" y="0"/>
            <a:ext cx="9252145" cy="69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5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688</Words>
  <Application>Microsoft Office PowerPoint</Application>
  <PresentationFormat>Widescreen</PresentationFormat>
  <Paragraphs>110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#9Slide04 SFU Belle</vt:lpstr>
      <vt:lpstr>Arial</vt:lpstr>
      <vt:lpstr>Arial-Rounded</vt:lpstr>
      <vt:lpstr>AvantGarde</vt:lpstr>
      <vt:lpstr>Calibri</vt:lpstr>
      <vt:lpstr>Cambria</vt:lpstr>
      <vt:lpstr>HP001 4 hàng</vt:lpstr>
      <vt:lpstr>HP-087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Hà Nguyễn Thị Thu</cp:lastModifiedBy>
  <cp:revision>30</cp:revision>
  <dcterms:created xsi:type="dcterms:W3CDTF">2021-12-21T12:51:08Z</dcterms:created>
  <dcterms:modified xsi:type="dcterms:W3CDTF">2022-11-27T12:50:46Z</dcterms:modified>
</cp:coreProperties>
</file>