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 id="2147483966" r:id="rId2"/>
    <p:sldMasterId id="2147483991" r:id="rId3"/>
    <p:sldMasterId id="2147484001" r:id="rId4"/>
    <p:sldMasterId id="2147484011" r:id="rId5"/>
  </p:sldMasterIdLst>
  <p:notesMasterIdLst>
    <p:notesMasterId r:id="rId19"/>
  </p:notesMasterIdLst>
  <p:sldIdLst>
    <p:sldId id="314" r:id="rId6"/>
    <p:sldId id="342" r:id="rId7"/>
    <p:sldId id="343" r:id="rId8"/>
    <p:sldId id="347" r:id="rId9"/>
    <p:sldId id="328" r:id="rId10"/>
    <p:sldId id="329" r:id="rId11"/>
    <p:sldId id="331" r:id="rId12"/>
    <p:sldId id="337" r:id="rId13"/>
    <p:sldId id="338" r:id="rId14"/>
    <p:sldId id="291" r:id="rId15"/>
    <p:sldId id="330" r:id="rId16"/>
    <p:sldId id="319" r:id="rId17"/>
    <p:sldId id="346" r:id="rId18"/>
  </p:sldIdLst>
  <p:sldSz cx="12161838" cy="6858000"/>
  <p:notesSz cx="9144000" cy="6858000"/>
  <p:defaultTextStyle>
    <a:defPPr>
      <a:defRPr lang="en-US"/>
    </a:defPPr>
    <a:lvl1pPr marL="0" algn="l" defTabSz="912884" rtl="0" eaLnBrk="1" latinLnBrk="0" hangingPunct="1">
      <a:defRPr sz="1800" kern="1200">
        <a:solidFill>
          <a:schemeClr val="tx1"/>
        </a:solidFill>
        <a:latin typeface="+mn-lt"/>
        <a:ea typeface="+mn-ea"/>
        <a:cs typeface="+mn-cs"/>
      </a:defRPr>
    </a:lvl1pPr>
    <a:lvl2pPr marL="456449" algn="l" defTabSz="912884" rtl="0" eaLnBrk="1" latinLnBrk="0" hangingPunct="1">
      <a:defRPr sz="1800" kern="1200">
        <a:solidFill>
          <a:schemeClr val="tx1"/>
        </a:solidFill>
        <a:latin typeface="+mn-lt"/>
        <a:ea typeface="+mn-ea"/>
        <a:cs typeface="+mn-cs"/>
      </a:defRPr>
    </a:lvl2pPr>
    <a:lvl3pPr marL="912884" algn="l" defTabSz="912884" rtl="0" eaLnBrk="1" latinLnBrk="0" hangingPunct="1">
      <a:defRPr sz="1800" kern="1200">
        <a:solidFill>
          <a:schemeClr val="tx1"/>
        </a:solidFill>
        <a:latin typeface="+mn-lt"/>
        <a:ea typeface="+mn-ea"/>
        <a:cs typeface="+mn-cs"/>
      </a:defRPr>
    </a:lvl3pPr>
    <a:lvl4pPr marL="1369323" algn="l" defTabSz="912884" rtl="0" eaLnBrk="1" latinLnBrk="0" hangingPunct="1">
      <a:defRPr sz="1800" kern="1200">
        <a:solidFill>
          <a:schemeClr val="tx1"/>
        </a:solidFill>
        <a:latin typeface="+mn-lt"/>
        <a:ea typeface="+mn-ea"/>
        <a:cs typeface="+mn-cs"/>
      </a:defRPr>
    </a:lvl4pPr>
    <a:lvl5pPr marL="1825766" algn="l" defTabSz="912884" rtl="0" eaLnBrk="1" latinLnBrk="0" hangingPunct="1">
      <a:defRPr sz="1800" kern="1200">
        <a:solidFill>
          <a:schemeClr val="tx1"/>
        </a:solidFill>
        <a:latin typeface="+mn-lt"/>
        <a:ea typeface="+mn-ea"/>
        <a:cs typeface="+mn-cs"/>
      </a:defRPr>
    </a:lvl5pPr>
    <a:lvl6pPr marL="2282208" algn="l" defTabSz="912884" rtl="0" eaLnBrk="1" latinLnBrk="0" hangingPunct="1">
      <a:defRPr sz="1800" kern="1200">
        <a:solidFill>
          <a:schemeClr val="tx1"/>
        </a:solidFill>
        <a:latin typeface="+mn-lt"/>
        <a:ea typeface="+mn-ea"/>
        <a:cs typeface="+mn-cs"/>
      </a:defRPr>
    </a:lvl6pPr>
    <a:lvl7pPr marL="2738650" algn="l" defTabSz="912884" rtl="0" eaLnBrk="1" latinLnBrk="0" hangingPunct="1">
      <a:defRPr sz="1800" kern="1200">
        <a:solidFill>
          <a:schemeClr val="tx1"/>
        </a:solidFill>
        <a:latin typeface="+mn-lt"/>
        <a:ea typeface="+mn-ea"/>
        <a:cs typeface="+mn-cs"/>
      </a:defRPr>
    </a:lvl7pPr>
    <a:lvl8pPr marL="3195090" algn="l" defTabSz="912884" rtl="0" eaLnBrk="1" latinLnBrk="0" hangingPunct="1">
      <a:defRPr sz="1800" kern="1200">
        <a:solidFill>
          <a:schemeClr val="tx1"/>
        </a:solidFill>
        <a:latin typeface="+mn-lt"/>
        <a:ea typeface="+mn-ea"/>
        <a:cs typeface="+mn-cs"/>
      </a:defRPr>
    </a:lvl8pPr>
    <a:lvl9pPr marL="3651527" algn="l" defTabSz="912884"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11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5" autoAdjust="0"/>
    <p:restoredTop sz="89467" autoAdjust="0"/>
  </p:normalViewPr>
  <p:slideViewPr>
    <p:cSldViewPr>
      <p:cViewPr varScale="1">
        <p:scale>
          <a:sx n="56" d="100"/>
          <a:sy n="56" d="100"/>
        </p:scale>
        <p:origin x="960" y="56"/>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DD9FBA36-3DFE-43EA-AA37-2AC20411A048}" type="datetimeFigureOut">
              <a:rPr lang="en-US" smtClean="0"/>
              <a:t>12/4/2022</a:t>
            </a:fld>
            <a:endParaRPr lang="en-US"/>
          </a:p>
        </p:txBody>
      </p:sp>
      <p:sp>
        <p:nvSpPr>
          <p:cNvPr id="4" name="Slide Image Placeholder 3"/>
          <p:cNvSpPr>
            <a:spLocks noGrp="1" noRot="1" noChangeAspect="1"/>
          </p:cNvSpPr>
          <p:nvPr>
            <p:ph type="sldImg" idx="2"/>
          </p:nvPr>
        </p:nvSpPr>
        <p:spPr>
          <a:xfrm>
            <a:off x="2292350" y="514350"/>
            <a:ext cx="45593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3F2698F9-AF7E-4A6D-B7D1-C76D65D4902E}" type="slidenum">
              <a:rPr lang="en-US" smtClean="0"/>
              <a:t>‹#›</a:t>
            </a:fld>
            <a:endParaRPr lang="en-US"/>
          </a:p>
        </p:txBody>
      </p:sp>
    </p:spTree>
    <p:extLst>
      <p:ext uri="{BB962C8B-B14F-4D97-AF65-F5344CB8AC3E}">
        <p14:creationId xmlns:p14="http://schemas.microsoft.com/office/powerpoint/2010/main" val="1833921092"/>
      </p:ext>
    </p:extLst>
  </p:cSld>
  <p:clrMap bg1="lt1" tx1="dk1" bg2="lt2" tx2="dk2" accent1="accent1" accent2="accent2" accent3="accent3" accent4="accent4" accent5="accent5" accent6="accent6" hlink="hlink" folHlink="folHlink"/>
  <p:notesStyle>
    <a:lvl1pPr marL="0" algn="l" defTabSz="912884" rtl="0" eaLnBrk="1" latinLnBrk="0" hangingPunct="1">
      <a:defRPr sz="1200" kern="1200">
        <a:solidFill>
          <a:schemeClr val="tx1"/>
        </a:solidFill>
        <a:latin typeface="+mn-lt"/>
        <a:ea typeface="+mn-ea"/>
        <a:cs typeface="+mn-cs"/>
      </a:defRPr>
    </a:lvl1pPr>
    <a:lvl2pPr marL="456449" algn="l" defTabSz="912884" rtl="0" eaLnBrk="1" latinLnBrk="0" hangingPunct="1">
      <a:defRPr sz="1200" kern="1200">
        <a:solidFill>
          <a:schemeClr val="tx1"/>
        </a:solidFill>
        <a:latin typeface="+mn-lt"/>
        <a:ea typeface="+mn-ea"/>
        <a:cs typeface="+mn-cs"/>
      </a:defRPr>
    </a:lvl2pPr>
    <a:lvl3pPr marL="912884" algn="l" defTabSz="912884" rtl="0" eaLnBrk="1" latinLnBrk="0" hangingPunct="1">
      <a:defRPr sz="1200" kern="1200">
        <a:solidFill>
          <a:schemeClr val="tx1"/>
        </a:solidFill>
        <a:latin typeface="+mn-lt"/>
        <a:ea typeface="+mn-ea"/>
        <a:cs typeface="+mn-cs"/>
      </a:defRPr>
    </a:lvl3pPr>
    <a:lvl4pPr marL="1369323" algn="l" defTabSz="912884" rtl="0" eaLnBrk="1" latinLnBrk="0" hangingPunct="1">
      <a:defRPr sz="1200" kern="1200">
        <a:solidFill>
          <a:schemeClr val="tx1"/>
        </a:solidFill>
        <a:latin typeface="+mn-lt"/>
        <a:ea typeface="+mn-ea"/>
        <a:cs typeface="+mn-cs"/>
      </a:defRPr>
    </a:lvl4pPr>
    <a:lvl5pPr marL="1825766" algn="l" defTabSz="912884" rtl="0" eaLnBrk="1" latinLnBrk="0" hangingPunct="1">
      <a:defRPr sz="1200" kern="1200">
        <a:solidFill>
          <a:schemeClr val="tx1"/>
        </a:solidFill>
        <a:latin typeface="+mn-lt"/>
        <a:ea typeface="+mn-ea"/>
        <a:cs typeface="+mn-cs"/>
      </a:defRPr>
    </a:lvl5pPr>
    <a:lvl6pPr marL="2282208" algn="l" defTabSz="912884" rtl="0" eaLnBrk="1" latinLnBrk="0" hangingPunct="1">
      <a:defRPr sz="1200" kern="1200">
        <a:solidFill>
          <a:schemeClr val="tx1"/>
        </a:solidFill>
        <a:latin typeface="+mn-lt"/>
        <a:ea typeface="+mn-ea"/>
        <a:cs typeface="+mn-cs"/>
      </a:defRPr>
    </a:lvl6pPr>
    <a:lvl7pPr marL="2738650" algn="l" defTabSz="912884" rtl="0" eaLnBrk="1" latinLnBrk="0" hangingPunct="1">
      <a:defRPr sz="1200" kern="1200">
        <a:solidFill>
          <a:schemeClr val="tx1"/>
        </a:solidFill>
        <a:latin typeface="+mn-lt"/>
        <a:ea typeface="+mn-ea"/>
        <a:cs typeface="+mn-cs"/>
      </a:defRPr>
    </a:lvl7pPr>
    <a:lvl8pPr marL="3195090" algn="l" defTabSz="912884" rtl="0" eaLnBrk="1" latinLnBrk="0" hangingPunct="1">
      <a:defRPr sz="1200" kern="1200">
        <a:solidFill>
          <a:schemeClr val="tx1"/>
        </a:solidFill>
        <a:latin typeface="+mn-lt"/>
        <a:ea typeface="+mn-ea"/>
        <a:cs typeface="+mn-cs"/>
      </a:defRPr>
    </a:lvl8pPr>
    <a:lvl9pPr marL="3651527" algn="l" defTabSz="91288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4:notes"/>
          <p:cNvSpPr>
            <a:spLocks noGrp="1" noRot="1" noChangeAspect="1"/>
          </p:cNvSpPr>
          <p:nvPr>
            <p:ph type="sldImg" idx="2"/>
          </p:nvPr>
        </p:nvSpPr>
        <p:spPr>
          <a:xfrm>
            <a:off x="692150" y="1143000"/>
            <a:ext cx="5473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14" name="Google Shape;314;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defTabSz="914400">
              <a:buClr>
                <a:srgbClr val="000000"/>
              </a:buClr>
              <a:buFont typeface="Arial"/>
              <a:buNone/>
              <a:defRPr/>
            </a:pPr>
            <a:fld id="{00000000-1234-1234-1234-123412341234}" type="slidenum">
              <a:rPr lang="en-US" sz="1400" kern="0">
                <a:solidFill>
                  <a:srgbClr val="000000"/>
                </a:solidFill>
                <a:latin typeface="Arial"/>
                <a:cs typeface="Arial"/>
                <a:sym typeface="Arial"/>
              </a:rPr>
              <a:pPr defTabSz="914400">
                <a:buClr>
                  <a:srgbClr val="000000"/>
                </a:buClr>
                <a:buFont typeface="Arial"/>
                <a:buNone/>
                <a:defRPr/>
              </a:pPr>
              <a:t>2</a:t>
            </a:fld>
            <a:endParaRPr sz="1400" kern="0">
              <a:solidFill>
                <a:srgbClr val="000000"/>
              </a:solidFill>
              <a:latin typeface="Arial"/>
              <a:cs typeface="Arial"/>
              <a:sym typeface="Arial"/>
            </a:endParaRPr>
          </a:p>
        </p:txBody>
      </p:sp>
    </p:spTree>
    <p:extLst>
      <p:ext uri="{BB962C8B-B14F-4D97-AF65-F5344CB8AC3E}">
        <p14:creationId xmlns:p14="http://schemas.microsoft.com/office/powerpoint/2010/main" val="715439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fld id="{74ED67DA-CC39-4B0B-B097-A65CE1006D70}" type="slidenum">
              <a:rPr lang="zh-CN" altLang="en-US" smtClean="0"/>
              <a:t>12</a:t>
            </a:fld>
            <a:endParaRPr lang="zh-CN" altLang="en-US"/>
          </a:p>
        </p:txBody>
      </p:sp>
    </p:spTree>
    <p:extLst>
      <p:ext uri="{BB962C8B-B14F-4D97-AF65-F5344CB8AC3E}">
        <p14:creationId xmlns:p14="http://schemas.microsoft.com/office/powerpoint/2010/main" val="4071224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a:spLocks noGrp="1" noRot="1" noChangeAspect="1"/>
          </p:cNvSpPr>
          <p:nvPr>
            <p:ph type="sldImg" idx="2"/>
          </p:nvPr>
        </p:nvSpPr>
        <p:spPr>
          <a:xfrm>
            <a:off x="692150" y="1143000"/>
            <a:ext cx="5473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2" name="Google Shape;11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defTabSz="914400">
              <a:buClr>
                <a:srgbClr val="000000"/>
              </a:buClr>
              <a:buFont typeface="Arial"/>
              <a:buNone/>
              <a:defRPr/>
            </a:pPr>
            <a:fld id="{00000000-1234-1234-1234-123412341234}" type="slidenum">
              <a:rPr lang="en-US" sz="1400" kern="0">
                <a:solidFill>
                  <a:srgbClr val="000000"/>
                </a:solidFill>
                <a:latin typeface="Arial"/>
                <a:cs typeface="Arial"/>
                <a:sym typeface="Arial"/>
              </a:rPr>
              <a:pPr defTabSz="914400">
                <a:buClr>
                  <a:srgbClr val="000000"/>
                </a:buClr>
                <a:buFont typeface="Arial"/>
                <a:buNone/>
                <a:defRPr/>
              </a:pPr>
              <a:t>13</a:t>
            </a:fld>
            <a:endParaRPr sz="1400" kern="0">
              <a:solidFill>
                <a:srgbClr val="000000"/>
              </a:solidFill>
              <a:latin typeface="Arial"/>
              <a:cs typeface="Arial"/>
              <a:sym typeface="Arial"/>
            </a:endParaRPr>
          </a:p>
        </p:txBody>
      </p:sp>
    </p:spTree>
    <p:extLst>
      <p:ext uri="{BB962C8B-B14F-4D97-AF65-F5344CB8AC3E}">
        <p14:creationId xmlns:p14="http://schemas.microsoft.com/office/powerpoint/2010/main" val="4112833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notes"/>
          <p:cNvSpPr>
            <a:spLocks noGrp="1" noRot="1" noChangeAspect="1"/>
          </p:cNvSpPr>
          <p:nvPr>
            <p:ph type="sldImg" idx="2"/>
          </p:nvPr>
        </p:nvSpPr>
        <p:spPr>
          <a:xfrm>
            <a:off x="692150" y="1143000"/>
            <a:ext cx="5473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5" name="Google Shape;13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defTabSz="914400">
              <a:buClr>
                <a:srgbClr val="000000"/>
              </a:buClr>
              <a:buFont typeface="Arial"/>
              <a:buNone/>
              <a:defRPr/>
            </a:pPr>
            <a:fld id="{00000000-1234-1234-1234-123412341234}" type="slidenum">
              <a:rPr lang="en-US" sz="1400" kern="0">
                <a:solidFill>
                  <a:srgbClr val="000000"/>
                </a:solidFill>
                <a:latin typeface="Arial"/>
                <a:cs typeface="Arial"/>
                <a:sym typeface="Arial"/>
              </a:rPr>
              <a:pPr defTabSz="914400">
                <a:buClr>
                  <a:srgbClr val="000000"/>
                </a:buClr>
                <a:buFont typeface="Arial"/>
                <a:buNone/>
                <a:defRPr/>
              </a:pPr>
              <a:t>3</a:t>
            </a:fld>
            <a:endParaRPr sz="1400" kern="0">
              <a:solidFill>
                <a:srgbClr val="000000"/>
              </a:solidFill>
              <a:latin typeface="Arial"/>
              <a:cs typeface="Arial"/>
              <a:sym typeface="Arial"/>
            </a:endParaRPr>
          </a:p>
        </p:txBody>
      </p:sp>
    </p:spTree>
    <p:extLst>
      <p:ext uri="{BB962C8B-B14F-4D97-AF65-F5344CB8AC3E}">
        <p14:creationId xmlns:p14="http://schemas.microsoft.com/office/powerpoint/2010/main" val="3358960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55B1C9-8EEC-4DF4-A574-462BDB3CB63E}" type="slidenum">
              <a:rPr lang="en-US" smtClean="0"/>
              <a:t>4</a:t>
            </a:fld>
            <a:endParaRPr lang="en-US"/>
          </a:p>
        </p:txBody>
      </p:sp>
    </p:spTree>
    <p:extLst>
      <p:ext uri="{BB962C8B-B14F-4D97-AF65-F5344CB8AC3E}">
        <p14:creationId xmlns:p14="http://schemas.microsoft.com/office/powerpoint/2010/main" val="2690063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55B1C9-8EEC-4DF4-A574-462BDB3CB63E}" type="slidenum">
              <a:rPr lang="en-US" smtClean="0"/>
              <a:t>5</a:t>
            </a:fld>
            <a:endParaRPr lang="en-US"/>
          </a:p>
        </p:txBody>
      </p:sp>
    </p:spTree>
    <p:extLst>
      <p:ext uri="{BB962C8B-B14F-4D97-AF65-F5344CB8AC3E}">
        <p14:creationId xmlns:p14="http://schemas.microsoft.com/office/powerpoint/2010/main" val="1389814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55B1C9-8EEC-4DF4-A574-462BDB3CB63E}" type="slidenum">
              <a:rPr lang="en-US" smtClean="0"/>
              <a:t>6</a:t>
            </a:fld>
            <a:endParaRPr lang="en-US"/>
          </a:p>
        </p:txBody>
      </p:sp>
    </p:spTree>
    <p:extLst>
      <p:ext uri="{BB962C8B-B14F-4D97-AF65-F5344CB8AC3E}">
        <p14:creationId xmlns:p14="http://schemas.microsoft.com/office/powerpoint/2010/main" val="2713680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55B1C9-8EEC-4DF4-A574-462BDB3CB63E}" type="slidenum">
              <a:rPr lang="en-US" smtClean="0"/>
              <a:t>7</a:t>
            </a:fld>
            <a:endParaRPr lang="en-US"/>
          </a:p>
        </p:txBody>
      </p:sp>
    </p:spTree>
    <p:extLst>
      <p:ext uri="{BB962C8B-B14F-4D97-AF65-F5344CB8AC3E}">
        <p14:creationId xmlns:p14="http://schemas.microsoft.com/office/powerpoint/2010/main" val="948850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8938" y="685800"/>
            <a:ext cx="60801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8787"/>
          </a:xfrm>
          <a:prstGeom prst="rect">
            <a:avLst/>
          </a:prstGeom>
        </p:spPr>
        <p:txBody>
          <a:bodyPr/>
          <a:lstStyle/>
          <a:p>
            <a:pPr defTabSz="914400">
              <a:buClr>
                <a:srgbClr val="000000"/>
              </a:buClr>
              <a:buFont typeface="Arial"/>
              <a:buNone/>
            </a:pPr>
            <a:fld id="{71717019-9FE0-48DA-B0D8-117C5813B5F0}" type="slidenum">
              <a:rPr lang="zh-CN" altLang="en-US" sz="1400" kern="0" smtClean="0">
                <a:solidFill>
                  <a:srgbClr val="000000"/>
                </a:solidFill>
                <a:latin typeface="Arial"/>
                <a:cs typeface="Arial"/>
                <a:sym typeface="Arial"/>
              </a:rPr>
              <a:pPr defTabSz="914400">
                <a:buClr>
                  <a:srgbClr val="000000"/>
                </a:buClr>
                <a:buFont typeface="Arial"/>
                <a:buNone/>
              </a:pPr>
              <a:t>8</a:t>
            </a:fld>
            <a:endParaRPr lang="zh-CN" altLang="en-US" sz="1400" kern="0">
              <a:solidFill>
                <a:srgbClr val="000000"/>
              </a:solidFill>
              <a:latin typeface="Arial"/>
              <a:cs typeface="Arial"/>
              <a:sym typeface="Arial"/>
            </a:endParaRPr>
          </a:p>
        </p:txBody>
      </p:sp>
    </p:spTree>
    <p:extLst>
      <p:ext uri="{BB962C8B-B14F-4D97-AF65-F5344CB8AC3E}">
        <p14:creationId xmlns:p14="http://schemas.microsoft.com/office/powerpoint/2010/main" val="1295714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20481"/>
          <p:cNvSpPr>
            <a:spLocks noGrp="1" noRot="1" noChangeAspect="1" noTextEdit="1"/>
          </p:cNvSpPr>
          <p:nvPr>
            <p:ph type="sldImg"/>
          </p:nvPr>
        </p:nvSpPr>
        <p:spPr>
          <a:xfrm>
            <a:off x="2292350" y="514350"/>
            <a:ext cx="4559300" cy="2571750"/>
          </a:xfrm>
          <a:ln/>
        </p:spPr>
      </p:sp>
      <p:sp>
        <p:nvSpPr>
          <p:cNvPr id="20483" name="文本占位符 20482"/>
          <p:cNvSpPr>
            <a:spLocks noGrp="1"/>
          </p:cNvSpPr>
          <p:nvPr>
            <p:ph type="body" idx="1"/>
          </p:nvPr>
        </p:nvSpPr>
        <p:spP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2" name="灯片编号占位符 1"/>
          <p:cNvSpPr>
            <a:spLocks noGrp="1"/>
          </p:cNvSpPr>
          <p:nvPr>
            <p:ph type="sldNum" sz="quarter" idx="2"/>
          </p:nvPr>
        </p:nvSpPr>
        <p:spPr/>
        <p:txBody>
          <a:bodyPr/>
          <a:lstStyle/>
          <a:p>
            <a:fld id="{9A0DB2DC-4C9A-4742-B13C-FB6460FD3503}" type="slidenum">
              <a:rPr lang="en-US" altLang="zh-CN" dirty="0">
                <a:solidFill>
                  <a:prstClr val="black"/>
                </a:solidFill>
              </a:rPr>
              <a:pPr/>
              <a:t>10</a:t>
            </a:fld>
            <a:endParaRPr lang="zh-CN" altLang="en-US" dirty="0">
              <a:solidFill>
                <a:prstClr val="black"/>
              </a:solidFill>
            </a:endParaRPr>
          </a:p>
        </p:txBody>
      </p:sp>
    </p:spTree>
    <p:extLst>
      <p:ext uri="{BB962C8B-B14F-4D97-AF65-F5344CB8AC3E}">
        <p14:creationId xmlns:p14="http://schemas.microsoft.com/office/powerpoint/2010/main" val="3845913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20481"/>
          <p:cNvSpPr>
            <a:spLocks noGrp="1" noRot="1" noChangeAspect="1" noTextEdit="1"/>
          </p:cNvSpPr>
          <p:nvPr>
            <p:ph type="sldImg"/>
          </p:nvPr>
        </p:nvSpPr>
        <p:spPr>
          <a:xfrm>
            <a:off x="2292350" y="514350"/>
            <a:ext cx="4559300" cy="2571750"/>
          </a:xfrm>
          <a:ln/>
        </p:spPr>
      </p:sp>
      <p:sp>
        <p:nvSpPr>
          <p:cNvPr id="20483" name="文本占位符 20482"/>
          <p:cNvSpPr>
            <a:spLocks noGrp="1"/>
          </p:cNvSpPr>
          <p:nvPr>
            <p:ph type="body" idx="1"/>
          </p:nvPr>
        </p:nvSpPr>
        <p:spP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2" name="灯片编号占位符 1"/>
          <p:cNvSpPr>
            <a:spLocks noGrp="1"/>
          </p:cNvSpPr>
          <p:nvPr>
            <p:ph type="sldNum" sz="quarter" idx="2"/>
          </p:nvPr>
        </p:nvSpPr>
        <p:spPr/>
        <p:txBody>
          <a:bodyPr/>
          <a:lstStyle/>
          <a:p>
            <a:fld id="{9A0DB2DC-4C9A-4742-B13C-FB6460FD3503}" type="slidenum">
              <a:rPr lang="en-US" altLang="zh-CN" dirty="0">
                <a:solidFill>
                  <a:prstClr val="black"/>
                </a:solidFill>
              </a:rPr>
              <a:pPr/>
              <a:t>11</a:t>
            </a:fld>
            <a:endParaRPr lang="zh-CN" altLang="en-US" dirty="0">
              <a:solidFill>
                <a:prstClr val="black"/>
              </a:solidFill>
            </a:endParaRPr>
          </a:p>
        </p:txBody>
      </p:sp>
    </p:spTree>
    <p:extLst>
      <p:ext uri="{BB962C8B-B14F-4D97-AF65-F5344CB8AC3E}">
        <p14:creationId xmlns:p14="http://schemas.microsoft.com/office/powerpoint/2010/main" val="1574400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0230" y="1122363"/>
            <a:ext cx="9121379" cy="2387600"/>
          </a:xfrm>
          <a:prstGeom prst="rect">
            <a:avLst/>
          </a:prstGeom>
        </p:spPr>
        <p:txBody>
          <a:bodyPr anchor="b"/>
          <a:lstStyle>
            <a:lvl1pPr algn="ctr">
              <a:defRPr sz="5985"/>
            </a:lvl1pPr>
          </a:lstStyle>
          <a:p>
            <a:r>
              <a:rPr lang="en-US"/>
              <a:t>Click to edit Master title style</a:t>
            </a:r>
          </a:p>
        </p:txBody>
      </p:sp>
      <p:sp>
        <p:nvSpPr>
          <p:cNvPr id="3" name="Subtitle 2"/>
          <p:cNvSpPr>
            <a:spLocks noGrp="1"/>
          </p:cNvSpPr>
          <p:nvPr>
            <p:ph type="subTitle" idx="1"/>
          </p:nvPr>
        </p:nvSpPr>
        <p:spPr>
          <a:xfrm>
            <a:off x="1520230" y="3602038"/>
            <a:ext cx="9121379" cy="1655762"/>
          </a:xfrm>
          <a:prstGeom prst="rect">
            <a:avLst/>
          </a:prstGeom>
        </p:spPr>
        <p:txBody>
          <a:bodyPr/>
          <a:lstStyle>
            <a:lvl1pPr marL="0" indent="0" algn="ctr">
              <a:buNone/>
              <a:defRPr sz="2394"/>
            </a:lvl1pPr>
            <a:lvl2pPr marL="456057" indent="0" algn="ctr">
              <a:buNone/>
              <a:defRPr sz="1995"/>
            </a:lvl2pPr>
            <a:lvl3pPr marL="912114" indent="0" algn="ctr">
              <a:buNone/>
              <a:defRPr sz="1795"/>
            </a:lvl3pPr>
            <a:lvl4pPr marL="1368171" indent="0" algn="ctr">
              <a:buNone/>
              <a:defRPr sz="1596"/>
            </a:lvl4pPr>
            <a:lvl5pPr marL="1824228" indent="0" algn="ctr">
              <a:buNone/>
              <a:defRPr sz="1596"/>
            </a:lvl5pPr>
            <a:lvl6pPr marL="2280285" indent="0" algn="ctr">
              <a:buNone/>
              <a:defRPr sz="1596"/>
            </a:lvl6pPr>
            <a:lvl7pPr marL="2736342" indent="0" algn="ctr">
              <a:buNone/>
              <a:defRPr sz="1596"/>
            </a:lvl7pPr>
            <a:lvl8pPr marL="3192399" indent="0" algn="ctr">
              <a:buNone/>
              <a:defRPr sz="1596"/>
            </a:lvl8pPr>
            <a:lvl9pPr marL="3648456" indent="0" algn="ctr">
              <a:buNone/>
              <a:defRPr sz="1596"/>
            </a:lvl9pPr>
          </a:lstStyle>
          <a:p>
            <a:r>
              <a:rPr lang="en-US"/>
              <a:t>Click to edit Master subtitle style</a:t>
            </a:r>
          </a:p>
        </p:txBody>
      </p:sp>
      <p:sp>
        <p:nvSpPr>
          <p:cNvPr id="4" name="Date Placeholder 3"/>
          <p:cNvSpPr>
            <a:spLocks noGrp="1"/>
          </p:cNvSpPr>
          <p:nvPr>
            <p:ph type="dt" sz="half" idx="10"/>
          </p:nvPr>
        </p:nvSpPr>
        <p:spPr/>
        <p:txBody>
          <a:bodyPr/>
          <a:lstStyle/>
          <a:p>
            <a:fld id="{4F79A9E3-4E3C-4047-B1EB-F965C6DD9E95}" type="datetimeFigureOut">
              <a:rPr lang="en-US" smtClean="0">
                <a:solidFill>
                  <a:prstClr val="black">
                    <a:tint val="75000"/>
                  </a:prstClr>
                </a:solidFill>
              </a:rPr>
              <a:pPr/>
              <a:t>12/4/2022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A0FD1-03D7-43A9-A872-40E985FD6C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00181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6127" y="365126"/>
            <a:ext cx="10489585"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6127" y="1825625"/>
            <a:ext cx="10489585"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79A9E3-4E3C-4047-B1EB-F965C6DD9E95}" type="datetimeFigureOut">
              <a:rPr lang="en-US" smtClean="0">
                <a:solidFill>
                  <a:prstClr val="black">
                    <a:tint val="75000"/>
                  </a:prstClr>
                </a:solidFill>
              </a:rPr>
              <a:pPr/>
              <a:t>12/4/2022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A0FD1-03D7-43A9-A872-40E985FD6C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9906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03315" y="365125"/>
            <a:ext cx="2622396"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6126" y="365125"/>
            <a:ext cx="7715166"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79A9E3-4E3C-4047-B1EB-F965C6DD9E95}" type="datetimeFigureOut">
              <a:rPr lang="en-US" smtClean="0">
                <a:solidFill>
                  <a:prstClr val="black">
                    <a:tint val="75000"/>
                  </a:prstClr>
                </a:solidFill>
              </a:rPr>
              <a:pPr/>
              <a:t>12/4/2022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A0FD1-03D7-43A9-A872-40E985FD6C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57600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04539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836142" y="365129"/>
            <a:ext cx="10489585"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836142" y="1825625"/>
            <a:ext cx="1048958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836126" y="6356491"/>
            <a:ext cx="2736414" cy="365125"/>
          </a:xfrm>
          <a:prstGeom prst="rect">
            <a:avLst/>
          </a:prstGeom>
        </p:spPr>
        <p:txBody>
          <a:bodyPr/>
          <a:lstStyle/>
          <a:p>
            <a:fld id="{A3C39D9B-1707-4BC2-A8DF-A9A95A2D1DDF}" type="datetimeFigureOut">
              <a:rPr lang="en-US" smtClean="0">
                <a:solidFill>
                  <a:prstClr val="black">
                    <a:tint val="75000"/>
                  </a:prstClr>
                </a:solidFill>
              </a:rPr>
              <a:pPr/>
              <a:t>12/4/2022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028609" y="6356491"/>
            <a:ext cx="4104620" cy="365125"/>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8589298" y="6356491"/>
            <a:ext cx="2736414" cy="365125"/>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271106" y="4252913"/>
            <a:ext cx="912138" cy="914400"/>
          </a:xfrm>
          <a:prstGeom prst="rect">
            <a:avLst/>
          </a:prstGeom>
        </p:spPr>
        <p:txBody>
          <a:bodyPr/>
          <a:lstStyle/>
          <a:p>
            <a:endParaRPr lang="en-US"/>
          </a:p>
        </p:txBody>
      </p:sp>
    </p:spTree>
    <p:extLst>
      <p:ext uri="{BB962C8B-B14F-4D97-AF65-F5344CB8AC3E}">
        <p14:creationId xmlns:p14="http://schemas.microsoft.com/office/powerpoint/2010/main" val="17628579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836142" y="365129"/>
            <a:ext cx="10489585"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836142" y="1825625"/>
            <a:ext cx="1048958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836126" y="6356491"/>
            <a:ext cx="2736414" cy="365125"/>
          </a:xfrm>
          <a:prstGeom prst="rect">
            <a:avLst/>
          </a:prstGeom>
        </p:spPr>
        <p:txBody>
          <a:bodyPr/>
          <a:lstStyle/>
          <a:p>
            <a:fld id="{A3C39D9B-1707-4BC2-A8DF-A9A95A2D1DDF}" type="datetimeFigureOut">
              <a:rPr lang="en-US" smtClean="0">
                <a:solidFill>
                  <a:prstClr val="black">
                    <a:tint val="75000"/>
                  </a:prstClr>
                </a:solidFill>
              </a:rPr>
              <a:pPr/>
              <a:t>12/4/2022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028609" y="6356491"/>
            <a:ext cx="4104620" cy="365125"/>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8589298" y="6356491"/>
            <a:ext cx="2736414" cy="365125"/>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271106" y="4252913"/>
            <a:ext cx="912138" cy="914400"/>
          </a:xfrm>
          <a:prstGeom prst="rect">
            <a:avLst/>
          </a:prstGeom>
        </p:spPr>
        <p:txBody>
          <a:bodyPr/>
          <a:lstStyle/>
          <a:p>
            <a:endParaRPr lang="en-US"/>
          </a:p>
        </p:txBody>
      </p:sp>
    </p:spTree>
    <p:extLst>
      <p:ext uri="{BB962C8B-B14F-4D97-AF65-F5344CB8AC3E}">
        <p14:creationId xmlns:p14="http://schemas.microsoft.com/office/powerpoint/2010/main" val="34730374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836142" y="365129"/>
            <a:ext cx="10489585"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836142" y="1825625"/>
            <a:ext cx="1048958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836126" y="6356491"/>
            <a:ext cx="2736414" cy="365125"/>
          </a:xfrm>
          <a:prstGeom prst="rect">
            <a:avLst/>
          </a:prstGeom>
        </p:spPr>
        <p:txBody>
          <a:bodyPr/>
          <a:lstStyle/>
          <a:p>
            <a:fld id="{A3C39D9B-1707-4BC2-A8DF-A9A95A2D1DDF}" type="datetimeFigureOut">
              <a:rPr lang="en-US" smtClean="0">
                <a:solidFill>
                  <a:prstClr val="black">
                    <a:tint val="75000"/>
                  </a:prstClr>
                </a:solidFill>
              </a:rPr>
              <a:pPr/>
              <a:t>12/4/2022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028609" y="6356491"/>
            <a:ext cx="4104620" cy="365125"/>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8589298" y="6356491"/>
            <a:ext cx="2736414" cy="365125"/>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271106" y="4252913"/>
            <a:ext cx="912138" cy="914400"/>
          </a:xfrm>
          <a:prstGeom prst="rect">
            <a:avLst/>
          </a:prstGeom>
        </p:spPr>
        <p:txBody>
          <a:bodyPr/>
          <a:lstStyle/>
          <a:p>
            <a:endParaRPr lang="en-US"/>
          </a:p>
        </p:txBody>
      </p:sp>
    </p:spTree>
    <p:extLst>
      <p:ext uri="{BB962C8B-B14F-4D97-AF65-F5344CB8AC3E}">
        <p14:creationId xmlns:p14="http://schemas.microsoft.com/office/powerpoint/2010/main" val="32000199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836142" y="365129"/>
            <a:ext cx="10489585"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836142" y="1825625"/>
            <a:ext cx="1048958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836126" y="6356491"/>
            <a:ext cx="2736414" cy="365125"/>
          </a:xfrm>
          <a:prstGeom prst="rect">
            <a:avLst/>
          </a:prstGeom>
        </p:spPr>
        <p:txBody>
          <a:bodyPr/>
          <a:lstStyle/>
          <a:p>
            <a:fld id="{A3C39D9B-1707-4BC2-A8DF-A9A95A2D1DDF}" type="datetimeFigureOut">
              <a:rPr lang="en-US" smtClean="0">
                <a:solidFill>
                  <a:prstClr val="black">
                    <a:tint val="75000"/>
                  </a:prstClr>
                </a:solidFill>
              </a:rPr>
              <a:pPr/>
              <a:t>12/4/2022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028609" y="6356491"/>
            <a:ext cx="4104620" cy="365125"/>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8589298" y="6356491"/>
            <a:ext cx="2736414" cy="365125"/>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271106" y="4252913"/>
            <a:ext cx="912138" cy="914400"/>
          </a:xfrm>
          <a:prstGeom prst="rect">
            <a:avLst/>
          </a:prstGeom>
        </p:spPr>
        <p:txBody>
          <a:bodyPr/>
          <a:lstStyle/>
          <a:p>
            <a:endParaRPr lang="en-US"/>
          </a:p>
        </p:txBody>
      </p:sp>
    </p:spTree>
    <p:extLst>
      <p:ext uri="{BB962C8B-B14F-4D97-AF65-F5344CB8AC3E}">
        <p14:creationId xmlns:p14="http://schemas.microsoft.com/office/powerpoint/2010/main" val="2896694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836142" y="365129"/>
            <a:ext cx="10489585"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836142" y="1825625"/>
            <a:ext cx="1048958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836126" y="6356491"/>
            <a:ext cx="2736414" cy="365125"/>
          </a:xfrm>
          <a:prstGeom prst="rect">
            <a:avLst/>
          </a:prstGeom>
        </p:spPr>
        <p:txBody>
          <a:bodyPr/>
          <a:lstStyle/>
          <a:p>
            <a:fld id="{A3C39D9B-1707-4BC2-A8DF-A9A95A2D1DDF}" type="datetimeFigureOut">
              <a:rPr lang="en-US" smtClean="0">
                <a:solidFill>
                  <a:prstClr val="black">
                    <a:tint val="75000"/>
                  </a:prstClr>
                </a:solidFill>
              </a:rPr>
              <a:pPr/>
              <a:t>12/4/2022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028609" y="6356491"/>
            <a:ext cx="4104620" cy="365125"/>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8589298" y="6356491"/>
            <a:ext cx="2736414" cy="365125"/>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271106" y="4252913"/>
            <a:ext cx="912138" cy="914400"/>
          </a:xfrm>
          <a:prstGeom prst="rect">
            <a:avLst/>
          </a:prstGeom>
        </p:spPr>
        <p:txBody>
          <a:bodyPr/>
          <a:lstStyle/>
          <a:p>
            <a:endParaRPr lang="en-US"/>
          </a:p>
        </p:txBody>
      </p:sp>
    </p:spTree>
    <p:extLst>
      <p:ext uri="{BB962C8B-B14F-4D97-AF65-F5344CB8AC3E}">
        <p14:creationId xmlns:p14="http://schemas.microsoft.com/office/powerpoint/2010/main" val="182768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836142" y="365129"/>
            <a:ext cx="10489585"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836142" y="1825625"/>
            <a:ext cx="1048958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836126" y="6356491"/>
            <a:ext cx="2736414" cy="365125"/>
          </a:xfrm>
          <a:prstGeom prst="rect">
            <a:avLst/>
          </a:prstGeom>
        </p:spPr>
        <p:txBody>
          <a:bodyPr/>
          <a:lstStyle/>
          <a:p>
            <a:fld id="{A3C39D9B-1707-4BC2-A8DF-A9A95A2D1DDF}" type="datetimeFigureOut">
              <a:rPr lang="en-US" smtClean="0">
                <a:solidFill>
                  <a:prstClr val="black">
                    <a:tint val="75000"/>
                  </a:prstClr>
                </a:solidFill>
              </a:rPr>
              <a:pPr/>
              <a:t>12/4/2022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028609" y="6356491"/>
            <a:ext cx="4104620" cy="365125"/>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8589298" y="6356491"/>
            <a:ext cx="2736414" cy="365125"/>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271105" y="4252913"/>
            <a:ext cx="912138" cy="914400"/>
          </a:xfrm>
          <a:prstGeom prst="rect">
            <a:avLst/>
          </a:prstGeom>
        </p:spPr>
        <p:txBody>
          <a:bodyPr/>
          <a:lstStyle/>
          <a:p>
            <a:endParaRPr lang="en-US"/>
          </a:p>
        </p:txBody>
      </p:sp>
    </p:spTree>
    <p:extLst>
      <p:ext uri="{BB962C8B-B14F-4D97-AF65-F5344CB8AC3E}">
        <p14:creationId xmlns:p14="http://schemas.microsoft.com/office/powerpoint/2010/main" val="40774564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836142" y="365129"/>
            <a:ext cx="10489585"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836142" y="1825625"/>
            <a:ext cx="1048958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836126" y="6356491"/>
            <a:ext cx="2736414" cy="365125"/>
          </a:xfrm>
          <a:prstGeom prst="rect">
            <a:avLst/>
          </a:prstGeom>
        </p:spPr>
        <p:txBody>
          <a:bodyPr/>
          <a:lstStyle/>
          <a:p>
            <a:fld id="{A3C39D9B-1707-4BC2-A8DF-A9A95A2D1DDF}" type="datetimeFigureOut">
              <a:rPr lang="en-US" smtClean="0">
                <a:solidFill>
                  <a:prstClr val="black">
                    <a:tint val="75000"/>
                  </a:prstClr>
                </a:solidFill>
              </a:rPr>
              <a:pPr/>
              <a:t>12/4/2022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028609" y="6356491"/>
            <a:ext cx="4104620" cy="365125"/>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8589298" y="6356491"/>
            <a:ext cx="2736414" cy="365125"/>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271105" y="4252913"/>
            <a:ext cx="912138" cy="914400"/>
          </a:xfrm>
          <a:prstGeom prst="rect">
            <a:avLst/>
          </a:prstGeom>
        </p:spPr>
        <p:txBody>
          <a:bodyPr/>
          <a:lstStyle/>
          <a:p>
            <a:endParaRPr lang="en-US"/>
          </a:p>
        </p:txBody>
      </p:sp>
    </p:spTree>
    <p:extLst>
      <p:ext uri="{BB962C8B-B14F-4D97-AF65-F5344CB8AC3E}">
        <p14:creationId xmlns:p14="http://schemas.microsoft.com/office/powerpoint/2010/main" val="28442951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127" y="365126"/>
            <a:ext cx="10489585"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6127" y="1825625"/>
            <a:ext cx="1048958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79A9E3-4E3C-4047-B1EB-F965C6DD9E95}" type="datetimeFigureOut">
              <a:rPr lang="en-US" smtClean="0">
                <a:solidFill>
                  <a:prstClr val="black">
                    <a:tint val="75000"/>
                  </a:prstClr>
                </a:solidFill>
              </a:rPr>
              <a:pPr/>
              <a:t>12/4/2022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A0FD1-03D7-43A9-A872-40E985FD6C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9538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836142" y="365129"/>
            <a:ext cx="10489585"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836142" y="1825625"/>
            <a:ext cx="1048958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836126" y="6356491"/>
            <a:ext cx="2736414" cy="365125"/>
          </a:xfrm>
          <a:prstGeom prst="rect">
            <a:avLst/>
          </a:prstGeom>
        </p:spPr>
        <p:txBody>
          <a:bodyPr/>
          <a:lstStyle/>
          <a:p>
            <a:fld id="{A3C39D9B-1707-4BC2-A8DF-A9A95A2D1DDF}" type="datetimeFigureOut">
              <a:rPr lang="en-US" smtClean="0">
                <a:solidFill>
                  <a:prstClr val="black">
                    <a:tint val="75000"/>
                  </a:prstClr>
                </a:solidFill>
              </a:rPr>
              <a:pPr/>
              <a:t>12/4/2022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028609" y="6356491"/>
            <a:ext cx="4104620" cy="365125"/>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8589298" y="6356491"/>
            <a:ext cx="2736414" cy="365125"/>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271105" y="4252913"/>
            <a:ext cx="912138" cy="914400"/>
          </a:xfrm>
          <a:prstGeom prst="rect">
            <a:avLst/>
          </a:prstGeom>
        </p:spPr>
        <p:txBody>
          <a:bodyPr/>
          <a:lstStyle/>
          <a:p>
            <a:endParaRPr lang="en-US"/>
          </a:p>
        </p:txBody>
      </p:sp>
    </p:spTree>
    <p:extLst>
      <p:ext uri="{BB962C8B-B14F-4D97-AF65-F5344CB8AC3E}">
        <p14:creationId xmlns:p14="http://schemas.microsoft.com/office/powerpoint/2010/main" val="16532849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836142" y="365129"/>
            <a:ext cx="10489585"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836142" y="1825625"/>
            <a:ext cx="1048958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836126" y="6356491"/>
            <a:ext cx="2736414" cy="365125"/>
          </a:xfrm>
          <a:prstGeom prst="rect">
            <a:avLst/>
          </a:prstGeom>
        </p:spPr>
        <p:txBody>
          <a:bodyPr/>
          <a:lstStyle/>
          <a:p>
            <a:fld id="{A3C39D9B-1707-4BC2-A8DF-A9A95A2D1DDF}" type="datetimeFigureOut">
              <a:rPr lang="en-US" smtClean="0">
                <a:solidFill>
                  <a:prstClr val="black">
                    <a:tint val="75000"/>
                  </a:prstClr>
                </a:solidFill>
              </a:rPr>
              <a:pPr/>
              <a:t>12/4/2022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028609" y="6356491"/>
            <a:ext cx="4104620" cy="365125"/>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8589298" y="6356491"/>
            <a:ext cx="2736414" cy="365125"/>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271105" y="4252913"/>
            <a:ext cx="912138" cy="914400"/>
          </a:xfrm>
          <a:prstGeom prst="rect">
            <a:avLst/>
          </a:prstGeom>
        </p:spPr>
        <p:txBody>
          <a:bodyPr/>
          <a:lstStyle/>
          <a:p>
            <a:endParaRPr lang="en-US"/>
          </a:p>
        </p:txBody>
      </p:sp>
    </p:spTree>
    <p:extLst>
      <p:ext uri="{BB962C8B-B14F-4D97-AF65-F5344CB8AC3E}">
        <p14:creationId xmlns:p14="http://schemas.microsoft.com/office/powerpoint/2010/main" val="11773148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836142" y="365129"/>
            <a:ext cx="10489585"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836142" y="1825625"/>
            <a:ext cx="1048958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836126" y="6356491"/>
            <a:ext cx="2736414" cy="365125"/>
          </a:xfrm>
          <a:prstGeom prst="rect">
            <a:avLst/>
          </a:prstGeom>
        </p:spPr>
        <p:txBody>
          <a:bodyPr/>
          <a:lstStyle/>
          <a:p>
            <a:fld id="{A3C39D9B-1707-4BC2-A8DF-A9A95A2D1DDF}" type="datetimeFigureOut">
              <a:rPr lang="en-US" smtClean="0">
                <a:solidFill>
                  <a:prstClr val="black">
                    <a:tint val="75000"/>
                  </a:prstClr>
                </a:solidFill>
              </a:rPr>
              <a:pPr/>
              <a:t>12/4/2022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028609" y="6356491"/>
            <a:ext cx="4104620" cy="365125"/>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8589298" y="6356491"/>
            <a:ext cx="2736414" cy="365125"/>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271105" y="4252913"/>
            <a:ext cx="912138" cy="914400"/>
          </a:xfrm>
          <a:prstGeom prst="rect">
            <a:avLst/>
          </a:prstGeom>
        </p:spPr>
        <p:txBody>
          <a:bodyPr/>
          <a:lstStyle/>
          <a:p>
            <a:endParaRPr lang="en-US"/>
          </a:p>
        </p:txBody>
      </p:sp>
    </p:spTree>
    <p:extLst>
      <p:ext uri="{BB962C8B-B14F-4D97-AF65-F5344CB8AC3E}">
        <p14:creationId xmlns:p14="http://schemas.microsoft.com/office/powerpoint/2010/main" val="29903197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836142" y="365129"/>
            <a:ext cx="10489585"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836142" y="1825625"/>
            <a:ext cx="1048958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836126" y="6357034"/>
            <a:ext cx="2736414" cy="365125"/>
          </a:xfrm>
          <a:prstGeom prst="rect">
            <a:avLst/>
          </a:prstGeom>
        </p:spPr>
        <p:txBody>
          <a:bodyPr/>
          <a:lstStyle/>
          <a:p>
            <a:fld id="{A3C39D9B-1707-4BC2-A8DF-A9A95A2D1DDF}" type="datetimeFigureOut">
              <a:rPr lang="en-US" smtClean="0">
                <a:solidFill>
                  <a:prstClr val="black">
                    <a:tint val="75000"/>
                  </a:prstClr>
                </a:solidFill>
              </a:rPr>
              <a:pPr/>
              <a:t>12/4/2022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028609" y="6357034"/>
            <a:ext cx="4104620" cy="365125"/>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8589298" y="6357034"/>
            <a:ext cx="2736414" cy="365125"/>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271106" y="4252913"/>
            <a:ext cx="912138" cy="914400"/>
          </a:xfrm>
          <a:prstGeom prst="rect">
            <a:avLst/>
          </a:prstGeom>
        </p:spPr>
        <p:txBody>
          <a:bodyPr/>
          <a:lstStyle/>
          <a:p>
            <a:endParaRPr lang="en-US"/>
          </a:p>
        </p:txBody>
      </p:sp>
    </p:spTree>
    <p:extLst>
      <p:ext uri="{BB962C8B-B14F-4D97-AF65-F5344CB8AC3E}">
        <p14:creationId xmlns:p14="http://schemas.microsoft.com/office/powerpoint/2010/main" val="9883415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836142" y="365129"/>
            <a:ext cx="10489585"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836142" y="1825625"/>
            <a:ext cx="1048958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836126" y="6357034"/>
            <a:ext cx="2736414" cy="365125"/>
          </a:xfrm>
          <a:prstGeom prst="rect">
            <a:avLst/>
          </a:prstGeom>
        </p:spPr>
        <p:txBody>
          <a:bodyPr/>
          <a:lstStyle/>
          <a:p>
            <a:fld id="{A3C39D9B-1707-4BC2-A8DF-A9A95A2D1DDF}" type="datetimeFigureOut">
              <a:rPr lang="en-US" smtClean="0">
                <a:solidFill>
                  <a:prstClr val="black">
                    <a:tint val="75000"/>
                  </a:prstClr>
                </a:solidFill>
              </a:rPr>
              <a:pPr/>
              <a:t>12/4/2022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028609" y="6357034"/>
            <a:ext cx="4104620" cy="365125"/>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8589298" y="6357034"/>
            <a:ext cx="2736414" cy="365125"/>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271106" y="4252913"/>
            <a:ext cx="912138" cy="914400"/>
          </a:xfrm>
          <a:prstGeom prst="rect">
            <a:avLst/>
          </a:prstGeom>
        </p:spPr>
        <p:txBody>
          <a:bodyPr/>
          <a:lstStyle/>
          <a:p>
            <a:endParaRPr lang="en-US"/>
          </a:p>
        </p:txBody>
      </p:sp>
    </p:spTree>
    <p:extLst>
      <p:ext uri="{BB962C8B-B14F-4D97-AF65-F5344CB8AC3E}">
        <p14:creationId xmlns:p14="http://schemas.microsoft.com/office/powerpoint/2010/main" val="1321558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836142" y="365129"/>
            <a:ext cx="10489585"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836142" y="1825625"/>
            <a:ext cx="1048958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836126" y="6357034"/>
            <a:ext cx="2736414" cy="365125"/>
          </a:xfrm>
          <a:prstGeom prst="rect">
            <a:avLst/>
          </a:prstGeom>
        </p:spPr>
        <p:txBody>
          <a:bodyPr/>
          <a:lstStyle/>
          <a:p>
            <a:fld id="{A3C39D9B-1707-4BC2-A8DF-A9A95A2D1DDF}" type="datetimeFigureOut">
              <a:rPr lang="en-US" smtClean="0">
                <a:solidFill>
                  <a:prstClr val="black">
                    <a:tint val="75000"/>
                  </a:prstClr>
                </a:solidFill>
              </a:rPr>
              <a:pPr/>
              <a:t>12/4/2022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028609" y="6357034"/>
            <a:ext cx="4104620" cy="365125"/>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8589298" y="6357034"/>
            <a:ext cx="2736414" cy="365125"/>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271106" y="4252913"/>
            <a:ext cx="912138" cy="914400"/>
          </a:xfrm>
          <a:prstGeom prst="rect">
            <a:avLst/>
          </a:prstGeom>
        </p:spPr>
        <p:txBody>
          <a:bodyPr/>
          <a:lstStyle/>
          <a:p>
            <a:endParaRPr lang="en-US"/>
          </a:p>
        </p:txBody>
      </p:sp>
    </p:spTree>
    <p:extLst>
      <p:ext uri="{BB962C8B-B14F-4D97-AF65-F5344CB8AC3E}">
        <p14:creationId xmlns:p14="http://schemas.microsoft.com/office/powerpoint/2010/main" val="35058414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836142" y="365129"/>
            <a:ext cx="10489585"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836142" y="1825625"/>
            <a:ext cx="1048958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836126" y="6357034"/>
            <a:ext cx="2736414" cy="365125"/>
          </a:xfrm>
          <a:prstGeom prst="rect">
            <a:avLst/>
          </a:prstGeom>
        </p:spPr>
        <p:txBody>
          <a:bodyPr/>
          <a:lstStyle/>
          <a:p>
            <a:fld id="{A3C39D9B-1707-4BC2-A8DF-A9A95A2D1DDF}" type="datetimeFigureOut">
              <a:rPr lang="en-US" smtClean="0">
                <a:solidFill>
                  <a:prstClr val="black">
                    <a:tint val="75000"/>
                  </a:prstClr>
                </a:solidFill>
              </a:rPr>
              <a:pPr/>
              <a:t>12/4/2022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028609" y="6357034"/>
            <a:ext cx="4104620" cy="365125"/>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8589298" y="6357034"/>
            <a:ext cx="2736414" cy="365125"/>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271106" y="4252913"/>
            <a:ext cx="912138" cy="914400"/>
          </a:xfrm>
          <a:prstGeom prst="rect">
            <a:avLst/>
          </a:prstGeom>
        </p:spPr>
        <p:txBody>
          <a:bodyPr/>
          <a:lstStyle/>
          <a:p>
            <a:endParaRPr lang="en-US"/>
          </a:p>
        </p:txBody>
      </p:sp>
    </p:spTree>
    <p:extLst>
      <p:ext uri="{BB962C8B-B14F-4D97-AF65-F5344CB8AC3E}">
        <p14:creationId xmlns:p14="http://schemas.microsoft.com/office/powerpoint/2010/main" val="17818149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836142" y="365129"/>
            <a:ext cx="10489585"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836142" y="1825625"/>
            <a:ext cx="1048958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836126" y="6357034"/>
            <a:ext cx="2736414" cy="365125"/>
          </a:xfrm>
          <a:prstGeom prst="rect">
            <a:avLst/>
          </a:prstGeom>
        </p:spPr>
        <p:txBody>
          <a:bodyPr/>
          <a:lstStyle/>
          <a:p>
            <a:fld id="{A3C39D9B-1707-4BC2-A8DF-A9A95A2D1DDF}" type="datetimeFigureOut">
              <a:rPr lang="en-US" smtClean="0">
                <a:solidFill>
                  <a:prstClr val="black">
                    <a:tint val="75000"/>
                  </a:prstClr>
                </a:solidFill>
              </a:rPr>
              <a:pPr/>
              <a:t>12/4/2022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028609" y="6357034"/>
            <a:ext cx="4104620" cy="365125"/>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8589298" y="6357034"/>
            <a:ext cx="2736414" cy="365125"/>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271106" y="4252913"/>
            <a:ext cx="912138" cy="914400"/>
          </a:xfrm>
          <a:prstGeom prst="rect">
            <a:avLst/>
          </a:prstGeom>
        </p:spPr>
        <p:txBody>
          <a:bodyPr/>
          <a:lstStyle/>
          <a:p>
            <a:endParaRPr lang="en-US"/>
          </a:p>
        </p:txBody>
      </p:sp>
    </p:spTree>
    <p:extLst>
      <p:ext uri="{BB962C8B-B14F-4D97-AF65-F5344CB8AC3E}">
        <p14:creationId xmlns:p14="http://schemas.microsoft.com/office/powerpoint/2010/main" val="12603424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813" y="2130425"/>
            <a:ext cx="10336212"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4038" y="3886200"/>
            <a:ext cx="8513762"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8013" y="6356350"/>
            <a:ext cx="2838450" cy="365125"/>
          </a:xfrm>
          <a:prstGeom prst="rect">
            <a:avLst/>
          </a:prstGeom>
        </p:spPr>
        <p:txBody>
          <a:bodyPr/>
          <a:lstStyle/>
          <a:p>
            <a:fld id="{B1A477AB-C70D-4CAB-901B-73BE88B95D86}" type="datetimeFigureOut">
              <a:rPr lang="en-US" smtClean="0"/>
              <a:t>12/4/2022</a:t>
            </a:fld>
            <a:endParaRPr lang="en-US"/>
          </a:p>
        </p:txBody>
      </p:sp>
      <p:sp>
        <p:nvSpPr>
          <p:cNvPr id="5" name="Footer Placeholder 4"/>
          <p:cNvSpPr>
            <a:spLocks noGrp="1"/>
          </p:cNvSpPr>
          <p:nvPr>
            <p:ph type="ftr" sz="quarter" idx="11"/>
          </p:nvPr>
        </p:nvSpPr>
        <p:spPr>
          <a:xfrm>
            <a:off x="4156075" y="6356350"/>
            <a:ext cx="3849688"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15375" y="6356350"/>
            <a:ext cx="2838450" cy="365125"/>
          </a:xfrm>
          <a:prstGeom prst="rect">
            <a:avLst/>
          </a:prstGeom>
        </p:spPr>
        <p:txBody>
          <a:bodyPr/>
          <a:lstStyle/>
          <a:p>
            <a:fld id="{CF5E4870-9625-4E4D-B29F-A2975B445A81}" type="slidenum">
              <a:rPr lang="en-US" smtClean="0"/>
              <a:t>‹#›</a:t>
            </a:fld>
            <a:endParaRPr lang="en-US"/>
          </a:p>
        </p:txBody>
      </p:sp>
    </p:spTree>
    <p:extLst>
      <p:ext uri="{BB962C8B-B14F-4D97-AF65-F5344CB8AC3E}">
        <p14:creationId xmlns:p14="http://schemas.microsoft.com/office/powerpoint/2010/main" val="10531378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8013" y="274638"/>
            <a:ext cx="10945812"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8013" y="1600200"/>
            <a:ext cx="10945812"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8013" y="6356350"/>
            <a:ext cx="2838450" cy="365125"/>
          </a:xfrm>
          <a:prstGeom prst="rect">
            <a:avLst/>
          </a:prstGeom>
        </p:spPr>
        <p:txBody>
          <a:bodyPr/>
          <a:lstStyle/>
          <a:p>
            <a:fld id="{B1A477AB-C70D-4CAB-901B-73BE88B95D86}" type="datetimeFigureOut">
              <a:rPr lang="en-US" smtClean="0"/>
              <a:t>12/4/2022</a:t>
            </a:fld>
            <a:endParaRPr lang="en-US"/>
          </a:p>
        </p:txBody>
      </p:sp>
      <p:sp>
        <p:nvSpPr>
          <p:cNvPr id="5" name="Footer Placeholder 4"/>
          <p:cNvSpPr>
            <a:spLocks noGrp="1"/>
          </p:cNvSpPr>
          <p:nvPr>
            <p:ph type="ftr" sz="quarter" idx="11"/>
          </p:nvPr>
        </p:nvSpPr>
        <p:spPr>
          <a:xfrm>
            <a:off x="4156075" y="6356350"/>
            <a:ext cx="3849688"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15375" y="6356350"/>
            <a:ext cx="2838450" cy="365125"/>
          </a:xfrm>
          <a:prstGeom prst="rect">
            <a:avLst/>
          </a:prstGeom>
        </p:spPr>
        <p:txBody>
          <a:bodyPr/>
          <a:lstStyle/>
          <a:p>
            <a:fld id="{CF5E4870-9625-4E4D-B29F-A2975B445A81}" type="slidenum">
              <a:rPr lang="en-US" smtClean="0"/>
              <a:t>‹#›</a:t>
            </a:fld>
            <a:endParaRPr lang="en-US"/>
          </a:p>
        </p:txBody>
      </p:sp>
    </p:spTree>
    <p:extLst>
      <p:ext uri="{BB962C8B-B14F-4D97-AF65-F5344CB8AC3E}">
        <p14:creationId xmlns:p14="http://schemas.microsoft.com/office/powerpoint/2010/main" val="16679306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792" y="1709739"/>
            <a:ext cx="10489585" cy="2852737"/>
          </a:xfrm>
          <a:prstGeom prst="rect">
            <a:avLst/>
          </a:prstGeom>
        </p:spPr>
        <p:txBody>
          <a:bodyPr anchor="b"/>
          <a:lstStyle>
            <a:lvl1pPr>
              <a:defRPr sz="5985"/>
            </a:lvl1pPr>
          </a:lstStyle>
          <a:p>
            <a:r>
              <a:rPr lang="en-US"/>
              <a:t>Click to edit Master title style</a:t>
            </a:r>
          </a:p>
        </p:txBody>
      </p:sp>
      <p:sp>
        <p:nvSpPr>
          <p:cNvPr id="3" name="Text Placeholder 2"/>
          <p:cNvSpPr>
            <a:spLocks noGrp="1"/>
          </p:cNvSpPr>
          <p:nvPr>
            <p:ph type="body" idx="1"/>
          </p:nvPr>
        </p:nvSpPr>
        <p:spPr>
          <a:xfrm>
            <a:off x="829792" y="4589464"/>
            <a:ext cx="10489585" cy="1500187"/>
          </a:xfrm>
          <a:prstGeom prst="rect">
            <a:avLst/>
          </a:prstGeom>
        </p:spPr>
        <p:txBody>
          <a:bodyPr/>
          <a:lstStyle>
            <a:lvl1pPr marL="0" indent="0">
              <a:buNone/>
              <a:defRPr sz="2394">
                <a:solidFill>
                  <a:schemeClr val="tx1">
                    <a:tint val="75000"/>
                  </a:schemeClr>
                </a:solidFill>
              </a:defRPr>
            </a:lvl1pPr>
            <a:lvl2pPr marL="456057" indent="0">
              <a:buNone/>
              <a:defRPr sz="1995">
                <a:solidFill>
                  <a:schemeClr val="tx1">
                    <a:tint val="75000"/>
                  </a:schemeClr>
                </a:solidFill>
              </a:defRPr>
            </a:lvl2pPr>
            <a:lvl3pPr marL="912114" indent="0">
              <a:buNone/>
              <a:defRPr sz="1795">
                <a:solidFill>
                  <a:schemeClr val="tx1">
                    <a:tint val="75000"/>
                  </a:schemeClr>
                </a:solidFill>
              </a:defRPr>
            </a:lvl3pPr>
            <a:lvl4pPr marL="1368171" indent="0">
              <a:buNone/>
              <a:defRPr sz="1596">
                <a:solidFill>
                  <a:schemeClr val="tx1">
                    <a:tint val="75000"/>
                  </a:schemeClr>
                </a:solidFill>
              </a:defRPr>
            </a:lvl4pPr>
            <a:lvl5pPr marL="1824228" indent="0">
              <a:buNone/>
              <a:defRPr sz="1596">
                <a:solidFill>
                  <a:schemeClr val="tx1">
                    <a:tint val="75000"/>
                  </a:schemeClr>
                </a:solidFill>
              </a:defRPr>
            </a:lvl5pPr>
            <a:lvl6pPr marL="2280285" indent="0">
              <a:buNone/>
              <a:defRPr sz="1596">
                <a:solidFill>
                  <a:schemeClr val="tx1">
                    <a:tint val="75000"/>
                  </a:schemeClr>
                </a:solidFill>
              </a:defRPr>
            </a:lvl6pPr>
            <a:lvl7pPr marL="2736342" indent="0">
              <a:buNone/>
              <a:defRPr sz="1596">
                <a:solidFill>
                  <a:schemeClr val="tx1">
                    <a:tint val="75000"/>
                  </a:schemeClr>
                </a:solidFill>
              </a:defRPr>
            </a:lvl7pPr>
            <a:lvl8pPr marL="3192399" indent="0">
              <a:buNone/>
              <a:defRPr sz="1596">
                <a:solidFill>
                  <a:schemeClr val="tx1">
                    <a:tint val="75000"/>
                  </a:schemeClr>
                </a:solidFill>
              </a:defRPr>
            </a:lvl8pPr>
            <a:lvl9pPr marL="3648456" indent="0">
              <a:buNone/>
              <a:defRPr sz="159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79A9E3-4E3C-4047-B1EB-F965C6DD9E95}" type="datetimeFigureOut">
              <a:rPr lang="en-US" smtClean="0">
                <a:solidFill>
                  <a:prstClr val="black">
                    <a:tint val="75000"/>
                  </a:prstClr>
                </a:solidFill>
              </a:rPr>
              <a:pPr/>
              <a:t>12/4/2022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A0FD1-03D7-43A9-A872-40E985FD6C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6728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438" y="4406900"/>
            <a:ext cx="103378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0438" y="2906713"/>
            <a:ext cx="103378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8013" y="6356350"/>
            <a:ext cx="2838450" cy="365125"/>
          </a:xfrm>
          <a:prstGeom prst="rect">
            <a:avLst/>
          </a:prstGeom>
        </p:spPr>
        <p:txBody>
          <a:bodyPr/>
          <a:lstStyle/>
          <a:p>
            <a:fld id="{B1A477AB-C70D-4CAB-901B-73BE88B95D86}" type="datetimeFigureOut">
              <a:rPr lang="en-US" smtClean="0"/>
              <a:t>12/4/2022</a:t>
            </a:fld>
            <a:endParaRPr lang="en-US"/>
          </a:p>
        </p:txBody>
      </p:sp>
      <p:sp>
        <p:nvSpPr>
          <p:cNvPr id="5" name="Footer Placeholder 4"/>
          <p:cNvSpPr>
            <a:spLocks noGrp="1"/>
          </p:cNvSpPr>
          <p:nvPr>
            <p:ph type="ftr" sz="quarter" idx="11"/>
          </p:nvPr>
        </p:nvSpPr>
        <p:spPr>
          <a:xfrm>
            <a:off x="4156075" y="6356350"/>
            <a:ext cx="3849688"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15375" y="6356350"/>
            <a:ext cx="2838450" cy="365125"/>
          </a:xfrm>
          <a:prstGeom prst="rect">
            <a:avLst/>
          </a:prstGeom>
        </p:spPr>
        <p:txBody>
          <a:bodyPr/>
          <a:lstStyle/>
          <a:p>
            <a:fld id="{CF5E4870-9625-4E4D-B29F-A2975B445A81}" type="slidenum">
              <a:rPr lang="en-US" smtClean="0"/>
              <a:t>‹#›</a:t>
            </a:fld>
            <a:endParaRPr lang="en-US"/>
          </a:p>
        </p:txBody>
      </p:sp>
    </p:spTree>
    <p:extLst>
      <p:ext uri="{BB962C8B-B14F-4D97-AF65-F5344CB8AC3E}">
        <p14:creationId xmlns:p14="http://schemas.microsoft.com/office/powerpoint/2010/main" val="1106436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8013" y="274638"/>
            <a:ext cx="10945812"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8013" y="1600200"/>
            <a:ext cx="5395912"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56325" y="1600200"/>
            <a:ext cx="5397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8013" y="6356350"/>
            <a:ext cx="2838450" cy="365125"/>
          </a:xfrm>
          <a:prstGeom prst="rect">
            <a:avLst/>
          </a:prstGeom>
        </p:spPr>
        <p:txBody>
          <a:bodyPr/>
          <a:lstStyle/>
          <a:p>
            <a:fld id="{B1A477AB-C70D-4CAB-901B-73BE88B95D86}" type="datetimeFigureOut">
              <a:rPr lang="en-US" smtClean="0"/>
              <a:t>12/4/2022</a:t>
            </a:fld>
            <a:endParaRPr lang="en-US"/>
          </a:p>
        </p:txBody>
      </p:sp>
      <p:sp>
        <p:nvSpPr>
          <p:cNvPr id="6" name="Footer Placeholder 5"/>
          <p:cNvSpPr>
            <a:spLocks noGrp="1"/>
          </p:cNvSpPr>
          <p:nvPr>
            <p:ph type="ftr" sz="quarter" idx="11"/>
          </p:nvPr>
        </p:nvSpPr>
        <p:spPr>
          <a:xfrm>
            <a:off x="4156075" y="6356350"/>
            <a:ext cx="3849688"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15375" y="6356350"/>
            <a:ext cx="2838450" cy="365125"/>
          </a:xfrm>
          <a:prstGeom prst="rect">
            <a:avLst/>
          </a:prstGeom>
        </p:spPr>
        <p:txBody>
          <a:bodyPr/>
          <a:lstStyle/>
          <a:p>
            <a:fld id="{CF5E4870-9625-4E4D-B29F-A2975B445A81}" type="slidenum">
              <a:rPr lang="en-US" smtClean="0"/>
              <a:t>‹#›</a:t>
            </a:fld>
            <a:endParaRPr lang="en-US"/>
          </a:p>
        </p:txBody>
      </p:sp>
    </p:spTree>
    <p:extLst>
      <p:ext uri="{BB962C8B-B14F-4D97-AF65-F5344CB8AC3E}">
        <p14:creationId xmlns:p14="http://schemas.microsoft.com/office/powerpoint/2010/main" val="36810048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13" y="274638"/>
            <a:ext cx="10945812"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8013" y="1535113"/>
            <a:ext cx="537368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8013" y="2174875"/>
            <a:ext cx="537368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8550" y="1535113"/>
            <a:ext cx="53752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8550" y="2174875"/>
            <a:ext cx="53752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8013" y="6356350"/>
            <a:ext cx="2838450" cy="365125"/>
          </a:xfrm>
          <a:prstGeom prst="rect">
            <a:avLst/>
          </a:prstGeom>
        </p:spPr>
        <p:txBody>
          <a:bodyPr/>
          <a:lstStyle/>
          <a:p>
            <a:fld id="{B1A477AB-C70D-4CAB-901B-73BE88B95D86}" type="datetimeFigureOut">
              <a:rPr lang="en-US" smtClean="0"/>
              <a:t>12/4/2022</a:t>
            </a:fld>
            <a:endParaRPr lang="en-US"/>
          </a:p>
        </p:txBody>
      </p:sp>
      <p:sp>
        <p:nvSpPr>
          <p:cNvPr id="8" name="Footer Placeholder 7"/>
          <p:cNvSpPr>
            <a:spLocks noGrp="1"/>
          </p:cNvSpPr>
          <p:nvPr>
            <p:ph type="ftr" sz="quarter" idx="11"/>
          </p:nvPr>
        </p:nvSpPr>
        <p:spPr>
          <a:xfrm>
            <a:off x="4156075" y="6356350"/>
            <a:ext cx="3849688"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15375" y="6356350"/>
            <a:ext cx="2838450" cy="365125"/>
          </a:xfrm>
          <a:prstGeom prst="rect">
            <a:avLst/>
          </a:prstGeom>
        </p:spPr>
        <p:txBody>
          <a:bodyPr/>
          <a:lstStyle/>
          <a:p>
            <a:fld id="{CF5E4870-9625-4E4D-B29F-A2975B445A81}" type="slidenum">
              <a:rPr lang="en-US" smtClean="0"/>
              <a:t>‹#›</a:t>
            </a:fld>
            <a:endParaRPr lang="en-US"/>
          </a:p>
        </p:txBody>
      </p:sp>
    </p:spTree>
    <p:extLst>
      <p:ext uri="{BB962C8B-B14F-4D97-AF65-F5344CB8AC3E}">
        <p14:creationId xmlns:p14="http://schemas.microsoft.com/office/powerpoint/2010/main" val="22786227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8013" y="274638"/>
            <a:ext cx="10945812"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8013" y="6356350"/>
            <a:ext cx="2838450" cy="365125"/>
          </a:xfrm>
          <a:prstGeom prst="rect">
            <a:avLst/>
          </a:prstGeom>
        </p:spPr>
        <p:txBody>
          <a:bodyPr/>
          <a:lstStyle/>
          <a:p>
            <a:fld id="{B1A477AB-C70D-4CAB-901B-73BE88B95D86}" type="datetimeFigureOut">
              <a:rPr lang="en-US" smtClean="0"/>
              <a:t>12/4/2022</a:t>
            </a:fld>
            <a:endParaRPr lang="en-US"/>
          </a:p>
        </p:txBody>
      </p:sp>
      <p:sp>
        <p:nvSpPr>
          <p:cNvPr id="4" name="Footer Placeholder 3"/>
          <p:cNvSpPr>
            <a:spLocks noGrp="1"/>
          </p:cNvSpPr>
          <p:nvPr>
            <p:ph type="ftr" sz="quarter" idx="11"/>
          </p:nvPr>
        </p:nvSpPr>
        <p:spPr>
          <a:xfrm>
            <a:off x="4156075" y="6356350"/>
            <a:ext cx="3849688"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15375" y="6356350"/>
            <a:ext cx="2838450" cy="365125"/>
          </a:xfrm>
          <a:prstGeom prst="rect">
            <a:avLst/>
          </a:prstGeom>
        </p:spPr>
        <p:txBody>
          <a:bodyPr/>
          <a:lstStyle/>
          <a:p>
            <a:fld id="{CF5E4870-9625-4E4D-B29F-A2975B445A81}" type="slidenum">
              <a:rPr lang="en-US" smtClean="0"/>
              <a:t>‹#›</a:t>
            </a:fld>
            <a:endParaRPr lang="en-US"/>
          </a:p>
        </p:txBody>
      </p:sp>
    </p:spTree>
    <p:extLst>
      <p:ext uri="{BB962C8B-B14F-4D97-AF65-F5344CB8AC3E}">
        <p14:creationId xmlns:p14="http://schemas.microsoft.com/office/powerpoint/2010/main" val="26583001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8013" y="6356350"/>
            <a:ext cx="2838450" cy="365125"/>
          </a:xfrm>
          <a:prstGeom prst="rect">
            <a:avLst/>
          </a:prstGeom>
        </p:spPr>
        <p:txBody>
          <a:bodyPr/>
          <a:lstStyle/>
          <a:p>
            <a:fld id="{B1A477AB-C70D-4CAB-901B-73BE88B95D86}" type="datetimeFigureOut">
              <a:rPr lang="en-US" smtClean="0"/>
              <a:t>12/4/2022</a:t>
            </a:fld>
            <a:endParaRPr lang="en-US"/>
          </a:p>
        </p:txBody>
      </p:sp>
      <p:sp>
        <p:nvSpPr>
          <p:cNvPr id="3" name="Footer Placeholder 2"/>
          <p:cNvSpPr>
            <a:spLocks noGrp="1"/>
          </p:cNvSpPr>
          <p:nvPr>
            <p:ph type="ftr" sz="quarter" idx="11"/>
          </p:nvPr>
        </p:nvSpPr>
        <p:spPr>
          <a:xfrm>
            <a:off x="4156075" y="6356350"/>
            <a:ext cx="3849688"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15375" y="6356350"/>
            <a:ext cx="2838450" cy="365125"/>
          </a:xfrm>
          <a:prstGeom prst="rect">
            <a:avLst/>
          </a:prstGeom>
        </p:spPr>
        <p:txBody>
          <a:bodyPr/>
          <a:lstStyle/>
          <a:p>
            <a:fld id="{CF5E4870-9625-4E4D-B29F-A2975B445A81}" type="slidenum">
              <a:rPr lang="en-US" smtClean="0"/>
              <a:t>‹#›</a:t>
            </a:fld>
            <a:endParaRPr lang="en-US"/>
          </a:p>
        </p:txBody>
      </p:sp>
    </p:spTree>
    <p:extLst>
      <p:ext uri="{BB962C8B-B14F-4D97-AF65-F5344CB8AC3E}">
        <p14:creationId xmlns:p14="http://schemas.microsoft.com/office/powerpoint/2010/main" val="6725266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13" y="273050"/>
            <a:ext cx="4000500"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54563" y="273050"/>
            <a:ext cx="6799262"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013" y="1435100"/>
            <a:ext cx="4000500"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8013" y="6356350"/>
            <a:ext cx="2838450" cy="365125"/>
          </a:xfrm>
          <a:prstGeom prst="rect">
            <a:avLst/>
          </a:prstGeom>
        </p:spPr>
        <p:txBody>
          <a:bodyPr/>
          <a:lstStyle/>
          <a:p>
            <a:fld id="{B1A477AB-C70D-4CAB-901B-73BE88B95D86}" type="datetimeFigureOut">
              <a:rPr lang="en-US" smtClean="0"/>
              <a:t>12/4/2022</a:t>
            </a:fld>
            <a:endParaRPr lang="en-US"/>
          </a:p>
        </p:txBody>
      </p:sp>
      <p:sp>
        <p:nvSpPr>
          <p:cNvPr id="6" name="Footer Placeholder 5"/>
          <p:cNvSpPr>
            <a:spLocks noGrp="1"/>
          </p:cNvSpPr>
          <p:nvPr>
            <p:ph type="ftr" sz="quarter" idx="11"/>
          </p:nvPr>
        </p:nvSpPr>
        <p:spPr>
          <a:xfrm>
            <a:off x="4156075" y="6356350"/>
            <a:ext cx="3849688"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15375" y="6356350"/>
            <a:ext cx="2838450" cy="365125"/>
          </a:xfrm>
          <a:prstGeom prst="rect">
            <a:avLst/>
          </a:prstGeom>
        </p:spPr>
        <p:txBody>
          <a:bodyPr/>
          <a:lstStyle/>
          <a:p>
            <a:fld id="{CF5E4870-9625-4E4D-B29F-A2975B445A81}" type="slidenum">
              <a:rPr lang="en-US" smtClean="0"/>
              <a:t>‹#›</a:t>
            </a:fld>
            <a:endParaRPr lang="en-US"/>
          </a:p>
        </p:txBody>
      </p:sp>
    </p:spTree>
    <p:extLst>
      <p:ext uri="{BB962C8B-B14F-4D97-AF65-F5344CB8AC3E}">
        <p14:creationId xmlns:p14="http://schemas.microsoft.com/office/powerpoint/2010/main" val="33545302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4425" y="4800600"/>
            <a:ext cx="729615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4425" y="612775"/>
            <a:ext cx="729615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4425" y="5367338"/>
            <a:ext cx="729615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8013" y="6356350"/>
            <a:ext cx="2838450" cy="365125"/>
          </a:xfrm>
          <a:prstGeom prst="rect">
            <a:avLst/>
          </a:prstGeom>
        </p:spPr>
        <p:txBody>
          <a:bodyPr/>
          <a:lstStyle/>
          <a:p>
            <a:fld id="{B1A477AB-C70D-4CAB-901B-73BE88B95D86}" type="datetimeFigureOut">
              <a:rPr lang="en-US" smtClean="0"/>
              <a:t>12/4/2022</a:t>
            </a:fld>
            <a:endParaRPr lang="en-US"/>
          </a:p>
        </p:txBody>
      </p:sp>
      <p:sp>
        <p:nvSpPr>
          <p:cNvPr id="6" name="Footer Placeholder 5"/>
          <p:cNvSpPr>
            <a:spLocks noGrp="1"/>
          </p:cNvSpPr>
          <p:nvPr>
            <p:ph type="ftr" sz="quarter" idx="11"/>
          </p:nvPr>
        </p:nvSpPr>
        <p:spPr>
          <a:xfrm>
            <a:off x="4156075" y="6356350"/>
            <a:ext cx="3849688"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15375" y="6356350"/>
            <a:ext cx="2838450" cy="365125"/>
          </a:xfrm>
          <a:prstGeom prst="rect">
            <a:avLst/>
          </a:prstGeom>
        </p:spPr>
        <p:txBody>
          <a:bodyPr/>
          <a:lstStyle/>
          <a:p>
            <a:fld id="{CF5E4870-9625-4E4D-B29F-A2975B445A81}" type="slidenum">
              <a:rPr lang="en-US" smtClean="0"/>
              <a:t>‹#›</a:t>
            </a:fld>
            <a:endParaRPr lang="en-US"/>
          </a:p>
        </p:txBody>
      </p:sp>
    </p:spTree>
    <p:extLst>
      <p:ext uri="{BB962C8B-B14F-4D97-AF65-F5344CB8AC3E}">
        <p14:creationId xmlns:p14="http://schemas.microsoft.com/office/powerpoint/2010/main" val="21886043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8013" y="274638"/>
            <a:ext cx="10945812"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8013" y="1600200"/>
            <a:ext cx="10945812"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8013" y="6356350"/>
            <a:ext cx="2838450" cy="365125"/>
          </a:xfrm>
          <a:prstGeom prst="rect">
            <a:avLst/>
          </a:prstGeom>
        </p:spPr>
        <p:txBody>
          <a:bodyPr/>
          <a:lstStyle/>
          <a:p>
            <a:fld id="{B1A477AB-C70D-4CAB-901B-73BE88B95D86}" type="datetimeFigureOut">
              <a:rPr lang="en-US" smtClean="0"/>
              <a:t>12/4/2022</a:t>
            </a:fld>
            <a:endParaRPr lang="en-US"/>
          </a:p>
        </p:txBody>
      </p:sp>
      <p:sp>
        <p:nvSpPr>
          <p:cNvPr id="5" name="Footer Placeholder 4"/>
          <p:cNvSpPr>
            <a:spLocks noGrp="1"/>
          </p:cNvSpPr>
          <p:nvPr>
            <p:ph type="ftr" sz="quarter" idx="11"/>
          </p:nvPr>
        </p:nvSpPr>
        <p:spPr>
          <a:xfrm>
            <a:off x="4156075" y="6356350"/>
            <a:ext cx="3849688"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15375" y="6356350"/>
            <a:ext cx="2838450" cy="365125"/>
          </a:xfrm>
          <a:prstGeom prst="rect">
            <a:avLst/>
          </a:prstGeom>
        </p:spPr>
        <p:txBody>
          <a:bodyPr/>
          <a:lstStyle/>
          <a:p>
            <a:fld id="{CF5E4870-9625-4E4D-B29F-A2975B445A81}" type="slidenum">
              <a:rPr lang="en-US" smtClean="0"/>
              <a:t>‹#›</a:t>
            </a:fld>
            <a:endParaRPr lang="en-US"/>
          </a:p>
        </p:txBody>
      </p:sp>
    </p:spTree>
    <p:extLst>
      <p:ext uri="{BB962C8B-B14F-4D97-AF65-F5344CB8AC3E}">
        <p14:creationId xmlns:p14="http://schemas.microsoft.com/office/powerpoint/2010/main" val="32449112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8563" y="274638"/>
            <a:ext cx="2735262"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8013" y="274638"/>
            <a:ext cx="805815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8013" y="6356350"/>
            <a:ext cx="2838450" cy="365125"/>
          </a:xfrm>
          <a:prstGeom prst="rect">
            <a:avLst/>
          </a:prstGeom>
        </p:spPr>
        <p:txBody>
          <a:bodyPr/>
          <a:lstStyle/>
          <a:p>
            <a:fld id="{B1A477AB-C70D-4CAB-901B-73BE88B95D86}" type="datetimeFigureOut">
              <a:rPr lang="en-US" smtClean="0"/>
              <a:t>12/4/2022</a:t>
            </a:fld>
            <a:endParaRPr lang="en-US"/>
          </a:p>
        </p:txBody>
      </p:sp>
      <p:sp>
        <p:nvSpPr>
          <p:cNvPr id="5" name="Footer Placeholder 4"/>
          <p:cNvSpPr>
            <a:spLocks noGrp="1"/>
          </p:cNvSpPr>
          <p:nvPr>
            <p:ph type="ftr" sz="quarter" idx="11"/>
          </p:nvPr>
        </p:nvSpPr>
        <p:spPr>
          <a:xfrm>
            <a:off x="4156075" y="6356350"/>
            <a:ext cx="3849688"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15375" y="6356350"/>
            <a:ext cx="2838450" cy="365125"/>
          </a:xfrm>
          <a:prstGeom prst="rect">
            <a:avLst/>
          </a:prstGeom>
        </p:spPr>
        <p:txBody>
          <a:bodyPr/>
          <a:lstStyle/>
          <a:p>
            <a:fld id="{CF5E4870-9625-4E4D-B29F-A2975B445A81}" type="slidenum">
              <a:rPr lang="en-US" smtClean="0"/>
              <a:t>‹#›</a:t>
            </a:fld>
            <a:endParaRPr lang="en-US"/>
          </a:p>
        </p:txBody>
      </p:sp>
    </p:spTree>
    <p:extLst>
      <p:ext uri="{BB962C8B-B14F-4D97-AF65-F5344CB8AC3E}">
        <p14:creationId xmlns:p14="http://schemas.microsoft.com/office/powerpoint/2010/main" val="939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标题幻灯片" type="title">
  <p:cSld name="标题幻灯片">
    <p:spTree>
      <p:nvGrpSpPr>
        <p:cNvPr id="1" name="Shape 15"/>
        <p:cNvGrpSpPr/>
        <p:nvPr/>
      </p:nvGrpSpPr>
      <p:grpSpPr>
        <a:xfrm>
          <a:off x="0" y="0"/>
          <a:ext cx="0" cy="0"/>
          <a:chOff x="0" y="0"/>
          <a:chExt cx="0" cy="0"/>
        </a:xfrm>
      </p:grpSpPr>
      <p:sp>
        <p:nvSpPr>
          <p:cNvPr id="16" name="Google Shape;16;p26"/>
          <p:cNvSpPr txBox="1">
            <a:spLocks noGrp="1"/>
          </p:cNvSpPr>
          <p:nvPr>
            <p:ph type="ctrTitle"/>
          </p:nvPr>
        </p:nvSpPr>
        <p:spPr>
          <a:xfrm>
            <a:off x="1520230" y="1122363"/>
            <a:ext cx="9121379" cy="2387600"/>
          </a:xfrm>
          <a:prstGeom prst="rect">
            <a:avLst/>
          </a:prstGeom>
          <a:noFill/>
          <a:ln>
            <a:noFill/>
          </a:ln>
        </p:spPr>
        <p:txBody>
          <a:bodyPr spcFirstLastPara="1" wrap="square" lIns="68552" tIns="34274" rIns="68552" bIns="34274" anchor="b" anchorCtr="0">
            <a:normAutofit/>
          </a:bodyPr>
          <a:lstStyle>
            <a:lvl1pPr lvl="0" algn="ctr">
              <a:lnSpc>
                <a:spcPct val="90000"/>
              </a:lnSpc>
              <a:spcBef>
                <a:spcPts val="0"/>
              </a:spcBef>
              <a:spcAft>
                <a:spcPts val="0"/>
              </a:spcAft>
              <a:buClr>
                <a:schemeClr val="dk1"/>
              </a:buClr>
              <a:buSzPts val="6000"/>
              <a:buFont typeface="Calibri"/>
              <a:buNone/>
              <a:defRPr sz="5985"/>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6"/>
          <p:cNvSpPr txBox="1">
            <a:spLocks noGrp="1"/>
          </p:cNvSpPr>
          <p:nvPr>
            <p:ph type="subTitle" idx="1"/>
          </p:nvPr>
        </p:nvSpPr>
        <p:spPr>
          <a:xfrm>
            <a:off x="1520230" y="3602037"/>
            <a:ext cx="9121379" cy="1655763"/>
          </a:xfrm>
          <a:prstGeom prst="rect">
            <a:avLst/>
          </a:prstGeom>
          <a:noFill/>
          <a:ln>
            <a:noFill/>
          </a:ln>
        </p:spPr>
        <p:txBody>
          <a:bodyPr spcFirstLastPara="1" wrap="square" lIns="68552" tIns="34274" rIns="68552" bIns="34274" anchor="t" anchorCtr="0">
            <a:normAutofit/>
          </a:bodyPr>
          <a:lstStyle>
            <a:lvl1pPr lvl="0" algn="ctr">
              <a:lnSpc>
                <a:spcPct val="90000"/>
              </a:lnSpc>
              <a:spcBef>
                <a:spcPts val="998"/>
              </a:spcBef>
              <a:spcAft>
                <a:spcPts val="0"/>
              </a:spcAft>
              <a:buClr>
                <a:schemeClr val="dk1"/>
              </a:buClr>
              <a:buSzPts val="2400"/>
              <a:buNone/>
              <a:defRPr sz="2394"/>
            </a:lvl1pPr>
            <a:lvl2pPr lvl="1" algn="ctr">
              <a:lnSpc>
                <a:spcPct val="90000"/>
              </a:lnSpc>
              <a:spcBef>
                <a:spcPts val="499"/>
              </a:spcBef>
              <a:spcAft>
                <a:spcPts val="0"/>
              </a:spcAft>
              <a:buClr>
                <a:schemeClr val="dk1"/>
              </a:buClr>
              <a:buSzPts val="2000"/>
              <a:buNone/>
              <a:defRPr sz="1995"/>
            </a:lvl2pPr>
            <a:lvl3pPr lvl="2" algn="ctr">
              <a:lnSpc>
                <a:spcPct val="90000"/>
              </a:lnSpc>
              <a:spcBef>
                <a:spcPts val="499"/>
              </a:spcBef>
              <a:spcAft>
                <a:spcPts val="0"/>
              </a:spcAft>
              <a:buClr>
                <a:schemeClr val="dk1"/>
              </a:buClr>
              <a:buSzPts val="1800"/>
              <a:buNone/>
              <a:defRPr sz="1862"/>
            </a:lvl3pPr>
            <a:lvl4pPr lvl="3" algn="ctr">
              <a:lnSpc>
                <a:spcPct val="90000"/>
              </a:lnSpc>
              <a:spcBef>
                <a:spcPts val="499"/>
              </a:spcBef>
              <a:spcAft>
                <a:spcPts val="0"/>
              </a:spcAft>
              <a:buClr>
                <a:schemeClr val="dk1"/>
              </a:buClr>
              <a:buSzPts val="1600"/>
              <a:buNone/>
              <a:defRPr sz="1596"/>
            </a:lvl4pPr>
            <a:lvl5pPr lvl="4" algn="ctr">
              <a:lnSpc>
                <a:spcPct val="90000"/>
              </a:lnSpc>
              <a:spcBef>
                <a:spcPts val="499"/>
              </a:spcBef>
              <a:spcAft>
                <a:spcPts val="0"/>
              </a:spcAft>
              <a:buClr>
                <a:schemeClr val="dk1"/>
              </a:buClr>
              <a:buSzPts val="1600"/>
              <a:buNone/>
              <a:defRPr sz="1596"/>
            </a:lvl5pPr>
            <a:lvl6pPr lvl="5" algn="ctr">
              <a:lnSpc>
                <a:spcPct val="90000"/>
              </a:lnSpc>
              <a:spcBef>
                <a:spcPts val="499"/>
              </a:spcBef>
              <a:spcAft>
                <a:spcPts val="0"/>
              </a:spcAft>
              <a:buClr>
                <a:schemeClr val="dk1"/>
              </a:buClr>
              <a:buSzPts val="1600"/>
              <a:buNone/>
              <a:defRPr sz="1596"/>
            </a:lvl6pPr>
            <a:lvl7pPr lvl="6" algn="ctr">
              <a:lnSpc>
                <a:spcPct val="90000"/>
              </a:lnSpc>
              <a:spcBef>
                <a:spcPts val="499"/>
              </a:spcBef>
              <a:spcAft>
                <a:spcPts val="0"/>
              </a:spcAft>
              <a:buClr>
                <a:schemeClr val="dk1"/>
              </a:buClr>
              <a:buSzPts val="1600"/>
              <a:buNone/>
              <a:defRPr sz="1596"/>
            </a:lvl7pPr>
            <a:lvl8pPr lvl="7" algn="ctr">
              <a:lnSpc>
                <a:spcPct val="90000"/>
              </a:lnSpc>
              <a:spcBef>
                <a:spcPts val="499"/>
              </a:spcBef>
              <a:spcAft>
                <a:spcPts val="0"/>
              </a:spcAft>
              <a:buClr>
                <a:schemeClr val="dk1"/>
              </a:buClr>
              <a:buSzPts val="1600"/>
              <a:buNone/>
              <a:defRPr sz="1596"/>
            </a:lvl8pPr>
            <a:lvl9pPr lvl="8" algn="ctr">
              <a:lnSpc>
                <a:spcPct val="90000"/>
              </a:lnSpc>
              <a:spcBef>
                <a:spcPts val="499"/>
              </a:spcBef>
              <a:spcAft>
                <a:spcPts val="0"/>
              </a:spcAft>
              <a:buClr>
                <a:schemeClr val="dk1"/>
              </a:buClr>
              <a:buSzPts val="1600"/>
              <a:buNone/>
              <a:defRPr sz="1596"/>
            </a:lvl9pPr>
          </a:lstStyle>
          <a:p>
            <a:endParaRPr/>
          </a:p>
        </p:txBody>
      </p:sp>
      <p:sp>
        <p:nvSpPr>
          <p:cNvPr id="18" name="Google Shape;18;p26"/>
          <p:cNvSpPr txBox="1">
            <a:spLocks noGrp="1"/>
          </p:cNvSpPr>
          <p:nvPr>
            <p:ph type="dt" idx="10"/>
          </p:nvPr>
        </p:nvSpPr>
        <p:spPr>
          <a:xfrm>
            <a:off x="836126" y="6356352"/>
            <a:ext cx="2736414" cy="365125"/>
          </a:xfrm>
          <a:prstGeom prst="rect">
            <a:avLst/>
          </a:prstGeom>
          <a:noFill/>
          <a:ln>
            <a:noFill/>
          </a:ln>
        </p:spPr>
        <p:txBody>
          <a:bodyPr spcFirstLastPara="1" wrap="square" lIns="68552" tIns="34274" rIns="68552"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6"/>
          <p:cNvSpPr txBox="1">
            <a:spLocks noGrp="1"/>
          </p:cNvSpPr>
          <p:nvPr>
            <p:ph type="ftr" idx="11"/>
          </p:nvPr>
        </p:nvSpPr>
        <p:spPr>
          <a:xfrm>
            <a:off x="4028609" y="6356352"/>
            <a:ext cx="4104620" cy="365125"/>
          </a:xfrm>
          <a:prstGeom prst="rect">
            <a:avLst/>
          </a:prstGeom>
          <a:noFill/>
          <a:ln>
            <a:noFill/>
          </a:ln>
        </p:spPr>
        <p:txBody>
          <a:bodyPr spcFirstLastPara="1" wrap="square" lIns="68552" tIns="34274" rIns="68552"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6"/>
          <p:cNvSpPr txBox="1">
            <a:spLocks noGrp="1"/>
          </p:cNvSpPr>
          <p:nvPr>
            <p:ph type="sldNum" idx="12"/>
          </p:nvPr>
        </p:nvSpPr>
        <p:spPr>
          <a:xfrm>
            <a:off x="8589298" y="6356352"/>
            <a:ext cx="2736414" cy="365125"/>
          </a:xfrm>
          <a:prstGeom prst="rect">
            <a:avLst/>
          </a:prstGeom>
          <a:noFill/>
          <a:ln>
            <a:noFill/>
          </a:ln>
        </p:spPr>
        <p:txBody>
          <a:bodyPr spcFirstLastPara="1" wrap="square" lIns="68552" tIns="34274" rIns="68552"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4814284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6127" y="365126"/>
            <a:ext cx="10489585"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6126" y="1825625"/>
            <a:ext cx="5168781"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56931" y="1825625"/>
            <a:ext cx="5168781"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79A9E3-4E3C-4047-B1EB-F965C6DD9E95}" type="datetimeFigureOut">
              <a:rPr lang="en-US" smtClean="0">
                <a:solidFill>
                  <a:prstClr val="black">
                    <a:tint val="75000"/>
                  </a:prstClr>
                </a:solidFill>
              </a:rPr>
              <a:pPr/>
              <a:t>12/4/2022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1A0FD1-03D7-43A9-A872-40E985FD6C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9486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两栏内容" type="twoObj">
  <p:cSld name="两栏内容">
    <p:spTree>
      <p:nvGrpSpPr>
        <p:cNvPr id="1" name="Shape 33"/>
        <p:cNvGrpSpPr/>
        <p:nvPr/>
      </p:nvGrpSpPr>
      <p:grpSpPr>
        <a:xfrm>
          <a:off x="0" y="0"/>
          <a:ext cx="0" cy="0"/>
          <a:chOff x="0" y="0"/>
          <a:chExt cx="0" cy="0"/>
        </a:xfrm>
      </p:grpSpPr>
      <p:sp>
        <p:nvSpPr>
          <p:cNvPr id="34" name="Google Shape;34;p29"/>
          <p:cNvSpPr txBox="1">
            <a:spLocks noGrp="1"/>
          </p:cNvSpPr>
          <p:nvPr>
            <p:ph type="title"/>
          </p:nvPr>
        </p:nvSpPr>
        <p:spPr>
          <a:xfrm>
            <a:off x="836127" y="365125"/>
            <a:ext cx="10489585" cy="1325563"/>
          </a:xfrm>
          <a:prstGeom prst="rect">
            <a:avLst/>
          </a:prstGeom>
          <a:noFill/>
          <a:ln>
            <a:noFill/>
          </a:ln>
        </p:spPr>
        <p:txBody>
          <a:bodyPr spcFirstLastPara="1" wrap="square" lIns="68552" tIns="34274" rIns="68552" bIns="34274"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9"/>
          <p:cNvSpPr txBox="1">
            <a:spLocks noGrp="1"/>
          </p:cNvSpPr>
          <p:nvPr>
            <p:ph type="body" idx="1"/>
          </p:nvPr>
        </p:nvSpPr>
        <p:spPr>
          <a:xfrm>
            <a:off x="836126" y="1825625"/>
            <a:ext cx="5168781" cy="4351339"/>
          </a:xfrm>
          <a:prstGeom prst="rect">
            <a:avLst/>
          </a:prstGeom>
          <a:noFill/>
          <a:ln>
            <a:noFill/>
          </a:ln>
        </p:spPr>
        <p:txBody>
          <a:bodyPr spcFirstLastPara="1" wrap="square" lIns="68552" tIns="34274" rIns="68552" bIns="34274" anchor="t" anchorCtr="0">
            <a:normAutofit/>
          </a:bodyPr>
          <a:lstStyle>
            <a:lvl1pPr marL="455928" lvl="0" indent="-341954" algn="l">
              <a:lnSpc>
                <a:spcPct val="90000"/>
              </a:lnSpc>
              <a:spcBef>
                <a:spcPts val="998"/>
              </a:spcBef>
              <a:spcAft>
                <a:spcPts val="0"/>
              </a:spcAft>
              <a:buClr>
                <a:schemeClr val="dk1"/>
              </a:buClr>
              <a:buSzPts val="1800"/>
              <a:buChar char="•"/>
              <a:defRPr/>
            </a:lvl1pPr>
            <a:lvl2pPr marL="911865" lvl="1" indent="-341954" algn="l">
              <a:lnSpc>
                <a:spcPct val="90000"/>
              </a:lnSpc>
              <a:spcBef>
                <a:spcPts val="499"/>
              </a:spcBef>
              <a:spcAft>
                <a:spcPts val="0"/>
              </a:spcAft>
              <a:buClr>
                <a:schemeClr val="dk1"/>
              </a:buClr>
              <a:buSzPts val="1800"/>
              <a:buChar char="•"/>
              <a:defRPr/>
            </a:lvl2pPr>
            <a:lvl3pPr marL="1367799" lvl="2" indent="-341954" algn="l">
              <a:lnSpc>
                <a:spcPct val="90000"/>
              </a:lnSpc>
              <a:spcBef>
                <a:spcPts val="499"/>
              </a:spcBef>
              <a:spcAft>
                <a:spcPts val="0"/>
              </a:spcAft>
              <a:buClr>
                <a:schemeClr val="dk1"/>
              </a:buClr>
              <a:buSzPts val="1800"/>
              <a:buChar char="•"/>
              <a:defRPr/>
            </a:lvl3pPr>
            <a:lvl4pPr marL="1823731" lvl="3" indent="-341954" algn="l">
              <a:lnSpc>
                <a:spcPct val="90000"/>
              </a:lnSpc>
              <a:spcBef>
                <a:spcPts val="499"/>
              </a:spcBef>
              <a:spcAft>
                <a:spcPts val="0"/>
              </a:spcAft>
              <a:buClr>
                <a:schemeClr val="dk1"/>
              </a:buClr>
              <a:buSzPts val="1800"/>
              <a:buChar char="•"/>
              <a:defRPr/>
            </a:lvl4pPr>
            <a:lvl5pPr marL="2279669" lvl="4" indent="-341954" algn="l">
              <a:lnSpc>
                <a:spcPct val="90000"/>
              </a:lnSpc>
              <a:spcBef>
                <a:spcPts val="499"/>
              </a:spcBef>
              <a:spcAft>
                <a:spcPts val="0"/>
              </a:spcAft>
              <a:buClr>
                <a:schemeClr val="dk1"/>
              </a:buClr>
              <a:buSzPts val="1800"/>
              <a:buChar char="•"/>
              <a:defRPr/>
            </a:lvl5pPr>
            <a:lvl6pPr marL="2735595" lvl="5" indent="-341954" algn="l">
              <a:lnSpc>
                <a:spcPct val="90000"/>
              </a:lnSpc>
              <a:spcBef>
                <a:spcPts val="499"/>
              </a:spcBef>
              <a:spcAft>
                <a:spcPts val="0"/>
              </a:spcAft>
              <a:buClr>
                <a:schemeClr val="dk1"/>
              </a:buClr>
              <a:buSzPts val="1800"/>
              <a:buChar char="•"/>
              <a:defRPr/>
            </a:lvl6pPr>
            <a:lvl7pPr marL="3191521" lvl="6" indent="-341954" algn="l">
              <a:lnSpc>
                <a:spcPct val="90000"/>
              </a:lnSpc>
              <a:spcBef>
                <a:spcPts val="499"/>
              </a:spcBef>
              <a:spcAft>
                <a:spcPts val="0"/>
              </a:spcAft>
              <a:buClr>
                <a:schemeClr val="dk1"/>
              </a:buClr>
              <a:buSzPts val="1800"/>
              <a:buChar char="•"/>
              <a:defRPr/>
            </a:lvl7pPr>
            <a:lvl8pPr marL="3647449" lvl="7" indent="-341954" algn="l">
              <a:lnSpc>
                <a:spcPct val="90000"/>
              </a:lnSpc>
              <a:spcBef>
                <a:spcPts val="499"/>
              </a:spcBef>
              <a:spcAft>
                <a:spcPts val="0"/>
              </a:spcAft>
              <a:buClr>
                <a:schemeClr val="dk1"/>
              </a:buClr>
              <a:buSzPts val="1800"/>
              <a:buChar char="•"/>
              <a:defRPr/>
            </a:lvl8pPr>
            <a:lvl9pPr marL="4103386" lvl="8" indent="-341954" algn="l">
              <a:lnSpc>
                <a:spcPct val="90000"/>
              </a:lnSpc>
              <a:spcBef>
                <a:spcPts val="499"/>
              </a:spcBef>
              <a:spcAft>
                <a:spcPts val="0"/>
              </a:spcAft>
              <a:buClr>
                <a:schemeClr val="dk1"/>
              </a:buClr>
              <a:buSzPts val="1800"/>
              <a:buChar char="•"/>
              <a:defRPr/>
            </a:lvl9pPr>
          </a:lstStyle>
          <a:p>
            <a:endParaRPr/>
          </a:p>
        </p:txBody>
      </p:sp>
      <p:sp>
        <p:nvSpPr>
          <p:cNvPr id="36" name="Google Shape;36;p29"/>
          <p:cNvSpPr txBox="1">
            <a:spLocks noGrp="1"/>
          </p:cNvSpPr>
          <p:nvPr>
            <p:ph type="body" idx="2"/>
          </p:nvPr>
        </p:nvSpPr>
        <p:spPr>
          <a:xfrm>
            <a:off x="6156931" y="1825625"/>
            <a:ext cx="5168781" cy="4351339"/>
          </a:xfrm>
          <a:prstGeom prst="rect">
            <a:avLst/>
          </a:prstGeom>
          <a:noFill/>
          <a:ln>
            <a:noFill/>
          </a:ln>
        </p:spPr>
        <p:txBody>
          <a:bodyPr spcFirstLastPara="1" wrap="square" lIns="68552" tIns="34274" rIns="68552" bIns="34274" anchor="t" anchorCtr="0">
            <a:normAutofit/>
          </a:bodyPr>
          <a:lstStyle>
            <a:lvl1pPr marL="455928" lvl="0" indent="-341954" algn="l">
              <a:lnSpc>
                <a:spcPct val="90000"/>
              </a:lnSpc>
              <a:spcBef>
                <a:spcPts val="998"/>
              </a:spcBef>
              <a:spcAft>
                <a:spcPts val="0"/>
              </a:spcAft>
              <a:buClr>
                <a:schemeClr val="dk1"/>
              </a:buClr>
              <a:buSzPts val="1800"/>
              <a:buChar char="•"/>
              <a:defRPr/>
            </a:lvl1pPr>
            <a:lvl2pPr marL="911865" lvl="1" indent="-341954" algn="l">
              <a:lnSpc>
                <a:spcPct val="90000"/>
              </a:lnSpc>
              <a:spcBef>
                <a:spcPts val="499"/>
              </a:spcBef>
              <a:spcAft>
                <a:spcPts val="0"/>
              </a:spcAft>
              <a:buClr>
                <a:schemeClr val="dk1"/>
              </a:buClr>
              <a:buSzPts val="1800"/>
              <a:buChar char="•"/>
              <a:defRPr/>
            </a:lvl2pPr>
            <a:lvl3pPr marL="1367799" lvl="2" indent="-341954" algn="l">
              <a:lnSpc>
                <a:spcPct val="90000"/>
              </a:lnSpc>
              <a:spcBef>
                <a:spcPts val="499"/>
              </a:spcBef>
              <a:spcAft>
                <a:spcPts val="0"/>
              </a:spcAft>
              <a:buClr>
                <a:schemeClr val="dk1"/>
              </a:buClr>
              <a:buSzPts val="1800"/>
              <a:buChar char="•"/>
              <a:defRPr/>
            </a:lvl3pPr>
            <a:lvl4pPr marL="1823731" lvl="3" indent="-341954" algn="l">
              <a:lnSpc>
                <a:spcPct val="90000"/>
              </a:lnSpc>
              <a:spcBef>
                <a:spcPts val="499"/>
              </a:spcBef>
              <a:spcAft>
                <a:spcPts val="0"/>
              </a:spcAft>
              <a:buClr>
                <a:schemeClr val="dk1"/>
              </a:buClr>
              <a:buSzPts val="1800"/>
              <a:buChar char="•"/>
              <a:defRPr/>
            </a:lvl4pPr>
            <a:lvl5pPr marL="2279669" lvl="4" indent="-341954" algn="l">
              <a:lnSpc>
                <a:spcPct val="90000"/>
              </a:lnSpc>
              <a:spcBef>
                <a:spcPts val="499"/>
              </a:spcBef>
              <a:spcAft>
                <a:spcPts val="0"/>
              </a:spcAft>
              <a:buClr>
                <a:schemeClr val="dk1"/>
              </a:buClr>
              <a:buSzPts val="1800"/>
              <a:buChar char="•"/>
              <a:defRPr/>
            </a:lvl5pPr>
            <a:lvl6pPr marL="2735595" lvl="5" indent="-341954" algn="l">
              <a:lnSpc>
                <a:spcPct val="90000"/>
              </a:lnSpc>
              <a:spcBef>
                <a:spcPts val="499"/>
              </a:spcBef>
              <a:spcAft>
                <a:spcPts val="0"/>
              </a:spcAft>
              <a:buClr>
                <a:schemeClr val="dk1"/>
              </a:buClr>
              <a:buSzPts val="1800"/>
              <a:buChar char="•"/>
              <a:defRPr/>
            </a:lvl6pPr>
            <a:lvl7pPr marL="3191521" lvl="6" indent="-341954" algn="l">
              <a:lnSpc>
                <a:spcPct val="90000"/>
              </a:lnSpc>
              <a:spcBef>
                <a:spcPts val="499"/>
              </a:spcBef>
              <a:spcAft>
                <a:spcPts val="0"/>
              </a:spcAft>
              <a:buClr>
                <a:schemeClr val="dk1"/>
              </a:buClr>
              <a:buSzPts val="1800"/>
              <a:buChar char="•"/>
              <a:defRPr/>
            </a:lvl7pPr>
            <a:lvl8pPr marL="3647449" lvl="7" indent="-341954" algn="l">
              <a:lnSpc>
                <a:spcPct val="90000"/>
              </a:lnSpc>
              <a:spcBef>
                <a:spcPts val="499"/>
              </a:spcBef>
              <a:spcAft>
                <a:spcPts val="0"/>
              </a:spcAft>
              <a:buClr>
                <a:schemeClr val="dk1"/>
              </a:buClr>
              <a:buSzPts val="1800"/>
              <a:buChar char="•"/>
              <a:defRPr/>
            </a:lvl8pPr>
            <a:lvl9pPr marL="4103386" lvl="8" indent="-341954" algn="l">
              <a:lnSpc>
                <a:spcPct val="90000"/>
              </a:lnSpc>
              <a:spcBef>
                <a:spcPts val="499"/>
              </a:spcBef>
              <a:spcAft>
                <a:spcPts val="0"/>
              </a:spcAft>
              <a:buClr>
                <a:schemeClr val="dk1"/>
              </a:buClr>
              <a:buSzPts val="1800"/>
              <a:buChar char="•"/>
              <a:defRPr/>
            </a:lvl9pPr>
          </a:lstStyle>
          <a:p>
            <a:endParaRPr/>
          </a:p>
        </p:txBody>
      </p:sp>
      <p:sp>
        <p:nvSpPr>
          <p:cNvPr id="37" name="Google Shape;37;p29"/>
          <p:cNvSpPr txBox="1">
            <a:spLocks noGrp="1"/>
          </p:cNvSpPr>
          <p:nvPr>
            <p:ph type="dt" idx="10"/>
          </p:nvPr>
        </p:nvSpPr>
        <p:spPr>
          <a:xfrm>
            <a:off x="836126" y="6356352"/>
            <a:ext cx="2736414" cy="365125"/>
          </a:xfrm>
          <a:prstGeom prst="rect">
            <a:avLst/>
          </a:prstGeom>
          <a:noFill/>
          <a:ln>
            <a:noFill/>
          </a:ln>
        </p:spPr>
        <p:txBody>
          <a:bodyPr spcFirstLastPara="1" wrap="square" lIns="68552" tIns="34274" rIns="68552"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9"/>
          <p:cNvSpPr txBox="1">
            <a:spLocks noGrp="1"/>
          </p:cNvSpPr>
          <p:nvPr>
            <p:ph type="ftr" idx="11"/>
          </p:nvPr>
        </p:nvSpPr>
        <p:spPr>
          <a:xfrm>
            <a:off x="4028609" y="6356352"/>
            <a:ext cx="4104620" cy="365125"/>
          </a:xfrm>
          <a:prstGeom prst="rect">
            <a:avLst/>
          </a:prstGeom>
          <a:noFill/>
          <a:ln>
            <a:noFill/>
          </a:ln>
        </p:spPr>
        <p:txBody>
          <a:bodyPr spcFirstLastPara="1" wrap="square" lIns="68552" tIns="34274" rIns="68552"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9"/>
          <p:cNvSpPr txBox="1">
            <a:spLocks noGrp="1"/>
          </p:cNvSpPr>
          <p:nvPr>
            <p:ph type="sldNum" idx="12"/>
          </p:nvPr>
        </p:nvSpPr>
        <p:spPr>
          <a:xfrm>
            <a:off x="8589298" y="6356352"/>
            <a:ext cx="2736414" cy="365125"/>
          </a:xfrm>
          <a:prstGeom prst="rect">
            <a:avLst/>
          </a:prstGeom>
          <a:noFill/>
          <a:ln>
            <a:noFill/>
          </a:ln>
        </p:spPr>
        <p:txBody>
          <a:bodyPr spcFirstLastPara="1" wrap="square" lIns="68552" tIns="34274" rIns="68552"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237844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比较" type="twoTxTwoObj">
  <p:cSld name="比较">
    <p:spTree>
      <p:nvGrpSpPr>
        <p:cNvPr id="1" name="Shape 40"/>
        <p:cNvGrpSpPr/>
        <p:nvPr/>
      </p:nvGrpSpPr>
      <p:grpSpPr>
        <a:xfrm>
          <a:off x="0" y="0"/>
          <a:ext cx="0" cy="0"/>
          <a:chOff x="0" y="0"/>
          <a:chExt cx="0" cy="0"/>
        </a:xfrm>
      </p:grpSpPr>
      <p:sp>
        <p:nvSpPr>
          <p:cNvPr id="41" name="Google Shape;41;p30"/>
          <p:cNvSpPr txBox="1">
            <a:spLocks noGrp="1"/>
          </p:cNvSpPr>
          <p:nvPr>
            <p:ph type="title"/>
          </p:nvPr>
        </p:nvSpPr>
        <p:spPr>
          <a:xfrm>
            <a:off x="837711" y="365125"/>
            <a:ext cx="10489585" cy="1325563"/>
          </a:xfrm>
          <a:prstGeom prst="rect">
            <a:avLst/>
          </a:prstGeom>
          <a:noFill/>
          <a:ln>
            <a:noFill/>
          </a:ln>
        </p:spPr>
        <p:txBody>
          <a:bodyPr spcFirstLastPara="1" wrap="square" lIns="68552" tIns="34274" rIns="68552" bIns="34274"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0"/>
          <p:cNvSpPr txBox="1">
            <a:spLocks noGrp="1"/>
          </p:cNvSpPr>
          <p:nvPr>
            <p:ph type="body" idx="1"/>
          </p:nvPr>
        </p:nvSpPr>
        <p:spPr>
          <a:xfrm>
            <a:off x="837712" y="1681163"/>
            <a:ext cx="5145027" cy="823912"/>
          </a:xfrm>
          <a:prstGeom prst="rect">
            <a:avLst/>
          </a:prstGeom>
          <a:noFill/>
          <a:ln>
            <a:noFill/>
          </a:ln>
        </p:spPr>
        <p:txBody>
          <a:bodyPr spcFirstLastPara="1" wrap="square" lIns="68552" tIns="34274" rIns="68552" bIns="34274" anchor="b" anchorCtr="0">
            <a:normAutofit/>
          </a:bodyPr>
          <a:lstStyle>
            <a:lvl1pPr marL="455928" lvl="0" indent="-227970" algn="l">
              <a:lnSpc>
                <a:spcPct val="90000"/>
              </a:lnSpc>
              <a:spcBef>
                <a:spcPts val="998"/>
              </a:spcBef>
              <a:spcAft>
                <a:spcPts val="0"/>
              </a:spcAft>
              <a:buClr>
                <a:schemeClr val="dk1"/>
              </a:buClr>
              <a:buSzPts val="2400"/>
              <a:buNone/>
              <a:defRPr sz="2394" b="1"/>
            </a:lvl1pPr>
            <a:lvl2pPr marL="911865" lvl="1" indent="-227970" algn="l">
              <a:lnSpc>
                <a:spcPct val="90000"/>
              </a:lnSpc>
              <a:spcBef>
                <a:spcPts val="499"/>
              </a:spcBef>
              <a:spcAft>
                <a:spcPts val="0"/>
              </a:spcAft>
              <a:buClr>
                <a:schemeClr val="dk1"/>
              </a:buClr>
              <a:buSzPts val="2000"/>
              <a:buNone/>
              <a:defRPr sz="1995" b="1"/>
            </a:lvl2pPr>
            <a:lvl3pPr marL="1367799" lvl="2" indent="-227970" algn="l">
              <a:lnSpc>
                <a:spcPct val="90000"/>
              </a:lnSpc>
              <a:spcBef>
                <a:spcPts val="499"/>
              </a:spcBef>
              <a:spcAft>
                <a:spcPts val="0"/>
              </a:spcAft>
              <a:buClr>
                <a:schemeClr val="dk1"/>
              </a:buClr>
              <a:buSzPts val="1800"/>
              <a:buNone/>
              <a:defRPr sz="1862" b="1"/>
            </a:lvl3pPr>
            <a:lvl4pPr marL="1823731" lvl="3" indent="-227970" algn="l">
              <a:lnSpc>
                <a:spcPct val="90000"/>
              </a:lnSpc>
              <a:spcBef>
                <a:spcPts val="499"/>
              </a:spcBef>
              <a:spcAft>
                <a:spcPts val="0"/>
              </a:spcAft>
              <a:buClr>
                <a:schemeClr val="dk1"/>
              </a:buClr>
              <a:buSzPts val="1600"/>
              <a:buNone/>
              <a:defRPr sz="1596" b="1"/>
            </a:lvl4pPr>
            <a:lvl5pPr marL="2279669" lvl="4" indent="-227970" algn="l">
              <a:lnSpc>
                <a:spcPct val="90000"/>
              </a:lnSpc>
              <a:spcBef>
                <a:spcPts val="499"/>
              </a:spcBef>
              <a:spcAft>
                <a:spcPts val="0"/>
              </a:spcAft>
              <a:buClr>
                <a:schemeClr val="dk1"/>
              </a:buClr>
              <a:buSzPts val="1600"/>
              <a:buNone/>
              <a:defRPr sz="1596" b="1"/>
            </a:lvl5pPr>
            <a:lvl6pPr marL="2735595" lvl="5" indent="-227970" algn="l">
              <a:lnSpc>
                <a:spcPct val="90000"/>
              </a:lnSpc>
              <a:spcBef>
                <a:spcPts val="499"/>
              </a:spcBef>
              <a:spcAft>
                <a:spcPts val="0"/>
              </a:spcAft>
              <a:buClr>
                <a:schemeClr val="dk1"/>
              </a:buClr>
              <a:buSzPts val="1600"/>
              <a:buNone/>
              <a:defRPr sz="1596" b="1"/>
            </a:lvl6pPr>
            <a:lvl7pPr marL="3191521" lvl="6" indent="-227970" algn="l">
              <a:lnSpc>
                <a:spcPct val="90000"/>
              </a:lnSpc>
              <a:spcBef>
                <a:spcPts val="499"/>
              </a:spcBef>
              <a:spcAft>
                <a:spcPts val="0"/>
              </a:spcAft>
              <a:buClr>
                <a:schemeClr val="dk1"/>
              </a:buClr>
              <a:buSzPts val="1600"/>
              <a:buNone/>
              <a:defRPr sz="1596" b="1"/>
            </a:lvl7pPr>
            <a:lvl8pPr marL="3647449" lvl="7" indent="-227970" algn="l">
              <a:lnSpc>
                <a:spcPct val="90000"/>
              </a:lnSpc>
              <a:spcBef>
                <a:spcPts val="499"/>
              </a:spcBef>
              <a:spcAft>
                <a:spcPts val="0"/>
              </a:spcAft>
              <a:buClr>
                <a:schemeClr val="dk1"/>
              </a:buClr>
              <a:buSzPts val="1600"/>
              <a:buNone/>
              <a:defRPr sz="1596" b="1"/>
            </a:lvl8pPr>
            <a:lvl9pPr marL="4103386" lvl="8" indent="-227970" algn="l">
              <a:lnSpc>
                <a:spcPct val="90000"/>
              </a:lnSpc>
              <a:spcBef>
                <a:spcPts val="499"/>
              </a:spcBef>
              <a:spcAft>
                <a:spcPts val="0"/>
              </a:spcAft>
              <a:buClr>
                <a:schemeClr val="dk1"/>
              </a:buClr>
              <a:buSzPts val="1600"/>
              <a:buNone/>
              <a:defRPr sz="1596" b="1"/>
            </a:lvl9pPr>
          </a:lstStyle>
          <a:p>
            <a:endParaRPr/>
          </a:p>
        </p:txBody>
      </p:sp>
      <p:sp>
        <p:nvSpPr>
          <p:cNvPr id="43" name="Google Shape;43;p30"/>
          <p:cNvSpPr txBox="1">
            <a:spLocks noGrp="1"/>
          </p:cNvSpPr>
          <p:nvPr>
            <p:ph type="body" idx="2"/>
          </p:nvPr>
        </p:nvSpPr>
        <p:spPr>
          <a:xfrm>
            <a:off x="837712" y="2505075"/>
            <a:ext cx="5145027" cy="3684588"/>
          </a:xfrm>
          <a:prstGeom prst="rect">
            <a:avLst/>
          </a:prstGeom>
          <a:noFill/>
          <a:ln>
            <a:noFill/>
          </a:ln>
        </p:spPr>
        <p:txBody>
          <a:bodyPr spcFirstLastPara="1" wrap="square" lIns="68552" tIns="34274" rIns="68552" bIns="34274" anchor="t" anchorCtr="0">
            <a:normAutofit/>
          </a:bodyPr>
          <a:lstStyle>
            <a:lvl1pPr marL="455928" lvl="0" indent="-341954" algn="l">
              <a:lnSpc>
                <a:spcPct val="90000"/>
              </a:lnSpc>
              <a:spcBef>
                <a:spcPts val="998"/>
              </a:spcBef>
              <a:spcAft>
                <a:spcPts val="0"/>
              </a:spcAft>
              <a:buClr>
                <a:schemeClr val="dk1"/>
              </a:buClr>
              <a:buSzPts val="1800"/>
              <a:buChar char="•"/>
              <a:defRPr/>
            </a:lvl1pPr>
            <a:lvl2pPr marL="911865" lvl="1" indent="-341954" algn="l">
              <a:lnSpc>
                <a:spcPct val="90000"/>
              </a:lnSpc>
              <a:spcBef>
                <a:spcPts val="499"/>
              </a:spcBef>
              <a:spcAft>
                <a:spcPts val="0"/>
              </a:spcAft>
              <a:buClr>
                <a:schemeClr val="dk1"/>
              </a:buClr>
              <a:buSzPts val="1800"/>
              <a:buChar char="•"/>
              <a:defRPr/>
            </a:lvl2pPr>
            <a:lvl3pPr marL="1367799" lvl="2" indent="-341954" algn="l">
              <a:lnSpc>
                <a:spcPct val="90000"/>
              </a:lnSpc>
              <a:spcBef>
                <a:spcPts val="499"/>
              </a:spcBef>
              <a:spcAft>
                <a:spcPts val="0"/>
              </a:spcAft>
              <a:buClr>
                <a:schemeClr val="dk1"/>
              </a:buClr>
              <a:buSzPts val="1800"/>
              <a:buChar char="•"/>
              <a:defRPr/>
            </a:lvl3pPr>
            <a:lvl4pPr marL="1823731" lvl="3" indent="-341954" algn="l">
              <a:lnSpc>
                <a:spcPct val="90000"/>
              </a:lnSpc>
              <a:spcBef>
                <a:spcPts val="499"/>
              </a:spcBef>
              <a:spcAft>
                <a:spcPts val="0"/>
              </a:spcAft>
              <a:buClr>
                <a:schemeClr val="dk1"/>
              </a:buClr>
              <a:buSzPts val="1800"/>
              <a:buChar char="•"/>
              <a:defRPr/>
            </a:lvl4pPr>
            <a:lvl5pPr marL="2279669" lvl="4" indent="-341954" algn="l">
              <a:lnSpc>
                <a:spcPct val="90000"/>
              </a:lnSpc>
              <a:spcBef>
                <a:spcPts val="499"/>
              </a:spcBef>
              <a:spcAft>
                <a:spcPts val="0"/>
              </a:spcAft>
              <a:buClr>
                <a:schemeClr val="dk1"/>
              </a:buClr>
              <a:buSzPts val="1800"/>
              <a:buChar char="•"/>
              <a:defRPr/>
            </a:lvl5pPr>
            <a:lvl6pPr marL="2735595" lvl="5" indent="-341954" algn="l">
              <a:lnSpc>
                <a:spcPct val="90000"/>
              </a:lnSpc>
              <a:spcBef>
                <a:spcPts val="499"/>
              </a:spcBef>
              <a:spcAft>
                <a:spcPts val="0"/>
              </a:spcAft>
              <a:buClr>
                <a:schemeClr val="dk1"/>
              </a:buClr>
              <a:buSzPts val="1800"/>
              <a:buChar char="•"/>
              <a:defRPr/>
            </a:lvl6pPr>
            <a:lvl7pPr marL="3191521" lvl="6" indent="-341954" algn="l">
              <a:lnSpc>
                <a:spcPct val="90000"/>
              </a:lnSpc>
              <a:spcBef>
                <a:spcPts val="499"/>
              </a:spcBef>
              <a:spcAft>
                <a:spcPts val="0"/>
              </a:spcAft>
              <a:buClr>
                <a:schemeClr val="dk1"/>
              </a:buClr>
              <a:buSzPts val="1800"/>
              <a:buChar char="•"/>
              <a:defRPr/>
            </a:lvl7pPr>
            <a:lvl8pPr marL="3647449" lvl="7" indent="-341954" algn="l">
              <a:lnSpc>
                <a:spcPct val="90000"/>
              </a:lnSpc>
              <a:spcBef>
                <a:spcPts val="499"/>
              </a:spcBef>
              <a:spcAft>
                <a:spcPts val="0"/>
              </a:spcAft>
              <a:buClr>
                <a:schemeClr val="dk1"/>
              </a:buClr>
              <a:buSzPts val="1800"/>
              <a:buChar char="•"/>
              <a:defRPr/>
            </a:lvl8pPr>
            <a:lvl9pPr marL="4103386" lvl="8" indent="-341954" algn="l">
              <a:lnSpc>
                <a:spcPct val="90000"/>
              </a:lnSpc>
              <a:spcBef>
                <a:spcPts val="499"/>
              </a:spcBef>
              <a:spcAft>
                <a:spcPts val="0"/>
              </a:spcAft>
              <a:buClr>
                <a:schemeClr val="dk1"/>
              </a:buClr>
              <a:buSzPts val="1800"/>
              <a:buChar char="•"/>
              <a:defRPr/>
            </a:lvl9pPr>
          </a:lstStyle>
          <a:p>
            <a:endParaRPr/>
          </a:p>
        </p:txBody>
      </p:sp>
      <p:sp>
        <p:nvSpPr>
          <p:cNvPr id="44" name="Google Shape;44;p30"/>
          <p:cNvSpPr txBox="1">
            <a:spLocks noGrp="1"/>
          </p:cNvSpPr>
          <p:nvPr>
            <p:ph type="body" idx="3"/>
          </p:nvPr>
        </p:nvSpPr>
        <p:spPr>
          <a:xfrm>
            <a:off x="6156934" y="1681163"/>
            <a:ext cx="5170365" cy="823912"/>
          </a:xfrm>
          <a:prstGeom prst="rect">
            <a:avLst/>
          </a:prstGeom>
          <a:noFill/>
          <a:ln>
            <a:noFill/>
          </a:ln>
        </p:spPr>
        <p:txBody>
          <a:bodyPr spcFirstLastPara="1" wrap="square" lIns="68552" tIns="34274" rIns="68552" bIns="34274" anchor="b" anchorCtr="0">
            <a:normAutofit/>
          </a:bodyPr>
          <a:lstStyle>
            <a:lvl1pPr marL="455928" lvl="0" indent="-227970" algn="l">
              <a:lnSpc>
                <a:spcPct val="90000"/>
              </a:lnSpc>
              <a:spcBef>
                <a:spcPts val="998"/>
              </a:spcBef>
              <a:spcAft>
                <a:spcPts val="0"/>
              </a:spcAft>
              <a:buClr>
                <a:schemeClr val="dk1"/>
              </a:buClr>
              <a:buSzPts val="2400"/>
              <a:buNone/>
              <a:defRPr sz="2394" b="1"/>
            </a:lvl1pPr>
            <a:lvl2pPr marL="911865" lvl="1" indent="-227970" algn="l">
              <a:lnSpc>
                <a:spcPct val="90000"/>
              </a:lnSpc>
              <a:spcBef>
                <a:spcPts val="499"/>
              </a:spcBef>
              <a:spcAft>
                <a:spcPts val="0"/>
              </a:spcAft>
              <a:buClr>
                <a:schemeClr val="dk1"/>
              </a:buClr>
              <a:buSzPts val="2000"/>
              <a:buNone/>
              <a:defRPr sz="1995" b="1"/>
            </a:lvl2pPr>
            <a:lvl3pPr marL="1367799" lvl="2" indent="-227970" algn="l">
              <a:lnSpc>
                <a:spcPct val="90000"/>
              </a:lnSpc>
              <a:spcBef>
                <a:spcPts val="499"/>
              </a:spcBef>
              <a:spcAft>
                <a:spcPts val="0"/>
              </a:spcAft>
              <a:buClr>
                <a:schemeClr val="dk1"/>
              </a:buClr>
              <a:buSzPts val="1800"/>
              <a:buNone/>
              <a:defRPr sz="1862" b="1"/>
            </a:lvl3pPr>
            <a:lvl4pPr marL="1823731" lvl="3" indent="-227970" algn="l">
              <a:lnSpc>
                <a:spcPct val="90000"/>
              </a:lnSpc>
              <a:spcBef>
                <a:spcPts val="499"/>
              </a:spcBef>
              <a:spcAft>
                <a:spcPts val="0"/>
              </a:spcAft>
              <a:buClr>
                <a:schemeClr val="dk1"/>
              </a:buClr>
              <a:buSzPts val="1600"/>
              <a:buNone/>
              <a:defRPr sz="1596" b="1"/>
            </a:lvl4pPr>
            <a:lvl5pPr marL="2279669" lvl="4" indent="-227970" algn="l">
              <a:lnSpc>
                <a:spcPct val="90000"/>
              </a:lnSpc>
              <a:spcBef>
                <a:spcPts val="499"/>
              </a:spcBef>
              <a:spcAft>
                <a:spcPts val="0"/>
              </a:spcAft>
              <a:buClr>
                <a:schemeClr val="dk1"/>
              </a:buClr>
              <a:buSzPts val="1600"/>
              <a:buNone/>
              <a:defRPr sz="1596" b="1"/>
            </a:lvl5pPr>
            <a:lvl6pPr marL="2735595" lvl="5" indent="-227970" algn="l">
              <a:lnSpc>
                <a:spcPct val="90000"/>
              </a:lnSpc>
              <a:spcBef>
                <a:spcPts val="499"/>
              </a:spcBef>
              <a:spcAft>
                <a:spcPts val="0"/>
              </a:spcAft>
              <a:buClr>
                <a:schemeClr val="dk1"/>
              </a:buClr>
              <a:buSzPts val="1600"/>
              <a:buNone/>
              <a:defRPr sz="1596" b="1"/>
            </a:lvl6pPr>
            <a:lvl7pPr marL="3191521" lvl="6" indent="-227970" algn="l">
              <a:lnSpc>
                <a:spcPct val="90000"/>
              </a:lnSpc>
              <a:spcBef>
                <a:spcPts val="499"/>
              </a:spcBef>
              <a:spcAft>
                <a:spcPts val="0"/>
              </a:spcAft>
              <a:buClr>
                <a:schemeClr val="dk1"/>
              </a:buClr>
              <a:buSzPts val="1600"/>
              <a:buNone/>
              <a:defRPr sz="1596" b="1"/>
            </a:lvl7pPr>
            <a:lvl8pPr marL="3647449" lvl="7" indent="-227970" algn="l">
              <a:lnSpc>
                <a:spcPct val="90000"/>
              </a:lnSpc>
              <a:spcBef>
                <a:spcPts val="499"/>
              </a:spcBef>
              <a:spcAft>
                <a:spcPts val="0"/>
              </a:spcAft>
              <a:buClr>
                <a:schemeClr val="dk1"/>
              </a:buClr>
              <a:buSzPts val="1600"/>
              <a:buNone/>
              <a:defRPr sz="1596" b="1"/>
            </a:lvl8pPr>
            <a:lvl9pPr marL="4103386" lvl="8" indent="-227970" algn="l">
              <a:lnSpc>
                <a:spcPct val="90000"/>
              </a:lnSpc>
              <a:spcBef>
                <a:spcPts val="499"/>
              </a:spcBef>
              <a:spcAft>
                <a:spcPts val="0"/>
              </a:spcAft>
              <a:buClr>
                <a:schemeClr val="dk1"/>
              </a:buClr>
              <a:buSzPts val="1600"/>
              <a:buNone/>
              <a:defRPr sz="1596" b="1"/>
            </a:lvl9pPr>
          </a:lstStyle>
          <a:p>
            <a:endParaRPr/>
          </a:p>
        </p:txBody>
      </p:sp>
      <p:sp>
        <p:nvSpPr>
          <p:cNvPr id="45" name="Google Shape;45;p30"/>
          <p:cNvSpPr txBox="1">
            <a:spLocks noGrp="1"/>
          </p:cNvSpPr>
          <p:nvPr>
            <p:ph type="body" idx="4"/>
          </p:nvPr>
        </p:nvSpPr>
        <p:spPr>
          <a:xfrm>
            <a:off x="6156934" y="2505075"/>
            <a:ext cx="5170365" cy="3684588"/>
          </a:xfrm>
          <a:prstGeom prst="rect">
            <a:avLst/>
          </a:prstGeom>
          <a:noFill/>
          <a:ln>
            <a:noFill/>
          </a:ln>
        </p:spPr>
        <p:txBody>
          <a:bodyPr spcFirstLastPara="1" wrap="square" lIns="68552" tIns="34274" rIns="68552" bIns="34274" anchor="t" anchorCtr="0">
            <a:normAutofit/>
          </a:bodyPr>
          <a:lstStyle>
            <a:lvl1pPr marL="455928" lvl="0" indent="-341954" algn="l">
              <a:lnSpc>
                <a:spcPct val="90000"/>
              </a:lnSpc>
              <a:spcBef>
                <a:spcPts val="998"/>
              </a:spcBef>
              <a:spcAft>
                <a:spcPts val="0"/>
              </a:spcAft>
              <a:buClr>
                <a:schemeClr val="dk1"/>
              </a:buClr>
              <a:buSzPts val="1800"/>
              <a:buChar char="•"/>
              <a:defRPr/>
            </a:lvl1pPr>
            <a:lvl2pPr marL="911865" lvl="1" indent="-341954" algn="l">
              <a:lnSpc>
                <a:spcPct val="90000"/>
              </a:lnSpc>
              <a:spcBef>
                <a:spcPts val="499"/>
              </a:spcBef>
              <a:spcAft>
                <a:spcPts val="0"/>
              </a:spcAft>
              <a:buClr>
                <a:schemeClr val="dk1"/>
              </a:buClr>
              <a:buSzPts val="1800"/>
              <a:buChar char="•"/>
              <a:defRPr/>
            </a:lvl2pPr>
            <a:lvl3pPr marL="1367799" lvl="2" indent="-341954" algn="l">
              <a:lnSpc>
                <a:spcPct val="90000"/>
              </a:lnSpc>
              <a:spcBef>
                <a:spcPts val="499"/>
              </a:spcBef>
              <a:spcAft>
                <a:spcPts val="0"/>
              </a:spcAft>
              <a:buClr>
                <a:schemeClr val="dk1"/>
              </a:buClr>
              <a:buSzPts val="1800"/>
              <a:buChar char="•"/>
              <a:defRPr/>
            </a:lvl3pPr>
            <a:lvl4pPr marL="1823731" lvl="3" indent="-341954" algn="l">
              <a:lnSpc>
                <a:spcPct val="90000"/>
              </a:lnSpc>
              <a:spcBef>
                <a:spcPts val="499"/>
              </a:spcBef>
              <a:spcAft>
                <a:spcPts val="0"/>
              </a:spcAft>
              <a:buClr>
                <a:schemeClr val="dk1"/>
              </a:buClr>
              <a:buSzPts val="1800"/>
              <a:buChar char="•"/>
              <a:defRPr/>
            </a:lvl4pPr>
            <a:lvl5pPr marL="2279669" lvl="4" indent="-341954" algn="l">
              <a:lnSpc>
                <a:spcPct val="90000"/>
              </a:lnSpc>
              <a:spcBef>
                <a:spcPts val="499"/>
              </a:spcBef>
              <a:spcAft>
                <a:spcPts val="0"/>
              </a:spcAft>
              <a:buClr>
                <a:schemeClr val="dk1"/>
              </a:buClr>
              <a:buSzPts val="1800"/>
              <a:buChar char="•"/>
              <a:defRPr/>
            </a:lvl5pPr>
            <a:lvl6pPr marL="2735595" lvl="5" indent="-341954" algn="l">
              <a:lnSpc>
                <a:spcPct val="90000"/>
              </a:lnSpc>
              <a:spcBef>
                <a:spcPts val="499"/>
              </a:spcBef>
              <a:spcAft>
                <a:spcPts val="0"/>
              </a:spcAft>
              <a:buClr>
                <a:schemeClr val="dk1"/>
              </a:buClr>
              <a:buSzPts val="1800"/>
              <a:buChar char="•"/>
              <a:defRPr/>
            </a:lvl6pPr>
            <a:lvl7pPr marL="3191521" lvl="6" indent="-341954" algn="l">
              <a:lnSpc>
                <a:spcPct val="90000"/>
              </a:lnSpc>
              <a:spcBef>
                <a:spcPts val="499"/>
              </a:spcBef>
              <a:spcAft>
                <a:spcPts val="0"/>
              </a:spcAft>
              <a:buClr>
                <a:schemeClr val="dk1"/>
              </a:buClr>
              <a:buSzPts val="1800"/>
              <a:buChar char="•"/>
              <a:defRPr/>
            </a:lvl7pPr>
            <a:lvl8pPr marL="3647449" lvl="7" indent="-341954" algn="l">
              <a:lnSpc>
                <a:spcPct val="90000"/>
              </a:lnSpc>
              <a:spcBef>
                <a:spcPts val="499"/>
              </a:spcBef>
              <a:spcAft>
                <a:spcPts val="0"/>
              </a:spcAft>
              <a:buClr>
                <a:schemeClr val="dk1"/>
              </a:buClr>
              <a:buSzPts val="1800"/>
              <a:buChar char="•"/>
              <a:defRPr/>
            </a:lvl8pPr>
            <a:lvl9pPr marL="4103386" lvl="8" indent="-341954" algn="l">
              <a:lnSpc>
                <a:spcPct val="90000"/>
              </a:lnSpc>
              <a:spcBef>
                <a:spcPts val="499"/>
              </a:spcBef>
              <a:spcAft>
                <a:spcPts val="0"/>
              </a:spcAft>
              <a:buClr>
                <a:schemeClr val="dk1"/>
              </a:buClr>
              <a:buSzPts val="1800"/>
              <a:buChar char="•"/>
              <a:defRPr/>
            </a:lvl9pPr>
          </a:lstStyle>
          <a:p>
            <a:endParaRPr/>
          </a:p>
        </p:txBody>
      </p:sp>
      <p:sp>
        <p:nvSpPr>
          <p:cNvPr id="46" name="Google Shape;46;p30"/>
          <p:cNvSpPr txBox="1">
            <a:spLocks noGrp="1"/>
          </p:cNvSpPr>
          <p:nvPr>
            <p:ph type="dt" idx="10"/>
          </p:nvPr>
        </p:nvSpPr>
        <p:spPr>
          <a:xfrm>
            <a:off x="836126" y="6356352"/>
            <a:ext cx="2736414" cy="365125"/>
          </a:xfrm>
          <a:prstGeom prst="rect">
            <a:avLst/>
          </a:prstGeom>
          <a:noFill/>
          <a:ln>
            <a:noFill/>
          </a:ln>
        </p:spPr>
        <p:txBody>
          <a:bodyPr spcFirstLastPara="1" wrap="square" lIns="68552" tIns="34274" rIns="68552"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0"/>
          <p:cNvSpPr txBox="1">
            <a:spLocks noGrp="1"/>
          </p:cNvSpPr>
          <p:nvPr>
            <p:ph type="ftr" idx="11"/>
          </p:nvPr>
        </p:nvSpPr>
        <p:spPr>
          <a:xfrm>
            <a:off x="4028609" y="6356352"/>
            <a:ext cx="4104620" cy="365125"/>
          </a:xfrm>
          <a:prstGeom prst="rect">
            <a:avLst/>
          </a:prstGeom>
          <a:noFill/>
          <a:ln>
            <a:noFill/>
          </a:ln>
        </p:spPr>
        <p:txBody>
          <a:bodyPr spcFirstLastPara="1" wrap="square" lIns="68552" tIns="34274" rIns="68552"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0"/>
          <p:cNvSpPr txBox="1">
            <a:spLocks noGrp="1"/>
          </p:cNvSpPr>
          <p:nvPr>
            <p:ph type="sldNum" idx="12"/>
          </p:nvPr>
        </p:nvSpPr>
        <p:spPr>
          <a:xfrm>
            <a:off x="8589298" y="6356352"/>
            <a:ext cx="2736414" cy="365125"/>
          </a:xfrm>
          <a:prstGeom prst="rect">
            <a:avLst/>
          </a:prstGeom>
          <a:noFill/>
          <a:ln>
            <a:noFill/>
          </a:ln>
        </p:spPr>
        <p:txBody>
          <a:bodyPr spcFirstLastPara="1" wrap="square" lIns="68552" tIns="34274" rIns="68552"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1759833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仅标题" type="titleOnly">
  <p:cSld name="仅标题">
    <p:spTree>
      <p:nvGrpSpPr>
        <p:cNvPr id="1" name="Shape 49"/>
        <p:cNvGrpSpPr/>
        <p:nvPr/>
      </p:nvGrpSpPr>
      <p:grpSpPr>
        <a:xfrm>
          <a:off x="0" y="0"/>
          <a:ext cx="0" cy="0"/>
          <a:chOff x="0" y="0"/>
          <a:chExt cx="0" cy="0"/>
        </a:xfrm>
      </p:grpSpPr>
      <p:sp>
        <p:nvSpPr>
          <p:cNvPr id="50" name="Google Shape;50;p31"/>
          <p:cNvSpPr txBox="1">
            <a:spLocks noGrp="1"/>
          </p:cNvSpPr>
          <p:nvPr>
            <p:ph type="title"/>
          </p:nvPr>
        </p:nvSpPr>
        <p:spPr>
          <a:xfrm>
            <a:off x="836127" y="365125"/>
            <a:ext cx="10489585" cy="1325563"/>
          </a:xfrm>
          <a:prstGeom prst="rect">
            <a:avLst/>
          </a:prstGeom>
          <a:noFill/>
          <a:ln>
            <a:noFill/>
          </a:ln>
        </p:spPr>
        <p:txBody>
          <a:bodyPr spcFirstLastPara="1" wrap="square" lIns="68552" tIns="34274" rIns="68552" bIns="34274"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1"/>
          <p:cNvSpPr txBox="1">
            <a:spLocks noGrp="1"/>
          </p:cNvSpPr>
          <p:nvPr>
            <p:ph type="dt" idx="10"/>
          </p:nvPr>
        </p:nvSpPr>
        <p:spPr>
          <a:xfrm>
            <a:off x="836126" y="6356352"/>
            <a:ext cx="2736414" cy="365125"/>
          </a:xfrm>
          <a:prstGeom prst="rect">
            <a:avLst/>
          </a:prstGeom>
          <a:noFill/>
          <a:ln>
            <a:noFill/>
          </a:ln>
        </p:spPr>
        <p:txBody>
          <a:bodyPr spcFirstLastPara="1" wrap="square" lIns="68552" tIns="34274" rIns="68552"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1"/>
          <p:cNvSpPr txBox="1">
            <a:spLocks noGrp="1"/>
          </p:cNvSpPr>
          <p:nvPr>
            <p:ph type="ftr" idx="11"/>
          </p:nvPr>
        </p:nvSpPr>
        <p:spPr>
          <a:xfrm>
            <a:off x="4028609" y="6356352"/>
            <a:ext cx="4104620" cy="365125"/>
          </a:xfrm>
          <a:prstGeom prst="rect">
            <a:avLst/>
          </a:prstGeom>
          <a:noFill/>
          <a:ln>
            <a:noFill/>
          </a:ln>
        </p:spPr>
        <p:txBody>
          <a:bodyPr spcFirstLastPara="1" wrap="square" lIns="68552" tIns="34274" rIns="68552"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1"/>
          <p:cNvSpPr txBox="1">
            <a:spLocks noGrp="1"/>
          </p:cNvSpPr>
          <p:nvPr>
            <p:ph type="sldNum" idx="12"/>
          </p:nvPr>
        </p:nvSpPr>
        <p:spPr>
          <a:xfrm>
            <a:off x="8589298" y="6356352"/>
            <a:ext cx="2736414" cy="365125"/>
          </a:xfrm>
          <a:prstGeom prst="rect">
            <a:avLst/>
          </a:prstGeom>
          <a:noFill/>
          <a:ln>
            <a:noFill/>
          </a:ln>
        </p:spPr>
        <p:txBody>
          <a:bodyPr spcFirstLastPara="1" wrap="square" lIns="68552" tIns="34274" rIns="68552"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5076992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空白" type="blank">
  <p:cSld name="空白">
    <p:spTree>
      <p:nvGrpSpPr>
        <p:cNvPr id="1" name="Shape 54"/>
        <p:cNvGrpSpPr/>
        <p:nvPr/>
      </p:nvGrpSpPr>
      <p:grpSpPr>
        <a:xfrm>
          <a:off x="0" y="0"/>
          <a:ext cx="0" cy="0"/>
          <a:chOff x="0" y="0"/>
          <a:chExt cx="0" cy="0"/>
        </a:xfrm>
      </p:grpSpPr>
      <p:sp>
        <p:nvSpPr>
          <p:cNvPr id="55" name="Google Shape;55;p32"/>
          <p:cNvSpPr txBox="1">
            <a:spLocks noGrp="1"/>
          </p:cNvSpPr>
          <p:nvPr>
            <p:ph type="dt" idx="10"/>
          </p:nvPr>
        </p:nvSpPr>
        <p:spPr>
          <a:xfrm>
            <a:off x="836126" y="6356352"/>
            <a:ext cx="2736414" cy="365125"/>
          </a:xfrm>
          <a:prstGeom prst="rect">
            <a:avLst/>
          </a:prstGeom>
          <a:noFill/>
          <a:ln>
            <a:noFill/>
          </a:ln>
        </p:spPr>
        <p:txBody>
          <a:bodyPr spcFirstLastPara="1" wrap="square" lIns="68552" tIns="34274" rIns="68552"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2"/>
          <p:cNvSpPr txBox="1">
            <a:spLocks noGrp="1"/>
          </p:cNvSpPr>
          <p:nvPr>
            <p:ph type="ftr" idx="11"/>
          </p:nvPr>
        </p:nvSpPr>
        <p:spPr>
          <a:xfrm>
            <a:off x="4028609" y="6356352"/>
            <a:ext cx="4104620" cy="365125"/>
          </a:xfrm>
          <a:prstGeom prst="rect">
            <a:avLst/>
          </a:prstGeom>
          <a:noFill/>
          <a:ln>
            <a:noFill/>
          </a:ln>
        </p:spPr>
        <p:txBody>
          <a:bodyPr spcFirstLastPara="1" wrap="square" lIns="68552" tIns="34274" rIns="68552"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2"/>
          <p:cNvSpPr txBox="1">
            <a:spLocks noGrp="1"/>
          </p:cNvSpPr>
          <p:nvPr>
            <p:ph type="sldNum" idx="12"/>
          </p:nvPr>
        </p:nvSpPr>
        <p:spPr>
          <a:xfrm>
            <a:off x="8589298" y="6356352"/>
            <a:ext cx="2736414" cy="365125"/>
          </a:xfrm>
          <a:prstGeom prst="rect">
            <a:avLst/>
          </a:prstGeom>
          <a:noFill/>
          <a:ln>
            <a:noFill/>
          </a:ln>
        </p:spPr>
        <p:txBody>
          <a:bodyPr spcFirstLastPara="1" wrap="square" lIns="68552" tIns="34274" rIns="68552"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782619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内容与标题" type="objTx">
  <p:cSld name="内容与标题">
    <p:spTree>
      <p:nvGrpSpPr>
        <p:cNvPr id="1" name="Shape 58"/>
        <p:cNvGrpSpPr/>
        <p:nvPr/>
      </p:nvGrpSpPr>
      <p:grpSpPr>
        <a:xfrm>
          <a:off x="0" y="0"/>
          <a:ext cx="0" cy="0"/>
          <a:chOff x="0" y="0"/>
          <a:chExt cx="0" cy="0"/>
        </a:xfrm>
      </p:grpSpPr>
      <p:sp>
        <p:nvSpPr>
          <p:cNvPr id="59" name="Google Shape;59;p33"/>
          <p:cNvSpPr txBox="1">
            <a:spLocks noGrp="1"/>
          </p:cNvSpPr>
          <p:nvPr>
            <p:ph type="title"/>
          </p:nvPr>
        </p:nvSpPr>
        <p:spPr>
          <a:xfrm>
            <a:off x="837711" y="457200"/>
            <a:ext cx="3922509" cy="1600200"/>
          </a:xfrm>
          <a:prstGeom prst="rect">
            <a:avLst/>
          </a:prstGeom>
          <a:noFill/>
          <a:ln>
            <a:noFill/>
          </a:ln>
        </p:spPr>
        <p:txBody>
          <a:bodyPr spcFirstLastPara="1" wrap="square" lIns="68552" tIns="34274" rIns="68552" bIns="34274" anchor="b" anchorCtr="0">
            <a:normAutofit/>
          </a:bodyPr>
          <a:lstStyle>
            <a:lvl1pPr lvl="0" algn="l">
              <a:lnSpc>
                <a:spcPct val="90000"/>
              </a:lnSpc>
              <a:spcBef>
                <a:spcPts val="0"/>
              </a:spcBef>
              <a:spcAft>
                <a:spcPts val="0"/>
              </a:spcAft>
              <a:buClr>
                <a:schemeClr val="dk1"/>
              </a:buClr>
              <a:buSzPts val="3200"/>
              <a:buFont typeface="Calibri"/>
              <a:buNone/>
              <a:defRPr sz="3192"/>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3"/>
          <p:cNvSpPr txBox="1">
            <a:spLocks noGrp="1"/>
          </p:cNvSpPr>
          <p:nvPr>
            <p:ph type="body" idx="1"/>
          </p:nvPr>
        </p:nvSpPr>
        <p:spPr>
          <a:xfrm>
            <a:off x="5170365" y="987441"/>
            <a:ext cx="6156930" cy="4873625"/>
          </a:xfrm>
          <a:prstGeom prst="rect">
            <a:avLst/>
          </a:prstGeom>
          <a:noFill/>
          <a:ln>
            <a:noFill/>
          </a:ln>
        </p:spPr>
        <p:txBody>
          <a:bodyPr spcFirstLastPara="1" wrap="square" lIns="68552" tIns="34274" rIns="68552" bIns="34274" anchor="t" anchorCtr="0">
            <a:normAutofit/>
          </a:bodyPr>
          <a:lstStyle>
            <a:lvl1pPr marL="455928" lvl="0" indent="-430603" algn="l">
              <a:lnSpc>
                <a:spcPct val="90000"/>
              </a:lnSpc>
              <a:spcBef>
                <a:spcPts val="998"/>
              </a:spcBef>
              <a:spcAft>
                <a:spcPts val="0"/>
              </a:spcAft>
              <a:buClr>
                <a:schemeClr val="dk1"/>
              </a:buClr>
              <a:buSzPts val="3200"/>
              <a:buChar char="•"/>
              <a:defRPr sz="3192"/>
            </a:lvl1pPr>
            <a:lvl2pPr marL="911865" lvl="1" indent="-405275" algn="l">
              <a:lnSpc>
                <a:spcPct val="90000"/>
              </a:lnSpc>
              <a:spcBef>
                <a:spcPts val="499"/>
              </a:spcBef>
              <a:spcAft>
                <a:spcPts val="0"/>
              </a:spcAft>
              <a:buClr>
                <a:schemeClr val="dk1"/>
              </a:buClr>
              <a:buSzPts val="2800"/>
              <a:buChar char="•"/>
              <a:defRPr sz="2793"/>
            </a:lvl2pPr>
            <a:lvl3pPr marL="1367799" lvl="2" indent="-379945" algn="l">
              <a:lnSpc>
                <a:spcPct val="90000"/>
              </a:lnSpc>
              <a:spcBef>
                <a:spcPts val="499"/>
              </a:spcBef>
              <a:spcAft>
                <a:spcPts val="0"/>
              </a:spcAft>
              <a:buClr>
                <a:schemeClr val="dk1"/>
              </a:buClr>
              <a:buSzPts val="2400"/>
              <a:buChar char="•"/>
              <a:defRPr sz="2394"/>
            </a:lvl3pPr>
            <a:lvl4pPr marL="1823731" lvl="3" indent="-354622" algn="l">
              <a:lnSpc>
                <a:spcPct val="90000"/>
              </a:lnSpc>
              <a:spcBef>
                <a:spcPts val="499"/>
              </a:spcBef>
              <a:spcAft>
                <a:spcPts val="0"/>
              </a:spcAft>
              <a:buClr>
                <a:schemeClr val="dk1"/>
              </a:buClr>
              <a:buSzPts val="2000"/>
              <a:buChar char="•"/>
              <a:defRPr sz="1995"/>
            </a:lvl4pPr>
            <a:lvl5pPr marL="2279669" lvl="4" indent="-354622" algn="l">
              <a:lnSpc>
                <a:spcPct val="90000"/>
              </a:lnSpc>
              <a:spcBef>
                <a:spcPts val="499"/>
              </a:spcBef>
              <a:spcAft>
                <a:spcPts val="0"/>
              </a:spcAft>
              <a:buClr>
                <a:schemeClr val="dk1"/>
              </a:buClr>
              <a:buSzPts val="2000"/>
              <a:buChar char="•"/>
              <a:defRPr sz="1995"/>
            </a:lvl5pPr>
            <a:lvl6pPr marL="2735595" lvl="5" indent="-354622" algn="l">
              <a:lnSpc>
                <a:spcPct val="90000"/>
              </a:lnSpc>
              <a:spcBef>
                <a:spcPts val="499"/>
              </a:spcBef>
              <a:spcAft>
                <a:spcPts val="0"/>
              </a:spcAft>
              <a:buClr>
                <a:schemeClr val="dk1"/>
              </a:buClr>
              <a:buSzPts val="2000"/>
              <a:buChar char="•"/>
              <a:defRPr sz="1995"/>
            </a:lvl6pPr>
            <a:lvl7pPr marL="3191521" lvl="6" indent="-354622" algn="l">
              <a:lnSpc>
                <a:spcPct val="90000"/>
              </a:lnSpc>
              <a:spcBef>
                <a:spcPts val="499"/>
              </a:spcBef>
              <a:spcAft>
                <a:spcPts val="0"/>
              </a:spcAft>
              <a:buClr>
                <a:schemeClr val="dk1"/>
              </a:buClr>
              <a:buSzPts val="2000"/>
              <a:buChar char="•"/>
              <a:defRPr sz="1995"/>
            </a:lvl7pPr>
            <a:lvl8pPr marL="3647449" lvl="7" indent="-354622" algn="l">
              <a:lnSpc>
                <a:spcPct val="90000"/>
              </a:lnSpc>
              <a:spcBef>
                <a:spcPts val="499"/>
              </a:spcBef>
              <a:spcAft>
                <a:spcPts val="0"/>
              </a:spcAft>
              <a:buClr>
                <a:schemeClr val="dk1"/>
              </a:buClr>
              <a:buSzPts val="2000"/>
              <a:buChar char="•"/>
              <a:defRPr sz="1995"/>
            </a:lvl8pPr>
            <a:lvl9pPr marL="4103386" lvl="8" indent="-354622" algn="l">
              <a:lnSpc>
                <a:spcPct val="90000"/>
              </a:lnSpc>
              <a:spcBef>
                <a:spcPts val="499"/>
              </a:spcBef>
              <a:spcAft>
                <a:spcPts val="0"/>
              </a:spcAft>
              <a:buClr>
                <a:schemeClr val="dk1"/>
              </a:buClr>
              <a:buSzPts val="2000"/>
              <a:buChar char="•"/>
              <a:defRPr sz="1995"/>
            </a:lvl9pPr>
          </a:lstStyle>
          <a:p>
            <a:endParaRPr/>
          </a:p>
        </p:txBody>
      </p:sp>
      <p:sp>
        <p:nvSpPr>
          <p:cNvPr id="61" name="Google Shape;61;p33"/>
          <p:cNvSpPr txBox="1">
            <a:spLocks noGrp="1"/>
          </p:cNvSpPr>
          <p:nvPr>
            <p:ph type="body" idx="2"/>
          </p:nvPr>
        </p:nvSpPr>
        <p:spPr>
          <a:xfrm>
            <a:off x="837711" y="2057403"/>
            <a:ext cx="3922509" cy="3811588"/>
          </a:xfrm>
          <a:prstGeom prst="rect">
            <a:avLst/>
          </a:prstGeom>
          <a:noFill/>
          <a:ln>
            <a:noFill/>
          </a:ln>
        </p:spPr>
        <p:txBody>
          <a:bodyPr spcFirstLastPara="1" wrap="square" lIns="68552" tIns="34274" rIns="68552" bIns="34274" anchor="t" anchorCtr="0">
            <a:normAutofit/>
          </a:bodyPr>
          <a:lstStyle>
            <a:lvl1pPr marL="455928" lvl="0" indent="-227970" algn="l">
              <a:lnSpc>
                <a:spcPct val="90000"/>
              </a:lnSpc>
              <a:spcBef>
                <a:spcPts val="998"/>
              </a:spcBef>
              <a:spcAft>
                <a:spcPts val="0"/>
              </a:spcAft>
              <a:buClr>
                <a:schemeClr val="dk1"/>
              </a:buClr>
              <a:buSzPts val="1600"/>
              <a:buNone/>
              <a:defRPr sz="1596"/>
            </a:lvl1pPr>
            <a:lvl2pPr marL="911865" lvl="1" indent="-227970" algn="l">
              <a:lnSpc>
                <a:spcPct val="90000"/>
              </a:lnSpc>
              <a:spcBef>
                <a:spcPts val="499"/>
              </a:spcBef>
              <a:spcAft>
                <a:spcPts val="0"/>
              </a:spcAft>
              <a:buClr>
                <a:schemeClr val="dk1"/>
              </a:buClr>
              <a:buSzPts val="1400"/>
              <a:buNone/>
              <a:defRPr sz="1463"/>
            </a:lvl2pPr>
            <a:lvl3pPr marL="1367799" lvl="2" indent="-227970" algn="l">
              <a:lnSpc>
                <a:spcPct val="90000"/>
              </a:lnSpc>
              <a:spcBef>
                <a:spcPts val="499"/>
              </a:spcBef>
              <a:spcAft>
                <a:spcPts val="0"/>
              </a:spcAft>
              <a:buClr>
                <a:schemeClr val="dk1"/>
              </a:buClr>
              <a:buSzPts val="1200"/>
              <a:buNone/>
              <a:defRPr sz="1197"/>
            </a:lvl3pPr>
            <a:lvl4pPr marL="1823731" lvl="3" indent="-227970" algn="l">
              <a:lnSpc>
                <a:spcPct val="90000"/>
              </a:lnSpc>
              <a:spcBef>
                <a:spcPts val="499"/>
              </a:spcBef>
              <a:spcAft>
                <a:spcPts val="0"/>
              </a:spcAft>
              <a:buClr>
                <a:schemeClr val="dk1"/>
              </a:buClr>
              <a:buSzPts val="1000"/>
              <a:buNone/>
              <a:defRPr sz="1064"/>
            </a:lvl4pPr>
            <a:lvl5pPr marL="2279669" lvl="4" indent="-227970" algn="l">
              <a:lnSpc>
                <a:spcPct val="90000"/>
              </a:lnSpc>
              <a:spcBef>
                <a:spcPts val="499"/>
              </a:spcBef>
              <a:spcAft>
                <a:spcPts val="0"/>
              </a:spcAft>
              <a:buClr>
                <a:schemeClr val="dk1"/>
              </a:buClr>
              <a:buSzPts val="1000"/>
              <a:buNone/>
              <a:defRPr sz="1064"/>
            </a:lvl5pPr>
            <a:lvl6pPr marL="2735595" lvl="5" indent="-227970" algn="l">
              <a:lnSpc>
                <a:spcPct val="90000"/>
              </a:lnSpc>
              <a:spcBef>
                <a:spcPts val="499"/>
              </a:spcBef>
              <a:spcAft>
                <a:spcPts val="0"/>
              </a:spcAft>
              <a:buClr>
                <a:schemeClr val="dk1"/>
              </a:buClr>
              <a:buSzPts val="1000"/>
              <a:buNone/>
              <a:defRPr sz="1064"/>
            </a:lvl6pPr>
            <a:lvl7pPr marL="3191521" lvl="6" indent="-227970" algn="l">
              <a:lnSpc>
                <a:spcPct val="90000"/>
              </a:lnSpc>
              <a:spcBef>
                <a:spcPts val="499"/>
              </a:spcBef>
              <a:spcAft>
                <a:spcPts val="0"/>
              </a:spcAft>
              <a:buClr>
                <a:schemeClr val="dk1"/>
              </a:buClr>
              <a:buSzPts val="1000"/>
              <a:buNone/>
              <a:defRPr sz="1064"/>
            </a:lvl7pPr>
            <a:lvl8pPr marL="3647449" lvl="7" indent="-227970" algn="l">
              <a:lnSpc>
                <a:spcPct val="90000"/>
              </a:lnSpc>
              <a:spcBef>
                <a:spcPts val="499"/>
              </a:spcBef>
              <a:spcAft>
                <a:spcPts val="0"/>
              </a:spcAft>
              <a:buClr>
                <a:schemeClr val="dk1"/>
              </a:buClr>
              <a:buSzPts val="1000"/>
              <a:buNone/>
              <a:defRPr sz="1064"/>
            </a:lvl8pPr>
            <a:lvl9pPr marL="4103386" lvl="8" indent="-227970" algn="l">
              <a:lnSpc>
                <a:spcPct val="90000"/>
              </a:lnSpc>
              <a:spcBef>
                <a:spcPts val="499"/>
              </a:spcBef>
              <a:spcAft>
                <a:spcPts val="0"/>
              </a:spcAft>
              <a:buClr>
                <a:schemeClr val="dk1"/>
              </a:buClr>
              <a:buSzPts val="1000"/>
              <a:buNone/>
              <a:defRPr sz="1064"/>
            </a:lvl9pPr>
          </a:lstStyle>
          <a:p>
            <a:endParaRPr/>
          </a:p>
        </p:txBody>
      </p:sp>
      <p:sp>
        <p:nvSpPr>
          <p:cNvPr id="62" name="Google Shape;62;p33"/>
          <p:cNvSpPr txBox="1">
            <a:spLocks noGrp="1"/>
          </p:cNvSpPr>
          <p:nvPr>
            <p:ph type="dt" idx="10"/>
          </p:nvPr>
        </p:nvSpPr>
        <p:spPr>
          <a:xfrm>
            <a:off x="836126" y="6356352"/>
            <a:ext cx="2736414" cy="365125"/>
          </a:xfrm>
          <a:prstGeom prst="rect">
            <a:avLst/>
          </a:prstGeom>
          <a:noFill/>
          <a:ln>
            <a:noFill/>
          </a:ln>
        </p:spPr>
        <p:txBody>
          <a:bodyPr spcFirstLastPara="1" wrap="square" lIns="68552" tIns="34274" rIns="68552"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3"/>
          <p:cNvSpPr txBox="1">
            <a:spLocks noGrp="1"/>
          </p:cNvSpPr>
          <p:nvPr>
            <p:ph type="ftr" idx="11"/>
          </p:nvPr>
        </p:nvSpPr>
        <p:spPr>
          <a:xfrm>
            <a:off x="4028609" y="6356352"/>
            <a:ext cx="4104620" cy="365125"/>
          </a:xfrm>
          <a:prstGeom prst="rect">
            <a:avLst/>
          </a:prstGeom>
          <a:noFill/>
          <a:ln>
            <a:noFill/>
          </a:ln>
        </p:spPr>
        <p:txBody>
          <a:bodyPr spcFirstLastPara="1" wrap="square" lIns="68552" tIns="34274" rIns="68552"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3"/>
          <p:cNvSpPr txBox="1">
            <a:spLocks noGrp="1"/>
          </p:cNvSpPr>
          <p:nvPr>
            <p:ph type="sldNum" idx="12"/>
          </p:nvPr>
        </p:nvSpPr>
        <p:spPr>
          <a:xfrm>
            <a:off x="8589298" y="6356352"/>
            <a:ext cx="2736414" cy="365125"/>
          </a:xfrm>
          <a:prstGeom prst="rect">
            <a:avLst/>
          </a:prstGeom>
          <a:noFill/>
          <a:ln>
            <a:noFill/>
          </a:ln>
        </p:spPr>
        <p:txBody>
          <a:bodyPr spcFirstLastPara="1" wrap="square" lIns="68552" tIns="34274" rIns="68552"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9214143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图片与标题" type="picTx">
  <p:cSld name="图片与标题">
    <p:spTree>
      <p:nvGrpSpPr>
        <p:cNvPr id="1" name="Shape 65"/>
        <p:cNvGrpSpPr/>
        <p:nvPr/>
      </p:nvGrpSpPr>
      <p:grpSpPr>
        <a:xfrm>
          <a:off x="0" y="0"/>
          <a:ext cx="0" cy="0"/>
          <a:chOff x="0" y="0"/>
          <a:chExt cx="0" cy="0"/>
        </a:xfrm>
      </p:grpSpPr>
      <p:sp>
        <p:nvSpPr>
          <p:cNvPr id="66" name="Google Shape;66;p34"/>
          <p:cNvSpPr txBox="1">
            <a:spLocks noGrp="1"/>
          </p:cNvSpPr>
          <p:nvPr>
            <p:ph type="title"/>
          </p:nvPr>
        </p:nvSpPr>
        <p:spPr>
          <a:xfrm>
            <a:off x="837711" y="457200"/>
            <a:ext cx="3922509" cy="1600200"/>
          </a:xfrm>
          <a:prstGeom prst="rect">
            <a:avLst/>
          </a:prstGeom>
          <a:noFill/>
          <a:ln>
            <a:noFill/>
          </a:ln>
        </p:spPr>
        <p:txBody>
          <a:bodyPr spcFirstLastPara="1" wrap="square" lIns="68552" tIns="34274" rIns="68552" bIns="34274" anchor="b" anchorCtr="0">
            <a:normAutofit/>
          </a:bodyPr>
          <a:lstStyle>
            <a:lvl1pPr lvl="0" algn="l">
              <a:lnSpc>
                <a:spcPct val="90000"/>
              </a:lnSpc>
              <a:spcBef>
                <a:spcPts val="0"/>
              </a:spcBef>
              <a:spcAft>
                <a:spcPts val="0"/>
              </a:spcAft>
              <a:buClr>
                <a:schemeClr val="dk1"/>
              </a:buClr>
              <a:buSzPts val="3200"/>
              <a:buFont typeface="Calibri"/>
              <a:buNone/>
              <a:defRPr sz="3192"/>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4"/>
          <p:cNvSpPr>
            <a:spLocks noGrp="1"/>
          </p:cNvSpPr>
          <p:nvPr>
            <p:ph type="pic" idx="2"/>
          </p:nvPr>
        </p:nvSpPr>
        <p:spPr>
          <a:xfrm>
            <a:off x="5170365" y="987441"/>
            <a:ext cx="6156930" cy="4873625"/>
          </a:xfrm>
          <a:prstGeom prst="rect">
            <a:avLst/>
          </a:prstGeom>
          <a:noFill/>
          <a:ln>
            <a:noFill/>
          </a:ln>
        </p:spPr>
        <p:txBody>
          <a:bodyPr spcFirstLastPara="1" wrap="square" lIns="68552" tIns="34274" rIns="68552" bIns="34274" anchor="t" anchorCtr="0">
            <a:normAutofit/>
          </a:bodyPr>
          <a:lstStyle>
            <a:lvl1pPr marR="0" lvl="0" algn="l" rtl="0">
              <a:lnSpc>
                <a:spcPct val="90000"/>
              </a:lnSpc>
              <a:spcBef>
                <a:spcPts val="998"/>
              </a:spcBef>
              <a:spcAft>
                <a:spcPts val="0"/>
              </a:spcAft>
              <a:buClr>
                <a:schemeClr val="dk1"/>
              </a:buClr>
              <a:buSzPts val="3200"/>
              <a:buFont typeface="Arial"/>
              <a:buNone/>
              <a:defRPr sz="3192" b="0" i="0" u="none" strike="noStrike" cap="none">
                <a:solidFill>
                  <a:schemeClr val="dk1"/>
                </a:solidFill>
                <a:latin typeface="Calibri"/>
                <a:ea typeface="Calibri"/>
                <a:cs typeface="Calibri"/>
                <a:sym typeface="Calibri"/>
              </a:defRPr>
            </a:lvl1pPr>
            <a:lvl2pPr marR="0" lvl="1" algn="l" rtl="0">
              <a:lnSpc>
                <a:spcPct val="90000"/>
              </a:lnSpc>
              <a:spcBef>
                <a:spcPts val="499"/>
              </a:spcBef>
              <a:spcAft>
                <a:spcPts val="0"/>
              </a:spcAft>
              <a:buClr>
                <a:schemeClr val="dk1"/>
              </a:buClr>
              <a:buSzPts val="2800"/>
              <a:buFont typeface="Arial"/>
              <a:buNone/>
              <a:defRPr sz="2793" b="0" i="0" u="none" strike="noStrike" cap="none">
                <a:solidFill>
                  <a:schemeClr val="dk1"/>
                </a:solidFill>
                <a:latin typeface="Calibri"/>
                <a:ea typeface="Calibri"/>
                <a:cs typeface="Calibri"/>
                <a:sym typeface="Calibri"/>
              </a:defRPr>
            </a:lvl2pPr>
            <a:lvl3pPr marR="0" lvl="2" algn="l" rtl="0">
              <a:lnSpc>
                <a:spcPct val="90000"/>
              </a:lnSpc>
              <a:spcBef>
                <a:spcPts val="499"/>
              </a:spcBef>
              <a:spcAft>
                <a:spcPts val="0"/>
              </a:spcAft>
              <a:buClr>
                <a:schemeClr val="dk1"/>
              </a:buClr>
              <a:buSzPts val="2400"/>
              <a:buFont typeface="Arial"/>
              <a:buNone/>
              <a:defRPr sz="2394" b="0" i="0" u="none" strike="noStrike" cap="none">
                <a:solidFill>
                  <a:schemeClr val="dk1"/>
                </a:solidFill>
                <a:latin typeface="Calibri"/>
                <a:ea typeface="Calibri"/>
                <a:cs typeface="Calibri"/>
                <a:sym typeface="Calibri"/>
              </a:defRPr>
            </a:lvl3pPr>
            <a:lvl4pPr marR="0" lvl="3" algn="l" rtl="0">
              <a:lnSpc>
                <a:spcPct val="90000"/>
              </a:lnSpc>
              <a:spcBef>
                <a:spcPts val="499"/>
              </a:spcBef>
              <a:spcAft>
                <a:spcPts val="0"/>
              </a:spcAft>
              <a:buClr>
                <a:schemeClr val="dk1"/>
              </a:buClr>
              <a:buSzPts val="2000"/>
              <a:buFont typeface="Arial"/>
              <a:buNone/>
              <a:defRPr sz="1995" b="0" i="0" u="none" strike="noStrike" cap="none">
                <a:solidFill>
                  <a:schemeClr val="dk1"/>
                </a:solidFill>
                <a:latin typeface="Calibri"/>
                <a:ea typeface="Calibri"/>
                <a:cs typeface="Calibri"/>
                <a:sym typeface="Calibri"/>
              </a:defRPr>
            </a:lvl4pPr>
            <a:lvl5pPr marR="0" lvl="4" algn="l" rtl="0">
              <a:lnSpc>
                <a:spcPct val="90000"/>
              </a:lnSpc>
              <a:spcBef>
                <a:spcPts val="499"/>
              </a:spcBef>
              <a:spcAft>
                <a:spcPts val="0"/>
              </a:spcAft>
              <a:buClr>
                <a:schemeClr val="dk1"/>
              </a:buClr>
              <a:buSzPts val="2000"/>
              <a:buFont typeface="Arial"/>
              <a:buNone/>
              <a:defRPr sz="1995" b="0" i="0" u="none" strike="noStrike" cap="none">
                <a:solidFill>
                  <a:schemeClr val="dk1"/>
                </a:solidFill>
                <a:latin typeface="Calibri"/>
                <a:ea typeface="Calibri"/>
                <a:cs typeface="Calibri"/>
                <a:sym typeface="Calibri"/>
              </a:defRPr>
            </a:lvl5pPr>
            <a:lvl6pPr marR="0" lvl="5" algn="l" rtl="0">
              <a:lnSpc>
                <a:spcPct val="90000"/>
              </a:lnSpc>
              <a:spcBef>
                <a:spcPts val="499"/>
              </a:spcBef>
              <a:spcAft>
                <a:spcPts val="0"/>
              </a:spcAft>
              <a:buClr>
                <a:schemeClr val="dk1"/>
              </a:buClr>
              <a:buSzPts val="2000"/>
              <a:buFont typeface="Arial"/>
              <a:buNone/>
              <a:defRPr sz="1995" b="0" i="0" u="none" strike="noStrike" cap="none">
                <a:solidFill>
                  <a:schemeClr val="dk1"/>
                </a:solidFill>
                <a:latin typeface="Calibri"/>
                <a:ea typeface="Calibri"/>
                <a:cs typeface="Calibri"/>
                <a:sym typeface="Calibri"/>
              </a:defRPr>
            </a:lvl6pPr>
            <a:lvl7pPr marR="0" lvl="6" algn="l" rtl="0">
              <a:lnSpc>
                <a:spcPct val="90000"/>
              </a:lnSpc>
              <a:spcBef>
                <a:spcPts val="499"/>
              </a:spcBef>
              <a:spcAft>
                <a:spcPts val="0"/>
              </a:spcAft>
              <a:buClr>
                <a:schemeClr val="dk1"/>
              </a:buClr>
              <a:buSzPts val="2000"/>
              <a:buFont typeface="Arial"/>
              <a:buNone/>
              <a:defRPr sz="1995" b="0" i="0" u="none" strike="noStrike" cap="none">
                <a:solidFill>
                  <a:schemeClr val="dk1"/>
                </a:solidFill>
                <a:latin typeface="Calibri"/>
                <a:ea typeface="Calibri"/>
                <a:cs typeface="Calibri"/>
                <a:sym typeface="Calibri"/>
              </a:defRPr>
            </a:lvl7pPr>
            <a:lvl8pPr marR="0" lvl="7" algn="l" rtl="0">
              <a:lnSpc>
                <a:spcPct val="90000"/>
              </a:lnSpc>
              <a:spcBef>
                <a:spcPts val="499"/>
              </a:spcBef>
              <a:spcAft>
                <a:spcPts val="0"/>
              </a:spcAft>
              <a:buClr>
                <a:schemeClr val="dk1"/>
              </a:buClr>
              <a:buSzPts val="2000"/>
              <a:buFont typeface="Arial"/>
              <a:buNone/>
              <a:defRPr sz="1995" b="0" i="0" u="none" strike="noStrike" cap="none">
                <a:solidFill>
                  <a:schemeClr val="dk1"/>
                </a:solidFill>
                <a:latin typeface="Calibri"/>
                <a:ea typeface="Calibri"/>
                <a:cs typeface="Calibri"/>
                <a:sym typeface="Calibri"/>
              </a:defRPr>
            </a:lvl8pPr>
            <a:lvl9pPr marR="0" lvl="8" algn="l" rtl="0">
              <a:lnSpc>
                <a:spcPct val="90000"/>
              </a:lnSpc>
              <a:spcBef>
                <a:spcPts val="499"/>
              </a:spcBef>
              <a:spcAft>
                <a:spcPts val="0"/>
              </a:spcAft>
              <a:buClr>
                <a:schemeClr val="dk1"/>
              </a:buClr>
              <a:buSzPts val="2000"/>
              <a:buFont typeface="Arial"/>
              <a:buNone/>
              <a:defRPr sz="1995" b="0" i="0" u="none" strike="noStrike" cap="none">
                <a:solidFill>
                  <a:schemeClr val="dk1"/>
                </a:solidFill>
                <a:latin typeface="Calibri"/>
                <a:ea typeface="Calibri"/>
                <a:cs typeface="Calibri"/>
                <a:sym typeface="Calibri"/>
              </a:defRPr>
            </a:lvl9pPr>
          </a:lstStyle>
          <a:p>
            <a:endParaRPr/>
          </a:p>
        </p:txBody>
      </p:sp>
      <p:sp>
        <p:nvSpPr>
          <p:cNvPr id="68" name="Google Shape;68;p34"/>
          <p:cNvSpPr txBox="1">
            <a:spLocks noGrp="1"/>
          </p:cNvSpPr>
          <p:nvPr>
            <p:ph type="body" idx="1"/>
          </p:nvPr>
        </p:nvSpPr>
        <p:spPr>
          <a:xfrm>
            <a:off x="837711" y="2057403"/>
            <a:ext cx="3922509" cy="3811588"/>
          </a:xfrm>
          <a:prstGeom prst="rect">
            <a:avLst/>
          </a:prstGeom>
          <a:noFill/>
          <a:ln>
            <a:noFill/>
          </a:ln>
        </p:spPr>
        <p:txBody>
          <a:bodyPr spcFirstLastPara="1" wrap="square" lIns="68552" tIns="34274" rIns="68552" bIns="34274" anchor="t" anchorCtr="0">
            <a:normAutofit/>
          </a:bodyPr>
          <a:lstStyle>
            <a:lvl1pPr marL="455928" lvl="0" indent="-227970" algn="l">
              <a:lnSpc>
                <a:spcPct val="90000"/>
              </a:lnSpc>
              <a:spcBef>
                <a:spcPts val="998"/>
              </a:spcBef>
              <a:spcAft>
                <a:spcPts val="0"/>
              </a:spcAft>
              <a:buClr>
                <a:schemeClr val="dk1"/>
              </a:buClr>
              <a:buSzPts val="1600"/>
              <a:buNone/>
              <a:defRPr sz="1596"/>
            </a:lvl1pPr>
            <a:lvl2pPr marL="911865" lvl="1" indent="-227970" algn="l">
              <a:lnSpc>
                <a:spcPct val="90000"/>
              </a:lnSpc>
              <a:spcBef>
                <a:spcPts val="499"/>
              </a:spcBef>
              <a:spcAft>
                <a:spcPts val="0"/>
              </a:spcAft>
              <a:buClr>
                <a:schemeClr val="dk1"/>
              </a:buClr>
              <a:buSzPts val="1400"/>
              <a:buNone/>
              <a:defRPr sz="1463"/>
            </a:lvl2pPr>
            <a:lvl3pPr marL="1367799" lvl="2" indent="-227970" algn="l">
              <a:lnSpc>
                <a:spcPct val="90000"/>
              </a:lnSpc>
              <a:spcBef>
                <a:spcPts val="499"/>
              </a:spcBef>
              <a:spcAft>
                <a:spcPts val="0"/>
              </a:spcAft>
              <a:buClr>
                <a:schemeClr val="dk1"/>
              </a:buClr>
              <a:buSzPts val="1200"/>
              <a:buNone/>
              <a:defRPr sz="1197"/>
            </a:lvl3pPr>
            <a:lvl4pPr marL="1823731" lvl="3" indent="-227970" algn="l">
              <a:lnSpc>
                <a:spcPct val="90000"/>
              </a:lnSpc>
              <a:spcBef>
                <a:spcPts val="499"/>
              </a:spcBef>
              <a:spcAft>
                <a:spcPts val="0"/>
              </a:spcAft>
              <a:buClr>
                <a:schemeClr val="dk1"/>
              </a:buClr>
              <a:buSzPts val="1000"/>
              <a:buNone/>
              <a:defRPr sz="1064"/>
            </a:lvl4pPr>
            <a:lvl5pPr marL="2279669" lvl="4" indent="-227970" algn="l">
              <a:lnSpc>
                <a:spcPct val="90000"/>
              </a:lnSpc>
              <a:spcBef>
                <a:spcPts val="499"/>
              </a:spcBef>
              <a:spcAft>
                <a:spcPts val="0"/>
              </a:spcAft>
              <a:buClr>
                <a:schemeClr val="dk1"/>
              </a:buClr>
              <a:buSzPts val="1000"/>
              <a:buNone/>
              <a:defRPr sz="1064"/>
            </a:lvl5pPr>
            <a:lvl6pPr marL="2735595" lvl="5" indent="-227970" algn="l">
              <a:lnSpc>
                <a:spcPct val="90000"/>
              </a:lnSpc>
              <a:spcBef>
                <a:spcPts val="499"/>
              </a:spcBef>
              <a:spcAft>
                <a:spcPts val="0"/>
              </a:spcAft>
              <a:buClr>
                <a:schemeClr val="dk1"/>
              </a:buClr>
              <a:buSzPts val="1000"/>
              <a:buNone/>
              <a:defRPr sz="1064"/>
            </a:lvl6pPr>
            <a:lvl7pPr marL="3191521" lvl="6" indent="-227970" algn="l">
              <a:lnSpc>
                <a:spcPct val="90000"/>
              </a:lnSpc>
              <a:spcBef>
                <a:spcPts val="499"/>
              </a:spcBef>
              <a:spcAft>
                <a:spcPts val="0"/>
              </a:spcAft>
              <a:buClr>
                <a:schemeClr val="dk1"/>
              </a:buClr>
              <a:buSzPts val="1000"/>
              <a:buNone/>
              <a:defRPr sz="1064"/>
            </a:lvl7pPr>
            <a:lvl8pPr marL="3647449" lvl="7" indent="-227970" algn="l">
              <a:lnSpc>
                <a:spcPct val="90000"/>
              </a:lnSpc>
              <a:spcBef>
                <a:spcPts val="499"/>
              </a:spcBef>
              <a:spcAft>
                <a:spcPts val="0"/>
              </a:spcAft>
              <a:buClr>
                <a:schemeClr val="dk1"/>
              </a:buClr>
              <a:buSzPts val="1000"/>
              <a:buNone/>
              <a:defRPr sz="1064"/>
            </a:lvl8pPr>
            <a:lvl9pPr marL="4103386" lvl="8" indent="-227970" algn="l">
              <a:lnSpc>
                <a:spcPct val="90000"/>
              </a:lnSpc>
              <a:spcBef>
                <a:spcPts val="499"/>
              </a:spcBef>
              <a:spcAft>
                <a:spcPts val="0"/>
              </a:spcAft>
              <a:buClr>
                <a:schemeClr val="dk1"/>
              </a:buClr>
              <a:buSzPts val="1000"/>
              <a:buNone/>
              <a:defRPr sz="1064"/>
            </a:lvl9pPr>
          </a:lstStyle>
          <a:p>
            <a:endParaRPr/>
          </a:p>
        </p:txBody>
      </p:sp>
      <p:sp>
        <p:nvSpPr>
          <p:cNvPr id="69" name="Google Shape;69;p34"/>
          <p:cNvSpPr txBox="1">
            <a:spLocks noGrp="1"/>
          </p:cNvSpPr>
          <p:nvPr>
            <p:ph type="dt" idx="10"/>
          </p:nvPr>
        </p:nvSpPr>
        <p:spPr>
          <a:xfrm>
            <a:off x="836126" y="6356352"/>
            <a:ext cx="2736414" cy="365125"/>
          </a:xfrm>
          <a:prstGeom prst="rect">
            <a:avLst/>
          </a:prstGeom>
          <a:noFill/>
          <a:ln>
            <a:noFill/>
          </a:ln>
        </p:spPr>
        <p:txBody>
          <a:bodyPr spcFirstLastPara="1" wrap="square" lIns="68552" tIns="34274" rIns="68552"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4"/>
          <p:cNvSpPr txBox="1">
            <a:spLocks noGrp="1"/>
          </p:cNvSpPr>
          <p:nvPr>
            <p:ph type="ftr" idx="11"/>
          </p:nvPr>
        </p:nvSpPr>
        <p:spPr>
          <a:xfrm>
            <a:off x="4028609" y="6356352"/>
            <a:ext cx="4104620" cy="365125"/>
          </a:xfrm>
          <a:prstGeom prst="rect">
            <a:avLst/>
          </a:prstGeom>
          <a:noFill/>
          <a:ln>
            <a:noFill/>
          </a:ln>
        </p:spPr>
        <p:txBody>
          <a:bodyPr spcFirstLastPara="1" wrap="square" lIns="68552" tIns="34274" rIns="68552"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4"/>
          <p:cNvSpPr txBox="1">
            <a:spLocks noGrp="1"/>
          </p:cNvSpPr>
          <p:nvPr>
            <p:ph type="sldNum" idx="12"/>
          </p:nvPr>
        </p:nvSpPr>
        <p:spPr>
          <a:xfrm>
            <a:off x="8589298" y="6356352"/>
            <a:ext cx="2736414" cy="365125"/>
          </a:xfrm>
          <a:prstGeom prst="rect">
            <a:avLst/>
          </a:prstGeom>
          <a:noFill/>
          <a:ln>
            <a:noFill/>
          </a:ln>
        </p:spPr>
        <p:txBody>
          <a:bodyPr spcFirstLastPara="1" wrap="square" lIns="68552" tIns="34274" rIns="68552"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998389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标题和竖排文字" type="vertTx">
  <p:cSld name="标题和竖排文字">
    <p:spTree>
      <p:nvGrpSpPr>
        <p:cNvPr id="1" name="Shape 72"/>
        <p:cNvGrpSpPr/>
        <p:nvPr/>
      </p:nvGrpSpPr>
      <p:grpSpPr>
        <a:xfrm>
          <a:off x="0" y="0"/>
          <a:ext cx="0" cy="0"/>
          <a:chOff x="0" y="0"/>
          <a:chExt cx="0" cy="0"/>
        </a:xfrm>
      </p:grpSpPr>
      <p:sp>
        <p:nvSpPr>
          <p:cNvPr id="73" name="Google Shape;73;p35"/>
          <p:cNvSpPr txBox="1">
            <a:spLocks noGrp="1"/>
          </p:cNvSpPr>
          <p:nvPr>
            <p:ph type="title"/>
          </p:nvPr>
        </p:nvSpPr>
        <p:spPr>
          <a:xfrm>
            <a:off x="836127" y="365125"/>
            <a:ext cx="10489585" cy="1325563"/>
          </a:xfrm>
          <a:prstGeom prst="rect">
            <a:avLst/>
          </a:prstGeom>
          <a:noFill/>
          <a:ln>
            <a:noFill/>
          </a:ln>
        </p:spPr>
        <p:txBody>
          <a:bodyPr spcFirstLastPara="1" wrap="square" lIns="68552" tIns="34274" rIns="68552" bIns="34274"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5"/>
          <p:cNvSpPr txBox="1">
            <a:spLocks noGrp="1"/>
          </p:cNvSpPr>
          <p:nvPr>
            <p:ph type="body" idx="1"/>
          </p:nvPr>
        </p:nvSpPr>
        <p:spPr>
          <a:xfrm rot="5400000">
            <a:off x="3905252" y="-1243499"/>
            <a:ext cx="4351339" cy="10489585"/>
          </a:xfrm>
          <a:prstGeom prst="rect">
            <a:avLst/>
          </a:prstGeom>
          <a:noFill/>
          <a:ln>
            <a:noFill/>
          </a:ln>
        </p:spPr>
        <p:txBody>
          <a:bodyPr spcFirstLastPara="1" wrap="square" lIns="68552" tIns="34274" rIns="68552" bIns="34274" anchor="t" anchorCtr="0">
            <a:normAutofit/>
          </a:bodyPr>
          <a:lstStyle>
            <a:lvl1pPr marL="455928" lvl="0" indent="-341954" algn="l">
              <a:lnSpc>
                <a:spcPct val="90000"/>
              </a:lnSpc>
              <a:spcBef>
                <a:spcPts val="998"/>
              </a:spcBef>
              <a:spcAft>
                <a:spcPts val="0"/>
              </a:spcAft>
              <a:buClr>
                <a:schemeClr val="dk1"/>
              </a:buClr>
              <a:buSzPts val="1800"/>
              <a:buChar char="•"/>
              <a:defRPr/>
            </a:lvl1pPr>
            <a:lvl2pPr marL="911865" lvl="1" indent="-341954" algn="l">
              <a:lnSpc>
                <a:spcPct val="90000"/>
              </a:lnSpc>
              <a:spcBef>
                <a:spcPts val="499"/>
              </a:spcBef>
              <a:spcAft>
                <a:spcPts val="0"/>
              </a:spcAft>
              <a:buClr>
                <a:schemeClr val="dk1"/>
              </a:buClr>
              <a:buSzPts val="1800"/>
              <a:buChar char="•"/>
              <a:defRPr/>
            </a:lvl2pPr>
            <a:lvl3pPr marL="1367799" lvl="2" indent="-341954" algn="l">
              <a:lnSpc>
                <a:spcPct val="90000"/>
              </a:lnSpc>
              <a:spcBef>
                <a:spcPts val="499"/>
              </a:spcBef>
              <a:spcAft>
                <a:spcPts val="0"/>
              </a:spcAft>
              <a:buClr>
                <a:schemeClr val="dk1"/>
              </a:buClr>
              <a:buSzPts val="1800"/>
              <a:buChar char="•"/>
              <a:defRPr/>
            </a:lvl3pPr>
            <a:lvl4pPr marL="1823731" lvl="3" indent="-341954" algn="l">
              <a:lnSpc>
                <a:spcPct val="90000"/>
              </a:lnSpc>
              <a:spcBef>
                <a:spcPts val="499"/>
              </a:spcBef>
              <a:spcAft>
                <a:spcPts val="0"/>
              </a:spcAft>
              <a:buClr>
                <a:schemeClr val="dk1"/>
              </a:buClr>
              <a:buSzPts val="1800"/>
              <a:buChar char="•"/>
              <a:defRPr/>
            </a:lvl4pPr>
            <a:lvl5pPr marL="2279669" lvl="4" indent="-341954" algn="l">
              <a:lnSpc>
                <a:spcPct val="90000"/>
              </a:lnSpc>
              <a:spcBef>
                <a:spcPts val="499"/>
              </a:spcBef>
              <a:spcAft>
                <a:spcPts val="0"/>
              </a:spcAft>
              <a:buClr>
                <a:schemeClr val="dk1"/>
              </a:buClr>
              <a:buSzPts val="1800"/>
              <a:buChar char="•"/>
              <a:defRPr/>
            </a:lvl5pPr>
            <a:lvl6pPr marL="2735595" lvl="5" indent="-341954" algn="l">
              <a:lnSpc>
                <a:spcPct val="90000"/>
              </a:lnSpc>
              <a:spcBef>
                <a:spcPts val="499"/>
              </a:spcBef>
              <a:spcAft>
                <a:spcPts val="0"/>
              </a:spcAft>
              <a:buClr>
                <a:schemeClr val="dk1"/>
              </a:buClr>
              <a:buSzPts val="1800"/>
              <a:buChar char="•"/>
              <a:defRPr/>
            </a:lvl6pPr>
            <a:lvl7pPr marL="3191521" lvl="6" indent="-341954" algn="l">
              <a:lnSpc>
                <a:spcPct val="90000"/>
              </a:lnSpc>
              <a:spcBef>
                <a:spcPts val="499"/>
              </a:spcBef>
              <a:spcAft>
                <a:spcPts val="0"/>
              </a:spcAft>
              <a:buClr>
                <a:schemeClr val="dk1"/>
              </a:buClr>
              <a:buSzPts val="1800"/>
              <a:buChar char="•"/>
              <a:defRPr/>
            </a:lvl7pPr>
            <a:lvl8pPr marL="3647449" lvl="7" indent="-341954" algn="l">
              <a:lnSpc>
                <a:spcPct val="90000"/>
              </a:lnSpc>
              <a:spcBef>
                <a:spcPts val="499"/>
              </a:spcBef>
              <a:spcAft>
                <a:spcPts val="0"/>
              </a:spcAft>
              <a:buClr>
                <a:schemeClr val="dk1"/>
              </a:buClr>
              <a:buSzPts val="1800"/>
              <a:buChar char="•"/>
              <a:defRPr/>
            </a:lvl8pPr>
            <a:lvl9pPr marL="4103386" lvl="8" indent="-341954" algn="l">
              <a:lnSpc>
                <a:spcPct val="90000"/>
              </a:lnSpc>
              <a:spcBef>
                <a:spcPts val="499"/>
              </a:spcBef>
              <a:spcAft>
                <a:spcPts val="0"/>
              </a:spcAft>
              <a:buClr>
                <a:schemeClr val="dk1"/>
              </a:buClr>
              <a:buSzPts val="1800"/>
              <a:buChar char="•"/>
              <a:defRPr/>
            </a:lvl9pPr>
          </a:lstStyle>
          <a:p>
            <a:endParaRPr/>
          </a:p>
        </p:txBody>
      </p:sp>
      <p:sp>
        <p:nvSpPr>
          <p:cNvPr id="75" name="Google Shape;75;p35"/>
          <p:cNvSpPr txBox="1">
            <a:spLocks noGrp="1"/>
          </p:cNvSpPr>
          <p:nvPr>
            <p:ph type="dt" idx="10"/>
          </p:nvPr>
        </p:nvSpPr>
        <p:spPr>
          <a:xfrm>
            <a:off x="836126" y="6356352"/>
            <a:ext cx="2736414" cy="365125"/>
          </a:xfrm>
          <a:prstGeom prst="rect">
            <a:avLst/>
          </a:prstGeom>
          <a:noFill/>
          <a:ln>
            <a:noFill/>
          </a:ln>
        </p:spPr>
        <p:txBody>
          <a:bodyPr spcFirstLastPara="1" wrap="square" lIns="68552" tIns="34274" rIns="68552"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5"/>
          <p:cNvSpPr txBox="1">
            <a:spLocks noGrp="1"/>
          </p:cNvSpPr>
          <p:nvPr>
            <p:ph type="ftr" idx="11"/>
          </p:nvPr>
        </p:nvSpPr>
        <p:spPr>
          <a:xfrm>
            <a:off x="4028609" y="6356352"/>
            <a:ext cx="4104620" cy="365125"/>
          </a:xfrm>
          <a:prstGeom prst="rect">
            <a:avLst/>
          </a:prstGeom>
          <a:noFill/>
          <a:ln>
            <a:noFill/>
          </a:ln>
        </p:spPr>
        <p:txBody>
          <a:bodyPr spcFirstLastPara="1" wrap="square" lIns="68552" tIns="34274" rIns="68552"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5"/>
          <p:cNvSpPr txBox="1">
            <a:spLocks noGrp="1"/>
          </p:cNvSpPr>
          <p:nvPr>
            <p:ph type="sldNum" idx="12"/>
          </p:nvPr>
        </p:nvSpPr>
        <p:spPr>
          <a:xfrm>
            <a:off x="8589298" y="6356352"/>
            <a:ext cx="2736414" cy="365125"/>
          </a:xfrm>
          <a:prstGeom prst="rect">
            <a:avLst/>
          </a:prstGeom>
          <a:noFill/>
          <a:ln>
            <a:noFill/>
          </a:ln>
        </p:spPr>
        <p:txBody>
          <a:bodyPr spcFirstLastPara="1" wrap="square" lIns="68552" tIns="34274" rIns="68552"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6416354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竖排标题与文本" type="vertTitleAndTx">
  <p:cSld name="竖排标题与文本">
    <p:spTree>
      <p:nvGrpSpPr>
        <p:cNvPr id="1" name="Shape 78"/>
        <p:cNvGrpSpPr/>
        <p:nvPr/>
      </p:nvGrpSpPr>
      <p:grpSpPr>
        <a:xfrm>
          <a:off x="0" y="0"/>
          <a:ext cx="0" cy="0"/>
          <a:chOff x="0" y="0"/>
          <a:chExt cx="0" cy="0"/>
        </a:xfrm>
      </p:grpSpPr>
      <p:sp>
        <p:nvSpPr>
          <p:cNvPr id="79" name="Google Shape;79;p36"/>
          <p:cNvSpPr txBox="1">
            <a:spLocks noGrp="1"/>
          </p:cNvSpPr>
          <p:nvPr>
            <p:ph type="title"/>
          </p:nvPr>
        </p:nvSpPr>
        <p:spPr>
          <a:xfrm rot="5400000">
            <a:off x="7108609" y="1959847"/>
            <a:ext cx="5811839" cy="2622396"/>
          </a:xfrm>
          <a:prstGeom prst="rect">
            <a:avLst/>
          </a:prstGeom>
          <a:noFill/>
          <a:ln>
            <a:noFill/>
          </a:ln>
        </p:spPr>
        <p:txBody>
          <a:bodyPr spcFirstLastPara="1" wrap="square" lIns="68552" tIns="34274" rIns="68552" bIns="34274"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6"/>
          <p:cNvSpPr txBox="1">
            <a:spLocks noGrp="1"/>
          </p:cNvSpPr>
          <p:nvPr>
            <p:ph type="body" idx="1"/>
          </p:nvPr>
        </p:nvSpPr>
        <p:spPr>
          <a:xfrm rot="5400000">
            <a:off x="1787805" y="-586539"/>
            <a:ext cx="5811839" cy="7715166"/>
          </a:xfrm>
          <a:prstGeom prst="rect">
            <a:avLst/>
          </a:prstGeom>
          <a:noFill/>
          <a:ln>
            <a:noFill/>
          </a:ln>
        </p:spPr>
        <p:txBody>
          <a:bodyPr spcFirstLastPara="1" wrap="square" lIns="68552" tIns="34274" rIns="68552" bIns="34274" anchor="t" anchorCtr="0">
            <a:normAutofit/>
          </a:bodyPr>
          <a:lstStyle>
            <a:lvl1pPr marL="455928" lvl="0" indent="-341954" algn="l">
              <a:lnSpc>
                <a:spcPct val="90000"/>
              </a:lnSpc>
              <a:spcBef>
                <a:spcPts val="998"/>
              </a:spcBef>
              <a:spcAft>
                <a:spcPts val="0"/>
              </a:spcAft>
              <a:buClr>
                <a:schemeClr val="dk1"/>
              </a:buClr>
              <a:buSzPts val="1800"/>
              <a:buChar char="•"/>
              <a:defRPr/>
            </a:lvl1pPr>
            <a:lvl2pPr marL="911865" lvl="1" indent="-341954" algn="l">
              <a:lnSpc>
                <a:spcPct val="90000"/>
              </a:lnSpc>
              <a:spcBef>
                <a:spcPts val="499"/>
              </a:spcBef>
              <a:spcAft>
                <a:spcPts val="0"/>
              </a:spcAft>
              <a:buClr>
                <a:schemeClr val="dk1"/>
              </a:buClr>
              <a:buSzPts val="1800"/>
              <a:buChar char="•"/>
              <a:defRPr/>
            </a:lvl2pPr>
            <a:lvl3pPr marL="1367799" lvl="2" indent="-341954" algn="l">
              <a:lnSpc>
                <a:spcPct val="90000"/>
              </a:lnSpc>
              <a:spcBef>
                <a:spcPts val="499"/>
              </a:spcBef>
              <a:spcAft>
                <a:spcPts val="0"/>
              </a:spcAft>
              <a:buClr>
                <a:schemeClr val="dk1"/>
              </a:buClr>
              <a:buSzPts val="1800"/>
              <a:buChar char="•"/>
              <a:defRPr/>
            </a:lvl3pPr>
            <a:lvl4pPr marL="1823731" lvl="3" indent="-341954" algn="l">
              <a:lnSpc>
                <a:spcPct val="90000"/>
              </a:lnSpc>
              <a:spcBef>
                <a:spcPts val="499"/>
              </a:spcBef>
              <a:spcAft>
                <a:spcPts val="0"/>
              </a:spcAft>
              <a:buClr>
                <a:schemeClr val="dk1"/>
              </a:buClr>
              <a:buSzPts val="1800"/>
              <a:buChar char="•"/>
              <a:defRPr/>
            </a:lvl4pPr>
            <a:lvl5pPr marL="2279669" lvl="4" indent="-341954" algn="l">
              <a:lnSpc>
                <a:spcPct val="90000"/>
              </a:lnSpc>
              <a:spcBef>
                <a:spcPts val="499"/>
              </a:spcBef>
              <a:spcAft>
                <a:spcPts val="0"/>
              </a:spcAft>
              <a:buClr>
                <a:schemeClr val="dk1"/>
              </a:buClr>
              <a:buSzPts val="1800"/>
              <a:buChar char="•"/>
              <a:defRPr/>
            </a:lvl5pPr>
            <a:lvl6pPr marL="2735595" lvl="5" indent="-341954" algn="l">
              <a:lnSpc>
                <a:spcPct val="90000"/>
              </a:lnSpc>
              <a:spcBef>
                <a:spcPts val="499"/>
              </a:spcBef>
              <a:spcAft>
                <a:spcPts val="0"/>
              </a:spcAft>
              <a:buClr>
                <a:schemeClr val="dk1"/>
              </a:buClr>
              <a:buSzPts val="1800"/>
              <a:buChar char="•"/>
              <a:defRPr/>
            </a:lvl6pPr>
            <a:lvl7pPr marL="3191521" lvl="6" indent="-341954" algn="l">
              <a:lnSpc>
                <a:spcPct val="90000"/>
              </a:lnSpc>
              <a:spcBef>
                <a:spcPts val="499"/>
              </a:spcBef>
              <a:spcAft>
                <a:spcPts val="0"/>
              </a:spcAft>
              <a:buClr>
                <a:schemeClr val="dk1"/>
              </a:buClr>
              <a:buSzPts val="1800"/>
              <a:buChar char="•"/>
              <a:defRPr/>
            </a:lvl7pPr>
            <a:lvl8pPr marL="3647449" lvl="7" indent="-341954" algn="l">
              <a:lnSpc>
                <a:spcPct val="90000"/>
              </a:lnSpc>
              <a:spcBef>
                <a:spcPts val="499"/>
              </a:spcBef>
              <a:spcAft>
                <a:spcPts val="0"/>
              </a:spcAft>
              <a:buClr>
                <a:schemeClr val="dk1"/>
              </a:buClr>
              <a:buSzPts val="1800"/>
              <a:buChar char="•"/>
              <a:defRPr/>
            </a:lvl8pPr>
            <a:lvl9pPr marL="4103386" lvl="8" indent="-341954" algn="l">
              <a:lnSpc>
                <a:spcPct val="90000"/>
              </a:lnSpc>
              <a:spcBef>
                <a:spcPts val="499"/>
              </a:spcBef>
              <a:spcAft>
                <a:spcPts val="0"/>
              </a:spcAft>
              <a:buClr>
                <a:schemeClr val="dk1"/>
              </a:buClr>
              <a:buSzPts val="1800"/>
              <a:buChar char="•"/>
              <a:defRPr/>
            </a:lvl9pPr>
          </a:lstStyle>
          <a:p>
            <a:endParaRPr/>
          </a:p>
        </p:txBody>
      </p:sp>
      <p:sp>
        <p:nvSpPr>
          <p:cNvPr id="81" name="Google Shape;81;p36"/>
          <p:cNvSpPr txBox="1">
            <a:spLocks noGrp="1"/>
          </p:cNvSpPr>
          <p:nvPr>
            <p:ph type="dt" idx="10"/>
          </p:nvPr>
        </p:nvSpPr>
        <p:spPr>
          <a:xfrm>
            <a:off x="836126" y="6356352"/>
            <a:ext cx="2736414" cy="365125"/>
          </a:xfrm>
          <a:prstGeom prst="rect">
            <a:avLst/>
          </a:prstGeom>
          <a:noFill/>
          <a:ln>
            <a:noFill/>
          </a:ln>
        </p:spPr>
        <p:txBody>
          <a:bodyPr spcFirstLastPara="1" wrap="square" lIns="68552" tIns="34274" rIns="68552"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6"/>
          <p:cNvSpPr txBox="1">
            <a:spLocks noGrp="1"/>
          </p:cNvSpPr>
          <p:nvPr>
            <p:ph type="ftr" idx="11"/>
          </p:nvPr>
        </p:nvSpPr>
        <p:spPr>
          <a:xfrm>
            <a:off x="4028609" y="6356352"/>
            <a:ext cx="4104620" cy="365125"/>
          </a:xfrm>
          <a:prstGeom prst="rect">
            <a:avLst/>
          </a:prstGeom>
          <a:noFill/>
          <a:ln>
            <a:noFill/>
          </a:ln>
        </p:spPr>
        <p:txBody>
          <a:bodyPr spcFirstLastPara="1" wrap="square" lIns="68552" tIns="34274" rIns="68552"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6"/>
          <p:cNvSpPr txBox="1">
            <a:spLocks noGrp="1"/>
          </p:cNvSpPr>
          <p:nvPr>
            <p:ph type="sldNum" idx="12"/>
          </p:nvPr>
        </p:nvSpPr>
        <p:spPr>
          <a:xfrm>
            <a:off x="8589298" y="6356352"/>
            <a:ext cx="2736414" cy="365125"/>
          </a:xfrm>
          <a:prstGeom prst="rect">
            <a:avLst/>
          </a:prstGeom>
          <a:noFill/>
          <a:ln>
            <a:noFill/>
          </a:ln>
        </p:spPr>
        <p:txBody>
          <a:bodyPr spcFirstLastPara="1" wrap="square" lIns="68552" tIns="34274" rIns="68552"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84" name="Google Shape;84;p36"/>
          <p:cNvSpPr/>
          <p:nvPr/>
        </p:nvSpPr>
        <p:spPr>
          <a:xfrm>
            <a:off x="2051900" y="3271045"/>
            <a:ext cx="8058070" cy="1655763"/>
          </a:xfrm>
          <a:prstGeom prst="rect">
            <a:avLst/>
          </a:prstGeom>
          <a:noFill/>
          <a:ln>
            <a:noFill/>
          </a:ln>
        </p:spPr>
        <p:txBody>
          <a:bodyPr spcFirstLastPara="1" wrap="square" lIns="91177" tIns="45586" rIns="91177" bIns="45586" anchor="t" anchorCtr="0">
            <a:normAutofit/>
          </a:bodyPr>
          <a:lstStyle/>
          <a:p>
            <a:pPr algn="ctr" defTabSz="911865">
              <a:lnSpc>
                <a:spcPct val="150000"/>
              </a:lnSpc>
              <a:buClr>
                <a:srgbClr val="FF0000"/>
              </a:buClr>
              <a:buSzPts val="1200"/>
              <a:buFont typeface="Arial"/>
              <a:buNone/>
            </a:pPr>
            <a:r>
              <a:rPr lang="en-US" sz="1197">
                <a:solidFill>
                  <a:srgbClr val="FF0000"/>
                </a:solidFill>
                <a:latin typeface="Microsoft Yahei"/>
                <a:ea typeface="Microsoft Yahei"/>
                <a:cs typeface="Microsoft Yahei"/>
                <a:sym typeface="Microsoft Yahei"/>
              </a:rPr>
              <a:t>感谢您下载包图网平台上提供的PPT作品，为了您和包图网以及原创作者的利益，请勿复制、传播、销售，否则将承担法律责任！包图网将对作品进行维权，按照传播下载次数进行十倍的索取赔偿！</a:t>
            </a:r>
            <a:endParaRPr sz="1197">
              <a:solidFill>
                <a:srgbClr val="FF0000"/>
              </a:solidFill>
              <a:latin typeface="Microsoft Yahei"/>
              <a:ea typeface="Microsoft Yahei"/>
              <a:cs typeface="Microsoft Yahei"/>
              <a:sym typeface="Microsoft Yahei"/>
            </a:endParaRPr>
          </a:p>
          <a:p>
            <a:pPr algn="ctr" defTabSz="911865">
              <a:lnSpc>
                <a:spcPct val="90000"/>
              </a:lnSpc>
              <a:spcBef>
                <a:spcPts val="998"/>
              </a:spcBef>
              <a:buClr>
                <a:srgbClr val="000000"/>
              </a:buClr>
              <a:buSzPts val="1200"/>
              <a:buFont typeface="Arial"/>
              <a:buNone/>
            </a:pPr>
            <a:endParaRPr sz="1197">
              <a:solidFill>
                <a:srgbClr val="FF0000"/>
              </a:solidFill>
              <a:latin typeface="Microsoft Yahei"/>
              <a:ea typeface="Microsoft Yahei"/>
              <a:cs typeface="Microsoft Yahei"/>
              <a:sym typeface="Microsoft Yahei"/>
            </a:endParaRPr>
          </a:p>
        </p:txBody>
      </p:sp>
    </p:spTree>
    <p:extLst>
      <p:ext uri="{BB962C8B-B14F-4D97-AF65-F5344CB8AC3E}">
        <p14:creationId xmlns:p14="http://schemas.microsoft.com/office/powerpoint/2010/main" val="22517593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标题幻灯片" type="title">
  <p:cSld name="标题幻灯片">
    <p:spTree>
      <p:nvGrpSpPr>
        <p:cNvPr id="1" name="Shape 15"/>
        <p:cNvGrpSpPr/>
        <p:nvPr/>
      </p:nvGrpSpPr>
      <p:grpSpPr>
        <a:xfrm>
          <a:off x="0" y="0"/>
          <a:ext cx="0" cy="0"/>
          <a:chOff x="0" y="0"/>
          <a:chExt cx="0" cy="0"/>
        </a:xfrm>
      </p:grpSpPr>
      <p:sp>
        <p:nvSpPr>
          <p:cNvPr id="16" name="Google Shape;16;p26"/>
          <p:cNvSpPr txBox="1">
            <a:spLocks noGrp="1"/>
          </p:cNvSpPr>
          <p:nvPr>
            <p:ph type="ctrTitle"/>
          </p:nvPr>
        </p:nvSpPr>
        <p:spPr>
          <a:xfrm>
            <a:off x="1520230" y="1122363"/>
            <a:ext cx="9121379" cy="2387600"/>
          </a:xfrm>
          <a:prstGeom prst="rect">
            <a:avLst/>
          </a:prstGeom>
          <a:noFill/>
          <a:ln>
            <a:noFill/>
          </a:ln>
        </p:spPr>
        <p:txBody>
          <a:bodyPr spcFirstLastPara="1" wrap="square" lIns="68552" tIns="34274" rIns="68552" bIns="34274" anchor="b" anchorCtr="0">
            <a:normAutofit/>
          </a:bodyPr>
          <a:lstStyle>
            <a:lvl1pPr lvl="0" algn="ctr">
              <a:lnSpc>
                <a:spcPct val="90000"/>
              </a:lnSpc>
              <a:spcBef>
                <a:spcPts val="0"/>
              </a:spcBef>
              <a:spcAft>
                <a:spcPts val="0"/>
              </a:spcAft>
              <a:buClr>
                <a:schemeClr val="dk1"/>
              </a:buClr>
              <a:buSzPts val="6000"/>
              <a:buFont typeface="Calibri"/>
              <a:buNone/>
              <a:defRPr sz="5985"/>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6"/>
          <p:cNvSpPr txBox="1">
            <a:spLocks noGrp="1"/>
          </p:cNvSpPr>
          <p:nvPr>
            <p:ph type="subTitle" idx="1"/>
          </p:nvPr>
        </p:nvSpPr>
        <p:spPr>
          <a:xfrm>
            <a:off x="1520230" y="3602037"/>
            <a:ext cx="9121379" cy="1655763"/>
          </a:xfrm>
          <a:prstGeom prst="rect">
            <a:avLst/>
          </a:prstGeom>
          <a:noFill/>
          <a:ln>
            <a:noFill/>
          </a:ln>
        </p:spPr>
        <p:txBody>
          <a:bodyPr spcFirstLastPara="1" wrap="square" lIns="68552" tIns="34274" rIns="68552" bIns="34274" anchor="t" anchorCtr="0">
            <a:normAutofit/>
          </a:bodyPr>
          <a:lstStyle>
            <a:lvl1pPr lvl="0" algn="ctr">
              <a:lnSpc>
                <a:spcPct val="90000"/>
              </a:lnSpc>
              <a:spcBef>
                <a:spcPts val="998"/>
              </a:spcBef>
              <a:spcAft>
                <a:spcPts val="0"/>
              </a:spcAft>
              <a:buClr>
                <a:schemeClr val="dk1"/>
              </a:buClr>
              <a:buSzPts val="2400"/>
              <a:buNone/>
              <a:defRPr sz="2394"/>
            </a:lvl1pPr>
            <a:lvl2pPr lvl="1" algn="ctr">
              <a:lnSpc>
                <a:spcPct val="90000"/>
              </a:lnSpc>
              <a:spcBef>
                <a:spcPts val="499"/>
              </a:spcBef>
              <a:spcAft>
                <a:spcPts val="0"/>
              </a:spcAft>
              <a:buClr>
                <a:schemeClr val="dk1"/>
              </a:buClr>
              <a:buSzPts val="2000"/>
              <a:buNone/>
              <a:defRPr sz="1995"/>
            </a:lvl2pPr>
            <a:lvl3pPr lvl="2" algn="ctr">
              <a:lnSpc>
                <a:spcPct val="90000"/>
              </a:lnSpc>
              <a:spcBef>
                <a:spcPts val="499"/>
              </a:spcBef>
              <a:spcAft>
                <a:spcPts val="0"/>
              </a:spcAft>
              <a:buClr>
                <a:schemeClr val="dk1"/>
              </a:buClr>
              <a:buSzPts val="1800"/>
              <a:buNone/>
              <a:defRPr sz="1862"/>
            </a:lvl3pPr>
            <a:lvl4pPr lvl="3" algn="ctr">
              <a:lnSpc>
                <a:spcPct val="90000"/>
              </a:lnSpc>
              <a:spcBef>
                <a:spcPts val="499"/>
              </a:spcBef>
              <a:spcAft>
                <a:spcPts val="0"/>
              </a:spcAft>
              <a:buClr>
                <a:schemeClr val="dk1"/>
              </a:buClr>
              <a:buSzPts val="1600"/>
              <a:buNone/>
              <a:defRPr sz="1596"/>
            </a:lvl4pPr>
            <a:lvl5pPr lvl="4" algn="ctr">
              <a:lnSpc>
                <a:spcPct val="90000"/>
              </a:lnSpc>
              <a:spcBef>
                <a:spcPts val="499"/>
              </a:spcBef>
              <a:spcAft>
                <a:spcPts val="0"/>
              </a:spcAft>
              <a:buClr>
                <a:schemeClr val="dk1"/>
              </a:buClr>
              <a:buSzPts val="1600"/>
              <a:buNone/>
              <a:defRPr sz="1596"/>
            </a:lvl5pPr>
            <a:lvl6pPr lvl="5" algn="ctr">
              <a:lnSpc>
                <a:spcPct val="90000"/>
              </a:lnSpc>
              <a:spcBef>
                <a:spcPts val="499"/>
              </a:spcBef>
              <a:spcAft>
                <a:spcPts val="0"/>
              </a:spcAft>
              <a:buClr>
                <a:schemeClr val="dk1"/>
              </a:buClr>
              <a:buSzPts val="1600"/>
              <a:buNone/>
              <a:defRPr sz="1596"/>
            </a:lvl6pPr>
            <a:lvl7pPr lvl="6" algn="ctr">
              <a:lnSpc>
                <a:spcPct val="90000"/>
              </a:lnSpc>
              <a:spcBef>
                <a:spcPts val="499"/>
              </a:spcBef>
              <a:spcAft>
                <a:spcPts val="0"/>
              </a:spcAft>
              <a:buClr>
                <a:schemeClr val="dk1"/>
              </a:buClr>
              <a:buSzPts val="1600"/>
              <a:buNone/>
              <a:defRPr sz="1596"/>
            </a:lvl7pPr>
            <a:lvl8pPr lvl="7" algn="ctr">
              <a:lnSpc>
                <a:spcPct val="90000"/>
              </a:lnSpc>
              <a:spcBef>
                <a:spcPts val="499"/>
              </a:spcBef>
              <a:spcAft>
                <a:spcPts val="0"/>
              </a:spcAft>
              <a:buClr>
                <a:schemeClr val="dk1"/>
              </a:buClr>
              <a:buSzPts val="1600"/>
              <a:buNone/>
              <a:defRPr sz="1596"/>
            </a:lvl8pPr>
            <a:lvl9pPr lvl="8" algn="ctr">
              <a:lnSpc>
                <a:spcPct val="90000"/>
              </a:lnSpc>
              <a:spcBef>
                <a:spcPts val="499"/>
              </a:spcBef>
              <a:spcAft>
                <a:spcPts val="0"/>
              </a:spcAft>
              <a:buClr>
                <a:schemeClr val="dk1"/>
              </a:buClr>
              <a:buSzPts val="1600"/>
              <a:buNone/>
              <a:defRPr sz="1596"/>
            </a:lvl9pPr>
          </a:lstStyle>
          <a:p>
            <a:endParaRPr/>
          </a:p>
        </p:txBody>
      </p:sp>
      <p:sp>
        <p:nvSpPr>
          <p:cNvPr id="18" name="Google Shape;18;p26"/>
          <p:cNvSpPr txBox="1">
            <a:spLocks noGrp="1"/>
          </p:cNvSpPr>
          <p:nvPr>
            <p:ph type="dt" idx="10"/>
          </p:nvPr>
        </p:nvSpPr>
        <p:spPr>
          <a:xfrm>
            <a:off x="836126" y="6356352"/>
            <a:ext cx="2736414" cy="365125"/>
          </a:xfrm>
          <a:prstGeom prst="rect">
            <a:avLst/>
          </a:prstGeom>
          <a:noFill/>
          <a:ln>
            <a:noFill/>
          </a:ln>
        </p:spPr>
        <p:txBody>
          <a:bodyPr spcFirstLastPara="1" wrap="square" lIns="68552" tIns="34274" rIns="68552"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6"/>
          <p:cNvSpPr txBox="1">
            <a:spLocks noGrp="1"/>
          </p:cNvSpPr>
          <p:nvPr>
            <p:ph type="ftr" idx="11"/>
          </p:nvPr>
        </p:nvSpPr>
        <p:spPr>
          <a:xfrm>
            <a:off x="4028609" y="6356352"/>
            <a:ext cx="4104620" cy="365125"/>
          </a:xfrm>
          <a:prstGeom prst="rect">
            <a:avLst/>
          </a:prstGeom>
          <a:noFill/>
          <a:ln>
            <a:noFill/>
          </a:ln>
        </p:spPr>
        <p:txBody>
          <a:bodyPr spcFirstLastPara="1" wrap="square" lIns="68552" tIns="34274" rIns="68552"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6"/>
          <p:cNvSpPr txBox="1">
            <a:spLocks noGrp="1"/>
          </p:cNvSpPr>
          <p:nvPr>
            <p:ph type="sldNum" idx="12"/>
          </p:nvPr>
        </p:nvSpPr>
        <p:spPr>
          <a:xfrm>
            <a:off x="8589298" y="6356352"/>
            <a:ext cx="2736414" cy="365125"/>
          </a:xfrm>
          <a:prstGeom prst="rect">
            <a:avLst/>
          </a:prstGeom>
          <a:noFill/>
          <a:ln>
            <a:noFill/>
          </a:ln>
        </p:spPr>
        <p:txBody>
          <a:bodyPr spcFirstLastPara="1" wrap="square" lIns="68552" tIns="34274" rIns="68552"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3582766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两栏内容" type="twoObj">
  <p:cSld name="两栏内容">
    <p:spTree>
      <p:nvGrpSpPr>
        <p:cNvPr id="1" name="Shape 33"/>
        <p:cNvGrpSpPr/>
        <p:nvPr/>
      </p:nvGrpSpPr>
      <p:grpSpPr>
        <a:xfrm>
          <a:off x="0" y="0"/>
          <a:ext cx="0" cy="0"/>
          <a:chOff x="0" y="0"/>
          <a:chExt cx="0" cy="0"/>
        </a:xfrm>
      </p:grpSpPr>
      <p:sp>
        <p:nvSpPr>
          <p:cNvPr id="34" name="Google Shape;34;p29"/>
          <p:cNvSpPr txBox="1">
            <a:spLocks noGrp="1"/>
          </p:cNvSpPr>
          <p:nvPr>
            <p:ph type="title"/>
          </p:nvPr>
        </p:nvSpPr>
        <p:spPr>
          <a:xfrm>
            <a:off x="836127" y="365125"/>
            <a:ext cx="10489585" cy="1325563"/>
          </a:xfrm>
          <a:prstGeom prst="rect">
            <a:avLst/>
          </a:prstGeom>
          <a:noFill/>
          <a:ln>
            <a:noFill/>
          </a:ln>
        </p:spPr>
        <p:txBody>
          <a:bodyPr spcFirstLastPara="1" wrap="square" lIns="68552" tIns="34274" rIns="68552" bIns="34274"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9"/>
          <p:cNvSpPr txBox="1">
            <a:spLocks noGrp="1"/>
          </p:cNvSpPr>
          <p:nvPr>
            <p:ph type="body" idx="1"/>
          </p:nvPr>
        </p:nvSpPr>
        <p:spPr>
          <a:xfrm>
            <a:off x="836126" y="1825625"/>
            <a:ext cx="5168781" cy="4351339"/>
          </a:xfrm>
          <a:prstGeom prst="rect">
            <a:avLst/>
          </a:prstGeom>
          <a:noFill/>
          <a:ln>
            <a:noFill/>
          </a:ln>
        </p:spPr>
        <p:txBody>
          <a:bodyPr spcFirstLastPara="1" wrap="square" lIns="68552" tIns="34274" rIns="68552" bIns="34274" anchor="t" anchorCtr="0">
            <a:normAutofit/>
          </a:bodyPr>
          <a:lstStyle>
            <a:lvl1pPr marL="455928" lvl="0" indent="-341954" algn="l">
              <a:lnSpc>
                <a:spcPct val="90000"/>
              </a:lnSpc>
              <a:spcBef>
                <a:spcPts val="998"/>
              </a:spcBef>
              <a:spcAft>
                <a:spcPts val="0"/>
              </a:spcAft>
              <a:buClr>
                <a:schemeClr val="dk1"/>
              </a:buClr>
              <a:buSzPts val="1800"/>
              <a:buChar char="•"/>
              <a:defRPr/>
            </a:lvl1pPr>
            <a:lvl2pPr marL="911865" lvl="1" indent="-341954" algn="l">
              <a:lnSpc>
                <a:spcPct val="90000"/>
              </a:lnSpc>
              <a:spcBef>
                <a:spcPts val="499"/>
              </a:spcBef>
              <a:spcAft>
                <a:spcPts val="0"/>
              </a:spcAft>
              <a:buClr>
                <a:schemeClr val="dk1"/>
              </a:buClr>
              <a:buSzPts val="1800"/>
              <a:buChar char="•"/>
              <a:defRPr/>
            </a:lvl2pPr>
            <a:lvl3pPr marL="1367799" lvl="2" indent="-341954" algn="l">
              <a:lnSpc>
                <a:spcPct val="90000"/>
              </a:lnSpc>
              <a:spcBef>
                <a:spcPts val="499"/>
              </a:spcBef>
              <a:spcAft>
                <a:spcPts val="0"/>
              </a:spcAft>
              <a:buClr>
                <a:schemeClr val="dk1"/>
              </a:buClr>
              <a:buSzPts val="1800"/>
              <a:buChar char="•"/>
              <a:defRPr/>
            </a:lvl3pPr>
            <a:lvl4pPr marL="1823731" lvl="3" indent="-341954" algn="l">
              <a:lnSpc>
                <a:spcPct val="90000"/>
              </a:lnSpc>
              <a:spcBef>
                <a:spcPts val="499"/>
              </a:spcBef>
              <a:spcAft>
                <a:spcPts val="0"/>
              </a:spcAft>
              <a:buClr>
                <a:schemeClr val="dk1"/>
              </a:buClr>
              <a:buSzPts val="1800"/>
              <a:buChar char="•"/>
              <a:defRPr/>
            </a:lvl4pPr>
            <a:lvl5pPr marL="2279669" lvl="4" indent="-341954" algn="l">
              <a:lnSpc>
                <a:spcPct val="90000"/>
              </a:lnSpc>
              <a:spcBef>
                <a:spcPts val="499"/>
              </a:spcBef>
              <a:spcAft>
                <a:spcPts val="0"/>
              </a:spcAft>
              <a:buClr>
                <a:schemeClr val="dk1"/>
              </a:buClr>
              <a:buSzPts val="1800"/>
              <a:buChar char="•"/>
              <a:defRPr/>
            </a:lvl5pPr>
            <a:lvl6pPr marL="2735595" lvl="5" indent="-341954" algn="l">
              <a:lnSpc>
                <a:spcPct val="90000"/>
              </a:lnSpc>
              <a:spcBef>
                <a:spcPts val="499"/>
              </a:spcBef>
              <a:spcAft>
                <a:spcPts val="0"/>
              </a:spcAft>
              <a:buClr>
                <a:schemeClr val="dk1"/>
              </a:buClr>
              <a:buSzPts val="1800"/>
              <a:buChar char="•"/>
              <a:defRPr/>
            </a:lvl6pPr>
            <a:lvl7pPr marL="3191521" lvl="6" indent="-341954" algn="l">
              <a:lnSpc>
                <a:spcPct val="90000"/>
              </a:lnSpc>
              <a:spcBef>
                <a:spcPts val="499"/>
              </a:spcBef>
              <a:spcAft>
                <a:spcPts val="0"/>
              </a:spcAft>
              <a:buClr>
                <a:schemeClr val="dk1"/>
              </a:buClr>
              <a:buSzPts val="1800"/>
              <a:buChar char="•"/>
              <a:defRPr/>
            </a:lvl7pPr>
            <a:lvl8pPr marL="3647449" lvl="7" indent="-341954" algn="l">
              <a:lnSpc>
                <a:spcPct val="90000"/>
              </a:lnSpc>
              <a:spcBef>
                <a:spcPts val="499"/>
              </a:spcBef>
              <a:spcAft>
                <a:spcPts val="0"/>
              </a:spcAft>
              <a:buClr>
                <a:schemeClr val="dk1"/>
              </a:buClr>
              <a:buSzPts val="1800"/>
              <a:buChar char="•"/>
              <a:defRPr/>
            </a:lvl8pPr>
            <a:lvl9pPr marL="4103386" lvl="8" indent="-341954" algn="l">
              <a:lnSpc>
                <a:spcPct val="90000"/>
              </a:lnSpc>
              <a:spcBef>
                <a:spcPts val="499"/>
              </a:spcBef>
              <a:spcAft>
                <a:spcPts val="0"/>
              </a:spcAft>
              <a:buClr>
                <a:schemeClr val="dk1"/>
              </a:buClr>
              <a:buSzPts val="1800"/>
              <a:buChar char="•"/>
              <a:defRPr/>
            </a:lvl9pPr>
          </a:lstStyle>
          <a:p>
            <a:endParaRPr/>
          </a:p>
        </p:txBody>
      </p:sp>
      <p:sp>
        <p:nvSpPr>
          <p:cNvPr id="36" name="Google Shape;36;p29"/>
          <p:cNvSpPr txBox="1">
            <a:spLocks noGrp="1"/>
          </p:cNvSpPr>
          <p:nvPr>
            <p:ph type="body" idx="2"/>
          </p:nvPr>
        </p:nvSpPr>
        <p:spPr>
          <a:xfrm>
            <a:off x="6156931" y="1825625"/>
            <a:ext cx="5168781" cy="4351339"/>
          </a:xfrm>
          <a:prstGeom prst="rect">
            <a:avLst/>
          </a:prstGeom>
          <a:noFill/>
          <a:ln>
            <a:noFill/>
          </a:ln>
        </p:spPr>
        <p:txBody>
          <a:bodyPr spcFirstLastPara="1" wrap="square" lIns="68552" tIns="34274" rIns="68552" bIns="34274" anchor="t" anchorCtr="0">
            <a:normAutofit/>
          </a:bodyPr>
          <a:lstStyle>
            <a:lvl1pPr marL="455928" lvl="0" indent="-341954" algn="l">
              <a:lnSpc>
                <a:spcPct val="90000"/>
              </a:lnSpc>
              <a:spcBef>
                <a:spcPts val="998"/>
              </a:spcBef>
              <a:spcAft>
                <a:spcPts val="0"/>
              </a:spcAft>
              <a:buClr>
                <a:schemeClr val="dk1"/>
              </a:buClr>
              <a:buSzPts val="1800"/>
              <a:buChar char="•"/>
              <a:defRPr/>
            </a:lvl1pPr>
            <a:lvl2pPr marL="911865" lvl="1" indent="-341954" algn="l">
              <a:lnSpc>
                <a:spcPct val="90000"/>
              </a:lnSpc>
              <a:spcBef>
                <a:spcPts val="499"/>
              </a:spcBef>
              <a:spcAft>
                <a:spcPts val="0"/>
              </a:spcAft>
              <a:buClr>
                <a:schemeClr val="dk1"/>
              </a:buClr>
              <a:buSzPts val="1800"/>
              <a:buChar char="•"/>
              <a:defRPr/>
            </a:lvl2pPr>
            <a:lvl3pPr marL="1367799" lvl="2" indent="-341954" algn="l">
              <a:lnSpc>
                <a:spcPct val="90000"/>
              </a:lnSpc>
              <a:spcBef>
                <a:spcPts val="499"/>
              </a:spcBef>
              <a:spcAft>
                <a:spcPts val="0"/>
              </a:spcAft>
              <a:buClr>
                <a:schemeClr val="dk1"/>
              </a:buClr>
              <a:buSzPts val="1800"/>
              <a:buChar char="•"/>
              <a:defRPr/>
            </a:lvl3pPr>
            <a:lvl4pPr marL="1823731" lvl="3" indent="-341954" algn="l">
              <a:lnSpc>
                <a:spcPct val="90000"/>
              </a:lnSpc>
              <a:spcBef>
                <a:spcPts val="499"/>
              </a:spcBef>
              <a:spcAft>
                <a:spcPts val="0"/>
              </a:spcAft>
              <a:buClr>
                <a:schemeClr val="dk1"/>
              </a:buClr>
              <a:buSzPts val="1800"/>
              <a:buChar char="•"/>
              <a:defRPr/>
            </a:lvl4pPr>
            <a:lvl5pPr marL="2279669" lvl="4" indent="-341954" algn="l">
              <a:lnSpc>
                <a:spcPct val="90000"/>
              </a:lnSpc>
              <a:spcBef>
                <a:spcPts val="499"/>
              </a:spcBef>
              <a:spcAft>
                <a:spcPts val="0"/>
              </a:spcAft>
              <a:buClr>
                <a:schemeClr val="dk1"/>
              </a:buClr>
              <a:buSzPts val="1800"/>
              <a:buChar char="•"/>
              <a:defRPr/>
            </a:lvl5pPr>
            <a:lvl6pPr marL="2735595" lvl="5" indent="-341954" algn="l">
              <a:lnSpc>
                <a:spcPct val="90000"/>
              </a:lnSpc>
              <a:spcBef>
                <a:spcPts val="499"/>
              </a:spcBef>
              <a:spcAft>
                <a:spcPts val="0"/>
              </a:spcAft>
              <a:buClr>
                <a:schemeClr val="dk1"/>
              </a:buClr>
              <a:buSzPts val="1800"/>
              <a:buChar char="•"/>
              <a:defRPr/>
            </a:lvl6pPr>
            <a:lvl7pPr marL="3191521" lvl="6" indent="-341954" algn="l">
              <a:lnSpc>
                <a:spcPct val="90000"/>
              </a:lnSpc>
              <a:spcBef>
                <a:spcPts val="499"/>
              </a:spcBef>
              <a:spcAft>
                <a:spcPts val="0"/>
              </a:spcAft>
              <a:buClr>
                <a:schemeClr val="dk1"/>
              </a:buClr>
              <a:buSzPts val="1800"/>
              <a:buChar char="•"/>
              <a:defRPr/>
            </a:lvl7pPr>
            <a:lvl8pPr marL="3647449" lvl="7" indent="-341954" algn="l">
              <a:lnSpc>
                <a:spcPct val="90000"/>
              </a:lnSpc>
              <a:spcBef>
                <a:spcPts val="499"/>
              </a:spcBef>
              <a:spcAft>
                <a:spcPts val="0"/>
              </a:spcAft>
              <a:buClr>
                <a:schemeClr val="dk1"/>
              </a:buClr>
              <a:buSzPts val="1800"/>
              <a:buChar char="•"/>
              <a:defRPr/>
            </a:lvl8pPr>
            <a:lvl9pPr marL="4103386" lvl="8" indent="-341954" algn="l">
              <a:lnSpc>
                <a:spcPct val="90000"/>
              </a:lnSpc>
              <a:spcBef>
                <a:spcPts val="499"/>
              </a:spcBef>
              <a:spcAft>
                <a:spcPts val="0"/>
              </a:spcAft>
              <a:buClr>
                <a:schemeClr val="dk1"/>
              </a:buClr>
              <a:buSzPts val="1800"/>
              <a:buChar char="•"/>
              <a:defRPr/>
            </a:lvl9pPr>
          </a:lstStyle>
          <a:p>
            <a:endParaRPr/>
          </a:p>
        </p:txBody>
      </p:sp>
      <p:sp>
        <p:nvSpPr>
          <p:cNvPr id="37" name="Google Shape;37;p29"/>
          <p:cNvSpPr txBox="1">
            <a:spLocks noGrp="1"/>
          </p:cNvSpPr>
          <p:nvPr>
            <p:ph type="dt" idx="10"/>
          </p:nvPr>
        </p:nvSpPr>
        <p:spPr>
          <a:xfrm>
            <a:off x="836126" y="6356352"/>
            <a:ext cx="2736414" cy="365125"/>
          </a:xfrm>
          <a:prstGeom prst="rect">
            <a:avLst/>
          </a:prstGeom>
          <a:noFill/>
          <a:ln>
            <a:noFill/>
          </a:ln>
        </p:spPr>
        <p:txBody>
          <a:bodyPr spcFirstLastPara="1" wrap="square" lIns="68552" tIns="34274" rIns="68552"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9"/>
          <p:cNvSpPr txBox="1">
            <a:spLocks noGrp="1"/>
          </p:cNvSpPr>
          <p:nvPr>
            <p:ph type="ftr" idx="11"/>
          </p:nvPr>
        </p:nvSpPr>
        <p:spPr>
          <a:xfrm>
            <a:off x="4028609" y="6356352"/>
            <a:ext cx="4104620" cy="365125"/>
          </a:xfrm>
          <a:prstGeom prst="rect">
            <a:avLst/>
          </a:prstGeom>
          <a:noFill/>
          <a:ln>
            <a:noFill/>
          </a:ln>
        </p:spPr>
        <p:txBody>
          <a:bodyPr spcFirstLastPara="1" wrap="square" lIns="68552" tIns="34274" rIns="68552"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9"/>
          <p:cNvSpPr txBox="1">
            <a:spLocks noGrp="1"/>
          </p:cNvSpPr>
          <p:nvPr>
            <p:ph type="sldNum" idx="12"/>
          </p:nvPr>
        </p:nvSpPr>
        <p:spPr>
          <a:xfrm>
            <a:off x="8589298" y="6356352"/>
            <a:ext cx="2736414" cy="365125"/>
          </a:xfrm>
          <a:prstGeom prst="rect">
            <a:avLst/>
          </a:prstGeom>
          <a:noFill/>
          <a:ln>
            <a:noFill/>
          </a:ln>
        </p:spPr>
        <p:txBody>
          <a:bodyPr spcFirstLastPara="1" wrap="square" lIns="68552" tIns="34274" rIns="68552"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0467686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7711" y="365126"/>
            <a:ext cx="10489585"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7711" y="1681163"/>
            <a:ext cx="5145027" cy="823912"/>
          </a:xfrm>
          <a:prstGeom prst="rect">
            <a:avLst/>
          </a:prstGeo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a:t>Click to edit Master text styles</a:t>
            </a:r>
          </a:p>
        </p:txBody>
      </p:sp>
      <p:sp>
        <p:nvSpPr>
          <p:cNvPr id="4" name="Content Placeholder 3"/>
          <p:cNvSpPr>
            <a:spLocks noGrp="1"/>
          </p:cNvSpPr>
          <p:nvPr>
            <p:ph sz="half" idx="2"/>
          </p:nvPr>
        </p:nvSpPr>
        <p:spPr>
          <a:xfrm>
            <a:off x="837711" y="2505075"/>
            <a:ext cx="514502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56931" y="1681163"/>
            <a:ext cx="5170365" cy="823912"/>
          </a:xfrm>
          <a:prstGeom prst="rect">
            <a:avLst/>
          </a:prstGeo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a:t>Click to edit Master text styles</a:t>
            </a:r>
          </a:p>
        </p:txBody>
      </p:sp>
      <p:sp>
        <p:nvSpPr>
          <p:cNvPr id="6" name="Content Placeholder 5"/>
          <p:cNvSpPr>
            <a:spLocks noGrp="1"/>
          </p:cNvSpPr>
          <p:nvPr>
            <p:ph sz="quarter" idx="4"/>
          </p:nvPr>
        </p:nvSpPr>
        <p:spPr>
          <a:xfrm>
            <a:off x="6156931" y="2505075"/>
            <a:ext cx="5170365"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79A9E3-4E3C-4047-B1EB-F965C6DD9E95}" type="datetimeFigureOut">
              <a:rPr lang="en-US" smtClean="0">
                <a:solidFill>
                  <a:prstClr val="black">
                    <a:tint val="75000"/>
                  </a:prstClr>
                </a:solidFill>
              </a:rPr>
              <a:pPr/>
              <a:t>12/4/2022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1A0FD1-03D7-43A9-A872-40E985FD6C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57927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比较" type="twoTxTwoObj">
  <p:cSld name="比较">
    <p:spTree>
      <p:nvGrpSpPr>
        <p:cNvPr id="1" name="Shape 40"/>
        <p:cNvGrpSpPr/>
        <p:nvPr/>
      </p:nvGrpSpPr>
      <p:grpSpPr>
        <a:xfrm>
          <a:off x="0" y="0"/>
          <a:ext cx="0" cy="0"/>
          <a:chOff x="0" y="0"/>
          <a:chExt cx="0" cy="0"/>
        </a:xfrm>
      </p:grpSpPr>
      <p:sp>
        <p:nvSpPr>
          <p:cNvPr id="41" name="Google Shape;41;p30"/>
          <p:cNvSpPr txBox="1">
            <a:spLocks noGrp="1"/>
          </p:cNvSpPr>
          <p:nvPr>
            <p:ph type="title"/>
          </p:nvPr>
        </p:nvSpPr>
        <p:spPr>
          <a:xfrm>
            <a:off x="837711" y="365125"/>
            <a:ext cx="10489585" cy="1325563"/>
          </a:xfrm>
          <a:prstGeom prst="rect">
            <a:avLst/>
          </a:prstGeom>
          <a:noFill/>
          <a:ln>
            <a:noFill/>
          </a:ln>
        </p:spPr>
        <p:txBody>
          <a:bodyPr spcFirstLastPara="1" wrap="square" lIns="68552" tIns="34274" rIns="68552" bIns="34274"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0"/>
          <p:cNvSpPr txBox="1">
            <a:spLocks noGrp="1"/>
          </p:cNvSpPr>
          <p:nvPr>
            <p:ph type="body" idx="1"/>
          </p:nvPr>
        </p:nvSpPr>
        <p:spPr>
          <a:xfrm>
            <a:off x="837712" y="1681163"/>
            <a:ext cx="5145027" cy="823912"/>
          </a:xfrm>
          <a:prstGeom prst="rect">
            <a:avLst/>
          </a:prstGeom>
          <a:noFill/>
          <a:ln>
            <a:noFill/>
          </a:ln>
        </p:spPr>
        <p:txBody>
          <a:bodyPr spcFirstLastPara="1" wrap="square" lIns="68552" tIns="34274" rIns="68552" bIns="34274" anchor="b" anchorCtr="0">
            <a:normAutofit/>
          </a:bodyPr>
          <a:lstStyle>
            <a:lvl1pPr marL="455928" lvl="0" indent="-227970" algn="l">
              <a:lnSpc>
                <a:spcPct val="90000"/>
              </a:lnSpc>
              <a:spcBef>
                <a:spcPts val="998"/>
              </a:spcBef>
              <a:spcAft>
                <a:spcPts val="0"/>
              </a:spcAft>
              <a:buClr>
                <a:schemeClr val="dk1"/>
              </a:buClr>
              <a:buSzPts val="2400"/>
              <a:buNone/>
              <a:defRPr sz="2394" b="1"/>
            </a:lvl1pPr>
            <a:lvl2pPr marL="911865" lvl="1" indent="-227970" algn="l">
              <a:lnSpc>
                <a:spcPct val="90000"/>
              </a:lnSpc>
              <a:spcBef>
                <a:spcPts val="499"/>
              </a:spcBef>
              <a:spcAft>
                <a:spcPts val="0"/>
              </a:spcAft>
              <a:buClr>
                <a:schemeClr val="dk1"/>
              </a:buClr>
              <a:buSzPts val="2000"/>
              <a:buNone/>
              <a:defRPr sz="1995" b="1"/>
            </a:lvl2pPr>
            <a:lvl3pPr marL="1367799" lvl="2" indent="-227970" algn="l">
              <a:lnSpc>
                <a:spcPct val="90000"/>
              </a:lnSpc>
              <a:spcBef>
                <a:spcPts val="499"/>
              </a:spcBef>
              <a:spcAft>
                <a:spcPts val="0"/>
              </a:spcAft>
              <a:buClr>
                <a:schemeClr val="dk1"/>
              </a:buClr>
              <a:buSzPts val="1800"/>
              <a:buNone/>
              <a:defRPr sz="1862" b="1"/>
            </a:lvl3pPr>
            <a:lvl4pPr marL="1823731" lvl="3" indent="-227970" algn="l">
              <a:lnSpc>
                <a:spcPct val="90000"/>
              </a:lnSpc>
              <a:spcBef>
                <a:spcPts val="499"/>
              </a:spcBef>
              <a:spcAft>
                <a:spcPts val="0"/>
              </a:spcAft>
              <a:buClr>
                <a:schemeClr val="dk1"/>
              </a:buClr>
              <a:buSzPts val="1600"/>
              <a:buNone/>
              <a:defRPr sz="1596" b="1"/>
            </a:lvl4pPr>
            <a:lvl5pPr marL="2279669" lvl="4" indent="-227970" algn="l">
              <a:lnSpc>
                <a:spcPct val="90000"/>
              </a:lnSpc>
              <a:spcBef>
                <a:spcPts val="499"/>
              </a:spcBef>
              <a:spcAft>
                <a:spcPts val="0"/>
              </a:spcAft>
              <a:buClr>
                <a:schemeClr val="dk1"/>
              </a:buClr>
              <a:buSzPts val="1600"/>
              <a:buNone/>
              <a:defRPr sz="1596" b="1"/>
            </a:lvl5pPr>
            <a:lvl6pPr marL="2735595" lvl="5" indent="-227970" algn="l">
              <a:lnSpc>
                <a:spcPct val="90000"/>
              </a:lnSpc>
              <a:spcBef>
                <a:spcPts val="499"/>
              </a:spcBef>
              <a:spcAft>
                <a:spcPts val="0"/>
              </a:spcAft>
              <a:buClr>
                <a:schemeClr val="dk1"/>
              </a:buClr>
              <a:buSzPts val="1600"/>
              <a:buNone/>
              <a:defRPr sz="1596" b="1"/>
            </a:lvl6pPr>
            <a:lvl7pPr marL="3191521" lvl="6" indent="-227970" algn="l">
              <a:lnSpc>
                <a:spcPct val="90000"/>
              </a:lnSpc>
              <a:spcBef>
                <a:spcPts val="499"/>
              </a:spcBef>
              <a:spcAft>
                <a:spcPts val="0"/>
              </a:spcAft>
              <a:buClr>
                <a:schemeClr val="dk1"/>
              </a:buClr>
              <a:buSzPts val="1600"/>
              <a:buNone/>
              <a:defRPr sz="1596" b="1"/>
            </a:lvl7pPr>
            <a:lvl8pPr marL="3647449" lvl="7" indent="-227970" algn="l">
              <a:lnSpc>
                <a:spcPct val="90000"/>
              </a:lnSpc>
              <a:spcBef>
                <a:spcPts val="499"/>
              </a:spcBef>
              <a:spcAft>
                <a:spcPts val="0"/>
              </a:spcAft>
              <a:buClr>
                <a:schemeClr val="dk1"/>
              </a:buClr>
              <a:buSzPts val="1600"/>
              <a:buNone/>
              <a:defRPr sz="1596" b="1"/>
            </a:lvl8pPr>
            <a:lvl9pPr marL="4103386" lvl="8" indent="-227970" algn="l">
              <a:lnSpc>
                <a:spcPct val="90000"/>
              </a:lnSpc>
              <a:spcBef>
                <a:spcPts val="499"/>
              </a:spcBef>
              <a:spcAft>
                <a:spcPts val="0"/>
              </a:spcAft>
              <a:buClr>
                <a:schemeClr val="dk1"/>
              </a:buClr>
              <a:buSzPts val="1600"/>
              <a:buNone/>
              <a:defRPr sz="1596" b="1"/>
            </a:lvl9pPr>
          </a:lstStyle>
          <a:p>
            <a:endParaRPr/>
          </a:p>
        </p:txBody>
      </p:sp>
      <p:sp>
        <p:nvSpPr>
          <p:cNvPr id="43" name="Google Shape;43;p30"/>
          <p:cNvSpPr txBox="1">
            <a:spLocks noGrp="1"/>
          </p:cNvSpPr>
          <p:nvPr>
            <p:ph type="body" idx="2"/>
          </p:nvPr>
        </p:nvSpPr>
        <p:spPr>
          <a:xfrm>
            <a:off x="837712" y="2505075"/>
            <a:ext cx="5145027" cy="3684588"/>
          </a:xfrm>
          <a:prstGeom prst="rect">
            <a:avLst/>
          </a:prstGeom>
          <a:noFill/>
          <a:ln>
            <a:noFill/>
          </a:ln>
        </p:spPr>
        <p:txBody>
          <a:bodyPr spcFirstLastPara="1" wrap="square" lIns="68552" tIns="34274" rIns="68552" bIns="34274" anchor="t" anchorCtr="0">
            <a:normAutofit/>
          </a:bodyPr>
          <a:lstStyle>
            <a:lvl1pPr marL="455928" lvl="0" indent="-341954" algn="l">
              <a:lnSpc>
                <a:spcPct val="90000"/>
              </a:lnSpc>
              <a:spcBef>
                <a:spcPts val="998"/>
              </a:spcBef>
              <a:spcAft>
                <a:spcPts val="0"/>
              </a:spcAft>
              <a:buClr>
                <a:schemeClr val="dk1"/>
              </a:buClr>
              <a:buSzPts val="1800"/>
              <a:buChar char="•"/>
              <a:defRPr/>
            </a:lvl1pPr>
            <a:lvl2pPr marL="911865" lvl="1" indent="-341954" algn="l">
              <a:lnSpc>
                <a:spcPct val="90000"/>
              </a:lnSpc>
              <a:spcBef>
                <a:spcPts val="499"/>
              </a:spcBef>
              <a:spcAft>
                <a:spcPts val="0"/>
              </a:spcAft>
              <a:buClr>
                <a:schemeClr val="dk1"/>
              </a:buClr>
              <a:buSzPts val="1800"/>
              <a:buChar char="•"/>
              <a:defRPr/>
            </a:lvl2pPr>
            <a:lvl3pPr marL="1367799" lvl="2" indent="-341954" algn="l">
              <a:lnSpc>
                <a:spcPct val="90000"/>
              </a:lnSpc>
              <a:spcBef>
                <a:spcPts val="499"/>
              </a:spcBef>
              <a:spcAft>
                <a:spcPts val="0"/>
              </a:spcAft>
              <a:buClr>
                <a:schemeClr val="dk1"/>
              </a:buClr>
              <a:buSzPts val="1800"/>
              <a:buChar char="•"/>
              <a:defRPr/>
            </a:lvl3pPr>
            <a:lvl4pPr marL="1823731" lvl="3" indent="-341954" algn="l">
              <a:lnSpc>
                <a:spcPct val="90000"/>
              </a:lnSpc>
              <a:spcBef>
                <a:spcPts val="499"/>
              </a:spcBef>
              <a:spcAft>
                <a:spcPts val="0"/>
              </a:spcAft>
              <a:buClr>
                <a:schemeClr val="dk1"/>
              </a:buClr>
              <a:buSzPts val="1800"/>
              <a:buChar char="•"/>
              <a:defRPr/>
            </a:lvl4pPr>
            <a:lvl5pPr marL="2279669" lvl="4" indent="-341954" algn="l">
              <a:lnSpc>
                <a:spcPct val="90000"/>
              </a:lnSpc>
              <a:spcBef>
                <a:spcPts val="499"/>
              </a:spcBef>
              <a:spcAft>
                <a:spcPts val="0"/>
              </a:spcAft>
              <a:buClr>
                <a:schemeClr val="dk1"/>
              </a:buClr>
              <a:buSzPts val="1800"/>
              <a:buChar char="•"/>
              <a:defRPr/>
            </a:lvl5pPr>
            <a:lvl6pPr marL="2735595" lvl="5" indent="-341954" algn="l">
              <a:lnSpc>
                <a:spcPct val="90000"/>
              </a:lnSpc>
              <a:spcBef>
                <a:spcPts val="499"/>
              </a:spcBef>
              <a:spcAft>
                <a:spcPts val="0"/>
              </a:spcAft>
              <a:buClr>
                <a:schemeClr val="dk1"/>
              </a:buClr>
              <a:buSzPts val="1800"/>
              <a:buChar char="•"/>
              <a:defRPr/>
            </a:lvl6pPr>
            <a:lvl7pPr marL="3191521" lvl="6" indent="-341954" algn="l">
              <a:lnSpc>
                <a:spcPct val="90000"/>
              </a:lnSpc>
              <a:spcBef>
                <a:spcPts val="499"/>
              </a:spcBef>
              <a:spcAft>
                <a:spcPts val="0"/>
              </a:spcAft>
              <a:buClr>
                <a:schemeClr val="dk1"/>
              </a:buClr>
              <a:buSzPts val="1800"/>
              <a:buChar char="•"/>
              <a:defRPr/>
            </a:lvl7pPr>
            <a:lvl8pPr marL="3647449" lvl="7" indent="-341954" algn="l">
              <a:lnSpc>
                <a:spcPct val="90000"/>
              </a:lnSpc>
              <a:spcBef>
                <a:spcPts val="499"/>
              </a:spcBef>
              <a:spcAft>
                <a:spcPts val="0"/>
              </a:spcAft>
              <a:buClr>
                <a:schemeClr val="dk1"/>
              </a:buClr>
              <a:buSzPts val="1800"/>
              <a:buChar char="•"/>
              <a:defRPr/>
            </a:lvl8pPr>
            <a:lvl9pPr marL="4103386" lvl="8" indent="-341954" algn="l">
              <a:lnSpc>
                <a:spcPct val="90000"/>
              </a:lnSpc>
              <a:spcBef>
                <a:spcPts val="499"/>
              </a:spcBef>
              <a:spcAft>
                <a:spcPts val="0"/>
              </a:spcAft>
              <a:buClr>
                <a:schemeClr val="dk1"/>
              </a:buClr>
              <a:buSzPts val="1800"/>
              <a:buChar char="•"/>
              <a:defRPr/>
            </a:lvl9pPr>
          </a:lstStyle>
          <a:p>
            <a:endParaRPr/>
          </a:p>
        </p:txBody>
      </p:sp>
      <p:sp>
        <p:nvSpPr>
          <p:cNvPr id="44" name="Google Shape;44;p30"/>
          <p:cNvSpPr txBox="1">
            <a:spLocks noGrp="1"/>
          </p:cNvSpPr>
          <p:nvPr>
            <p:ph type="body" idx="3"/>
          </p:nvPr>
        </p:nvSpPr>
        <p:spPr>
          <a:xfrm>
            <a:off x="6156934" y="1681163"/>
            <a:ext cx="5170365" cy="823912"/>
          </a:xfrm>
          <a:prstGeom prst="rect">
            <a:avLst/>
          </a:prstGeom>
          <a:noFill/>
          <a:ln>
            <a:noFill/>
          </a:ln>
        </p:spPr>
        <p:txBody>
          <a:bodyPr spcFirstLastPara="1" wrap="square" lIns="68552" tIns="34274" rIns="68552" bIns="34274" anchor="b" anchorCtr="0">
            <a:normAutofit/>
          </a:bodyPr>
          <a:lstStyle>
            <a:lvl1pPr marL="455928" lvl="0" indent="-227970" algn="l">
              <a:lnSpc>
                <a:spcPct val="90000"/>
              </a:lnSpc>
              <a:spcBef>
                <a:spcPts val="998"/>
              </a:spcBef>
              <a:spcAft>
                <a:spcPts val="0"/>
              </a:spcAft>
              <a:buClr>
                <a:schemeClr val="dk1"/>
              </a:buClr>
              <a:buSzPts val="2400"/>
              <a:buNone/>
              <a:defRPr sz="2394" b="1"/>
            </a:lvl1pPr>
            <a:lvl2pPr marL="911865" lvl="1" indent="-227970" algn="l">
              <a:lnSpc>
                <a:spcPct val="90000"/>
              </a:lnSpc>
              <a:spcBef>
                <a:spcPts val="499"/>
              </a:spcBef>
              <a:spcAft>
                <a:spcPts val="0"/>
              </a:spcAft>
              <a:buClr>
                <a:schemeClr val="dk1"/>
              </a:buClr>
              <a:buSzPts val="2000"/>
              <a:buNone/>
              <a:defRPr sz="1995" b="1"/>
            </a:lvl2pPr>
            <a:lvl3pPr marL="1367799" lvl="2" indent="-227970" algn="l">
              <a:lnSpc>
                <a:spcPct val="90000"/>
              </a:lnSpc>
              <a:spcBef>
                <a:spcPts val="499"/>
              </a:spcBef>
              <a:spcAft>
                <a:spcPts val="0"/>
              </a:spcAft>
              <a:buClr>
                <a:schemeClr val="dk1"/>
              </a:buClr>
              <a:buSzPts val="1800"/>
              <a:buNone/>
              <a:defRPr sz="1862" b="1"/>
            </a:lvl3pPr>
            <a:lvl4pPr marL="1823731" lvl="3" indent="-227970" algn="l">
              <a:lnSpc>
                <a:spcPct val="90000"/>
              </a:lnSpc>
              <a:spcBef>
                <a:spcPts val="499"/>
              </a:spcBef>
              <a:spcAft>
                <a:spcPts val="0"/>
              </a:spcAft>
              <a:buClr>
                <a:schemeClr val="dk1"/>
              </a:buClr>
              <a:buSzPts val="1600"/>
              <a:buNone/>
              <a:defRPr sz="1596" b="1"/>
            </a:lvl4pPr>
            <a:lvl5pPr marL="2279669" lvl="4" indent="-227970" algn="l">
              <a:lnSpc>
                <a:spcPct val="90000"/>
              </a:lnSpc>
              <a:spcBef>
                <a:spcPts val="499"/>
              </a:spcBef>
              <a:spcAft>
                <a:spcPts val="0"/>
              </a:spcAft>
              <a:buClr>
                <a:schemeClr val="dk1"/>
              </a:buClr>
              <a:buSzPts val="1600"/>
              <a:buNone/>
              <a:defRPr sz="1596" b="1"/>
            </a:lvl5pPr>
            <a:lvl6pPr marL="2735595" lvl="5" indent="-227970" algn="l">
              <a:lnSpc>
                <a:spcPct val="90000"/>
              </a:lnSpc>
              <a:spcBef>
                <a:spcPts val="499"/>
              </a:spcBef>
              <a:spcAft>
                <a:spcPts val="0"/>
              </a:spcAft>
              <a:buClr>
                <a:schemeClr val="dk1"/>
              </a:buClr>
              <a:buSzPts val="1600"/>
              <a:buNone/>
              <a:defRPr sz="1596" b="1"/>
            </a:lvl6pPr>
            <a:lvl7pPr marL="3191521" lvl="6" indent="-227970" algn="l">
              <a:lnSpc>
                <a:spcPct val="90000"/>
              </a:lnSpc>
              <a:spcBef>
                <a:spcPts val="499"/>
              </a:spcBef>
              <a:spcAft>
                <a:spcPts val="0"/>
              </a:spcAft>
              <a:buClr>
                <a:schemeClr val="dk1"/>
              </a:buClr>
              <a:buSzPts val="1600"/>
              <a:buNone/>
              <a:defRPr sz="1596" b="1"/>
            </a:lvl7pPr>
            <a:lvl8pPr marL="3647449" lvl="7" indent="-227970" algn="l">
              <a:lnSpc>
                <a:spcPct val="90000"/>
              </a:lnSpc>
              <a:spcBef>
                <a:spcPts val="499"/>
              </a:spcBef>
              <a:spcAft>
                <a:spcPts val="0"/>
              </a:spcAft>
              <a:buClr>
                <a:schemeClr val="dk1"/>
              </a:buClr>
              <a:buSzPts val="1600"/>
              <a:buNone/>
              <a:defRPr sz="1596" b="1"/>
            </a:lvl8pPr>
            <a:lvl9pPr marL="4103386" lvl="8" indent="-227970" algn="l">
              <a:lnSpc>
                <a:spcPct val="90000"/>
              </a:lnSpc>
              <a:spcBef>
                <a:spcPts val="499"/>
              </a:spcBef>
              <a:spcAft>
                <a:spcPts val="0"/>
              </a:spcAft>
              <a:buClr>
                <a:schemeClr val="dk1"/>
              </a:buClr>
              <a:buSzPts val="1600"/>
              <a:buNone/>
              <a:defRPr sz="1596" b="1"/>
            </a:lvl9pPr>
          </a:lstStyle>
          <a:p>
            <a:endParaRPr/>
          </a:p>
        </p:txBody>
      </p:sp>
      <p:sp>
        <p:nvSpPr>
          <p:cNvPr id="45" name="Google Shape;45;p30"/>
          <p:cNvSpPr txBox="1">
            <a:spLocks noGrp="1"/>
          </p:cNvSpPr>
          <p:nvPr>
            <p:ph type="body" idx="4"/>
          </p:nvPr>
        </p:nvSpPr>
        <p:spPr>
          <a:xfrm>
            <a:off x="6156934" y="2505075"/>
            <a:ext cx="5170365" cy="3684588"/>
          </a:xfrm>
          <a:prstGeom prst="rect">
            <a:avLst/>
          </a:prstGeom>
          <a:noFill/>
          <a:ln>
            <a:noFill/>
          </a:ln>
        </p:spPr>
        <p:txBody>
          <a:bodyPr spcFirstLastPara="1" wrap="square" lIns="68552" tIns="34274" rIns="68552" bIns="34274" anchor="t" anchorCtr="0">
            <a:normAutofit/>
          </a:bodyPr>
          <a:lstStyle>
            <a:lvl1pPr marL="455928" lvl="0" indent="-341954" algn="l">
              <a:lnSpc>
                <a:spcPct val="90000"/>
              </a:lnSpc>
              <a:spcBef>
                <a:spcPts val="998"/>
              </a:spcBef>
              <a:spcAft>
                <a:spcPts val="0"/>
              </a:spcAft>
              <a:buClr>
                <a:schemeClr val="dk1"/>
              </a:buClr>
              <a:buSzPts val="1800"/>
              <a:buChar char="•"/>
              <a:defRPr/>
            </a:lvl1pPr>
            <a:lvl2pPr marL="911865" lvl="1" indent="-341954" algn="l">
              <a:lnSpc>
                <a:spcPct val="90000"/>
              </a:lnSpc>
              <a:spcBef>
                <a:spcPts val="499"/>
              </a:spcBef>
              <a:spcAft>
                <a:spcPts val="0"/>
              </a:spcAft>
              <a:buClr>
                <a:schemeClr val="dk1"/>
              </a:buClr>
              <a:buSzPts val="1800"/>
              <a:buChar char="•"/>
              <a:defRPr/>
            </a:lvl2pPr>
            <a:lvl3pPr marL="1367799" lvl="2" indent="-341954" algn="l">
              <a:lnSpc>
                <a:spcPct val="90000"/>
              </a:lnSpc>
              <a:spcBef>
                <a:spcPts val="499"/>
              </a:spcBef>
              <a:spcAft>
                <a:spcPts val="0"/>
              </a:spcAft>
              <a:buClr>
                <a:schemeClr val="dk1"/>
              </a:buClr>
              <a:buSzPts val="1800"/>
              <a:buChar char="•"/>
              <a:defRPr/>
            </a:lvl3pPr>
            <a:lvl4pPr marL="1823731" lvl="3" indent="-341954" algn="l">
              <a:lnSpc>
                <a:spcPct val="90000"/>
              </a:lnSpc>
              <a:spcBef>
                <a:spcPts val="499"/>
              </a:spcBef>
              <a:spcAft>
                <a:spcPts val="0"/>
              </a:spcAft>
              <a:buClr>
                <a:schemeClr val="dk1"/>
              </a:buClr>
              <a:buSzPts val="1800"/>
              <a:buChar char="•"/>
              <a:defRPr/>
            </a:lvl4pPr>
            <a:lvl5pPr marL="2279669" lvl="4" indent="-341954" algn="l">
              <a:lnSpc>
                <a:spcPct val="90000"/>
              </a:lnSpc>
              <a:spcBef>
                <a:spcPts val="499"/>
              </a:spcBef>
              <a:spcAft>
                <a:spcPts val="0"/>
              </a:spcAft>
              <a:buClr>
                <a:schemeClr val="dk1"/>
              </a:buClr>
              <a:buSzPts val="1800"/>
              <a:buChar char="•"/>
              <a:defRPr/>
            </a:lvl5pPr>
            <a:lvl6pPr marL="2735595" lvl="5" indent="-341954" algn="l">
              <a:lnSpc>
                <a:spcPct val="90000"/>
              </a:lnSpc>
              <a:spcBef>
                <a:spcPts val="499"/>
              </a:spcBef>
              <a:spcAft>
                <a:spcPts val="0"/>
              </a:spcAft>
              <a:buClr>
                <a:schemeClr val="dk1"/>
              </a:buClr>
              <a:buSzPts val="1800"/>
              <a:buChar char="•"/>
              <a:defRPr/>
            </a:lvl6pPr>
            <a:lvl7pPr marL="3191521" lvl="6" indent="-341954" algn="l">
              <a:lnSpc>
                <a:spcPct val="90000"/>
              </a:lnSpc>
              <a:spcBef>
                <a:spcPts val="499"/>
              </a:spcBef>
              <a:spcAft>
                <a:spcPts val="0"/>
              </a:spcAft>
              <a:buClr>
                <a:schemeClr val="dk1"/>
              </a:buClr>
              <a:buSzPts val="1800"/>
              <a:buChar char="•"/>
              <a:defRPr/>
            </a:lvl7pPr>
            <a:lvl8pPr marL="3647449" lvl="7" indent="-341954" algn="l">
              <a:lnSpc>
                <a:spcPct val="90000"/>
              </a:lnSpc>
              <a:spcBef>
                <a:spcPts val="499"/>
              </a:spcBef>
              <a:spcAft>
                <a:spcPts val="0"/>
              </a:spcAft>
              <a:buClr>
                <a:schemeClr val="dk1"/>
              </a:buClr>
              <a:buSzPts val="1800"/>
              <a:buChar char="•"/>
              <a:defRPr/>
            </a:lvl8pPr>
            <a:lvl9pPr marL="4103386" lvl="8" indent="-341954" algn="l">
              <a:lnSpc>
                <a:spcPct val="90000"/>
              </a:lnSpc>
              <a:spcBef>
                <a:spcPts val="499"/>
              </a:spcBef>
              <a:spcAft>
                <a:spcPts val="0"/>
              </a:spcAft>
              <a:buClr>
                <a:schemeClr val="dk1"/>
              </a:buClr>
              <a:buSzPts val="1800"/>
              <a:buChar char="•"/>
              <a:defRPr/>
            </a:lvl9pPr>
          </a:lstStyle>
          <a:p>
            <a:endParaRPr/>
          </a:p>
        </p:txBody>
      </p:sp>
      <p:sp>
        <p:nvSpPr>
          <p:cNvPr id="46" name="Google Shape;46;p30"/>
          <p:cNvSpPr txBox="1">
            <a:spLocks noGrp="1"/>
          </p:cNvSpPr>
          <p:nvPr>
            <p:ph type="dt" idx="10"/>
          </p:nvPr>
        </p:nvSpPr>
        <p:spPr>
          <a:xfrm>
            <a:off x="836126" y="6356352"/>
            <a:ext cx="2736414" cy="365125"/>
          </a:xfrm>
          <a:prstGeom prst="rect">
            <a:avLst/>
          </a:prstGeom>
          <a:noFill/>
          <a:ln>
            <a:noFill/>
          </a:ln>
        </p:spPr>
        <p:txBody>
          <a:bodyPr spcFirstLastPara="1" wrap="square" lIns="68552" tIns="34274" rIns="68552"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0"/>
          <p:cNvSpPr txBox="1">
            <a:spLocks noGrp="1"/>
          </p:cNvSpPr>
          <p:nvPr>
            <p:ph type="ftr" idx="11"/>
          </p:nvPr>
        </p:nvSpPr>
        <p:spPr>
          <a:xfrm>
            <a:off x="4028609" y="6356352"/>
            <a:ext cx="4104620" cy="365125"/>
          </a:xfrm>
          <a:prstGeom prst="rect">
            <a:avLst/>
          </a:prstGeom>
          <a:noFill/>
          <a:ln>
            <a:noFill/>
          </a:ln>
        </p:spPr>
        <p:txBody>
          <a:bodyPr spcFirstLastPara="1" wrap="square" lIns="68552" tIns="34274" rIns="68552"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0"/>
          <p:cNvSpPr txBox="1">
            <a:spLocks noGrp="1"/>
          </p:cNvSpPr>
          <p:nvPr>
            <p:ph type="sldNum" idx="12"/>
          </p:nvPr>
        </p:nvSpPr>
        <p:spPr>
          <a:xfrm>
            <a:off x="8589298" y="6356352"/>
            <a:ext cx="2736414" cy="365125"/>
          </a:xfrm>
          <a:prstGeom prst="rect">
            <a:avLst/>
          </a:prstGeom>
          <a:noFill/>
          <a:ln>
            <a:noFill/>
          </a:ln>
        </p:spPr>
        <p:txBody>
          <a:bodyPr spcFirstLastPara="1" wrap="square" lIns="68552" tIns="34274" rIns="68552"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331737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仅标题" type="titleOnly">
  <p:cSld name="仅标题">
    <p:spTree>
      <p:nvGrpSpPr>
        <p:cNvPr id="1" name="Shape 49"/>
        <p:cNvGrpSpPr/>
        <p:nvPr/>
      </p:nvGrpSpPr>
      <p:grpSpPr>
        <a:xfrm>
          <a:off x="0" y="0"/>
          <a:ext cx="0" cy="0"/>
          <a:chOff x="0" y="0"/>
          <a:chExt cx="0" cy="0"/>
        </a:xfrm>
      </p:grpSpPr>
      <p:sp>
        <p:nvSpPr>
          <p:cNvPr id="50" name="Google Shape;50;p31"/>
          <p:cNvSpPr txBox="1">
            <a:spLocks noGrp="1"/>
          </p:cNvSpPr>
          <p:nvPr>
            <p:ph type="title"/>
          </p:nvPr>
        </p:nvSpPr>
        <p:spPr>
          <a:xfrm>
            <a:off x="836127" y="365125"/>
            <a:ext cx="10489585" cy="1325563"/>
          </a:xfrm>
          <a:prstGeom prst="rect">
            <a:avLst/>
          </a:prstGeom>
          <a:noFill/>
          <a:ln>
            <a:noFill/>
          </a:ln>
        </p:spPr>
        <p:txBody>
          <a:bodyPr spcFirstLastPara="1" wrap="square" lIns="68552" tIns="34274" rIns="68552" bIns="34274"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1"/>
          <p:cNvSpPr txBox="1">
            <a:spLocks noGrp="1"/>
          </p:cNvSpPr>
          <p:nvPr>
            <p:ph type="dt" idx="10"/>
          </p:nvPr>
        </p:nvSpPr>
        <p:spPr>
          <a:xfrm>
            <a:off x="836126" y="6356352"/>
            <a:ext cx="2736414" cy="365125"/>
          </a:xfrm>
          <a:prstGeom prst="rect">
            <a:avLst/>
          </a:prstGeom>
          <a:noFill/>
          <a:ln>
            <a:noFill/>
          </a:ln>
        </p:spPr>
        <p:txBody>
          <a:bodyPr spcFirstLastPara="1" wrap="square" lIns="68552" tIns="34274" rIns="68552"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1"/>
          <p:cNvSpPr txBox="1">
            <a:spLocks noGrp="1"/>
          </p:cNvSpPr>
          <p:nvPr>
            <p:ph type="ftr" idx="11"/>
          </p:nvPr>
        </p:nvSpPr>
        <p:spPr>
          <a:xfrm>
            <a:off x="4028609" y="6356352"/>
            <a:ext cx="4104620" cy="365125"/>
          </a:xfrm>
          <a:prstGeom prst="rect">
            <a:avLst/>
          </a:prstGeom>
          <a:noFill/>
          <a:ln>
            <a:noFill/>
          </a:ln>
        </p:spPr>
        <p:txBody>
          <a:bodyPr spcFirstLastPara="1" wrap="square" lIns="68552" tIns="34274" rIns="68552"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1"/>
          <p:cNvSpPr txBox="1">
            <a:spLocks noGrp="1"/>
          </p:cNvSpPr>
          <p:nvPr>
            <p:ph type="sldNum" idx="12"/>
          </p:nvPr>
        </p:nvSpPr>
        <p:spPr>
          <a:xfrm>
            <a:off x="8589298" y="6356352"/>
            <a:ext cx="2736414" cy="365125"/>
          </a:xfrm>
          <a:prstGeom prst="rect">
            <a:avLst/>
          </a:prstGeom>
          <a:noFill/>
          <a:ln>
            <a:noFill/>
          </a:ln>
        </p:spPr>
        <p:txBody>
          <a:bodyPr spcFirstLastPara="1" wrap="square" lIns="68552" tIns="34274" rIns="68552"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887361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空白" type="blank">
  <p:cSld name="空白">
    <p:spTree>
      <p:nvGrpSpPr>
        <p:cNvPr id="1" name="Shape 54"/>
        <p:cNvGrpSpPr/>
        <p:nvPr/>
      </p:nvGrpSpPr>
      <p:grpSpPr>
        <a:xfrm>
          <a:off x="0" y="0"/>
          <a:ext cx="0" cy="0"/>
          <a:chOff x="0" y="0"/>
          <a:chExt cx="0" cy="0"/>
        </a:xfrm>
      </p:grpSpPr>
      <p:sp>
        <p:nvSpPr>
          <p:cNvPr id="55" name="Google Shape;55;p32"/>
          <p:cNvSpPr txBox="1">
            <a:spLocks noGrp="1"/>
          </p:cNvSpPr>
          <p:nvPr>
            <p:ph type="dt" idx="10"/>
          </p:nvPr>
        </p:nvSpPr>
        <p:spPr>
          <a:xfrm>
            <a:off x="836126" y="6356352"/>
            <a:ext cx="2736414" cy="365125"/>
          </a:xfrm>
          <a:prstGeom prst="rect">
            <a:avLst/>
          </a:prstGeom>
          <a:noFill/>
          <a:ln>
            <a:noFill/>
          </a:ln>
        </p:spPr>
        <p:txBody>
          <a:bodyPr spcFirstLastPara="1" wrap="square" lIns="68552" tIns="34274" rIns="68552"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2"/>
          <p:cNvSpPr txBox="1">
            <a:spLocks noGrp="1"/>
          </p:cNvSpPr>
          <p:nvPr>
            <p:ph type="ftr" idx="11"/>
          </p:nvPr>
        </p:nvSpPr>
        <p:spPr>
          <a:xfrm>
            <a:off x="4028609" y="6356352"/>
            <a:ext cx="4104620" cy="365125"/>
          </a:xfrm>
          <a:prstGeom prst="rect">
            <a:avLst/>
          </a:prstGeom>
          <a:noFill/>
          <a:ln>
            <a:noFill/>
          </a:ln>
        </p:spPr>
        <p:txBody>
          <a:bodyPr spcFirstLastPara="1" wrap="square" lIns="68552" tIns="34274" rIns="68552"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2"/>
          <p:cNvSpPr txBox="1">
            <a:spLocks noGrp="1"/>
          </p:cNvSpPr>
          <p:nvPr>
            <p:ph type="sldNum" idx="12"/>
          </p:nvPr>
        </p:nvSpPr>
        <p:spPr>
          <a:xfrm>
            <a:off x="8589298" y="6356352"/>
            <a:ext cx="2736414" cy="365125"/>
          </a:xfrm>
          <a:prstGeom prst="rect">
            <a:avLst/>
          </a:prstGeom>
          <a:noFill/>
          <a:ln>
            <a:noFill/>
          </a:ln>
        </p:spPr>
        <p:txBody>
          <a:bodyPr spcFirstLastPara="1" wrap="square" lIns="68552" tIns="34274" rIns="68552"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5804805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内容与标题" type="objTx">
  <p:cSld name="内容与标题">
    <p:spTree>
      <p:nvGrpSpPr>
        <p:cNvPr id="1" name="Shape 58"/>
        <p:cNvGrpSpPr/>
        <p:nvPr/>
      </p:nvGrpSpPr>
      <p:grpSpPr>
        <a:xfrm>
          <a:off x="0" y="0"/>
          <a:ext cx="0" cy="0"/>
          <a:chOff x="0" y="0"/>
          <a:chExt cx="0" cy="0"/>
        </a:xfrm>
      </p:grpSpPr>
      <p:sp>
        <p:nvSpPr>
          <p:cNvPr id="59" name="Google Shape;59;p33"/>
          <p:cNvSpPr txBox="1">
            <a:spLocks noGrp="1"/>
          </p:cNvSpPr>
          <p:nvPr>
            <p:ph type="title"/>
          </p:nvPr>
        </p:nvSpPr>
        <p:spPr>
          <a:xfrm>
            <a:off x="837711" y="457200"/>
            <a:ext cx="3922509" cy="1600200"/>
          </a:xfrm>
          <a:prstGeom prst="rect">
            <a:avLst/>
          </a:prstGeom>
          <a:noFill/>
          <a:ln>
            <a:noFill/>
          </a:ln>
        </p:spPr>
        <p:txBody>
          <a:bodyPr spcFirstLastPara="1" wrap="square" lIns="68552" tIns="34274" rIns="68552" bIns="34274" anchor="b" anchorCtr="0">
            <a:normAutofit/>
          </a:bodyPr>
          <a:lstStyle>
            <a:lvl1pPr lvl="0" algn="l">
              <a:lnSpc>
                <a:spcPct val="90000"/>
              </a:lnSpc>
              <a:spcBef>
                <a:spcPts val="0"/>
              </a:spcBef>
              <a:spcAft>
                <a:spcPts val="0"/>
              </a:spcAft>
              <a:buClr>
                <a:schemeClr val="dk1"/>
              </a:buClr>
              <a:buSzPts val="3200"/>
              <a:buFont typeface="Calibri"/>
              <a:buNone/>
              <a:defRPr sz="3192"/>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3"/>
          <p:cNvSpPr txBox="1">
            <a:spLocks noGrp="1"/>
          </p:cNvSpPr>
          <p:nvPr>
            <p:ph type="body" idx="1"/>
          </p:nvPr>
        </p:nvSpPr>
        <p:spPr>
          <a:xfrm>
            <a:off x="5170365" y="987441"/>
            <a:ext cx="6156930" cy="4873625"/>
          </a:xfrm>
          <a:prstGeom prst="rect">
            <a:avLst/>
          </a:prstGeom>
          <a:noFill/>
          <a:ln>
            <a:noFill/>
          </a:ln>
        </p:spPr>
        <p:txBody>
          <a:bodyPr spcFirstLastPara="1" wrap="square" lIns="68552" tIns="34274" rIns="68552" bIns="34274" anchor="t" anchorCtr="0">
            <a:normAutofit/>
          </a:bodyPr>
          <a:lstStyle>
            <a:lvl1pPr marL="455928" lvl="0" indent="-430603" algn="l">
              <a:lnSpc>
                <a:spcPct val="90000"/>
              </a:lnSpc>
              <a:spcBef>
                <a:spcPts val="998"/>
              </a:spcBef>
              <a:spcAft>
                <a:spcPts val="0"/>
              </a:spcAft>
              <a:buClr>
                <a:schemeClr val="dk1"/>
              </a:buClr>
              <a:buSzPts val="3200"/>
              <a:buChar char="•"/>
              <a:defRPr sz="3192"/>
            </a:lvl1pPr>
            <a:lvl2pPr marL="911865" lvl="1" indent="-405275" algn="l">
              <a:lnSpc>
                <a:spcPct val="90000"/>
              </a:lnSpc>
              <a:spcBef>
                <a:spcPts val="499"/>
              </a:spcBef>
              <a:spcAft>
                <a:spcPts val="0"/>
              </a:spcAft>
              <a:buClr>
                <a:schemeClr val="dk1"/>
              </a:buClr>
              <a:buSzPts val="2800"/>
              <a:buChar char="•"/>
              <a:defRPr sz="2793"/>
            </a:lvl2pPr>
            <a:lvl3pPr marL="1367799" lvl="2" indent="-379945" algn="l">
              <a:lnSpc>
                <a:spcPct val="90000"/>
              </a:lnSpc>
              <a:spcBef>
                <a:spcPts val="499"/>
              </a:spcBef>
              <a:spcAft>
                <a:spcPts val="0"/>
              </a:spcAft>
              <a:buClr>
                <a:schemeClr val="dk1"/>
              </a:buClr>
              <a:buSzPts val="2400"/>
              <a:buChar char="•"/>
              <a:defRPr sz="2394"/>
            </a:lvl3pPr>
            <a:lvl4pPr marL="1823731" lvl="3" indent="-354622" algn="l">
              <a:lnSpc>
                <a:spcPct val="90000"/>
              </a:lnSpc>
              <a:spcBef>
                <a:spcPts val="499"/>
              </a:spcBef>
              <a:spcAft>
                <a:spcPts val="0"/>
              </a:spcAft>
              <a:buClr>
                <a:schemeClr val="dk1"/>
              </a:buClr>
              <a:buSzPts val="2000"/>
              <a:buChar char="•"/>
              <a:defRPr sz="1995"/>
            </a:lvl4pPr>
            <a:lvl5pPr marL="2279669" lvl="4" indent="-354622" algn="l">
              <a:lnSpc>
                <a:spcPct val="90000"/>
              </a:lnSpc>
              <a:spcBef>
                <a:spcPts val="499"/>
              </a:spcBef>
              <a:spcAft>
                <a:spcPts val="0"/>
              </a:spcAft>
              <a:buClr>
                <a:schemeClr val="dk1"/>
              </a:buClr>
              <a:buSzPts val="2000"/>
              <a:buChar char="•"/>
              <a:defRPr sz="1995"/>
            </a:lvl5pPr>
            <a:lvl6pPr marL="2735595" lvl="5" indent="-354622" algn="l">
              <a:lnSpc>
                <a:spcPct val="90000"/>
              </a:lnSpc>
              <a:spcBef>
                <a:spcPts val="499"/>
              </a:spcBef>
              <a:spcAft>
                <a:spcPts val="0"/>
              </a:spcAft>
              <a:buClr>
                <a:schemeClr val="dk1"/>
              </a:buClr>
              <a:buSzPts val="2000"/>
              <a:buChar char="•"/>
              <a:defRPr sz="1995"/>
            </a:lvl6pPr>
            <a:lvl7pPr marL="3191521" lvl="6" indent="-354622" algn="l">
              <a:lnSpc>
                <a:spcPct val="90000"/>
              </a:lnSpc>
              <a:spcBef>
                <a:spcPts val="499"/>
              </a:spcBef>
              <a:spcAft>
                <a:spcPts val="0"/>
              </a:spcAft>
              <a:buClr>
                <a:schemeClr val="dk1"/>
              </a:buClr>
              <a:buSzPts val="2000"/>
              <a:buChar char="•"/>
              <a:defRPr sz="1995"/>
            </a:lvl7pPr>
            <a:lvl8pPr marL="3647449" lvl="7" indent="-354622" algn="l">
              <a:lnSpc>
                <a:spcPct val="90000"/>
              </a:lnSpc>
              <a:spcBef>
                <a:spcPts val="499"/>
              </a:spcBef>
              <a:spcAft>
                <a:spcPts val="0"/>
              </a:spcAft>
              <a:buClr>
                <a:schemeClr val="dk1"/>
              </a:buClr>
              <a:buSzPts val="2000"/>
              <a:buChar char="•"/>
              <a:defRPr sz="1995"/>
            </a:lvl8pPr>
            <a:lvl9pPr marL="4103386" lvl="8" indent="-354622" algn="l">
              <a:lnSpc>
                <a:spcPct val="90000"/>
              </a:lnSpc>
              <a:spcBef>
                <a:spcPts val="499"/>
              </a:spcBef>
              <a:spcAft>
                <a:spcPts val="0"/>
              </a:spcAft>
              <a:buClr>
                <a:schemeClr val="dk1"/>
              </a:buClr>
              <a:buSzPts val="2000"/>
              <a:buChar char="•"/>
              <a:defRPr sz="1995"/>
            </a:lvl9pPr>
          </a:lstStyle>
          <a:p>
            <a:endParaRPr/>
          </a:p>
        </p:txBody>
      </p:sp>
      <p:sp>
        <p:nvSpPr>
          <p:cNvPr id="61" name="Google Shape;61;p33"/>
          <p:cNvSpPr txBox="1">
            <a:spLocks noGrp="1"/>
          </p:cNvSpPr>
          <p:nvPr>
            <p:ph type="body" idx="2"/>
          </p:nvPr>
        </p:nvSpPr>
        <p:spPr>
          <a:xfrm>
            <a:off x="837711" y="2057403"/>
            <a:ext cx="3922509" cy="3811588"/>
          </a:xfrm>
          <a:prstGeom prst="rect">
            <a:avLst/>
          </a:prstGeom>
          <a:noFill/>
          <a:ln>
            <a:noFill/>
          </a:ln>
        </p:spPr>
        <p:txBody>
          <a:bodyPr spcFirstLastPara="1" wrap="square" lIns="68552" tIns="34274" rIns="68552" bIns="34274" anchor="t" anchorCtr="0">
            <a:normAutofit/>
          </a:bodyPr>
          <a:lstStyle>
            <a:lvl1pPr marL="455928" lvl="0" indent="-227970" algn="l">
              <a:lnSpc>
                <a:spcPct val="90000"/>
              </a:lnSpc>
              <a:spcBef>
                <a:spcPts val="998"/>
              </a:spcBef>
              <a:spcAft>
                <a:spcPts val="0"/>
              </a:spcAft>
              <a:buClr>
                <a:schemeClr val="dk1"/>
              </a:buClr>
              <a:buSzPts val="1600"/>
              <a:buNone/>
              <a:defRPr sz="1596"/>
            </a:lvl1pPr>
            <a:lvl2pPr marL="911865" lvl="1" indent="-227970" algn="l">
              <a:lnSpc>
                <a:spcPct val="90000"/>
              </a:lnSpc>
              <a:spcBef>
                <a:spcPts val="499"/>
              </a:spcBef>
              <a:spcAft>
                <a:spcPts val="0"/>
              </a:spcAft>
              <a:buClr>
                <a:schemeClr val="dk1"/>
              </a:buClr>
              <a:buSzPts val="1400"/>
              <a:buNone/>
              <a:defRPr sz="1463"/>
            </a:lvl2pPr>
            <a:lvl3pPr marL="1367799" lvl="2" indent="-227970" algn="l">
              <a:lnSpc>
                <a:spcPct val="90000"/>
              </a:lnSpc>
              <a:spcBef>
                <a:spcPts val="499"/>
              </a:spcBef>
              <a:spcAft>
                <a:spcPts val="0"/>
              </a:spcAft>
              <a:buClr>
                <a:schemeClr val="dk1"/>
              </a:buClr>
              <a:buSzPts val="1200"/>
              <a:buNone/>
              <a:defRPr sz="1197"/>
            </a:lvl3pPr>
            <a:lvl4pPr marL="1823731" lvl="3" indent="-227970" algn="l">
              <a:lnSpc>
                <a:spcPct val="90000"/>
              </a:lnSpc>
              <a:spcBef>
                <a:spcPts val="499"/>
              </a:spcBef>
              <a:spcAft>
                <a:spcPts val="0"/>
              </a:spcAft>
              <a:buClr>
                <a:schemeClr val="dk1"/>
              </a:buClr>
              <a:buSzPts val="1000"/>
              <a:buNone/>
              <a:defRPr sz="1064"/>
            </a:lvl4pPr>
            <a:lvl5pPr marL="2279669" lvl="4" indent="-227970" algn="l">
              <a:lnSpc>
                <a:spcPct val="90000"/>
              </a:lnSpc>
              <a:spcBef>
                <a:spcPts val="499"/>
              </a:spcBef>
              <a:spcAft>
                <a:spcPts val="0"/>
              </a:spcAft>
              <a:buClr>
                <a:schemeClr val="dk1"/>
              </a:buClr>
              <a:buSzPts val="1000"/>
              <a:buNone/>
              <a:defRPr sz="1064"/>
            </a:lvl5pPr>
            <a:lvl6pPr marL="2735595" lvl="5" indent="-227970" algn="l">
              <a:lnSpc>
                <a:spcPct val="90000"/>
              </a:lnSpc>
              <a:spcBef>
                <a:spcPts val="499"/>
              </a:spcBef>
              <a:spcAft>
                <a:spcPts val="0"/>
              </a:spcAft>
              <a:buClr>
                <a:schemeClr val="dk1"/>
              </a:buClr>
              <a:buSzPts val="1000"/>
              <a:buNone/>
              <a:defRPr sz="1064"/>
            </a:lvl6pPr>
            <a:lvl7pPr marL="3191521" lvl="6" indent="-227970" algn="l">
              <a:lnSpc>
                <a:spcPct val="90000"/>
              </a:lnSpc>
              <a:spcBef>
                <a:spcPts val="499"/>
              </a:spcBef>
              <a:spcAft>
                <a:spcPts val="0"/>
              </a:spcAft>
              <a:buClr>
                <a:schemeClr val="dk1"/>
              </a:buClr>
              <a:buSzPts val="1000"/>
              <a:buNone/>
              <a:defRPr sz="1064"/>
            </a:lvl7pPr>
            <a:lvl8pPr marL="3647449" lvl="7" indent="-227970" algn="l">
              <a:lnSpc>
                <a:spcPct val="90000"/>
              </a:lnSpc>
              <a:spcBef>
                <a:spcPts val="499"/>
              </a:spcBef>
              <a:spcAft>
                <a:spcPts val="0"/>
              </a:spcAft>
              <a:buClr>
                <a:schemeClr val="dk1"/>
              </a:buClr>
              <a:buSzPts val="1000"/>
              <a:buNone/>
              <a:defRPr sz="1064"/>
            </a:lvl8pPr>
            <a:lvl9pPr marL="4103386" lvl="8" indent="-227970" algn="l">
              <a:lnSpc>
                <a:spcPct val="90000"/>
              </a:lnSpc>
              <a:spcBef>
                <a:spcPts val="499"/>
              </a:spcBef>
              <a:spcAft>
                <a:spcPts val="0"/>
              </a:spcAft>
              <a:buClr>
                <a:schemeClr val="dk1"/>
              </a:buClr>
              <a:buSzPts val="1000"/>
              <a:buNone/>
              <a:defRPr sz="1064"/>
            </a:lvl9pPr>
          </a:lstStyle>
          <a:p>
            <a:endParaRPr/>
          </a:p>
        </p:txBody>
      </p:sp>
      <p:sp>
        <p:nvSpPr>
          <p:cNvPr id="62" name="Google Shape;62;p33"/>
          <p:cNvSpPr txBox="1">
            <a:spLocks noGrp="1"/>
          </p:cNvSpPr>
          <p:nvPr>
            <p:ph type="dt" idx="10"/>
          </p:nvPr>
        </p:nvSpPr>
        <p:spPr>
          <a:xfrm>
            <a:off x="836126" y="6356352"/>
            <a:ext cx="2736414" cy="365125"/>
          </a:xfrm>
          <a:prstGeom prst="rect">
            <a:avLst/>
          </a:prstGeom>
          <a:noFill/>
          <a:ln>
            <a:noFill/>
          </a:ln>
        </p:spPr>
        <p:txBody>
          <a:bodyPr spcFirstLastPara="1" wrap="square" lIns="68552" tIns="34274" rIns="68552"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3"/>
          <p:cNvSpPr txBox="1">
            <a:spLocks noGrp="1"/>
          </p:cNvSpPr>
          <p:nvPr>
            <p:ph type="ftr" idx="11"/>
          </p:nvPr>
        </p:nvSpPr>
        <p:spPr>
          <a:xfrm>
            <a:off x="4028609" y="6356352"/>
            <a:ext cx="4104620" cy="365125"/>
          </a:xfrm>
          <a:prstGeom prst="rect">
            <a:avLst/>
          </a:prstGeom>
          <a:noFill/>
          <a:ln>
            <a:noFill/>
          </a:ln>
        </p:spPr>
        <p:txBody>
          <a:bodyPr spcFirstLastPara="1" wrap="square" lIns="68552" tIns="34274" rIns="68552"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3"/>
          <p:cNvSpPr txBox="1">
            <a:spLocks noGrp="1"/>
          </p:cNvSpPr>
          <p:nvPr>
            <p:ph type="sldNum" idx="12"/>
          </p:nvPr>
        </p:nvSpPr>
        <p:spPr>
          <a:xfrm>
            <a:off x="8589298" y="6356352"/>
            <a:ext cx="2736414" cy="365125"/>
          </a:xfrm>
          <a:prstGeom prst="rect">
            <a:avLst/>
          </a:prstGeom>
          <a:noFill/>
          <a:ln>
            <a:noFill/>
          </a:ln>
        </p:spPr>
        <p:txBody>
          <a:bodyPr spcFirstLastPara="1" wrap="square" lIns="68552" tIns="34274" rIns="68552"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8061496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图片与标题" type="picTx">
  <p:cSld name="图片与标题">
    <p:spTree>
      <p:nvGrpSpPr>
        <p:cNvPr id="1" name="Shape 65"/>
        <p:cNvGrpSpPr/>
        <p:nvPr/>
      </p:nvGrpSpPr>
      <p:grpSpPr>
        <a:xfrm>
          <a:off x="0" y="0"/>
          <a:ext cx="0" cy="0"/>
          <a:chOff x="0" y="0"/>
          <a:chExt cx="0" cy="0"/>
        </a:xfrm>
      </p:grpSpPr>
      <p:sp>
        <p:nvSpPr>
          <p:cNvPr id="66" name="Google Shape;66;p34"/>
          <p:cNvSpPr txBox="1">
            <a:spLocks noGrp="1"/>
          </p:cNvSpPr>
          <p:nvPr>
            <p:ph type="title"/>
          </p:nvPr>
        </p:nvSpPr>
        <p:spPr>
          <a:xfrm>
            <a:off x="837711" y="457200"/>
            <a:ext cx="3922509" cy="1600200"/>
          </a:xfrm>
          <a:prstGeom prst="rect">
            <a:avLst/>
          </a:prstGeom>
          <a:noFill/>
          <a:ln>
            <a:noFill/>
          </a:ln>
        </p:spPr>
        <p:txBody>
          <a:bodyPr spcFirstLastPara="1" wrap="square" lIns="68552" tIns="34274" rIns="68552" bIns="34274" anchor="b" anchorCtr="0">
            <a:normAutofit/>
          </a:bodyPr>
          <a:lstStyle>
            <a:lvl1pPr lvl="0" algn="l">
              <a:lnSpc>
                <a:spcPct val="90000"/>
              </a:lnSpc>
              <a:spcBef>
                <a:spcPts val="0"/>
              </a:spcBef>
              <a:spcAft>
                <a:spcPts val="0"/>
              </a:spcAft>
              <a:buClr>
                <a:schemeClr val="dk1"/>
              </a:buClr>
              <a:buSzPts val="3200"/>
              <a:buFont typeface="Calibri"/>
              <a:buNone/>
              <a:defRPr sz="3192"/>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4"/>
          <p:cNvSpPr>
            <a:spLocks noGrp="1"/>
          </p:cNvSpPr>
          <p:nvPr>
            <p:ph type="pic" idx="2"/>
          </p:nvPr>
        </p:nvSpPr>
        <p:spPr>
          <a:xfrm>
            <a:off x="5170365" y="987441"/>
            <a:ext cx="6156930" cy="4873625"/>
          </a:xfrm>
          <a:prstGeom prst="rect">
            <a:avLst/>
          </a:prstGeom>
          <a:noFill/>
          <a:ln>
            <a:noFill/>
          </a:ln>
        </p:spPr>
        <p:txBody>
          <a:bodyPr spcFirstLastPara="1" wrap="square" lIns="68552" tIns="34274" rIns="68552" bIns="34274" anchor="t" anchorCtr="0">
            <a:normAutofit/>
          </a:bodyPr>
          <a:lstStyle>
            <a:lvl1pPr marR="0" lvl="0" algn="l" rtl="0">
              <a:lnSpc>
                <a:spcPct val="90000"/>
              </a:lnSpc>
              <a:spcBef>
                <a:spcPts val="998"/>
              </a:spcBef>
              <a:spcAft>
                <a:spcPts val="0"/>
              </a:spcAft>
              <a:buClr>
                <a:schemeClr val="dk1"/>
              </a:buClr>
              <a:buSzPts val="3200"/>
              <a:buFont typeface="Arial"/>
              <a:buNone/>
              <a:defRPr sz="3192" b="0" i="0" u="none" strike="noStrike" cap="none">
                <a:solidFill>
                  <a:schemeClr val="dk1"/>
                </a:solidFill>
                <a:latin typeface="Calibri"/>
                <a:ea typeface="Calibri"/>
                <a:cs typeface="Calibri"/>
                <a:sym typeface="Calibri"/>
              </a:defRPr>
            </a:lvl1pPr>
            <a:lvl2pPr marR="0" lvl="1" algn="l" rtl="0">
              <a:lnSpc>
                <a:spcPct val="90000"/>
              </a:lnSpc>
              <a:spcBef>
                <a:spcPts val="499"/>
              </a:spcBef>
              <a:spcAft>
                <a:spcPts val="0"/>
              </a:spcAft>
              <a:buClr>
                <a:schemeClr val="dk1"/>
              </a:buClr>
              <a:buSzPts val="2800"/>
              <a:buFont typeface="Arial"/>
              <a:buNone/>
              <a:defRPr sz="2793" b="0" i="0" u="none" strike="noStrike" cap="none">
                <a:solidFill>
                  <a:schemeClr val="dk1"/>
                </a:solidFill>
                <a:latin typeface="Calibri"/>
                <a:ea typeface="Calibri"/>
                <a:cs typeface="Calibri"/>
                <a:sym typeface="Calibri"/>
              </a:defRPr>
            </a:lvl2pPr>
            <a:lvl3pPr marR="0" lvl="2" algn="l" rtl="0">
              <a:lnSpc>
                <a:spcPct val="90000"/>
              </a:lnSpc>
              <a:spcBef>
                <a:spcPts val="499"/>
              </a:spcBef>
              <a:spcAft>
                <a:spcPts val="0"/>
              </a:spcAft>
              <a:buClr>
                <a:schemeClr val="dk1"/>
              </a:buClr>
              <a:buSzPts val="2400"/>
              <a:buFont typeface="Arial"/>
              <a:buNone/>
              <a:defRPr sz="2394" b="0" i="0" u="none" strike="noStrike" cap="none">
                <a:solidFill>
                  <a:schemeClr val="dk1"/>
                </a:solidFill>
                <a:latin typeface="Calibri"/>
                <a:ea typeface="Calibri"/>
                <a:cs typeface="Calibri"/>
                <a:sym typeface="Calibri"/>
              </a:defRPr>
            </a:lvl3pPr>
            <a:lvl4pPr marR="0" lvl="3" algn="l" rtl="0">
              <a:lnSpc>
                <a:spcPct val="90000"/>
              </a:lnSpc>
              <a:spcBef>
                <a:spcPts val="499"/>
              </a:spcBef>
              <a:spcAft>
                <a:spcPts val="0"/>
              </a:spcAft>
              <a:buClr>
                <a:schemeClr val="dk1"/>
              </a:buClr>
              <a:buSzPts val="2000"/>
              <a:buFont typeface="Arial"/>
              <a:buNone/>
              <a:defRPr sz="1995" b="0" i="0" u="none" strike="noStrike" cap="none">
                <a:solidFill>
                  <a:schemeClr val="dk1"/>
                </a:solidFill>
                <a:latin typeface="Calibri"/>
                <a:ea typeface="Calibri"/>
                <a:cs typeface="Calibri"/>
                <a:sym typeface="Calibri"/>
              </a:defRPr>
            </a:lvl4pPr>
            <a:lvl5pPr marR="0" lvl="4" algn="l" rtl="0">
              <a:lnSpc>
                <a:spcPct val="90000"/>
              </a:lnSpc>
              <a:spcBef>
                <a:spcPts val="499"/>
              </a:spcBef>
              <a:spcAft>
                <a:spcPts val="0"/>
              </a:spcAft>
              <a:buClr>
                <a:schemeClr val="dk1"/>
              </a:buClr>
              <a:buSzPts val="2000"/>
              <a:buFont typeface="Arial"/>
              <a:buNone/>
              <a:defRPr sz="1995" b="0" i="0" u="none" strike="noStrike" cap="none">
                <a:solidFill>
                  <a:schemeClr val="dk1"/>
                </a:solidFill>
                <a:latin typeface="Calibri"/>
                <a:ea typeface="Calibri"/>
                <a:cs typeface="Calibri"/>
                <a:sym typeface="Calibri"/>
              </a:defRPr>
            </a:lvl5pPr>
            <a:lvl6pPr marR="0" lvl="5" algn="l" rtl="0">
              <a:lnSpc>
                <a:spcPct val="90000"/>
              </a:lnSpc>
              <a:spcBef>
                <a:spcPts val="499"/>
              </a:spcBef>
              <a:spcAft>
                <a:spcPts val="0"/>
              </a:spcAft>
              <a:buClr>
                <a:schemeClr val="dk1"/>
              </a:buClr>
              <a:buSzPts val="2000"/>
              <a:buFont typeface="Arial"/>
              <a:buNone/>
              <a:defRPr sz="1995" b="0" i="0" u="none" strike="noStrike" cap="none">
                <a:solidFill>
                  <a:schemeClr val="dk1"/>
                </a:solidFill>
                <a:latin typeface="Calibri"/>
                <a:ea typeface="Calibri"/>
                <a:cs typeface="Calibri"/>
                <a:sym typeface="Calibri"/>
              </a:defRPr>
            </a:lvl6pPr>
            <a:lvl7pPr marR="0" lvl="6" algn="l" rtl="0">
              <a:lnSpc>
                <a:spcPct val="90000"/>
              </a:lnSpc>
              <a:spcBef>
                <a:spcPts val="499"/>
              </a:spcBef>
              <a:spcAft>
                <a:spcPts val="0"/>
              </a:spcAft>
              <a:buClr>
                <a:schemeClr val="dk1"/>
              </a:buClr>
              <a:buSzPts val="2000"/>
              <a:buFont typeface="Arial"/>
              <a:buNone/>
              <a:defRPr sz="1995" b="0" i="0" u="none" strike="noStrike" cap="none">
                <a:solidFill>
                  <a:schemeClr val="dk1"/>
                </a:solidFill>
                <a:latin typeface="Calibri"/>
                <a:ea typeface="Calibri"/>
                <a:cs typeface="Calibri"/>
                <a:sym typeface="Calibri"/>
              </a:defRPr>
            </a:lvl7pPr>
            <a:lvl8pPr marR="0" lvl="7" algn="l" rtl="0">
              <a:lnSpc>
                <a:spcPct val="90000"/>
              </a:lnSpc>
              <a:spcBef>
                <a:spcPts val="499"/>
              </a:spcBef>
              <a:spcAft>
                <a:spcPts val="0"/>
              </a:spcAft>
              <a:buClr>
                <a:schemeClr val="dk1"/>
              </a:buClr>
              <a:buSzPts val="2000"/>
              <a:buFont typeface="Arial"/>
              <a:buNone/>
              <a:defRPr sz="1995" b="0" i="0" u="none" strike="noStrike" cap="none">
                <a:solidFill>
                  <a:schemeClr val="dk1"/>
                </a:solidFill>
                <a:latin typeface="Calibri"/>
                <a:ea typeface="Calibri"/>
                <a:cs typeface="Calibri"/>
                <a:sym typeface="Calibri"/>
              </a:defRPr>
            </a:lvl8pPr>
            <a:lvl9pPr marR="0" lvl="8" algn="l" rtl="0">
              <a:lnSpc>
                <a:spcPct val="90000"/>
              </a:lnSpc>
              <a:spcBef>
                <a:spcPts val="499"/>
              </a:spcBef>
              <a:spcAft>
                <a:spcPts val="0"/>
              </a:spcAft>
              <a:buClr>
                <a:schemeClr val="dk1"/>
              </a:buClr>
              <a:buSzPts val="2000"/>
              <a:buFont typeface="Arial"/>
              <a:buNone/>
              <a:defRPr sz="1995" b="0" i="0" u="none" strike="noStrike" cap="none">
                <a:solidFill>
                  <a:schemeClr val="dk1"/>
                </a:solidFill>
                <a:latin typeface="Calibri"/>
                <a:ea typeface="Calibri"/>
                <a:cs typeface="Calibri"/>
                <a:sym typeface="Calibri"/>
              </a:defRPr>
            </a:lvl9pPr>
          </a:lstStyle>
          <a:p>
            <a:endParaRPr/>
          </a:p>
        </p:txBody>
      </p:sp>
      <p:sp>
        <p:nvSpPr>
          <p:cNvPr id="68" name="Google Shape;68;p34"/>
          <p:cNvSpPr txBox="1">
            <a:spLocks noGrp="1"/>
          </p:cNvSpPr>
          <p:nvPr>
            <p:ph type="body" idx="1"/>
          </p:nvPr>
        </p:nvSpPr>
        <p:spPr>
          <a:xfrm>
            <a:off x="837711" y="2057403"/>
            <a:ext cx="3922509" cy="3811588"/>
          </a:xfrm>
          <a:prstGeom prst="rect">
            <a:avLst/>
          </a:prstGeom>
          <a:noFill/>
          <a:ln>
            <a:noFill/>
          </a:ln>
        </p:spPr>
        <p:txBody>
          <a:bodyPr spcFirstLastPara="1" wrap="square" lIns="68552" tIns="34274" rIns="68552" bIns="34274" anchor="t" anchorCtr="0">
            <a:normAutofit/>
          </a:bodyPr>
          <a:lstStyle>
            <a:lvl1pPr marL="455928" lvl="0" indent="-227970" algn="l">
              <a:lnSpc>
                <a:spcPct val="90000"/>
              </a:lnSpc>
              <a:spcBef>
                <a:spcPts val="998"/>
              </a:spcBef>
              <a:spcAft>
                <a:spcPts val="0"/>
              </a:spcAft>
              <a:buClr>
                <a:schemeClr val="dk1"/>
              </a:buClr>
              <a:buSzPts val="1600"/>
              <a:buNone/>
              <a:defRPr sz="1596"/>
            </a:lvl1pPr>
            <a:lvl2pPr marL="911865" lvl="1" indent="-227970" algn="l">
              <a:lnSpc>
                <a:spcPct val="90000"/>
              </a:lnSpc>
              <a:spcBef>
                <a:spcPts val="499"/>
              </a:spcBef>
              <a:spcAft>
                <a:spcPts val="0"/>
              </a:spcAft>
              <a:buClr>
                <a:schemeClr val="dk1"/>
              </a:buClr>
              <a:buSzPts val="1400"/>
              <a:buNone/>
              <a:defRPr sz="1463"/>
            </a:lvl2pPr>
            <a:lvl3pPr marL="1367799" lvl="2" indent="-227970" algn="l">
              <a:lnSpc>
                <a:spcPct val="90000"/>
              </a:lnSpc>
              <a:spcBef>
                <a:spcPts val="499"/>
              </a:spcBef>
              <a:spcAft>
                <a:spcPts val="0"/>
              </a:spcAft>
              <a:buClr>
                <a:schemeClr val="dk1"/>
              </a:buClr>
              <a:buSzPts val="1200"/>
              <a:buNone/>
              <a:defRPr sz="1197"/>
            </a:lvl3pPr>
            <a:lvl4pPr marL="1823731" lvl="3" indent="-227970" algn="l">
              <a:lnSpc>
                <a:spcPct val="90000"/>
              </a:lnSpc>
              <a:spcBef>
                <a:spcPts val="499"/>
              </a:spcBef>
              <a:spcAft>
                <a:spcPts val="0"/>
              </a:spcAft>
              <a:buClr>
                <a:schemeClr val="dk1"/>
              </a:buClr>
              <a:buSzPts val="1000"/>
              <a:buNone/>
              <a:defRPr sz="1064"/>
            </a:lvl4pPr>
            <a:lvl5pPr marL="2279669" lvl="4" indent="-227970" algn="l">
              <a:lnSpc>
                <a:spcPct val="90000"/>
              </a:lnSpc>
              <a:spcBef>
                <a:spcPts val="499"/>
              </a:spcBef>
              <a:spcAft>
                <a:spcPts val="0"/>
              </a:spcAft>
              <a:buClr>
                <a:schemeClr val="dk1"/>
              </a:buClr>
              <a:buSzPts val="1000"/>
              <a:buNone/>
              <a:defRPr sz="1064"/>
            </a:lvl5pPr>
            <a:lvl6pPr marL="2735595" lvl="5" indent="-227970" algn="l">
              <a:lnSpc>
                <a:spcPct val="90000"/>
              </a:lnSpc>
              <a:spcBef>
                <a:spcPts val="499"/>
              </a:spcBef>
              <a:spcAft>
                <a:spcPts val="0"/>
              </a:spcAft>
              <a:buClr>
                <a:schemeClr val="dk1"/>
              </a:buClr>
              <a:buSzPts val="1000"/>
              <a:buNone/>
              <a:defRPr sz="1064"/>
            </a:lvl6pPr>
            <a:lvl7pPr marL="3191521" lvl="6" indent="-227970" algn="l">
              <a:lnSpc>
                <a:spcPct val="90000"/>
              </a:lnSpc>
              <a:spcBef>
                <a:spcPts val="499"/>
              </a:spcBef>
              <a:spcAft>
                <a:spcPts val="0"/>
              </a:spcAft>
              <a:buClr>
                <a:schemeClr val="dk1"/>
              </a:buClr>
              <a:buSzPts val="1000"/>
              <a:buNone/>
              <a:defRPr sz="1064"/>
            </a:lvl7pPr>
            <a:lvl8pPr marL="3647449" lvl="7" indent="-227970" algn="l">
              <a:lnSpc>
                <a:spcPct val="90000"/>
              </a:lnSpc>
              <a:spcBef>
                <a:spcPts val="499"/>
              </a:spcBef>
              <a:spcAft>
                <a:spcPts val="0"/>
              </a:spcAft>
              <a:buClr>
                <a:schemeClr val="dk1"/>
              </a:buClr>
              <a:buSzPts val="1000"/>
              <a:buNone/>
              <a:defRPr sz="1064"/>
            </a:lvl8pPr>
            <a:lvl9pPr marL="4103386" lvl="8" indent="-227970" algn="l">
              <a:lnSpc>
                <a:spcPct val="90000"/>
              </a:lnSpc>
              <a:spcBef>
                <a:spcPts val="499"/>
              </a:spcBef>
              <a:spcAft>
                <a:spcPts val="0"/>
              </a:spcAft>
              <a:buClr>
                <a:schemeClr val="dk1"/>
              </a:buClr>
              <a:buSzPts val="1000"/>
              <a:buNone/>
              <a:defRPr sz="1064"/>
            </a:lvl9pPr>
          </a:lstStyle>
          <a:p>
            <a:endParaRPr/>
          </a:p>
        </p:txBody>
      </p:sp>
      <p:sp>
        <p:nvSpPr>
          <p:cNvPr id="69" name="Google Shape;69;p34"/>
          <p:cNvSpPr txBox="1">
            <a:spLocks noGrp="1"/>
          </p:cNvSpPr>
          <p:nvPr>
            <p:ph type="dt" idx="10"/>
          </p:nvPr>
        </p:nvSpPr>
        <p:spPr>
          <a:xfrm>
            <a:off x="836126" y="6356352"/>
            <a:ext cx="2736414" cy="365125"/>
          </a:xfrm>
          <a:prstGeom prst="rect">
            <a:avLst/>
          </a:prstGeom>
          <a:noFill/>
          <a:ln>
            <a:noFill/>
          </a:ln>
        </p:spPr>
        <p:txBody>
          <a:bodyPr spcFirstLastPara="1" wrap="square" lIns="68552" tIns="34274" rIns="68552"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4"/>
          <p:cNvSpPr txBox="1">
            <a:spLocks noGrp="1"/>
          </p:cNvSpPr>
          <p:nvPr>
            <p:ph type="ftr" idx="11"/>
          </p:nvPr>
        </p:nvSpPr>
        <p:spPr>
          <a:xfrm>
            <a:off x="4028609" y="6356352"/>
            <a:ext cx="4104620" cy="365125"/>
          </a:xfrm>
          <a:prstGeom prst="rect">
            <a:avLst/>
          </a:prstGeom>
          <a:noFill/>
          <a:ln>
            <a:noFill/>
          </a:ln>
        </p:spPr>
        <p:txBody>
          <a:bodyPr spcFirstLastPara="1" wrap="square" lIns="68552" tIns="34274" rIns="68552"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4"/>
          <p:cNvSpPr txBox="1">
            <a:spLocks noGrp="1"/>
          </p:cNvSpPr>
          <p:nvPr>
            <p:ph type="sldNum" idx="12"/>
          </p:nvPr>
        </p:nvSpPr>
        <p:spPr>
          <a:xfrm>
            <a:off x="8589298" y="6356352"/>
            <a:ext cx="2736414" cy="365125"/>
          </a:xfrm>
          <a:prstGeom prst="rect">
            <a:avLst/>
          </a:prstGeom>
          <a:noFill/>
          <a:ln>
            <a:noFill/>
          </a:ln>
        </p:spPr>
        <p:txBody>
          <a:bodyPr spcFirstLastPara="1" wrap="square" lIns="68552" tIns="34274" rIns="68552"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466746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标题和竖排文字" type="vertTx">
  <p:cSld name="标题和竖排文字">
    <p:spTree>
      <p:nvGrpSpPr>
        <p:cNvPr id="1" name="Shape 72"/>
        <p:cNvGrpSpPr/>
        <p:nvPr/>
      </p:nvGrpSpPr>
      <p:grpSpPr>
        <a:xfrm>
          <a:off x="0" y="0"/>
          <a:ext cx="0" cy="0"/>
          <a:chOff x="0" y="0"/>
          <a:chExt cx="0" cy="0"/>
        </a:xfrm>
      </p:grpSpPr>
      <p:sp>
        <p:nvSpPr>
          <p:cNvPr id="73" name="Google Shape;73;p35"/>
          <p:cNvSpPr txBox="1">
            <a:spLocks noGrp="1"/>
          </p:cNvSpPr>
          <p:nvPr>
            <p:ph type="title"/>
          </p:nvPr>
        </p:nvSpPr>
        <p:spPr>
          <a:xfrm>
            <a:off x="836127" y="365125"/>
            <a:ext cx="10489585" cy="1325563"/>
          </a:xfrm>
          <a:prstGeom prst="rect">
            <a:avLst/>
          </a:prstGeom>
          <a:noFill/>
          <a:ln>
            <a:noFill/>
          </a:ln>
        </p:spPr>
        <p:txBody>
          <a:bodyPr spcFirstLastPara="1" wrap="square" lIns="68552" tIns="34274" rIns="68552" bIns="34274"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5"/>
          <p:cNvSpPr txBox="1">
            <a:spLocks noGrp="1"/>
          </p:cNvSpPr>
          <p:nvPr>
            <p:ph type="body" idx="1"/>
          </p:nvPr>
        </p:nvSpPr>
        <p:spPr>
          <a:xfrm rot="5400000">
            <a:off x="3905252" y="-1243499"/>
            <a:ext cx="4351339" cy="10489585"/>
          </a:xfrm>
          <a:prstGeom prst="rect">
            <a:avLst/>
          </a:prstGeom>
          <a:noFill/>
          <a:ln>
            <a:noFill/>
          </a:ln>
        </p:spPr>
        <p:txBody>
          <a:bodyPr spcFirstLastPara="1" wrap="square" lIns="68552" tIns="34274" rIns="68552" bIns="34274" anchor="t" anchorCtr="0">
            <a:normAutofit/>
          </a:bodyPr>
          <a:lstStyle>
            <a:lvl1pPr marL="455928" lvl="0" indent="-341954" algn="l">
              <a:lnSpc>
                <a:spcPct val="90000"/>
              </a:lnSpc>
              <a:spcBef>
                <a:spcPts val="998"/>
              </a:spcBef>
              <a:spcAft>
                <a:spcPts val="0"/>
              </a:spcAft>
              <a:buClr>
                <a:schemeClr val="dk1"/>
              </a:buClr>
              <a:buSzPts val="1800"/>
              <a:buChar char="•"/>
              <a:defRPr/>
            </a:lvl1pPr>
            <a:lvl2pPr marL="911865" lvl="1" indent="-341954" algn="l">
              <a:lnSpc>
                <a:spcPct val="90000"/>
              </a:lnSpc>
              <a:spcBef>
                <a:spcPts val="499"/>
              </a:spcBef>
              <a:spcAft>
                <a:spcPts val="0"/>
              </a:spcAft>
              <a:buClr>
                <a:schemeClr val="dk1"/>
              </a:buClr>
              <a:buSzPts val="1800"/>
              <a:buChar char="•"/>
              <a:defRPr/>
            </a:lvl2pPr>
            <a:lvl3pPr marL="1367799" lvl="2" indent="-341954" algn="l">
              <a:lnSpc>
                <a:spcPct val="90000"/>
              </a:lnSpc>
              <a:spcBef>
                <a:spcPts val="499"/>
              </a:spcBef>
              <a:spcAft>
                <a:spcPts val="0"/>
              </a:spcAft>
              <a:buClr>
                <a:schemeClr val="dk1"/>
              </a:buClr>
              <a:buSzPts val="1800"/>
              <a:buChar char="•"/>
              <a:defRPr/>
            </a:lvl3pPr>
            <a:lvl4pPr marL="1823731" lvl="3" indent="-341954" algn="l">
              <a:lnSpc>
                <a:spcPct val="90000"/>
              </a:lnSpc>
              <a:spcBef>
                <a:spcPts val="499"/>
              </a:spcBef>
              <a:spcAft>
                <a:spcPts val="0"/>
              </a:spcAft>
              <a:buClr>
                <a:schemeClr val="dk1"/>
              </a:buClr>
              <a:buSzPts val="1800"/>
              <a:buChar char="•"/>
              <a:defRPr/>
            </a:lvl4pPr>
            <a:lvl5pPr marL="2279669" lvl="4" indent="-341954" algn="l">
              <a:lnSpc>
                <a:spcPct val="90000"/>
              </a:lnSpc>
              <a:spcBef>
                <a:spcPts val="499"/>
              </a:spcBef>
              <a:spcAft>
                <a:spcPts val="0"/>
              </a:spcAft>
              <a:buClr>
                <a:schemeClr val="dk1"/>
              </a:buClr>
              <a:buSzPts val="1800"/>
              <a:buChar char="•"/>
              <a:defRPr/>
            </a:lvl5pPr>
            <a:lvl6pPr marL="2735595" lvl="5" indent="-341954" algn="l">
              <a:lnSpc>
                <a:spcPct val="90000"/>
              </a:lnSpc>
              <a:spcBef>
                <a:spcPts val="499"/>
              </a:spcBef>
              <a:spcAft>
                <a:spcPts val="0"/>
              </a:spcAft>
              <a:buClr>
                <a:schemeClr val="dk1"/>
              </a:buClr>
              <a:buSzPts val="1800"/>
              <a:buChar char="•"/>
              <a:defRPr/>
            </a:lvl6pPr>
            <a:lvl7pPr marL="3191521" lvl="6" indent="-341954" algn="l">
              <a:lnSpc>
                <a:spcPct val="90000"/>
              </a:lnSpc>
              <a:spcBef>
                <a:spcPts val="499"/>
              </a:spcBef>
              <a:spcAft>
                <a:spcPts val="0"/>
              </a:spcAft>
              <a:buClr>
                <a:schemeClr val="dk1"/>
              </a:buClr>
              <a:buSzPts val="1800"/>
              <a:buChar char="•"/>
              <a:defRPr/>
            </a:lvl7pPr>
            <a:lvl8pPr marL="3647449" lvl="7" indent="-341954" algn="l">
              <a:lnSpc>
                <a:spcPct val="90000"/>
              </a:lnSpc>
              <a:spcBef>
                <a:spcPts val="499"/>
              </a:spcBef>
              <a:spcAft>
                <a:spcPts val="0"/>
              </a:spcAft>
              <a:buClr>
                <a:schemeClr val="dk1"/>
              </a:buClr>
              <a:buSzPts val="1800"/>
              <a:buChar char="•"/>
              <a:defRPr/>
            </a:lvl8pPr>
            <a:lvl9pPr marL="4103386" lvl="8" indent="-341954" algn="l">
              <a:lnSpc>
                <a:spcPct val="90000"/>
              </a:lnSpc>
              <a:spcBef>
                <a:spcPts val="499"/>
              </a:spcBef>
              <a:spcAft>
                <a:spcPts val="0"/>
              </a:spcAft>
              <a:buClr>
                <a:schemeClr val="dk1"/>
              </a:buClr>
              <a:buSzPts val="1800"/>
              <a:buChar char="•"/>
              <a:defRPr/>
            </a:lvl9pPr>
          </a:lstStyle>
          <a:p>
            <a:endParaRPr/>
          </a:p>
        </p:txBody>
      </p:sp>
      <p:sp>
        <p:nvSpPr>
          <p:cNvPr id="75" name="Google Shape;75;p35"/>
          <p:cNvSpPr txBox="1">
            <a:spLocks noGrp="1"/>
          </p:cNvSpPr>
          <p:nvPr>
            <p:ph type="dt" idx="10"/>
          </p:nvPr>
        </p:nvSpPr>
        <p:spPr>
          <a:xfrm>
            <a:off x="836126" y="6356352"/>
            <a:ext cx="2736414" cy="365125"/>
          </a:xfrm>
          <a:prstGeom prst="rect">
            <a:avLst/>
          </a:prstGeom>
          <a:noFill/>
          <a:ln>
            <a:noFill/>
          </a:ln>
        </p:spPr>
        <p:txBody>
          <a:bodyPr spcFirstLastPara="1" wrap="square" lIns="68552" tIns="34274" rIns="68552"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5"/>
          <p:cNvSpPr txBox="1">
            <a:spLocks noGrp="1"/>
          </p:cNvSpPr>
          <p:nvPr>
            <p:ph type="ftr" idx="11"/>
          </p:nvPr>
        </p:nvSpPr>
        <p:spPr>
          <a:xfrm>
            <a:off x="4028609" y="6356352"/>
            <a:ext cx="4104620" cy="365125"/>
          </a:xfrm>
          <a:prstGeom prst="rect">
            <a:avLst/>
          </a:prstGeom>
          <a:noFill/>
          <a:ln>
            <a:noFill/>
          </a:ln>
        </p:spPr>
        <p:txBody>
          <a:bodyPr spcFirstLastPara="1" wrap="square" lIns="68552" tIns="34274" rIns="68552"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5"/>
          <p:cNvSpPr txBox="1">
            <a:spLocks noGrp="1"/>
          </p:cNvSpPr>
          <p:nvPr>
            <p:ph type="sldNum" idx="12"/>
          </p:nvPr>
        </p:nvSpPr>
        <p:spPr>
          <a:xfrm>
            <a:off x="8589298" y="6356352"/>
            <a:ext cx="2736414" cy="365125"/>
          </a:xfrm>
          <a:prstGeom prst="rect">
            <a:avLst/>
          </a:prstGeom>
          <a:noFill/>
          <a:ln>
            <a:noFill/>
          </a:ln>
        </p:spPr>
        <p:txBody>
          <a:bodyPr spcFirstLastPara="1" wrap="square" lIns="68552" tIns="34274" rIns="68552"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2607560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竖排标题与文本" type="vertTitleAndTx">
  <p:cSld name="竖排标题与文本">
    <p:spTree>
      <p:nvGrpSpPr>
        <p:cNvPr id="1" name="Shape 78"/>
        <p:cNvGrpSpPr/>
        <p:nvPr/>
      </p:nvGrpSpPr>
      <p:grpSpPr>
        <a:xfrm>
          <a:off x="0" y="0"/>
          <a:ext cx="0" cy="0"/>
          <a:chOff x="0" y="0"/>
          <a:chExt cx="0" cy="0"/>
        </a:xfrm>
      </p:grpSpPr>
      <p:sp>
        <p:nvSpPr>
          <p:cNvPr id="79" name="Google Shape;79;p36"/>
          <p:cNvSpPr txBox="1">
            <a:spLocks noGrp="1"/>
          </p:cNvSpPr>
          <p:nvPr>
            <p:ph type="title"/>
          </p:nvPr>
        </p:nvSpPr>
        <p:spPr>
          <a:xfrm rot="5400000">
            <a:off x="7108609" y="1959847"/>
            <a:ext cx="5811839" cy="2622396"/>
          </a:xfrm>
          <a:prstGeom prst="rect">
            <a:avLst/>
          </a:prstGeom>
          <a:noFill/>
          <a:ln>
            <a:noFill/>
          </a:ln>
        </p:spPr>
        <p:txBody>
          <a:bodyPr spcFirstLastPara="1" wrap="square" lIns="68552" tIns="34274" rIns="68552" bIns="34274"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6"/>
          <p:cNvSpPr txBox="1">
            <a:spLocks noGrp="1"/>
          </p:cNvSpPr>
          <p:nvPr>
            <p:ph type="body" idx="1"/>
          </p:nvPr>
        </p:nvSpPr>
        <p:spPr>
          <a:xfrm rot="5400000">
            <a:off x="1787805" y="-586539"/>
            <a:ext cx="5811839" cy="7715166"/>
          </a:xfrm>
          <a:prstGeom prst="rect">
            <a:avLst/>
          </a:prstGeom>
          <a:noFill/>
          <a:ln>
            <a:noFill/>
          </a:ln>
        </p:spPr>
        <p:txBody>
          <a:bodyPr spcFirstLastPara="1" wrap="square" lIns="68552" tIns="34274" rIns="68552" bIns="34274" anchor="t" anchorCtr="0">
            <a:normAutofit/>
          </a:bodyPr>
          <a:lstStyle>
            <a:lvl1pPr marL="455928" lvl="0" indent="-341954" algn="l">
              <a:lnSpc>
                <a:spcPct val="90000"/>
              </a:lnSpc>
              <a:spcBef>
                <a:spcPts val="998"/>
              </a:spcBef>
              <a:spcAft>
                <a:spcPts val="0"/>
              </a:spcAft>
              <a:buClr>
                <a:schemeClr val="dk1"/>
              </a:buClr>
              <a:buSzPts val="1800"/>
              <a:buChar char="•"/>
              <a:defRPr/>
            </a:lvl1pPr>
            <a:lvl2pPr marL="911865" lvl="1" indent="-341954" algn="l">
              <a:lnSpc>
                <a:spcPct val="90000"/>
              </a:lnSpc>
              <a:spcBef>
                <a:spcPts val="499"/>
              </a:spcBef>
              <a:spcAft>
                <a:spcPts val="0"/>
              </a:spcAft>
              <a:buClr>
                <a:schemeClr val="dk1"/>
              </a:buClr>
              <a:buSzPts val="1800"/>
              <a:buChar char="•"/>
              <a:defRPr/>
            </a:lvl2pPr>
            <a:lvl3pPr marL="1367799" lvl="2" indent="-341954" algn="l">
              <a:lnSpc>
                <a:spcPct val="90000"/>
              </a:lnSpc>
              <a:spcBef>
                <a:spcPts val="499"/>
              </a:spcBef>
              <a:spcAft>
                <a:spcPts val="0"/>
              </a:spcAft>
              <a:buClr>
                <a:schemeClr val="dk1"/>
              </a:buClr>
              <a:buSzPts val="1800"/>
              <a:buChar char="•"/>
              <a:defRPr/>
            </a:lvl3pPr>
            <a:lvl4pPr marL="1823731" lvl="3" indent="-341954" algn="l">
              <a:lnSpc>
                <a:spcPct val="90000"/>
              </a:lnSpc>
              <a:spcBef>
                <a:spcPts val="499"/>
              </a:spcBef>
              <a:spcAft>
                <a:spcPts val="0"/>
              </a:spcAft>
              <a:buClr>
                <a:schemeClr val="dk1"/>
              </a:buClr>
              <a:buSzPts val="1800"/>
              <a:buChar char="•"/>
              <a:defRPr/>
            </a:lvl4pPr>
            <a:lvl5pPr marL="2279669" lvl="4" indent="-341954" algn="l">
              <a:lnSpc>
                <a:spcPct val="90000"/>
              </a:lnSpc>
              <a:spcBef>
                <a:spcPts val="499"/>
              </a:spcBef>
              <a:spcAft>
                <a:spcPts val="0"/>
              </a:spcAft>
              <a:buClr>
                <a:schemeClr val="dk1"/>
              </a:buClr>
              <a:buSzPts val="1800"/>
              <a:buChar char="•"/>
              <a:defRPr/>
            </a:lvl5pPr>
            <a:lvl6pPr marL="2735595" lvl="5" indent="-341954" algn="l">
              <a:lnSpc>
                <a:spcPct val="90000"/>
              </a:lnSpc>
              <a:spcBef>
                <a:spcPts val="499"/>
              </a:spcBef>
              <a:spcAft>
                <a:spcPts val="0"/>
              </a:spcAft>
              <a:buClr>
                <a:schemeClr val="dk1"/>
              </a:buClr>
              <a:buSzPts val="1800"/>
              <a:buChar char="•"/>
              <a:defRPr/>
            </a:lvl6pPr>
            <a:lvl7pPr marL="3191521" lvl="6" indent="-341954" algn="l">
              <a:lnSpc>
                <a:spcPct val="90000"/>
              </a:lnSpc>
              <a:spcBef>
                <a:spcPts val="499"/>
              </a:spcBef>
              <a:spcAft>
                <a:spcPts val="0"/>
              </a:spcAft>
              <a:buClr>
                <a:schemeClr val="dk1"/>
              </a:buClr>
              <a:buSzPts val="1800"/>
              <a:buChar char="•"/>
              <a:defRPr/>
            </a:lvl7pPr>
            <a:lvl8pPr marL="3647449" lvl="7" indent="-341954" algn="l">
              <a:lnSpc>
                <a:spcPct val="90000"/>
              </a:lnSpc>
              <a:spcBef>
                <a:spcPts val="499"/>
              </a:spcBef>
              <a:spcAft>
                <a:spcPts val="0"/>
              </a:spcAft>
              <a:buClr>
                <a:schemeClr val="dk1"/>
              </a:buClr>
              <a:buSzPts val="1800"/>
              <a:buChar char="•"/>
              <a:defRPr/>
            </a:lvl8pPr>
            <a:lvl9pPr marL="4103386" lvl="8" indent="-341954" algn="l">
              <a:lnSpc>
                <a:spcPct val="90000"/>
              </a:lnSpc>
              <a:spcBef>
                <a:spcPts val="499"/>
              </a:spcBef>
              <a:spcAft>
                <a:spcPts val="0"/>
              </a:spcAft>
              <a:buClr>
                <a:schemeClr val="dk1"/>
              </a:buClr>
              <a:buSzPts val="1800"/>
              <a:buChar char="•"/>
              <a:defRPr/>
            </a:lvl9pPr>
          </a:lstStyle>
          <a:p>
            <a:endParaRPr/>
          </a:p>
        </p:txBody>
      </p:sp>
      <p:sp>
        <p:nvSpPr>
          <p:cNvPr id="81" name="Google Shape;81;p36"/>
          <p:cNvSpPr txBox="1">
            <a:spLocks noGrp="1"/>
          </p:cNvSpPr>
          <p:nvPr>
            <p:ph type="dt" idx="10"/>
          </p:nvPr>
        </p:nvSpPr>
        <p:spPr>
          <a:xfrm>
            <a:off x="836126" y="6356352"/>
            <a:ext cx="2736414" cy="365125"/>
          </a:xfrm>
          <a:prstGeom prst="rect">
            <a:avLst/>
          </a:prstGeom>
          <a:noFill/>
          <a:ln>
            <a:noFill/>
          </a:ln>
        </p:spPr>
        <p:txBody>
          <a:bodyPr spcFirstLastPara="1" wrap="square" lIns="68552" tIns="34274" rIns="68552"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6"/>
          <p:cNvSpPr txBox="1">
            <a:spLocks noGrp="1"/>
          </p:cNvSpPr>
          <p:nvPr>
            <p:ph type="ftr" idx="11"/>
          </p:nvPr>
        </p:nvSpPr>
        <p:spPr>
          <a:xfrm>
            <a:off x="4028609" y="6356352"/>
            <a:ext cx="4104620" cy="365125"/>
          </a:xfrm>
          <a:prstGeom prst="rect">
            <a:avLst/>
          </a:prstGeom>
          <a:noFill/>
          <a:ln>
            <a:noFill/>
          </a:ln>
        </p:spPr>
        <p:txBody>
          <a:bodyPr spcFirstLastPara="1" wrap="square" lIns="68552" tIns="34274" rIns="68552"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6"/>
          <p:cNvSpPr txBox="1">
            <a:spLocks noGrp="1"/>
          </p:cNvSpPr>
          <p:nvPr>
            <p:ph type="sldNum" idx="12"/>
          </p:nvPr>
        </p:nvSpPr>
        <p:spPr>
          <a:xfrm>
            <a:off x="8589298" y="6356352"/>
            <a:ext cx="2736414" cy="365125"/>
          </a:xfrm>
          <a:prstGeom prst="rect">
            <a:avLst/>
          </a:prstGeom>
          <a:noFill/>
          <a:ln>
            <a:noFill/>
          </a:ln>
        </p:spPr>
        <p:txBody>
          <a:bodyPr spcFirstLastPara="1" wrap="square" lIns="68552" tIns="34274" rIns="68552"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84" name="Google Shape;84;p36"/>
          <p:cNvSpPr/>
          <p:nvPr/>
        </p:nvSpPr>
        <p:spPr>
          <a:xfrm>
            <a:off x="2051900" y="3271045"/>
            <a:ext cx="8058070" cy="1655763"/>
          </a:xfrm>
          <a:prstGeom prst="rect">
            <a:avLst/>
          </a:prstGeom>
          <a:noFill/>
          <a:ln>
            <a:noFill/>
          </a:ln>
        </p:spPr>
        <p:txBody>
          <a:bodyPr spcFirstLastPara="1" wrap="square" lIns="91177" tIns="45586" rIns="91177" bIns="45586" anchor="t" anchorCtr="0">
            <a:normAutofit/>
          </a:bodyPr>
          <a:lstStyle/>
          <a:p>
            <a:pPr algn="ctr" defTabSz="911865">
              <a:lnSpc>
                <a:spcPct val="150000"/>
              </a:lnSpc>
              <a:buClr>
                <a:srgbClr val="FF0000"/>
              </a:buClr>
              <a:buSzPts val="1200"/>
              <a:buFont typeface="Arial"/>
              <a:buNone/>
            </a:pPr>
            <a:r>
              <a:rPr lang="en-US" sz="1197">
                <a:solidFill>
                  <a:srgbClr val="FF0000"/>
                </a:solidFill>
                <a:latin typeface="Microsoft Yahei"/>
                <a:ea typeface="Microsoft Yahei"/>
                <a:cs typeface="Microsoft Yahei"/>
                <a:sym typeface="Microsoft Yahei"/>
              </a:rPr>
              <a:t>感谢您下载包图网平台上提供的PPT作品，为了您和包图网以及原创作者的利益，请勿复制、传播、销售，否则将承担法律责任！包图网将对作品进行维权，按照传播下载次数进行十倍的索取赔偿！</a:t>
            </a:r>
            <a:endParaRPr sz="1197">
              <a:solidFill>
                <a:srgbClr val="FF0000"/>
              </a:solidFill>
              <a:latin typeface="Microsoft Yahei"/>
              <a:ea typeface="Microsoft Yahei"/>
              <a:cs typeface="Microsoft Yahei"/>
              <a:sym typeface="Microsoft Yahei"/>
            </a:endParaRPr>
          </a:p>
          <a:p>
            <a:pPr algn="ctr" defTabSz="911865">
              <a:lnSpc>
                <a:spcPct val="90000"/>
              </a:lnSpc>
              <a:spcBef>
                <a:spcPts val="998"/>
              </a:spcBef>
              <a:buClr>
                <a:srgbClr val="000000"/>
              </a:buClr>
              <a:buSzPts val="1200"/>
              <a:buFont typeface="Arial"/>
              <a:buNone/>
            </a:pPr>
            <a:endParaRPr sz="1197">
              <a:solidFill>
                <a:srgbClr val="FF0000"/>
              </a:solidFill>
              <a:latin typeface="Microsoft Yahei"/>
              <a:ea typeface="Microsoft Yahei"/>
              <a:cs typeface="Microsoft Yahei"/>
              <a:sym typeface="Microsoft Yahei"/>
            </a:endParaRPr>
          </a:p>
        </p:txBody>
      </p:sp>
    </p:spTree>
    <p:extLst>
      <p:ext uri="{BB962C8B-B14F-4D97-AF65-F5344CB8AC3E}">
        <p14:creationId xmlns:p14="http://schemas.microsoft.com/office/powerpoint/2010/main" val="8200075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标题幻灯片" type="title">
  <p:cSld name="标题幻灯片">
    <p:spTree>
      <p:nvGrpSpPr>
        <p:cNvPr id="1" name="Shape 15"/>
        <p:cNvGrpSpPr/>
        <p:nvPr/>
      </p:nvGrpSpPr>
      <p:grpSpPr>
        <a:xfrm>
          <a:off x="0" y="0"/>
          <a:ext cx="0" cy="0"/>
          <a:chOff x="0" y="0"/>
          <a:chExt cx="0" cy="0"/>
        </a:xfrm>
      </p:grpSpPr>
      <p:sp>
        <p:nvSpPr>
          <p:cNvPr id="16" name="Google Shape;16;p26"/>
          <p:cNvSpPr txBox="1">
            <a:spLocks noGrp="1"/>
          </p:cNvSpPr>
          <p:nvPr>
            <p:ph type="ctrTitle"/>
          </p:nvPr>
        </p:nvSpPr>
        <p:spPr>
          <a:xfrm>
            <a:off x="1520230" y="1122363"/>
            <a:ext cx="9121379" cy="2387600"/>
          </a:xfrm>
          <a:prstGeom prst="rect">
            <a:avLst/>
          </a:prstGeom>
          <a:noFill/>
          <a:ln>
            <a:noFill/>
          </a:ln>
        </p:spPr>
        <p:txBody>
          <a:bodyPr spcFirstLastPara="1" wrap="square" lIns="68552" tIns="34274" rIns="68552" bIns="34274" anchor="b" anchorCtr="0">
            <a:normAutofit/>
          </a:bodyPr>
          <a:lstStyle>
            <a:lvl1pPr lvl="0" algn="ctr">
              <a:lnSpc>
                <a:spcPct val="90000"/>
              </a:lnSpc>
              <a:spcBef>
                <a:spcPts val="0"/>
              </a:spcBef>
              <a:spcAft>
                <a:spcPts val="0"/>
              </a:spcAft>
              <a:buClr>
                <a:schemeClr val="dk1"/>
              </a:buClr>
              <a:buSzPts val="6000"/>
              <a:buFont typeface="Calibri"/>
              <a:buNone/>
              <a:defRPr sz="5985"/>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6"/>
          <p:cNvSpPr txBox="1">
            <a:spLocks noGrp="1"/>
          </p:cNvSpPr>
          <p:nvPr>
            <p:ph type="subTitle" idx="1"/>
          </p:nvPr>
        </p:nvSpPr>
        <p:spPr>
          <a:xfrm>
            <a:off x="1520230" y="3602037"/>
            <a:ext cx="9121379" cy="1655763"/>
          </a:xfrm>
          <a:prstGeom prst="rect">
            <a:avLst/>
          </a:prstGeom>
          <a:noFill/>
          <a:ln>
            <a:noFill/>
          </a:ln>
        </p:spPr>
        <p:txBody>
          <a:bodyPr spcFirstLastPara="1" wrap="square" lIns="68552" tIns="34274" rIns="68552" bIns="34274" anchor="t" anchorCtr="0">
            <a:normAutofit/>
          </a:bodyPr>
          <a:lstStyle>
            <a:lvl1pPr lvl="0" algn="ctr">
              <a:lnSpc>
                <a:spcPct val="90000"/>
              </a:lnSpc>
              <a:spcBef>
                <a:spcPts val="998"/>
              </a:spcBef>
              <a:spcAft>
                <a:spcPts val="0"/>
              </a:spcAft>
              <a:buClr>
                <a:schemeClr val="dk1"/>
              </a:buClr>
              <a:buSzPts val="2400"/>
              <a:buNone/>
              <a:defRPr sz="2394"/>
            </a:lvl1pPr>
            <a:lvl2pPr lvl="1" algn="ctr">
              <a:lnSpc>
                <a:spcPct val="90000"/>
              </a:lnSpc>
              <a:spcBef>
                <a:spcPts val="499"/>
              </a:spcBef>
              <a:spcAft>
                <a:spcPts val="0"/>
              </a:spcAft>
              <a:buClr>
                <a:schemeClr val="dk1"/>
              </a:buClr>
              <a:buSzPts val="2000"/>
              <a:buNone/>
              <a:defRPr sz="1995"/>
            </a:lvl2pPr>
            <a:lvl3pPr lvl="2" algn="ctr">
              <a:lnSpc>
                <a:spcPct val="90000"/>
              </a:lnSpc>
              <a:spcBef>
                <a:spcPts val="499"/>
              </a:spcBef>
              <a:spcAft>
                <a:spcPts val="0"/>
              </a:spcAft>
              <a:buClr>
                <a:schemeClr val="dk1"/>
              </a:buClr>
              <a:buSzPts val="1800"/>
              <a:buNone/>
              <a:defRPr sz="1862"/>
            </a:lvl3pPr>
            <a:lvl4pPr lvl="3" algn="ctr">
              <a:lnSpc>
                <a:spcPct val="90000"/>
              </a:lnSpc>
              <a:spcBef>
                <a:spcPts val="499"/>
              </a:spcBef>
              <a:spcAft>
                <a:spcPts val="0"/>
              </a:spcAft>
              <a:buClr>
                <a:schemeClr val="dk1"/>
              </a:buClr>
              <a:buSzPts val="1600"/>
              <a:buNone/>
              <a:defRPr sz="1596"/>
            </a:lvl4pPr>
            <a:lvl5pPr lvl="4" algn="ctr">
              <a:lnSpc>
                <a:spcPct val="90000"/>
              </a:lnSpc>
              <a:spcBef>
                <a:spcPts val="499"/>
              </a:spcBef>
              <a:spcAft>
                <a:spcPts val="0"/>
              </a:spcAft>
              <a:buClr>
                <a:schemeClr val="dk1"/>
              </a:buClr>
              <a:buSzPts val="1600"/>
              <a:buNone/>
              <a:defRPr sz="1596"/>
            </a:lvl5pPr>
            <a:lvl6pPr lvl="5" algn="ctr">
              <a:lnSpc>
                <a:spcPct val="90000"/>
              </a:lnSpc>
              <a:spcBef>
                <a:spcPts val="499"/>
              </a:spcBef>
              <a:spcAft>
                <a:spcPts val="0"/>
              </a:spcAft>
              <a:buClr>
                <a:schemeClr val="dk1"/>
              </a:buClr>
              <a:buSzPts val="1600"/>
              <a:buNone/>
              <a:defRPr sz="1596"/>
            </a:lvl6pPr>
            <a:lvl7pPr lvl="6" algn="ctr">
              <a:lnSpc>
                <a:spcPct val="90000"/>
              </a:lnSpc>
              <a:spcBef>
                <a:spcPts val="499"/>
              </a:spcBef>
              <a:spcAft>
                <a:spcPts val="0"/>
              </a:spcAft>
              <a:buClr>
                <a:schemeClr val="dk1"/>
              </a:buClr>
              <a:buSzPts val="1600"/>
              <a:buNone/>
              <a:defRPr sz="1596"/>
            </a:lvl7pPr>
            <a:lvl8pPr lvl="7" algn="ctr">
              <a:lnSpc>
                <a:spcPct val="90000"/>
              </a:lnSpc>
              <a:spcBef>
                <a:spcPts val="499"/>
              </a:spcBef>
              <a:spcAft>
                <a:spcPts val="0"/>
              </a:spcAft>
              <a:buClr>
                <a:schemeClr val="dk1"/>
              </a:buClr>
              <a:buSzPts val="1600"/>
              <a:buNone/>
              <a:defRPr sz="1596"/>
            </a:lvl8pPr>
            <a:lvl9pPr lvl="8" algn="ctr">
              <a:lnSpc>
                <a:spcPct val="90000"/>
              </a:lnSpc>
              <a:spcBef>
                <a:spcPts val="499"/>
              </a:spcBef>
              <a:spcAft>
                <a:spcPts val="0"/>
              </a:spcAft>
              <a:buClr>
                <a:schemeClr val="dk1"/>
              </a:buClr>
              <a:buSzPts val="1600"/>
              <a:buNone/>
              <a:defRPr sz="1596"/>
            </a:lvl9pPr>
          </a:lstStyle>
          <a:p>
            <a:endParaRPr/>
          </a:p>
        </p:txBody>
      </p:sp>
      <p:sp>
        <p:nvSpPr>
          <p:cNvPr id="18" name="Google Shape;18;p26"/>
          <p:cNvSpPr txBox="1">
            <a:spLocks noGrp="1"/>
          </p:cNvSpPr>
          <p:nvPr>
            <p:ph type="dt" idx="10"/>
          </p:nvPr>
        </p:nvSpPr>
        <p:spPr>
          <a:xfrm>
            <a:off x="836126" y="6356352"/>
            <a:ext cx="2736414" cy="365125"/>
          </a:xfrm>
          <a:prstGeom prst="rect">
            <a:avLst/>
          </a:prstGeom>
          <a:noFill/>
          <a:ln>
            <a:noFill/>
          </a:ln>
        </p:spPr>
        <p:txBody>
          <a:bodyPr spcFirstLastPara="1" wrap="square" lIns="68552" tIns="34274" rIns="68552"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6"/>
          <p:cNvSpPr txBox="1">
            <a:spLocks noGrp="1"/>
          </p:cNvSpPr>
          <p:nvPr>
            <p:ph type="ftr" idx="11"/>
          </p:nvPr>
        </p:nvSpPr>
        <p:spPr>
          <a:xfrm>
            <a:off x="4028609" y="6356352"/>
            <a:ext cx="4104620" cy="365125"/>
          </a:xfrm>
          <a:prstGeom prst="rect">
            <a:avLst/>
          </a:prstGeom>
          <a:noFill/>
          <a:ln>
            <a:noFill/>
          </a:ln>
        </p:spPr>
        <p:txBody>
          <a:bodyPr spcFirstLastPara="1" wrap="square" lIns="68552" tIns="34274" rIns="68552"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6"/>
          <p:cNvSpPr txBox="1">
            <a:spLocks noGrp="1"/>
          </p:cNvSpPr>
          <p:nvPr>
            <p:ph type="sldNum" idx="12"/>
          </p:nvPr>
        </p:nvSpPr>
        <p:spPr>
          <a:xfrm>
            <a:off x="8589298" y="6356352"/>
            <a:ext cx="2736414" cy="365125"/>
          </a:xfrm>
          <a:prstGeom prst="rect">
            <a:avLst/>
          </a:prstGeom>
          <a:noFill/>
          <a:ln>
            <a:noFill/>
          </a:ln>
        </p:spPr>
        <p:txBody>
          <a:bodyPr spcFirstLastPara="1" wrap="square" lIns="68552" tIns="34274" rIns="68552"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826809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两栏内容" type="twoObj">
  <p:cSld name="两栏内容">
    <p:spTree>
      <p:nvGrpSpPr>
        <p:cNvPr id="1" name="Shape 33"/>
        <p:cNvGrpSpPr/>
        <p:nvPr/>
      </p:nvGrpSpPr>
      <p:grpSpPr>
        <a:xfrm>
          <a:off x="0" y="0"/>
          <a:ext cx="0" cy="0"/>
          <a:chOff x="0" y="0"/>
          <a:chExt cx="0" cy="0"/>
        </a:xfrm>
      </p:grpSpPr>
      <p:sp>
        <p:nvSpPr>
          <p:cNvPr id="34" name="Google Shape;34;p29"/>
          <p:cNvSpPr txBox="1">
            <a:spLocks noGrp="1"/>
          </p:cNvSpPr>
          <p:nvPr>
            <p:ph type="title"/>
          </p:nvPr>
        </p:nvSpPr>
        <p:spPr>
          <a:xfrm>
            <a:off x="836127" y="365125"/>
            <a:ext cx="10489585" cy="1325563"/>
          </a:xfrm>
          <a:prstGeom prst="rect">
            <a:avLst/>
          </a:prstGeom>
          <a:noFill/>
          <a:ln>
            <a:noFill/>
          </a:ln>
        </p:spPr>
        <p:txBody>
          <a:bodyPr spcFirstLastPara="1" wrap="square" lIns="68552" tIns="34274" rIns="68552" bIns="34274"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9"/>
          <p:cNvSpPr txBox="1">
            <a:spLocks noGrp="1"/>
          </p:cNvSpPr>
          <p:nvPr>
            <p:ph type="body" idx="1"/>
          </p:nvPr>
        </p:nvSpPr>
        <p:spPr>
          <a:xfrm>
            <a:off x="836126" y="1825625"/>
            <a:ext cx="5168781" cy="4351339"/>
          </a:xfrm>
          <a:prstGeom prst="rect">
            <a:avLst/>
          </a:prstGeom>
          <a:noFill/>
          <a:ln>
            <a:noFill/>
          </a:ln>
        </p:spPr>
        <p:txBody>
          <a:bodyPr spcFirstLastPara="1" wrap="square" lIns="68552" tIns="34274" rIns="68552" bIns="34274" anchor="t" anchorCtr="0">
            <a:normAutofit/>
          </a:bodyPr>
          <a:lstStyle>
            <a:lvl1pPr marL="455928" lvl="0" indent="-341954" algn="l">
              <a:lnSpc>
                <a:spcPct val="90000"/>
              </a:lnSpc>
              <a:spcBef>
                <a:spcPts val="998"/>
              </a:spcBef>
              <a:spcAft>
                <a:spcPts val="0"/>
              </a:spcAft>
              <a:buClr>
                <a:schemeClr val="dk1"/>
              </a:buClr>
              <a:buSzPts val="1800"/>
              <a:buChar char="•"/>
              <a:defRPr/>
            </a:lvl1pPr>
            <a:lvl2pPr marL="911865" lvl="1" indent="-341954" algn="l">
              <a:lnSpc>
                <a:spcPct val="90000"/>
              </a:lnSpc>
              <a:spcBef>
                <a:spcPts val="499"/>
              </a:spcBef>
              <a:spcAft>
                <a:spcPts val="0"/>
              </a:spcAft>
              <a:buClr>
                <a:schemeClr val="dk1"/>
              </a:buClr>
              <a:buSzPts val="1800"/>
              <a:buChar char="•"/>
              <a:defRPr/>
            </a:lvl2pPr>
            <a:lvl3pPr marL="1367799" lvl="2" indent="-341954" algn="l">
              <a:lnSpc>
                <a:spcPct val="90000"/>
              </a:lnSpc>
              <a:spcBef>
                <a:spcPts val="499"/>
              </a:spcBef>
              <a:spcAft>
                <a:spcPts val="0"/>
              </a:spcAft>
              <a:buClr>
                <a:schemeClr val="dk1"/>
              </a:buClr>
              <a:buSzPts val="1800"/>
              <a:buChar char="•"/>
              <a:defRPr/>
            </a:lvl3pPr>
            <a:lvl4pPr marL="1823731" lvl="3" indent="-341954" algn="l">
              <a:lnSpc>
                <a:spcPct val="90000"/>
              </a:lnSpc>
              <a:spcBef>
                <a:spcPts val="499"/>
              </a:spcBef>
              <a:spcAft>
                <a:spcPts val="0"/>
              </a:spcAft>
              <a:buClr>
                <a:schemeClr val="dk1"/>
              </a:buClr>
              <a:buSzPts val="1800"/>
              <a:buChar char="•"/>
              <a:defRPr/>
            </a:lvl4pPr>
            <a:lvl5pPr marL="2279669" lvl="4" indent="-341954" algn="l">
              <a:lnSpc>
                <a:spcPct val="90000"/>
              </a:lnSpc>
              <a:spcBef>
                <a:spcPts val="499"/>
              </a:spcBef>
              <a:spcAft>
                <a:spcPts val="0"/>
              </a:spcAft>
              <a:buClr>
                <a:schemeClr val="dk1"/>
              </a:buClr>
              <a:buSzPts val="1800"/>
              <a:buChar char="•"/>
              <a:defRPr/>
            </a:lvl5pPr>
            <a:lvl6pPr marL="2735595" lvl="5" indent="-341954" algn="l">
              <a:lnSpc>
                <a:spcPct val="90000"/>
              </a:lnSpc>
              <a:spcBef>
                <a:spcPts val="499"/>
              </a:spcBef>
              <a:spcAft>
                <a:spcPts val="0"/>
              </a:spcAft>
              <a:buClr>
                <a:schemeClr val="dk1"/>
              </a:buClr>
              <a:buSzPts val="1800"/>
              <a:buChar char="•"/>
              <a:defRPr/>
            </a:lvl6pPr>
            <a:lvl7pPr marL="3191521" lvl="6" indent="-341954" algn="l">
              <a:lnSpc>
                <a:spcPct val="90000"/>
              </a:lnSpc>
              <a:spcBef>
                <a:spcPts val="499"/>
              </a:spcBef>
              <a:spcAft>
                <a:spcPts val="0"/>
              </a:spcAft>
              <a:buClr>
                <a:schemeClr val="dk1"/>
              </a:buClr>
              <a:buSzPts val="1800"/>
              <a:buChar char="•"/>
              <a:defRPr/>
            </a:lvl7pPr>
            <a:lvl8pPr marL="3647449" lvl="7" indent="-341954" algn="l">
              <a:lnSpc>
                <a:spcPct val="90000"/>
              </a:lnSpc>
              <a:spcBef>
                <a:spcPts val="499"/>
              </a:spcBef>
              <a:spcAft>
                <a:spcPts val="0"/>
              </a:spcAft>
              <a:buClr>
                <a:schemeClr val="dk1"/>
              </a:buClr>
              <a:buSzPts val="1800"/>
              <a:buChar char="•"/>
              <a:defRPr/>
            </a:lvl8pPr>
            <a:lvl9pPr marL="4103386" lvl="8" indent="-341954" algn="l">
              <a:lnSpc>
                <a:spcPct val="90000"/>
              </a:lnSpc>
              <a:spcBef>
                <a:spcPts val="499"/>
              </a:spcBef>
              <a:spcAft>
                <a:spcPts val="0"/>
              </a:spcAft>
              <a:buClr>
                <a:schemeClr val="dk1"/>
              </a:buClr>
              <a:buSzPts val="1800"/>
              <a:buChar char="•"/>
              <a:defRPr/>
            </a:lvl9pPr>
          </a:lstStyle>
          <a:p>
            <a:endParaRPr/>
          </a:p>
        </p:txBody>
      </p:sp>
      <p:sp>
        <p:nvSpPr>
          <p:cNvPr id="36" name="Google Shape;36;p29"/>
          <p:cNvSpPr txBox="1">
            <a:spLocks noGrp="1"/>
          </p:cNvSpPr>
          <p:nvPr>
            <p:ph type="body" idx="2"/>
          </p:nvPr>
        </p:nvSpPr>
        <p:spPr>
          <a:xfrm>
            <a:off x="6156931" y="1825625"/>
            <a:ext cx="5168781" cy="4351339"/>
          </a:xfrm>
          <a:prstGeom prst="rect">
            <a:avLst/>
          </a:prstGeom>
          <a:noFill/>
          <a:ln>
            <a:noFill/>
          </a:ln>
        </p:spPr>
        <p:txBody>
          <a:bodyPr spcFirstLastPara="1" wrap="square" lIns="68552" tIns="34274" rIns="68552" bIns="34274" anchor="t" anchorCtr="0">
            <a:normAutofit/>
          </a:bodyPr>
          <a:lstStyle>
            <a:lvl1pPr marL="455928" lvl="0" indent="-341954" algn="l">
              <a:lnSpc>
                <a:spcPct val="90000"/>
              </a:lnSpc>
              <a:spcBef>
                <a:spcPts val="998"/>
              </a:spcBef>
              <a:spcAft>
                <a:spcPts val="0"/>
              </a:spcAft>
              <a:buClr>
                <a:schemeClr val="dk1"/>
              </a:buClr>
              <a:buSzPts val="1800"/>
              <a:buChar char="•"/>
              <a:defRPr/>
            </a:lvl1pPr>
            <a:lvl2pPr marL="911865" lvl="1" indent="-341954" algn="l">
              <a:lnSpc>
                <a:spcPct val="90000"/>
              </a:lnSpc>
              <a:spcBef>
                <a:spcPts val="499"/>
              </a:spcBef>
              <a:spcAft>
                <a:spcPts val="0"/>
              </a:spcAft>
              <a:buClr>
                <a:schemeClr val="dk1"/>
              </a:buClr>
              <a:buSzPts val="1800"/>
              <a:buChar char="•"/>
              <a:defRPr/>
            </a:lvl2pPr>
            <a:lvl3pPr marL="1367799" lvl="2" indent="-341954" algn="l">
              <a:lnSpc>
                <a:spcPct val="90000"/>
              </a:lnSpc>
              <a:spcBef>
                <a:spcPts val="499"/>
              </a:spcBef>
              <a:spcAft>
                <a:spcPts val="0"/>
              </a:spcAft>
              <a:buClr>
                <a:schemeClr val="dk1"/>
              </a:buClr>
              <a:buSzPts val="1800"/>
              <a:buChar char="•"/>
              <a:defRPr/>
            </a:lvl3pPr>
            <a:lvl4pPr marL="1823731" lvl="3" indent="-341954" algn="l">
              <a:lnSpc>
                <a:spcPct val="90000"/>
              </a:lnSpc>
              <a:spcBef>
                <a:spcPts val="499"/>
              </a:spcBef>
              <a:spcAft>
                <a:spcPts val="0"/>
              </a:spcAft>
              <a:buClr>
                <a:schemeClr val="dk1"/>
              </a:buClr>
              <a:buSzPts val="1800"/>
              <a:buChar char="•"/>
              <a:defRPr/>
            </a:lvl4pPr>
            <a:lvl5pPr marL="2279669" lvl="4" indent="-341954" algn="l">
              <a:lnSpc>
                <a:spcPct val="90000"/>
              </a:lnSpc>
              <a:spcBef>
                <a:spcPts val="499"/>
              </a:spcBef>
              <a:spcAft>
                <a:spcPts val="0"/>
              </a:spcAft>
              <a:buClr>
                <a:schemeClr val="dk1"/>
              </a:buClr>
              <a:buSzPts val="1800"/>
              <a:buChar char="•"/>
              <a:defRPr/>
            </a:lvl5pPr>
            <a:lvl6pPr marL="2735595" lvl="5" indent="-341954" algn="l">
              <a:lnSpc>
                <a:spcPct val="90000"/>
              </a:lnSpc>
              <a:spcBef>
                <a:spcPts val="499"/>
              </a:spcBef>
              <a:spcAft>
                <a:spcPts val="0"/>
              </a:spcAft>
              <a:buClr>
                <a:schemeClr val="dk1"/>
              </a:buClr>
              <a:buSzPts val="1800"/>
              <a:buChar char="•"/>
              <a:defRPr/>
            </a:lvl6pPr>
            <a:lvl7pPr marL="3191521" lvl="6" indent="-341954" algn="l">
              <a:lnSpc>
                <a:spcPct val="90000"/>
              </a:lnSpc>
              <a:spcBef>
                <a:spcPts val="499"/>
              </a:spcBef>
              <a:spcAft>
                <a:spcPts val="0"/>
              </a:spcAft>
              <a:buClr>
                <a:schemeClr val="dk1"/>
              </a:buClr>
              <a:buSzPts val="1800"/>
              <a:buChar char="•"/>
              <a:defRPr/>
            </a:lvl7pPr>
            <a:lvl8pPr marL="3647449" lvl="7" indent="-341954" algn="l">
              <a:lnSpc>
                <a:spcPct val="90000"/>
              </a:lnSpc>
              <a:spcBef>
                <a:spcPts val="499"/>
              </a:spcBef>
              <a:spcAft>
                <a:spcPts val="0"/>
              </a:spcAft>
              <a:buClr>
                <a:schemeClr val="dk1"/>
              </a:buClr>
              <a:buSzPts val="1800"/>
              <a:buChar char="•"/>
              <a:defRPr/>
            </a:lvl8pPr>
            <a:lvl9pPr marL="4103386" lvl="8" indent="-341954" algn="l">
              <a:lnSpc>
                <a:spcPct val="90000"/>
              </a:lnSpc>
              <a:spcBef>
                <a:spcPts val="499"/>
              </a:spcBef>
              <a:spcAft>
                <a:spcPts val="0"/>
              </a:spcAft>
              <a:buClr>
                <a:schemeClr val="dk1"/>
              </a:buClr>
              <a:buSzPts val="1800"/>
              <a:buChar char="•"/>
              <a:defRPr/>
            </a:lvl9pPr>
          </a:lstStyle>
          <a:p>
            <a:endParaRPr/>
          </a:p>
        </p:txBody>
      </p:sp>
      <p:sp>
        <p:nvSpPr>
          <p:cNvPr id="37" name="Google Shape;37;p29"/>
          <p:cNvSpPr txBox="1">
            <a:spLocks noGrp="1"/>
          </p:cNvSpPr>
          <p:nvPr>
            <p:ph type="dt" idx="10"/>
          </p:nvPr>
        </p:nvSpPr>
        <p:spPr>
          <a:xfrm>
            <a:off x="836126" y="6356352"/>
            <a:ext cx="2736414" cy="365125"/>
          </a:xfrm>
          <a:prstGeom prst="rect">
            <a:avLst/>
          </a:prstGeom>
          <a:noFill/>
          <a:ln>
            <a:noFill/>
          </a:ln>
        </p:spPr>
        <p:txBody>
          <a:bodyPr spcFirstLastPara="1" wrap="square" lIns="68552" tIns="34274" rIns="68552"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9"/>
          <p:cNvSpPr txBox="1">
            <a:spLocks noGrp="1"/>
          </p:cNvSpPr>
          <p:nvPr>
            <p:ph type="ftr" idx="11"/>
          </p:nvPr>
        </p:nvSpPr>
        <p:spPr>
          <a:xfrm>
            <a:off x="4028609" y="6356352"/>
            <a:ext cx="4104620" cy="365125"/>
          </a:xfrm>
          <a:prstGeom prst="rect">
            <a:avLst/>
          </a:prstGeom>
          <a:noFill/>
          <a:ln>
            <a:noFill/>
          </a:ln>
        </p:spPr>
        <p:txBody>
          <a:bodyPr spcFirstLastPara="1" wrap="square" lIns="68552" tIns="34274" rIns="68552"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9"/>
          <p:cNvSpPr txBox="1">
            <a:spLocks noGrp="1"/>
          </p:cNvSpPr>
          <p:nvPr>
            <p:ph type="sldNum" idx="12"/>
          </p:nvPr>
        </p:nvSpPr>
        <p:spPr>
          <a:xfrm>
            <a:off x="8589298" y="6356352"/>
            <a:ext cx="2736414" cy="365125"/>
          </a:xfrm>
          <a:prstGeom prst="rect">
            <a:avLst/>
          </a:prstGeom>
          <a:noFill/>
          <a:ln>
            <a:noFill/>
          </a:ln>
        </p:spPr>
        <p:txBody>
          <a:bodyPr spcFirstLastPara="1" wrap="square" lIns="68552" tIns="34274" rIns="68552"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882709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比较" type="twoTxTwoObj">
  <p:cSld name="比较">
    <p:spTree>
      <p:nvGrpSpPr>
        <p:cNvPr id="1" name="Shape 40"/>
        <p:cNvGrpSpPr/>
        <p:nvPr/>
      </p:nvGrpSpPr>
      <p:grpSpPr>
        <a:xfrm>
          <a:off x="0" y="0"/>
          <a:ext cx="0" cy="0"/>
          <a:chOff x="0" y="0"/>
          <a:chExt cx="0" cy="0"/>
        </a:xfrm>
      </p:grpSpPr>
      <p:sp>
        <p:nvSpPr>
          <p:cNvPr id="41" name="Google Shape;41;p30"/>
          <p:cNvSpPr txBox="1">
            <a:spLocks noGrp="1"/>
          </p:cNvSpPr>
          <p:nvPr>
            <p:ph type="title"/>
          </p:nvPr>
        </p:nvSpPr>
        <p:spPr>
          <a:xfrm>
            <a:off x="837711" y="365125"/>
            <a:ext cx="10489585" cy="1325563"/>
          </a:xfrm>
          <a:prstGeom prst="rect">
            <a:avLst/>
          </a:prstGeom>
          <a:noFill/>
          <a:ln>
            <a:noFill/>
          </a:ln>
        </p:spPr>
        <p:txBody>
          <a:bodyPr spcFirstLastPara="1" wrap="square" lIns="68552" tIns="34274" rIns="68552" bIns="34274"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0"/>
          <p:cNvSpPr txBox="1">
            <a:spLocks noGrp="1"/>
          </p:cNvSpPr>
          <p:nvPr>
            <p:ph type="body" idx="1"/>
          </p:nvPr>
        </p:nvSpPr>
        <p:spPr>
          <a:xfrm>
            <a:off x="837712" y="1681163"/>
            <a:ext cx="5145027" cy="823912"/>
          </a:xfrm>
          <a:prstGeom prst="rect">
            <a:avLst/>
          </a:prstGeom>
          <a:noFill/>
          <a:ln>
            <a:noFill/>
          </a:ln>
        </p:spPr>
        <p:txBody>
          <a:bodyPr spcFirstLastPara="1" wrap="square" lIns="68552" tIns="34274" rIns="68552" bIns="34274" anchor="b" anchorCtr="0">
            <a:normAutofit/>
          </a:bodyPr>
          <a:lstStyle>
            <a:lvl1pPr marL="455928" lvl="0" indent="-227970" algn="l">
              <a:lnSpc>
                <a:spcPct val="90000"/>
              </a:lnSpc>
              <a:spcBef>
                <a:spcPts val="998"/>
              </a:spcBef>
              <a:spcAft>
                <a:spcPts val="0"/>
              </a:spcAft>
              <a:buClr>
                <a:schemeClr val="dk1"/>
              </a:buClr>
              <a:buSzPts val="2400"/>
              <a:buNone/>
              <a:defRPr sz="2394" b="1"/>
            </a:lvl1pPr>
            <a:lvl2pPr marL="911865" lvl="1" indent="-227970" algn="l">
              <a:lnSpc>
                <a:spcPct val="90000"/>
              </a:lnSpc>
              <a:spcBef>
                <a:spcPts val="499"/>
              </a:spcBef>
              <a:spcAft>
                <a:spcPts val="0"/>
              </a:spcAft>
              <a:buClr>
                <a:schemeClr val="dk1"/>
              </a:buClr>
              <a:buSzPts val="2000"/>
              <a:buNone/>
              <a:defRPr sz="1995" b="1"/>
            </a:lvl2pPr>
            <a:lvl3pPr marL="1367799" lvl="2" indent="-227970" algn="l">
              <a:lnSpc>
                <a:spcPct val="90000"/>
              </a:lnSpc>
              <a:spcBef>
                <a:spcPts val="499"/>
              </a:spcBef>
              <a:spcAft>
                <a:spcPts val="0"/>
              </a:spcAft>
              <a:buClr>
                <a:schemeClr val="dk1"/>
              </a:buClr>
              <a:buSzPts val="1800"/>
              <a:buNone/>
              <a:defRPr sz="1862" b="1"/>
            </a:lvl3pPr>
            <a:lvl4pPr marL="1823731" lvl="3" indent="-227970" algn="l">
              <a:lnSpc>
                <a:spcPct val="90000"/>
              </a:lnSpc>
              <a:spcBef>
                <a:spcPts val="499"/>
              </a:spcBef>
              <a:spcAft>
                <a:spcPts val="0"/>
              </a:spcAft>
              <a:buClr>
                <a:schemeClr val="dk1"/>
              </a:buClr>
              <a:buSzPts val="1600"/>
              <a:buNone/>
              <a:defRPr sz="1596" b="1"/>
            </a:lvl4pPr>
            <a:lvl5pPr marL="2279669" lvl="4" indent="-227970" algn="l">
              <a:lnSpc>
                <a:spcPct val="90000"/>
              </a:lnSpc>
              <a:spcBef>
                <a:spcPts val="499"/>
              </a:spcBef>
              <a:spcAft>
                <a:spcPts val="0"/>
              </a:spcAft>
              <a:buClr>
                <a:schemeClr val="dk1"/>
              </a:buClr>
              <a:buSzPts val="1600"/>
              <a:buNone/>
              <a:defRPr sz="1596" b="1"/>
            </a:lvl5pPr>
            <a:lvl6pPr marL="2735595" lvl="5" indent="-227970" algn="l">
              <a:lnSpc>
                <a:spcPct val="90000"/>
              </a:lnSpc>
              <a:spcBef>
                <a:spcPts val="499"/>
              </a:spcBef>
              <a:spcAft>
                <a:spcPts val="0"/>
              </a:spcAft>
              <a:buClr>
                <a:schemeClr val="dk1"/>
              </a:buClr>
              <a:buSzPts val="1600"/>
              <a:buNone/>
              <a:defRPr sz="1596" b="1"/>
            </a:lvl6pPr>
            <a:lvl7pPr marL="3191521" lvl="6" indent="-227970" algn="l">
              <a:lnSpc>
                <a:spcPct val="90000"/>
              </a:lnSpc>
              <a:spcBef>
                <a:spcPts val="499"/>
              </a:spcBef>
              <a:spcAft>
                <a:spcPts val="0"/>
              </a:spcAft>
              <a:buClr>
                <a:schemeClr val="dk1"/>
              </a:buClr>
              <a:buSzPts val="1600"/>
              <a:buNone/>
              <a:defRPr sz="1596" b="1"/>
            </a:lvl7pPr>
            <a:lvl8pPr marL="3647449" lvl="7" indent="-227970" algn="l">
              <a:lnSpc>
                <a:spcPct val="90000"/>
              </a:lnSpc>
              <a:spcBef>
                <a:spcPts val="499"/>
              </a:spcBef>
              <a:spcAft>
                <a:spcPts val="0"/>
              </a:spcAft>
              <a:buClr>
                <a:schemeClr val="dk1"/>
              </a:buClr>
              <a:buSzPts val="1600"/>
              <a:buNone/>
              <a:defRPr sz="1596" b="1"/>
            </a:lvl8pPr>
            <a:lvl9pPr marL="4103386" lvl="8" indent="-227970" algn="l">
              <a:lnSpc>
                <a:spcPct val="90000"/>
              </a:lnSpc>
              <a:spcBef>
                <a:spcPts val="499"/>
              </a:spcBef>
              <a:spcAft>
                <a:spcPts val="0"/>
              </a:spcAft>
              <a:buClr>
                <a:schemeClr val="dk1"/>
              </a:buClr>
              <a:buSzPts val="1600"/>
              <a:buNone/>
              <a:defRPr sz="1596" b="1"/>
            </a:lvl9pPr>
          </a:lstStyle>
          <a:p>
            <a:endParaRPr/>
          </a:p>
        </p:txBody>
      </p:sp>
      <p:sp>
        <p:nvSpPr>
          <p:cNvPr id="43" name="Google Shape;43;p30"/>
          <p:cNvSpPr txBox="1">
            <a:spLocks noGrp="1"/>
          </p:cNvSpPr>
          <p:nvPr>
            <p:ph type="body" idx="2"/>
          </p:nvPr>
        </p:nvSpPr>
        <p:spPr>
          <a:xfrm>
            <a:off x="837712" y="2505075"/>
            <a:ext cx="5145027" cy="3684588"/>
          </a:xfrm>
          <a:prstGeom prst="rect">
            <a:avLst/>
          </a:prstGeom>
          <a:noFill/>
          <a:ln>
            <a:noFill/>
          </a:ln>
        </p:spPr>
        <p:txBody>
          <a:bodyPr spcFirstLastPara="1" wrap="square" lIns="68552" tIns="34274" rIns="68552" bIns="34274" anchor="t" anchorCtr="0">
            <a:normAutofit/>
          </a:bodyPr>
          <a:lstStyle>
            <a:lvl1pPr marL="455928" lvl="0" indent="-341954" algn="l">
              <a:lnSpc>
                <a:spcPct val="90000"/>
              </a:lnSpc>
              <a:spcBef>
                <a:spcPts val="998"/>
              </a:spcBef>
              <a:spcAft>
                <a:spcPts val="0"/>
              </a:spcAft>
              <a:buClr>
                <a:schemeClr val="dk1"/>
              </a:buClr>
              <a:buSzPts val="1800"/>
              <a:buChar char="•"/>
              <a:defRPr/>
            </a:lvl1pPr>
            <a:lvl2pPr marL="911865" lvl="1" indent="-341954" algn="l">
              <a:lnSpc>
                <a:spcPct val="90000"/>
              </a:lnSpc>
              <a:spcBef>
                <a:spcPts val="499"/>
              </a:spcBef>
              <a:spcAft>
                <a:spcPts val="0"/>
              </a:spcAft>
              <a:buClr>
                <a:schemeClr val="dk1"/>
              </a:buClr>
              <a:buSzPts val="1800"/>
              <a:buChar char="•"/>
              <a:defRPr/>
            </a:lvl2pPr>
            <a:lvl3pPr marL="1367799" lvl="2" indent="-341954" algn="l">
              <a:lnSpc>
                <a:spcPct val="90000"/>
              </a:lnSpc>
              <a:spcBef>
                <a:spcPts val="499"/>
              </a:spcBef>
              <a:spcAft>
                <a:spcPts val="0"/>
              </a:spcAft>
              <a:buClr>
                <a:schemeClr val="dk1"/>
              </a:buClr>
              <a:buSzPts val="1800"/>
              <a:buChar char="•"/>
              <a:defRPr/>
            </a:lvl3pPr>
            <a:lvl4pPr marL="1823731" lvl="3" indent="-341954" algn="l">
              <a:lnSpc>
                <a:spcPct val="90000"/>
              </a:lnSpc>
              <a:spcBef>
                <a:spcPts val="499"/>
              </a:spcBef>
              <a:spcAft>
                <a:spcPts val="0"/>
              </a:spcAft>
              <a:buClr>
                <a:schemeClr val="dk1"/>
              </a:buClr>
              <a:buSzPts val="1800"/>
              <a:buChar char="•"/>
              <a:defRPr/>
            </a:lvl4pPr>
            <a:lvl5pPr marL="2279669" lvl="4" indent="-341954" algn="l">
              <a:lnSpc>
                <a:spcPct val="90000"/>
              </a:lnSpc>
              <a:spcBef>
                <a:spcPts val="499"/>
              </a:spcBef>
              <a:spcAft>
                <a:spcPts val="0"/>
              </a:spcAft>
              <a:buClr>
                <a:schemeClr val="dk1"/>
              </a:buClr>
              <a:buSzPts val="1800"/>
              <a:buChar char="•"/>
              <a:defRPr/>
            </a:lvl5pPr>
            <a:lvl6pPr marL="2735595" lvl="5" indent="-341954" algn="l">
              <a:lnSpc>
                <a:spcPct val="90000"/>
              </a:lnSpc>
              <a:spcBef>
                <a:spcPts val="499"/>
              </a:spcBef>
              <a:spcAft>
                <a:spcPts val="0"/>
              </a:spcAft>
              <a:buClr>
                <a:schemeClr val="dk1"/>
              </a:buClr>
              <a:buSzPts val="1800"/>
              <a:buChar char="•"/>
              <a:defRPr/>
            </a:lvl6pPr>
            <a:lvl7pPr marL="3191521" lvl="6" indent="-341954" algn="l">
              <a:lnSpc>
                <a:spcPct val="90000"/>
              </a:lnSpc>
              <a:spcBef>
                <a:spcPts val="499"/>
              </a:spcBef>
              <a:spcAft>
                <a:spcPts val="0"/>
              </a:spcAft>
              <a:buClr>
                <a:schemeClr val="dk1"/>
              </a:buClr>
              <a:buSzPts val="1800"/>
              <a:buChar char="•"/>
              <a:defRPr/>
            </a:lvl7pPr>
            <a:lvl8pPr marL="3647449" lvl="7" indent="-341954" algn="l">
              <a:lnSpc>
                <a:spcPct val="90000"/>
              </a:lnSpc>
              <a:spcBef>
                <a:spcPts val="499"/>
              </a:spcBef>
              <a:spcAft>
                <a:spcPts val="0"/>
              </a:spcAft>
              <a:buClr>
                <a:schemeClr val="dk1"/>
              </a:buClr>
              <a:buSzPts val="1800"/>
              <a:buChar char="•"/>
              <a:defRPr/>
            </a:lvl8pPr>
            <a:lvl9pPr marL="4103386" lvl="8" indent="-341954" algn="l">
              <a:lnSpc>
                <a:spcPct val="90000"/>
              </a:lnSpc>
              <a:spcBef>
                <a:spcPts val="499"/>
              </a:spcBef>
              <a:spcAft>
                <a:spcPts val="0"/>
              </a:spcAft>
              <a:buClr>
                <a:schemeClr val="dk1"/>
              </a:buClr>
              <a:buSzPts val="1800"/>
              <a:buChar char="•"/>
              <a:defRPr/>
            </a:lvl9pPr>
          </a:lstStyle>
          <a:p>
            <a:endParaRPr/>
          </a:p>
        </p:txBody>
      </p:sp>
      <p:sp>
        <p:nvSpPr>
          <p:cNvPr id="44" name="Google Shape;44;p30"/>
          <p:cNvSpPr txBox="1">
            <a:spLocks noGrp="1"/>
          </p:cNvSpPr>
          <p:nvPr>
            <p:ph type="body" idx="3"/>
          </p:nvPr>
        </p:nvSpPr>
        <p:spPr>
          <a:xfrm>
            <a:off x="6156934" y="1681163"/>
            <a:ext cx="5170365" cy="823912"/>
          </a:xfrm>
          <a:prstGeom prst="rect">
            <a:avLst/>
          </a:prstGeom>
          <a:noFill/>
          <a:ln>
            <a:noFill/>
          </a:ln>
        </p:spPr>
        <p:txBody>
          <a:bodyPr spcFirstLastPara="1" wrap="square" lIns="68552" tIns="34274" rIns="68552" bIns="34274" anchor="b" anchorCtr="0">
            <a:normAutofit/>
          </a:bodyPr>
          <a:lstStyle>
            <a:lvl1pPr marL="455928" lvl="0" indent="-227970" algn="l">
              <a:lnSpc>
                <a:spcPct val="90000"/>
              </a:lnSpc>
              <a:spcBef>
                <a:spcPts val="998"/>
              </a:spcBef>
              <a:spcAft>
                <a:spcPts val="0"/>
              </a:spcAft>
              <a:buClr>
                <a:schemeClr val="dk1"/>
              </a:buClr>
              <a:buSzPts val="2400"/>
              <a:buNone/>
              <a:defRPr sz="2394" b="1"/>
            </a:lvl1pPr>
            <a:lvl2pPr marL="911865" lvl="1" indent="-227970" algn="l">
              <a:lnSpc>
                <a:spcPct val="90000"/>
              </a:lnSpc>
              <a:spcBef>
                <a:spcPts val="499"/>
              </a:spcBef>
              <a:spcAft>
                <a:spcPts val="0"/>
              </a:spcAft>
              <a:buClr>
                <a:schemeClr val="dk1"/>
              </a:buClr>
              <a:buSzPts val="2000"/>
              <a:buNone/>
              <a:defRPr sz="1995" b="1"/>
            </a:lvl2pPr>
            <a:lvl3pPr marL="1367799" lvl="2" indent="-227970" algn="l">
              <a:lnSpc>
                <a:spcPct val="90000"/>
              </a:lnSpc>
              <a:spcBef>
                <a:spcPts val="499"/>
              </a:spcBef>
              <a:spcAft>
                <a:spcPts val="0"/>
              </a:spcAft>
              <a:buClr>
                <a:schemeClr val="dk1"/>
              </a:buClr>
              <a:buSzPts val="1800"/>
              <a:buNone/>
              <a:defRPr sz="1862" b="1"/>
            </a:lvl3pPr>
            <a:lvl4pPr marL="1823731" lvl="3" indent="-227970" algn="l">
              <a:lnSpc>
                <a:spcPct val="90000"/>
              </a:lnSpc>
              <a:spcBef>
                <a:spcPts val="499"/>
              </a:spcBef>
              <a:spcAft>
                <a:spcPts val="0"/>
              </a:spcAft>
              <a:buClr>
                <a:schemeClr val="dk1"/>
              </a:buClr>
              <a:buSzPts val="1600"/>
              <a:buNone/>
              <a:defRPr sz="1596" b="1"/>
            </a:lvl4pPr>
            <a:lvl5pPr marL="2279669" lvl="4" indent="-227970" algn="l">
              <a:lnSpc>
                <a:spcPct val="90000"/>
              </a:lnSpc>
              <a:spcBef>
                <a:spcPts val="499"/>
              </a:spcBef>
              <a:spcAft>
                <a:spcPts val="0"/>
              </a:spcAft>
              <a:buClr>
                <a:schemeClr val="dk1"/>
              </a:buClr>
              <a:buSzPts val="1600"/>
              <a:buNone/>
              <a:defRPr sz="1596" b="1"/>
            </a:lvl5pPr>
            <a:lvl6pPr marL="2735595" lvl="5" indent="-227970" algn="l">
              <a:lnSpc>
                <a:spcPct val="90000"/>
              </a:lnSpc>
              <a:spcBef>
                <a:spcPts val="499"/>
              </a:spcBef>
              <a:spcAft>
                <a:spcPts val="0"/>
              </a:spcAft>
              <a:buClr>
                <a:schemeClr val="dk1"/>
              </a:buClr>
              <a:buSzPts val="1600"/>
              <a:buNone/>
              <a:defRPr sz="1596" b="1"/>
            </a:lvl6pPr>
            <a:lvl7pPr marL="3191521" lvl="6" indent="-227970" algn="l">
              <a:lnSpc>
                <a:spcPct val="90000"/>
              </a:lnSpc>
              <a:spcBef>
                <a:spcPts val="499"/>
              </a:spcBef>
              <a:spcAft>
                <a:spcPts val="0"/>
              </a:spcAft>
              <a:buClr>
                <a:schemeClr val="dk1"/>
              </a:buClr>
              <a:buSzPts val="1600"/>
              <a:buNone/>
              <a:defRPr sz="1596" b="1"/>
            </a:lvl7pPr>
            <a:lvl8pPr marL="3647449" lvl="7" indent="-227970" algn="l">
              <a:lnSpc>
                <a:spcPct val="90000"/>
              </a:lnSpc>
              <a:spcBef>
                <a:spcPts val="499"/>
              </a:spcBef>
              <a:spcAft>
                <a:spcPts val="0"/>
              </a:spcAft>
              <a:buClr>
                <a:schemeClr val="dk1"/>
              </a:buClr>
              <a:buSzPts val="1600"/>
              <a:buNone/>
              <a:defRPr sz="1596" b="1"/>
            </a:lvl8pPr>
            <a:lvl9pPr marL="4103386" lvl="8" indent="-227970" algn="l">
              <a:lnSpc>
                <a:spcPct val="90000"/>
              </a:lnSpc>
              <a:spcBef>
                <a:spcPts val="499"/>
              </a:spcBef>
              <a:spcAft>
                <a:spcPts val="0"/>
              </a:spcAft>
              <a:buClr>
                <a:schemeClr val="dk1"/>
              </a:buClr>
              <a:buSzPts val="1600"/>
              <a:buNone/>
              <a:defRPr sz="1596" b="1"/>
            </a:lvl9pPr>
          </a:lstStyle>
          <a:p>
            <a:endParaRPr/>
          </a:p>
        </p:txBody>
      </p:sp>
      <p:sp>
        <p:nvSpPr>
          <p:cNvPr id="45" name="Google Shape;45;p30"/>
          <p:cNvSpPr txBox="1">
            <a:spLocks noGrp="1"/>
          </p:cNvSpPr>
          <p:nvPr>
            <p:ph type="body" idx="4"/>
          </p:nvPr>
        </p:nvSpPr>
        <p:spPr>
          <a:xfrm>
            <a:off x="6156934" y="2505075"/>
            <a:ext cx="5170365" cy="3684588"/>
          </a:xfrm>
          <a:prstGeom prst="rect">
            <a:avLst/>
          </a:prstGeom>
          <a:noFill/>
          <a:ln>
            <a:noFill/>
          </a:ln>
        </p:spPr>
        <p:txBody>
          <a:bodyPr spcFirstLastPara="1" wrap="square" lIns="68552" tIns="34274" rIns="68552" bIns="34274" anchor="t" anchorCtr="0">
            <a:normAutofit/>
          </a:bodyPr>
          <a:lstStyle>
            <a:lvl1pPr marL="455928" lvl="0" indent="-341954" algn="l">
              <a:lnSpc>
                <a:spcPct val="90000"/>
              </a:lnSpc>
              <a:spcBef>
                <a:spcPts val="998"/>
              </a:spcBef>
              <a:spcAft>
                <a:spcPts val="0"/>
              </a:spcAft>
              <a:buClr>
                <a:schemeClr val="dk1"/>
              </a:buClr>
              <a:buSzPts val="1800"/>
              <a:buChar char="•"/>
              <a:defRPr/>
            </a:lvl1pPr>
            <a:lvl2pPr marL="911865" lvl="1" indent="-341954" algn="l">
              <a:lnSpc>
                <a:spcPct val="90000"/>
              </a:lnSpc>
              <a:spcBef>
                <a:spcPts val="499"/>
              </a:spcBef>
              <a:spcAft>
                <a:spcPts val="0"/>
              </a:spcAft>
              <a:buClr>
                <a:schemeClr val="dk1"/>
              </a:buClr>
              <a:buSzPts val="1800"/>
              <a:buChar char="•"/>
              <a:defRPr/>
            </a:lvl2pPr>
            <a:lvl3pPr marL="1367799" lvl="2" indent="-341954" algn="l">
              <a:lnSpc>
                <a:spcPct val="90000"/>
              </a:lnSpc>
              <a:spcBef>
                <a:spcPts val="499"/>
              </a:spcBef>
              <a:spcAft>
                <a:spcPts val="0"/>
              </a:spcAft>
              <a:buClr>
                <a:schemeClr val="dk1"/>
              </a:buClr>
              <a:buSzPts val="1800"/>
              <a:buChar char="•"/>
              <a:defRPr/>
            </a:lvl3pPr>
            <a:lvl4pPr marL="1823731" lvl="3" indent="-341954" algn="l">
              <a:lnSpc>
                <a:spcPct val="90000"/>
              </a:lnSpc>
              <a:spcBef>
                <a:spcPts val="499"/>
              </a:spcBef>
              <a:spcAft>
                <a:spcPts val="0"/>
              </a:spcAft>
              <a:buClr>
                <a:schemeClr val="dk1"/>
              </a:buClr>
              <a:buSzPts val="1800"/>
              <a:buChar char="•"/>
              <a:defRPr/>
            </a:lvl4pPr>
            <a:lvl5pPr marL="2279669" lvl="4" indent="-341954" algn="l">
              <a:lnSpc>
                <a:spcPct val="90000"/>
              </a:lnSpc>
              <a:spcBef>
                <a:spcPts val="499"/>
              </a:spcBef>
              <a:spcAft>
                <a:spcPts val="0"/>
              </a:spcAft>
              <a:buClr>
                <a:schemeClr val="dk1"/>
              </a:buClr>
              <a:buSzPts val="1800"/>
              <a:buChar char="•"/>
              <a:defRPr/>
            </a:lvl5pPr>
            <a:lvl6pPr marL="2735595" lvl="5" indent="-341954" algn="l">
              <a:lnSpc>
                <a:spcPct val="90000"/>
              </a:lnSpc>
              <a:spcBef>
                <a:spcPts val="499"/>
              </a:spcBef>
              <a:spcAft>
                <a:spcPts val="0"/>
              </a:spcAft>
              <a:buClr>
                <a:schemeClr val="dk1"/>
              </a:buClr>
              <a:buSzPts val="1800"/>
              <a:buChar char="•"/>
              <a:defRPr/>
            </a:lvl6pPr>
            <a:lvl7pPr marL="3191521" lvl="6" indent="-341954" algn="l">
              <a:lnSpc>
                <a:spcPct val="90000"/>
              </a:lnSpc>
              <a:spcBef>
                <a:spcPts val="499"/>
              </a:spcBef>
              <a:spcAft>
                <a:spcPts val="0"/>
              </a:spcAft>
              <a:buClr>
                <a:schemeClr val="dk1"/>
              </a:buClr>
              <a:buSzPts val="1800"/>
              <a:buChar char="•"/>
              <a:defRPr/>
            </a:lvl7pPr>
            <a:lvl8pPr marL="3647449" lvl="7" indent="-341954" algn="l">
              <a:lnSpc>
                <a:spcPct val="90000"/>
              </a:lnSpc>
              <a:spcBef>
                <a:spcPts val="499"/>
              </a:spcBef>
              <a:spcAft>
                <a:spcPts val="0"/>
              </a:spcAft>
              <a:buClr>
                <a:schemeClr val="dk1"/>
              </a:buClr>
              <a:buSzPts val="1800"/>
              <a:buChar char="•"/>
              <a:defRPr/>
            </a:lvl8pPr>
            <a:lvl9pPr marL="4103386" lvl="8" indent="-341954" algn="l">
              <a:lnSpc>
                <a:spcPct val="90000"/>
              </a:lnSpc>
              <a:spcBef>
                <a:spcPts val="499"/>
              </a:spcBef>
              <a:spcAft>
                <a:spcPts val="0"/>
              </a:spcAft>
              <a:buClr>
                <a:schemeClr val="dk1"/>
              </a:buClr>
              <a:buSzPts val="1800"/>
              <a:buChar char="•"/>
              <a:defRPr/>
            </a:lvl9pPr>
          </a:lstStyle>
          <a:p>
            <a:endParaRPr/>
          </a:p>
        </p:txBody>
      </p:sp>
      <p:sp>
        <p:nvSpPr>
          <p:cNvPr id="46" name="Google Shape;46;p30"/>
          <p:cNvSpPr txBox="1">
            <a:spLocks noGrp="1"/>
          </p:cNvSpPr>
          <p:nvPr>
            <p:ph type="dt" idx="10"/>
          </p:nvPr>
        </p:nvSpPr>
        <p:spPr>
          <a:xfrm>
            <a:off x="836126" y="6356352"/>
            <a:ext cx="2736414" cy="365125"/>
          </a:xfrm>
          <a:prstGeom prst="rect">
            <a:avLst/>
          </a:prstGeom>
          <a:noFill/>
          <a:ln>
            <a:noFill/>
          </a:ln>
        </p:spPr>
        <p:txBody>
          <a:bodyPr spcFirstLastPara="1" wrap="square" lIns="68552" tIns="34274" rIns="68552"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0"/>
          <p:cNvSpPr txBox="1">
            <a:spLocks noGrp="1"/>
          </p:cNvSpPr>
          <p:nvPr>
            <p:ph type="ftr" idx="11"/>
          </p:nvPr>
        </p:nvSpPr>
        <p:spPr>
          <a:xfrm>
            <a:off x="4028609" y="6356352"/>
            <a:ext cx="4104620" cy="365125"/>
          </a:xfrm>
          <a:prstGeom prst="rect">
            <a:avLst/>
          </a:prstGeom>
          <a:noFill/>
          <a:ln>
            <a:noFill/>
          </a:ln>
        </p:spPr>
        <p:txBody>
          <a:bodyPr spcFirstLastPara="1" wrap="square" lIns="68552" tIns="34274" rIns="68552"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0"/>
          <p:cNvSpPr txBox="1">
            <a:spLocks noGrp="1"/>
          </p:cNvSpPr>
          <p:nvPr>
            <p:ph type="sldNum" idx="12"/>
          </p:nvPr>
        </p:nvSpPr>
        <p:spPr>
          <a:xfrm>
            <a:off x="8589298" y="6356352"/>
            <a:ext cx="2736414" cy="365125"/>
          </a:xfrm>
          <a:prstGeom prst="rect">
            <a:avLst/>
          </a:prstGeom>
          <a:noFill/>
          <a:ln>
            <a:noFill/>
          </a:ln>
        </p:spPr>
        <p:txBody>
          <a:bodyPr spcFirstLastPara="1" wrap="square" lIns="68552" tIns="34274" rIns="68552"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7718802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6127" y="365126"/>
            <a:ext cx="10489585"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4F79A9E3-4E3C-4047-B1EB-F965C6DD9E95}" type="datetimeFigureOut">
              <a:rPr lang="en-US" smtClean="0">
                <a:solidFill>
                  <a:prstClr val="black">
                    <a:tint val="75000"/>
                  </a:prstClr>
                </a:solidFill>
              </a:rPr>
              <a:pPr/>
              <a:t>12/4/2022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1A0FD1-03D7-43A9-A872-40E985FD6C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249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仅标题" type="titleOnly">
  <p:cSld name="仅标题">
    <p:spTree>
      <p:nvGrpSpPr>
        <p:cNvPr id="1" name="Shape 49"/>
        <p:cNvGrpSpPr/>
        <p:nvPr/>
      </p:nvGrpSpPr>
      <p:grpSpPr>
        <a:xfrm>
          <a:off x="0" y="0"/>
          <a:ext cx="0" cy="0"/>
          <a:chOff x="0" y="0"/>
          <a:chExt cx="0" cy="0"/>
        </a:xfrm>
      </p:grpSpPr>
      <p:sp>
        <p:nvSpPr>
          <p:cNvPr id="50" name="Google Shape;50;p31"/>
          <p:cNvSpPr txBox="1">
            <a:spLocks noGrp="1"/>
          </p:cNvSpPr>
          <p:nvPr>
            <p:ph type="title"/>
          </p:nvPr>
        </p:nvSpPr>
        <p:spPr>
          <a:xfrm>
            <a:off x="836127" y="365125"/>
            <a:ext cx="10489585" cy="1325563"/>
          </a:xfrm>
          <a:prstGeom prst="rect">
            <a:avLst/>
          </a:prstGeom>
          <a:noFill/>
          <a:ln>
            <a:noFill/>
          </a:ln>
        </p:spPr>
        <p:txBody>
          <a:bodyPr spcFirstLastPara="1" wrap="square" lIns="68552" tIns="34274" rIns="68552" bIns="34274"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1"/>
          <p:cNvSpPr txBox="1">
            <a:spLocks noGrp="1"/>
          </p:cNvSpPr>
          <p:nvPr>
            <p:ph type="dt" idx="10"/>
          </p:nvPr>
        </p:nvSpPr>
        <p:spPr>
          <a:xfrm>
            <a:off x="836126" y="6356352"/>
            <a:ext cx="2736414" cy="365125"/>
          </a:xfrm>
          <a:prstGeom prst="rect">
            <a:avLst/>
          </a:prstGeom>
          <a:noFill/>
          <a:ln>
            <a:noFill/>
          </a:ln>
        </p:spPr>
        <p:txBody>
          <a:bodyPr spcFirstLastPara="1" wrap="square" lIns="68552" tIns="34274" rIns="68552"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1"/>
          <p:cNvSpPr txBox="1">
            <a:spLocks noGrp="1"/>
          </p:cNvSpPr>
          <p:nvPr>
            <p:ph type="ftr" idx="11"/>
          </p:nvPr>
        </p:nvSpPr>
        <p:spPr>
          <a:xfrm>
            <a:off x="4028609" y="6356352"/>
            <a:ext cx="4104620" cy="365125"/>
          </a:xfrm>
          <a:prstGeom prst="rect">
            <a:avLst/>
          </a:prstGeom>
          <a:noFill/>
          <a:ln>
            <a:noFill/>
          </a:ln>
        </p:spPr>
        <p:txBody>
          <a:bodyPr spcFirstLastPara="1" wrap="square" lIns="68552" tIns="34274" rIns="68552"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1"/>
          <p:cNvSpPr txBox="1">
            <a:spLocks noGrp="1"/>
          </p:cNvSpPr>
          <p:nvPr>
            <p:ph type="sldNum" idx="12"/>
          </p:nvPr>
        </p:nvSpPr>
        <p:spPr>
          <a:xfrm>
            <a:off x="8589298" y="6356352"/>
            <a:ext cx="2736414" cy="365125"/>
          </a:xfrm>
          <a:prstGeom prst="rect">
            <a:avLst/>
          </a:prstGeom>
          <a:noFill/>
          <a:ln>
            <a:noFill/>
          </a:ln>
        </p:spPr>
        <p:txBody>
          <a:bodyPr spcFirstLastPara="1" wrap="square" lIns="68552" tIns="34274" rIns="68552"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9036508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空白" type="blank">
  <p:cSld name="空白">
    <p:spTree>
      <p:nvGrpSpPr>
        <p:cNvPr id="1" name="Shape 54"/>
        <p:cNvGrpSpPr/>
        <p:nvPr/>
      </p:nvGrpSpPr>
      <p:grpSpPr>
        <a:xfrm>
          <a:off x="0" y="0"/>
          <a:ext cx="0" cy="0"/>
          <a:chOff x="0" y="0"/>
          <a:chExt cx="0" cy="0"/>
        </a:xfrm>
      </p:grpSpPr>
      <p:sp>
        <p:nvSpPr>
          <p:cNvPr id="55" name="Google Shape;55;p32"/>
          <p:cNvSpPr txBox="1">
            <a:spLocks noGrp="1"/>
          </p:cNvSpPr>
          <p:nvPr>
            <p:ph type="dt" idx="10"/>
          </p:nvPr>
        </p:nvSpPr>
        <p:spPr>
          <a:xfrm>
            <a:off x="836126" y="6356352"/>
            <a:ext cx="2736414" cy="365125"/>
          </a:xfrm>
          <a:prstGeom prst="rect">
            <a:avLst/>
          </a:prstGeom>
          <a:noFill/>
          <a:ln>
            <a:noFill/>
          </a:ln>
        </p:spPr>
        <p:txBody>
          <a:bodyPr spcFirstLastPara="1" wrap="square" lIns="68552" tIns="34274" rIns="68552"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2"/>
          <p:cNvSpPr txBox="1">
            <a:spLocks noGrp="1"/>
          </p:cNvSpPr>
          <p:nvPr>
            <p:ph type="ftr" idx="11"/>
          </p:nvPr>
        </p:nvSpPr>
        <p:spPr>
          <a:xfrm>
            <a:off x="4028609" y="6356352"/>
            <a:ext cx="4104620" cy="365125"/>
          </a:xfrm>
          <a:prstGeom prst="rect">
            <a:avLst/>
          </a:prstGeom>
          <a:noFill/>
          <a:ln>
            <a:noFill/>
          </a:ln>
        </p:spPr>
        <p:txBody>
          <a:bodyPr spcFirstLastPara="1" wrap="square" lIns="68552" tIns="34274" rIns="68552"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2"/>
          <p:cNvSpPr txBox="1">
            <a:spLocks noGrp="1"/>
          </p:cNvSpPr>
          <p:nvPr>
            <p:ph type="sldNum" idx="12"/>
          </p:nvPr>
        </p:nvSpPr>
        <p:spPr>
          <a:xfrm>
            <a:off x="8589298" y="6356352"/>
            <a:ext cx="2736414" cy="365125"/>
          </a:xfrm>
          <a:prstGeom prst="rect">
            <a:avLst/>
          </a:prstGeom>
          <a:noFill/>
          <a:ln>
            <a:noFill/>
          </a:ln>
        </p:spPr>
        <p:txBody>
          <a:bodyPr spcFirstLastPara="1" wrap="square" lIns="68552" tIns="34274" rIns="68552"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6098083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内容与标题" type="objTx">
  <p:cSld name="内容与标题">
    <p:spTree>
      <p:nvGrpSpPr>
        <p:cNvPr id="1" name="Shape 58"/>
        <p:cNvGrpSpPr/>
        <p:nvPr/>
      </p:nvGrpSpPr>
      <p:grpSpPr>
        <a:xfrm>
          <a:off x="0" y="0"/>
          <a:ext cx="0" cy="0"/>
          <a:chOff x="0" y="0"/>
          <a:chExt cx="0" cy="0"/>
        </a:xfrm>
      </p:grpSpPr>
      <p:sp>
        <p:nvSpPr>
          <p:cNvPr id="59" name="Google Shape;59;p33"/>
          <p:cNvSpPr txBox="1">
            <a:spLocks noGrp="1"/>
          </p:cNvSpPr>
          <p:nvPr>
            <p:ph type="title"/>
          </p:nvPr>
        </p:nvSpPr>
        <p:spPr>
          <a:xfrm>
            <a:off x="837711" y="457200"/>
            <a:ext cx="3922509" cy="1600200"/>
          </a:xfrm>
          <a:prstGeom prst="rect">
            <a:avLst/>
          </a:prstGeom>
          <a:noFill/>
          <a:ln>
            <a:noFill/>
          </a:ln>
        </p:spPr>
        <p:txBody>
          <a:bodyPr spcFirstLastPara="1" wrap="square" lIns="68552" tIns="34274" rIns="68552" bIns="34274" anchor="b" anchorCtr="0">
            <a:normAutofit/>
          </a:bodyPr>
          <a:lstStyle>
            <a:lvl1pPr lvl="0" algn="l">
              <a:lnSpc>
                <a:spcPct val="90000"/>
              </a:lnSpc>
              <a:spcBef>
                <a:spcPts val="0"/>
              </a:spcBef>
              <a:spcAft>
                <a:spcPts val="0"/>
              </a:spcAft>
              <a:buClr>
                <a:schemeClr val="dk1"/>
              </a:buClr>
              <a:buSzPts val="3200"/>
              <a:buFont typeface="Calibri"/>
              <a:buNone/>
              <a:defRPr sz="3192"/>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3"/>
          <p:cNvSpPr txBox="1">
            <a:spLocks noGrp="1"/>
          </p:cNvSpPr>
          <p:nvPr>
            <p:ph type="body" idx="1"/>
          </p:nvPr>
        </p:nvSpPr>
        <p:spPr>
          <a:xfrm>
            <a:off x="5170365" y="987441"/>
            <a:ext cx="6156930" cy="4873625"/>
          </a:xfrm>
          <a:prstGeom prst="rect">
            <a:avLst/>
          </a:prstGeom>
          <a:noFill/>
          <a:ln>
            <a:noFill/>
          </a:ln>
        </p:spPr>
        <p:txBody>
          <a:bodyPr spcFirstLastPara="1" wrap="square" lIns="68552" tIns="34274" rIns="68552" bIns="34274" anchor="t" anchorCtr="0">
            <a:normAutofit/>
          </a:bodyPr>
          <a:lstStyle>
            <a:lvl1pPr marL="455928" lvl="0" indent="-430603" algn="l">
              <a:lnSpc>
                <a:spcPct val="90000"/>
              </a:lnSpc>
              <a:spcBef>
                <a:spcPts val="998"/>
              </a:spcBef>
              <a:spcAft>
                <a:spcPts val="0"/>
              </a:spcAft>
              <a:buClr>
                <a:schemeClr val="dk1"/>
              </a:buClr>
              <a:buSzPts val="3200"/>
              <a:buChar char="•"/>
              <a:defRPr sz="3192"/>
            </a:lvl1pPr>
            <a:lvl2pPr marL="911865" lvl="1" indent="-405275" algn="l">
              <a:lnSpc>
                <a:spcPct val="90000"/>
              </a:lnSpc>
              <a:spcBef>
                <a:spcPts val="499"/>
              </a:spcBef>
              <a:spcAft>
                <a:spcPts val="0"/>
              </a:spcAft>
              <a:buClr>
                <a:schemeClr val="dk1"/>
              </a:buClr>
              <a:buSzPts val="2800"/>
              <a:buChar char="•"/>
              <a:defRPr sz="2793"/>
            </a:lvl2pPr>
            <a:lvl3pPr marL="1367799" lvl="2" indent="-379945" algn="l">
              <a:lnSpc>
                <a:spcPct val="90000"/>
              </a:lnSpc>
              <a:spcBef>
                <a:spcPts val="499"/>
              </a:spcBef>
              <a:spcAft>
                <a:spcPts val="0"/>
              </a:spcAft>
              <a:buClr>
                <a:schemeClr val="dk1"/>
              </a:buClr>
              <a:buSzPts val="2400"/>
              <a:buChar char="•"/>
              <a:defRPr sz="2394"/>
            </a:lvl3pPr>
            <a:lvl4pPr marL="1823731" lvl="3" indent="-354622" algn="l">
              <a:lnSpc>
                <a:spcPct val="90000"/>
              </a:lnSpc>
              <a:spcBef>
                <a:spcPts val="499"/>
              </a:spcBef>
              <a:spcAft>
                <a:spcPts val="0"/>
              </a:spcAft>
              <a:buClr>
                <a:schemeClr val="dk1"/>
              </a:buClr>
              <a:buSzPts val="2000"/>
              <a:buChar char="•"/>
              <a:defRPr sz="1995"/>
            </a:lvl4pPr>
            <a:lvl5pPr marL="2279669" lvl="4" indent="-354622" algn="l">
              <a:lnSpc>
                <a:spcPct val="90000"/>
              </a:lnSpc>
              <a:spcBef>
                <a:spcPts val="499"/>
              </a:spcBef>
              <a:spcAft>
                <a:spcPts val="0"/>
              </a:spcAft>
              <a:buClr>
                <a:schemeClr val="dk1"/>
              </a:buClr>
              <a:buSzPts val="2000"/>
              <a:buChar char="•"/>
              <a:defRPr sz="1995"/>
            </a:lvl5pPr>
            <a:lvl6pPr marL="2735595" lvl="5" indent="-354622" algn="l">
              <a:lnSpc>
                <a:spcPct val="90000"/>
              </a:lnSpc>
              <a:spcBef>
                <a:spcPts val="499"/>
              </a:spcBef>
              <a:spcAft>
                <a:spcPts val="0"/>
              </a:spcAft>
              <a:buClr>
                <a:schemeClr val="dk1"/>
              </a:buClr>
              <a:buSzPts val="2000"/>
              <a:buChar char="•"/>
              <a:defRPr sz="1995"/>
            </a:lvl6pPr>
            <a:lvl7pPr marL="3191521" lvl="6" indent="-354622" algn="l">
              <a:lnSpc>
                <a:spcPct val="90000"/>
              </a:lnSpc>
              <a:spcBef>
                <a:spcPts val="499"/>
              </a:spcBef>
              <a:spcAft>
                <a:spcPts val="0"/>
              </a:spcAft>
              <a:buClr>
                <a:schemeClr val="dk1"/>
              </a:buClr>
              <a:buSzPts val="2000"/>
              <a:buChar char="•"/>
              <a:defRPr sz="1995"/>
            </a:lvl7pPr>
            <a:lvl8pPr marL="3647449" lvl="7" indent="-354622" algn="l">
              <a:lnSpc>
                <a:spcPct val="90000"/>
              </a:lnSpc>
              <a:spcBef>
                <a:spcPts val="499"/>
              </a:spcBef>
              <a:spcAft>
                <a:spcPts val="0"/>
              </a:spcAft>
              <a:buClr>
                <a:schemeClr val="dk1"/>
              </a:buClr>
              <a:buSzPts val="2000"/>
              <a:buChar char="•"/>
              <a:defRPr sz="1995"/>
            </a:lvl8pPr>
            <a:lvl9pPr marL="4103386" lvl="8" indent="-354622" algn="l">
              <a:lnSpc>
                <a:spcPct val="90000"/>
              </a:lnSpc>
              <a:spcBef>
                <a:spcPts val="499"/>
              </a:spcBef>
              <a:spcAft>
                <a:spcPts val="0"/>
              </a:spcAft>
              <a:buClr>
                <a:schemeClr val="dk1"/>
              </a:buClr>
              <a:buSzPts val="2000"/>
              <a:buChar char="•"/>
              <a:defRPr sz="1995"/>
            </a:lvl9pPr>
          </a:lstStyle>
          <a:p>
            <a:endParaRPr/>
          </a:p>
        </p:txBody>
      </p:sp>
      <p:sp>
        <p:nvSpPr>
          <p:cNvPr id="61" name="Google Shape;61;p33"/>
          <p:cNvSpPr txBox="1">
            <a:spLocks noGrp="1"/>
          </p:cNvSpPr>
          <p:nvPr>
            <p:ph type="body" idx="2"/>
          </p:nvPr>
        </p:nvSpPr>
        <p:spPr>
          <a:xfrm>
            <a:off x="837711" y="2057403"/>
            <a:ext cx="3922509" cy="3811588"/>
          </a:xfrm>
          <a:prstGeom prst="rect">
            <a:avLst/>
          </a:prstGeom>
          <a:noFill/>
          <a:ln>
            <a:noFill/>
          </a:ln>
        </p:spPr>
        <p:txBody>
          <a:bodyPr spcFirstLastPara="1" wrap="square" lIns="68552" tIns="34274" rIns="68552" bIns="34274" anchor="t" anchorCtr="0">
            <a:normAutofit/>
          </a:bodyPr>
          <a:lstStyle>
            <a:lvl1pPr marL="455928" lvl="0" indent="-227970" algn="l">
              <a:lnSpc>
                <a:spcPct val="90000"/>
              </a:lnSpc>
              <a:spcBef>
                <a:spcPts val="998"/>
              </a:spcBef>
              <a:spcAft>
                <a:spcPts val="0"/>
              </a:spcAft>
              <a:buClr>
                <a:schemeClr val="dk1"/>
              </a:buClr>
              <a:buSzPts val="1600"/>
              <a:buNone/>
              <a:defRPr sz="1596"/>
            </a:lvl1pPr>
            <a:lvl2pPr marL="911865" lvl="1" indent="-227970" algn="l">
              <a:lnSpc>
                <a:spcPct val="90000"/>
              </a:lnSpc>
              <a:spcBef>
                <a:spcPts val="499"/>
              </a:spcBef>
              <a:spcAft>
                <a:spcPts val="0"/>
              </a:spcAft>
              <a:buClr>
                <a:schemeClr val="dk1"/>
              </a:buClr>
              <a:buSzPts val="1400"/>
              <a:buNone/>
              <a:defRPr sz="1463"/>
            </a:lvl2pPr>
            <a:lvl3pPr marL="1367799" lvl="2" indent="-227970" algn="l">
              <a:lnSpc>
                <a:spcPct val="90000"/>
              </a:lnSpc>
              <a:spcBef>
                <a:spcPts val="499"/>
              </a:spcBef>
              <a:spcAft>
                <a:spcPts val="0"/>
              </a:spcAft>
              <a:buClr>
                <a:schemeClr val="dk1"/>
              </a:buClr>
              <a:buSzPts val="1200"/>
              <a:buNone/>
              <a:defRPr sz="1197"/>
            </a:lvl3pPr>
            <a:lvl4pPr marL="1823731" lvl="3" indent="-227970" algn="l">
              <a:lnSpc>
                <a:spcPct val="90000"/>
              </a:lnSpc>
              <a:spcBef>
                <a:spcPts val="499"/>
              </a:spcBef>
              <a:spcAft>
                <a:spcPts val="0"/>
              </a:spcAft>
              <a:buClr>
                <a:schemeClr val="dk1"/>
              </a:buClr>
              <a:buSzPts val="1000"/>
              <a:buNone/>
              <a:defRPr sz="1064"/>
            </a:lvl4pPr>
            <a:lvl5pPr marL="2279669" lvl="4" indent="-227970" algn="l">
              <a:lnSpc>
                <a:spcPct val="90000"/>
              </a:lnSpc>
              <a:spcBef>
                <a:spcPts val="499"/>
              </a:spcBef>
              <a:spcAft>
                <a:spcPts val="0"/>
              </a:spcAft>
              <a:buClr>
                <a:schemeClr val="dk1"/>
              </a:buClr>
              <a:buSzPts val="1000"/>
              <a:buNone/>
              <a:defRPr sz="1064"/>
            </a:lvl5pPr>
            <a:lvl6pPr marL="2735595" lvl="5" indent="-227970" algn="l">
              <a:lnSpc>
                <a:spcPct val="90000"/>
              </a:lnSpc>
              <a:spcBef>
                <a:spcPts val="499"/>
              </a:spcBef>
              <a:spcAft>
                <a:spcPts val="0"/>
              </a:spcAft>
              <a:buClr>
                <a:schemeClr val="dk1"/>
              </a:buClr>
              <a:buSzPts val="1000"/>
              <a:buNone/>
              <a:defRPr sz="1064"/>
            </a:lvl6pPr>
            <a:lvl7pPr marL="3191521" lvl="6" indent="-227970" algn="l">
              <a:lnSpc>
                <a:spcPct val="90000"/>
              </a:lnSpc>
              <a:spcBef>
                <a:spcPts val="499"/>
              </a:spcBef>
              <a:spcAft>
                <a:spcPts val="0"/>
              </a:spcAft>
              <a:buClr>
                <a:schemeClr val="dk1"/>
              </a:buClr>
              <a:buSzPts val="1000"/>
              <a:buNone/>
              <a:defRPr sz="1064"/>
            </a:lvl7pPr>
            <a:lvl8pPr marL="3647449" lvl="7" indent="-227970" algn="l">
              <a:lnSpc>
                <a:spcPct val="90000"/>
              </a:lnSpc>
              <a:spcBef>
                <a:spcPts val="499"/>
              </a:spcBef>
              <a:spcAft>
                <a:spcPts val="0"/>
              </a:spcAft>
              <a:buClr>
                <a:schemeClr val="dk1"/>
              </a:buClr>
              <a:buSzPts val="1000"/>
              <a:buNone/>
              <a:defRPr sz="1064"/>
            </a:lvl8pPr>
            <a:lvl9pPr marL="4103386" lvl="8" indent="-227970" algn="l">
              <a:lnSpc>
                <a:spcPct val="90000"/>
              </a:lnSpc>
              <a:spcBef>
                <a:spcPts val="499"/>
              </a:spcBef>
              <a:spcAft>
                <a:spcPts val="0"/>
              </a:spcAft>
              <a:buClr>
                <a:schemeClr val="dk1"/>
              </a:buClr>
              <a:buSzPts val="1000"/>
              <a:buNone/>
              <a:defRPr sz="1064"/>
            </a:lvl9pPr>
          </a:lstStyle>
          <a:p>
            <a:endParaRPr/>
          </a:p>
        </p:txBody>
      </p:sp>
      <p:sp>
        <p:nvSpPr>
          <p:cNvPr id="62" name="Google Shape;62;p33"/>
          <p:cNvSpPr txBox="1">
            <a:spLocks noGrp="1"/>
          </p:cNvSpPr>
          <p:nvPr>
            <p:ph type="dt" idx="10"/>
          </p:nvPr>
        </p:nvSpPr>
        <p:spPr>
          <a:xfrm>
            <a:off x="836126" y="6356352"/>
            <a:ext cx="2736414" cy="365125"/>
          </a:xfrm>
          <a:prstGeom prst="rect">
            <a:avLst/>
          </a:prstGeom>
          <a:noFill/>
          <a:ln>
            <a:noFill/>
          </a:ln>
        </p:spPr>
        <p:txBody>
          <a:bodyPr spcFirstLastPara="1" wrap="square" lIns="68552" tIns="34274" rIns="68552"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3"/>
          <p:cNvSpPr txBox="1">
            <a:spLocks noGrp="1"/>
          </p:cNvSpPr>
          <p:nvPr>
            <p:ph type="ftr" idx="11"/>
          </p:nvPr>
        </p:nvSpPr>
        <p:spPr>
          <a:xfrm>
            <a:off x="4028609" y="6356352"/>
            <a:ext cx="4104620" cy="365125"/>
          </a:xfrm>
          <a:prstGeom prst="rect">
            <a:avLst/>
          </a:prstGeom>
          <a:noFill/>
          <a:ln>
            <a:noFill/>
          </a:ln>
        </p:spPr>
        <p:txBody>
          <a:bodyPr spcFirstLastPara="1" wrap="square" lIns="68552" tIns="34274" rIns="68552"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3"/>
          <p:cNvSpPr txBox="1">
            <a:spLocks noGrp="1"/>
          </p:cNvSpPr>
          <p:nvPr>
            <p:ph type="sldNum" idx="12"/>
          </p:nvPr>
        </p:nvSpPr>
        <p:spPr>
          <a:xfrm>
            <a:off x="8589298" y="6356352"/>
            <a:ext cx="2736414" cy="365125"/>
          </a:xfrm>
          <a:prstGeom prst="rect">
            <a:avLst/>
          </a:prstGeom>
          <a:noFill/>
          <a:ln>
            <a:noFill/>
          </a:ln>
        </p:spPr>
        <p:txBody>
          <a:bodyPr spcFirstLastPara="1" wrap="square" lIns="68552" tIns="34274" rIns="68552"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1949362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图片与标题" type="picTx">
  <p:cSld name="图片与标题">
    <p:spTree>
      <p:nvGrpSpPr>
        <p:cNvPr id="1" name="Shape 65"/>
        <p:cNvGrpSpPr/>
        <p:nvPr/>
      </p:nvGrpSpPr>
      <p:grpSpPr>
        <a:xfrm>
          <a:off x="0" y="0"/>
          <a:ext cx="0" cy="0"/>
          <a:chOff x="0" y="0"/>
          <a:chExt cx="0" cy="0"/>
        </a:xfrm>
      </p:grpSpPr>
      <p:sp>
        <p:nvSpPr>
          <p:cNvPr id="66" name="Google Shape;66;p34"/>
          <p:cNvSpPr txBox="1">
            <a:spLocks noGrp="1"/>
          </p:cNvSpPr>
          <p:nvPr>
            <p:ph type="title"/>
          </p:nvPr>
        </p:nvSpPr>
        <p:spPr>
          <a:xfrm>
            <a:off x="837711" y="457200"/>
            <a:ext cx="3922509" cy="1600200"/>
          </a:xfrm>
          <a:prstGeom prst="rect">
            <a:avLst/>
          </a:prstGeom>
          <a:noFill/>
          <a:ln>
            <a:noFill/>
          </a:ln>
        </p:spPr>
        <p:txBody>
          <a:bodyPr spcFirstLastPara="1" wrap="square" lIns="68552" tIns="34274" rIns="68552" bIns="34274" anchor="b" anchorCtr="0">
            <a:normAutofit/>
          </a:bodyPr>
          <a:lstStyle>
            <a:lvl1pPr lvl="0" algn="l">
              <a:lnSpc>
                <a:spcPct val="90000"/>
              </a:lnSpc>
              <a:spcBef>
                <a:spcPts val="0"/>
              </a:spcBef>
              <a:spcAft>
                <a:spcPts val="0"/>
              </a:spcAft>
              <a:buClr>
                <a:schemeClr val="dk1"/>
              </a:buClr>
              <a:buSzPts val="3200"/>
              <a:buFont typeface="Calibri"/>
              <a:buNone/>
              <a:defRPr sz="3192"/>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4"/>
          <p:cNvSpPr>
            <a:spLocks noGrp="1"/>
          </p:cNvSpPr>
          <p:nvPr>
            <p:ph type="pic" idx="2"/>
          </p:nvPr>
        </p:nvSpPr>
        <p:spPr>
          <a:xfrm>
            <a:off x="5170365" y="987441"/>
            <a:ext cx="6156930" cy="4873625"/>
          </a:xfrm>
          <a:prstGeom prst="rect">
            <a:avLst/>
          </a:prstGeom>
          <a:noFill/>
          <a:ln>
            <a:noFill/>
          </a:ln>
        </p:spPr>
        <p:txBody>
          <a:bodyPr spcFirstLastPara="1" wrap="square" lIns="68552" tIns="34274" rIns="68552" bIns="34274" anchor="t" anchorCtr="0">
            <a:normAutofit/>
          </a:bodyPr>
          <a:lstStyle>
            <a:lvl1pPr marR="0" lvl="0" algn="l" rtl="0">
              <a:lnSpc>
                <a:spcPct val="90000"/>
              </a:lnSpc>
              <a:spcBef>
                <a:spcPts val="998"/>
              </a:spcBef>
              <a:spcAft>
                <a:spcPts val="0"/>
              </a:spcAft>
              <a:buClr>
                <a:schemeClr val="dk1"/>
              </a:buClr>
              <a:buSzPts val="3200"/>
              <a:buFont typeface="Arial"/>
              <a:buNone/>
              <a:defRPr sz="3192" b="0" i="0" u="none" strike="noStrike" cap="none">
                <a:solidFill>
                  <a:schemeClr val="dk1"/>
                </a:solidFill>
                <a:latin typeface="Calibri"/>
                <a:ea typeface="Calibri"/>
                <a:cs typeface="Calibri"/>
                <a:sym typeface="Calibri"/>
              </a:defRPr>
            </a:lvl1pPr>
            <a:lvl2pPr marR="0" lvl="1" algn="l" rtl="0">
              <a:lnSpc>
                <a:spcPct val="90000"/>
              </a:lnSpc>
              <a:spcBef>
                <a:spcPts val="499"/>
              </a:spcBef>
              <a:spcAft>
                <a:spcPts val="0"/>
              </a:spcAft>
              <a:buClr>
                <a:schemeClr val="dk1"/>
              </a:buClr>
              <a:buSzPts val="2800"/>
              <a:buFont typeface="Arial"/>
              <a:buNone/>
              <a:defRPr sz="2793" b="0" i="0" u="none" strike="noStrike" cap="none">
                <a:solidFill>
                  <a:schemeClr val="dk1"/>
                </a:solidFill>
                <a:latin typeface="Calibri"/>
                <a:ea typeface="Calibri"/>
                <a:cs typeface="Calibri"/>
                <a:sym typeface="Calibri"/>
              </a:defRPr>
            </a:lvl2pPr>
            <a:lvl3pPr marR="0" lvl="2" algn="l" rtl="0">
              <a:lnSpc>
                <a:spcPct val="90000"/>
              </a:lnSpc>
              <a:spcBef>
                <a:spcPts val="499"/>
              </a:spcBef>
              <a:spcAft>
                <a:spcPts val="0"/>
              </a:spcAft>
              <a:buClr>
                <a:schemeClr val="dk1"/>
              </a:buClr>
              <a:buSzPts val="2400"/>
              <a:buFont typeface="Arial"/>
              <a:buNone/>
              <a:defRPr sz="2394" b="0" i="0" u="none" strike="noStrike" cap="none">
                <a:solidFill>
                  <a:schemeClr val="dk1"/>
                </a:solidFill>
                <a:latin typeface="Calibri"/>
                <a:ea typeface="Calibri"/>
                <a:cs typeface="Calibri"/>
                <a:sym typeface="Calibri"/>
              </a:defRPr>
            </a:lvl3pPr>
            <a:lvl4pPr marR="0" lvl="3" algn="l" rtl="0">
              <a:lnSpc>
                <a:spcPct val="90000"/>
              </a:lnSpc>
              <a:spcBef>
                <a:spcPts val="499"/>
              </a:spcBef>
              <a:spcAft>
                <a:spcPts val="0"/>
              </a:spcAft>
              <a:buClr>
                <a:schemeClr val="dk1"/>
              </a:buClr>
              <a:buSzPts val="2000"/>
              <a:buFont typeface="Arial"/>
              <a:buNone/>
              <a:defRPr sz="1995" b="0" i="0" u="none" strike="noStrike" cap="none">
                <a:solidFill>
                  <a:schemeClr val="dk1"/>
                </a:solidFill>
                <a:latin typeface="Calibri"/>
                <a:ea typeface="Calibri"/>
                <a:cs typeface="Calibri"/>
                <a:sym typeface="Calibri"/>
              </a:defRPr>
            </a:lvl4pPr>
            <a:lvl5pPr marR="0" lvl="4" algn="l" rtl="0">
              <a:lnSpc>
                <a:spcPct val="90000"/>
              </a:lnSpc>
              <a:spcBef>
                <a:spcPts val="499"/>
              </a:spcBef>
              <a:spcAft>
                <a:spcPts val="0"/>
              </a:spcAft>
              <a:buClr>
                <a:schemeClr val="dk1"/>
              </a:buClr>
              <a:buSzPts val="2000"/>
              <a:buFont typeface="Arial"/>
              <a:buNone/>
              <a:defRPr sz="1995" b="0" i="0" u="none" strike="noStrike" cap="none">
                <a:solidFill>
                  <a:schemeClr val="dk1"/>
                </a:solidFill>
                <a:latin typeface="Calibri"/>
                <a:ea typeface="Calibri"/>
                <a:cs typeface="Calibri"/>
                <a:sym typeface="Calibri"/>
              </a:defRPr>
            </a:lvl5pPr>
            <a:lvl6pPr marR="0" lvl="5" algn="l" rtl="0">
              <a:lnSpc>
                <a:spcPct val="90000"/>
              </a:lnSpc>
              <a:spcBef>
                <a:spcPts val="499"/>
              </a:spcBef>
              <a:spcAft>
                <a:spcPts val="0"/>
              </a:spcAft>
              <a:buClr>
                <a:schemeClr val="dk1"/>
              </a:buClr>
              <a:buSzPts val="2000"/>
              <a:buFont typeface="Arial"/>
              <a:buNone/>
              <a:defRPr sz="1995" b="0" i="0" u="none" strike="noStrike" cap="none">
                <a:solidFill>
                  <a:schemeClr val="dk1"/>
                </a:solidFill>
                <a:latin typeface="Calibri"/>
                <a:ea typeface="Calibri"/>
                <a:cs typeface="Calibri"/>
                <a:sym typeface="Calibri"/>
              </a:defRPr>
            </a:lvl6pPr>
            <a:lvl7pPr marR="0" lvl="6" algn="l" rtl="0">
              <a:lnSpc>
                <a:spcPct val="90000"/>
              </a:lnSpc>
              <a:spcBef>
                <a:spcPts val="499"/>
              </a:spcBef>
              <a:spcAft>
                <a:spcPts val="0"/>
              </a:spcAft>
              <a:buClr>
                <a:schemeClr val="dk1"/>
              </a:buClr>
              <a:buSzPts val="2000"/>
              <a:buFont typeface="Arial"/>
              <a:buNone/>
              <a:defRPr sz="1995" b="0" i="0" u="none" strike="noStrike" cap="none">
                <a:solidFill>
                  <a:schemeClr val="dk1"/>
                </a:solidFill>
                <a:latin typeface="Calibri"/>
                <a:ea typeface="Calibri"/>
                <a:cs typeface="Calibri"/>
                <a:sym typeface="Calibri"/>
              </a:defRPr>
            </a:lvl7pPr>
            <a:lvl8pPr marR="0" lvl="7" algn="l" rtl="0">
              <a:lnSpc>
                <a:spcPct val="90000"/>
              </a:lnSpc>
              <a:spcBef>
                <a:spcPts val="499"/>
              </a:spcBef>
              <a:spcAft>
                <a:spcPts val="0"/>
              </a:spcAft>
              <a:buClr>
                <a:schemeClr val="dk1"/>
              </a:buClr>
              <a:buSzPts val="2000"/>
              <a:buFont typeface="Arial"/>
              <a:buNone/>
              <a:defRPr sz="1995" b="0" i="0" u="none" strike="noStrike" cap="none">
                <a:solidFill>
                  <a:schemeClr val="dk1"/>
                </a:solidFill>
                <a:latin typeface="Calibri"/>
                <a:ea typeface="Calibri"/>
                <a:cs typeface="Calibri"/>
                <a:sym typeface="Calibri"/>
              </a:defRPr>
            </a:lvl8pPr>
            <a:lvl9pPr marR="0" lvl="8" algn="l" rtl="0">
              <a:lnSpc>
                <a:spcPct val="90000"/>
              </a:lnSpc>
              <a:spcBef>
                <a:spcPts val="499"/>
              </a:spcBef>
              <a:spcAft>
                <a:spcPts val="0"/>
              </a:spcAft>
              <a:buClr>
                <a:schemeClr val="dk1"/>
              </a:buClr>
              <a:buSzPts val="2000"/>
              <a:buFont typeface="Arial"/>
              <a:buNone/>
              <a:defRPr sz="1995" b="0" i="0" u="none" strike="noStrike" cap="none">
                <a:solidFill>
                  <a:schemeClr val="dk1"/>
                </a:solidFill>
                <a:latin typeface="Calibri"/>
                <a:ea typeface="Calibri"/>
                <a:cs typeface="Calibri"/>
                <a:sym typeface="Calibri"/>
              </a:defRPr>
            </a:lvl9pPr>
          </a:lstStyle>
          <a:p>
            <a:endParaRPr/>
          </a:p>
        </p:txBody>
      </p:sp>
      <p:sp>
        <p:nvSpPr>
          <p:cNvPr id="68" name="Google Shape;68;p34"/>
          <p:cNvSpPr txBox="1">
            <a:spLocks noGrp="1"/>
          </p:cNvSpPr>
          <p:nvPr>
            <p:ph type="body" idx="1"/>
          </p:nvPr>
        </p:nvSpPr>
        <p:spPr>
          <a:xfrm>
            <a:off x="837711" y="2057403"/>
            <a:ext cx="3922509" cy="3811588"/>
          </a:xfrm>
          <a:prstGeom prst="rect">
            <a:avLst/>
          </a:prstGeom>
          <a:noFill/>
          <a:ln>
            <a:noFill/>
          </a:ln>
        </p:spPr>
        <p:txBody>
          <a:bodyPr spcFirstLastPara="1" wrap="square" lIns="68552" tIns="34274" rIns="68552" bIns="34274" anchor="t" anchorCtr="0">
            <a:normAutofit/>
          </a:bodyPr>
          <a:lstStyle>
            <a:lvl1pPr marL="455928" lvl="0" indent="-227970" algn="l">
              <a:lnSpc>
                <a:spcPct val="90000"/>
              </a:lnSpc>
              <a:spcBef>
                <a:spcPts val="998"/>
              </a:spcBef>
              <a:spcAft>
                <a:spcPts val="0"/>
              </a:spcAft>
              <a:buClr>
                <a:schemeClr val="dk1"/>
              </a:buClr>
              <a:buSzPts val="1600"/>
              <a:buNone/>
              <a:defRPr sz="1596"/>
            </a:lvl1pPr>
            <a:lvl2pPr marL="911865" lvl="1" indent="-227970" algn="l">
              <a:lnSpc>
                <a:spcPct val="90000"/>
              </a:lnSpc>
              <a:spcBef>
                <a:spcPts val="499"/>
              </a:spcBef>
              <a:spcAft>
                <a:spcPts val="0"/>
              </a:spcAft>
              <a:buClr>
                <a:schemeClr val="dk1"/>
              </a:buClr>
              <a:buSzPts val="1400"/>
              <a:buNone/>
              <a:defRPr sz="1463"/>
            </a:lvl2pPr>
            <a:lvl3pPr marL="1367799" lvl="2" indent="-227970" algn="l">
              <a:lnSpc>
                <a:spcPct val="90000"/>
              </a:lnSpc>
              <a:spcBef>
                <a:spcPts val="499"/>
              </a:spcBef>
              <a:spcAft>
                <a:spcPts val="0"/>
              </a:spcAft>
              <a:buClr>
                <a:schemeClr val="dk1"/>
              </a:buClr>
              <a:buSzPts val="1200"/>
              <a:buNone/>
              <a:defRPr sz="1197"/>
            </a:lvl3pPr>
            <a:lvl4pPr marL="1823731" lvl="3" indent="-227970" algn="l">
              <a:lnSpc>
                <a:spcPct val="90000"/>
              </a:lnSpc>
              <a:spcBef>
                <a:spcPts val="499"/>
              </a:spcBef>
              <a:spcAft>
                <a:spcPts val="0"/>
              </a:spcAft>
              <a:buClr>
                <a:schemeClr val="dk1"/>
              </a:buClr>
              <a:buSzPts val="1000"/>
              <a:buNone/>
              <a:defRPr sz="1064"/>
            </a:lvl4pPr>
            <a:lvl5pPr marL="2279669" lvl="4" indent="-227970" algn="l">
              <a:lnSpc>
                <a:spcPct val="90000"/>
              </a:lnSpc>
              <a:spcBef>
                <a:spcPts val="499"/>
              </a:spcBef>
              <a:spcAft>
                <a:spcPts val="0"/>
              </a:spcAft>
              <a:buClr>
                <a:schemeClr val="dk1"/>
              </a:buClr>
              <a:buSzPts val="1000"/>
              <a:buNone/>
              <a:defRPr sz="1064"/>
            </a:lvl5pPr>
            <a:lvl6pPr marL="2735595" lvl="5" indent="-227970" algn="l">
              <a:lnSpc>
                <a:spcPct val="90000"/>
              </a:lnSpc>
              <a:spcBef>
                <a:spcPts val="499"/>
              </a:spcBef>
              <a:spcAft>
                <a:spcPts val="0"/>
              </a:spcAft>
              <a:buClr>
                <a:schemeClr val="dk1"/>
              </a:buClr>
              <a:buSzPts val="1000"/>
              <a:buNone/>
              <a:defRPr sz="1064"/>
            </a:lvl6pPr>
            <a:lvl7pPr marL="3191521" lvl="6" indent="-227970" algn="l">
              <a:lnSpc>
                <a:spcPct val="90000"/>
              </a:lnSpc>
              <a:spcBef>
                <a:spcPts val="499"/>
              </a:spcBef>
              <a:spcAft>
                <a:spcPts val="0"/>
              </a:spcAft>
              <a:buClr>
                <a:schemeClr val="dk1"/>
              </a:buClr>
              <a:buSzPts val="1000"/>
              <a:buNone/>
              <a:defRPr sz="1064"/>
            </a:lvl7pPr>
            <a:lvl8pPr marL="3647449" lvl="7" indent="-227970" algn="l">
              <a:lnSpc>
                <a:spcPct val="90000"/>
              </a:lnSpc>
              <a:spcBef>
                <a:spcPts val="499"/>
              </a:spcBef>
              <a:spcAft>
                <a:spcPts val="0"/>
              </a:spcAft>
              <a:buClr>
                <a:schemeClr val="dk1"/>
              </a:buClr>
              <a:buSzPts val="1000"/>
              <a:buNone/>
              <a:defRPr sz="1064"/>
            </a:lvl8pPr>
            <a:lvl9pPr marL="4103386" lvl="8" indent="-227970" algn="l">
              <a:lnSpc>
                <a:spcPct val="90000"/>
              </a:lnSpc>
              <a:spcBef>
                <a:spcPts val="499"/>
              </a:spcBef>
              <a:spcAft>
                <a:spcPts val="0"/>
              </a:spcAft>
              <a:buClr>
                <a:schemeClr val="dk1"/>
              </a:buClr>
              <a:buSzPts val="1000"/>
              <a:buNone/>
              <a:defRPr sz="1064"/>
            </a:lvl9pPr>
          </a:lstStyle>
          <a:p>
            <a:endParaRPr/>
          </a:p>
        </p:txBody>
      </p:sp>
      <p:sp>
        <p:nvSpPr>
          <p:cNvPr id="69" name="Google Shape;69;p34"/>
          <p:cNvSpPr txBox="1">
            <a:spLocks noGrp="1"/>
          </p:cNvSpPr>
          <p:nvPr>
            <p:ph type="dt" idx="10"/>
          </p:nvPr>
        </p:nvSpPr>
        <p:spPr>
          <a:xfrm>
            <a:off x="836126" y="6356352"/>
            <a:ext cx="2736414" cy="365125"/>
          </a:xfrm>
          <a:prstGeom prst="rect">
            <a:avLst/>
          </a:prstGeom>
          <a:noFill/>
          <a:ln>
            <a:noFill/>
          </a:ln>
        </p:spPr>
        <p:txBody>
          <a:bodyPr spcFirstLastPara="1" wrap="square" lIns="68552" tIns="34274" rIns="68552"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4"/>
          <p:cNvSpPr txBox="1">
            <a:spLocks noGrp="1"/>
          </p:cNvSpPr>
          <p:nvPr>
            <p:ph type="ftr" idx="11"/>
          </p:nvPr>
        </p:nvSpPr>
        <p:spPr>
          <a:xfrm>
            <a:off x="4028609" y="6356352"/>
            <a:ext cx="4104620" cy="365125"/>
          </a:xfrm>
          <a:prstGeom prst="rect">
            <a:avLst/>
          </a:prstGeom>
          <a:noFill/>
          <a:ln>
            <a:noFill/>
          </a:ln>
        </p:spPr>
        <p:txBody>
          <a:bodyPr spcFirstLastPara="1" wrap="square" lIns="68552" tIns="34274" rIns="68552"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4"/>
          <p:cNvSpPr txBox="1">
            <a:spLocks noGrp="1"/>
          </p:cNvSpPr>
          <p:nvPr>
            <p:ph type="sldNum" idx="12"/>
          </p:nvPr>
        </p:nvSpPr>
        <p:spPr>
          <a:xfrm>
            <a:off x="8589298" y="6356352"/>
            <a:ext cx="2736414" cy="365125"/>
          </a:xfrm>
          <a:prstGeom prst="rect">
            <a:avLst/>
          </a:prstGeom>
          <a:noFill/>
          <a:ln>
            <a:noFill/>
          </a:ln>
        </p:spPr>
        <p:txBody>
          <a:bodyPr spcFirstLastPara="1" wrap="square" lIns="68552" tIns="34274" rIns="68552"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17736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标题和竖排文字" type="vertTx">
  <p:cSld name="标题和竖排文字">
    <p:spTree>
      <p:nvGrpSpPr>
        <p:cNvPr id="1" name="Shape 72"/>
        <p:cNvGrpSpPr/>
        <p:nvPr/>
      </p:nvGrpSpPr>
      <p:grpSpPr>
        <a:xfrm>
          <a:off x="0" y="0"/>
          <a:ext cx="0" cy="0"/>
          <a:chOff x="0" y="0"/>
          <a:chExt cx="0" cy="0"/>
        </a:xfrm>
      </p:grpSpPr>
      <p:sp>
        <p:nvSpPr>
          <p:cNvPr id="73" name="Google Shape;73;p35"/>
          <p:cNvSpPr txBox="1">
            <a:spLocks noGrp="1"/>
          </p:cNvSpPr>
          <p:nvPr>
            <p:ph type="title"/>
          </p:nvPr>
        </p:nvSpPr>
        <p:spPr>
          <a:xfrm>
            <a:off x="836127" y="365125"/>
            <a:ext cx="10489585" cy="1325563"/>
          </a:xfrm>
          <a:prstGeom prst="rect">
            <a:avLst/>
          </a:prstGeom>
          <a:noFill/>
          <a:ln>
            <a:noFill/>
          </a:ln>
        </p:spPr>
        <p:txBody>
          <a:bodyPr spcFirstLastPara="1" wrap="square" lIns="68552" tIns="34274" rIns="68552" bIns="34274"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5"/>
          <p:cNvSpPr txBox="1">
            <a:spLocks noGrp="1"/>
          </p:cNvSpPr>
          <p:nvPr>
            <p:ph type="body" idx="1"/>
          </p:nvPr>
        </p:nvSpPr>
        <p:spPr>
          <a:xfrm rot="5400000">
            <a:off x="3905252" y="-1243499"/>
            <a:ext cx="4351339" cy="10489585"/>
          </a:xfrm>
          <a:prstGeom prst="rect">
            <a:avLst/>
          </a:prstGeom>
          <a:noFill/>
          <a:ln>
            <a:noFill/>
          </a:ln>
        </p:spPr>
        <p:txBody>
          <a:bodyPr spcFirstLastPara="1" wrap="square" lIns="68552" tIns="34274" rIns="68552" bIns="34274" anchor="t" anchorCtr="0">
            <a:normAutofit/>
          </a:bodyPr>
          <a:lstStyle>
            <a:lvl1pPr marL="455928" lvl="0" indent="-341954" algn="l">
              <a:lnSpc>
                <a:spcPct val="90000"/>
              </a:lnSpc>
              <a:spcBef>
                <a:spcPts val="998"/>
              </a:spcBef>
              <a:spcAft>
                <a:spcPts val="0"/>
              </a:spcAft>
              <a:buClr>
                <a:schemeClr val="dk1"/>
              </a:buClr>
              <a:buSzPts val="1800"/>
              <a:buChar char="•"/>
              <a:defRPr/>
            </a:lvl1pPr>
            <a:lvl2pPr marL="911865" lvl="1" indent="-341954" algn="l">
              <a:lnSpc>
                <a:spcPct val="90000"/>
              </a:lnSpc>
              <a:spcBef>
                <a:spcPts val="499"/>
              </a:spcBef>
              <a:spcAft>
                <a:spcPts val="0"/>
              </a:spcAft>
              <a:buClr>
                <a:schemeClr val="dk1"/>
              </a:buClr>
              <a:buSzPts val="1800"/>
              <a:buChar char="•"/>
              <a:defRPr/>
            </a:lvl2pPr>
            <a:lvl3pPr marL="1367799" lvl="2" indent="-341954" algn="l">
              <a:lnSpc>
                <a:spcPct val="90000"/>
              </a:lnSpc>
              <a:spcBef>
                <a:spcPts val="499"/>
              </a:spcBef>
              <a:spcAft>
                <a:spcPts val="0"/>
              </a:spcAft>
              <a:buClr>
                <a:schemeClr val="dk1"/>
              </a:buClr>
              <a:buSzPts val="1800"/>
              <a:buChar char="•"/>
              <a:defRPr/>
            </a:lvl3pPr>
            <a:lvl4pPr marL="1823731" lvl="3" indent="-341954" algn="l">
              <a:lnSpc>
                <a:spcPct val="90000"/>
              </a:lnSpc>
              <a:spcBef>
                <a:spcPts val="499"/>
              </a:spcBef>
              <a:spcAft>
                <a:spcPts val="0"/>
              </a:spcAft>
              <a:buClr>
                <a:schemeClr val="dk1"/>
              </a:buClr>
              <a:buSzPts val="1800"/>
              <a:buChar char="•"/>
              <a:defRPr/>
            </a:lvl4pPr>
            <a:lvl5pPr marL="2279669" lvl="4" indent="-341954" algn="l">
              <a:lnSpc>
                <a:spcPct val="90000"/>
              </a:lnSpc>
              <a:spcBef>
                <a:spcPts val="499"/>
              </a:spcBef>
              <a:spcAft>
                <a:spcPts val="0"/>
              </a:spcAft>
              <a:buClr>
                <a:schemeClr val="dk1"/>
              </a:buClr>
              <a:buSzPts val="1800"/>
              <a:buChar char="•"/>
              <a:defRPr/>
            </a:lvl5pPr>
            <a:lvl6pPr marL="2735595" lvl="5" indent="-341954" algn="l">
              <a:lnSpc>
                <a:spcPct val="90000"/>
              </a:lnSpc>
              <a:spcBef>
                <a:spcPts val="499"/>
              </a:spcBef>
              <a:spcAft>
                <a:spcPts val="0"/>
              </a:spcAft>
              <a:buClr>
                <a:schemeClr val="dk1"/>
              </a:buClr>
              <a:buSzPts val="1800"/>
              <a:buChar char="•"/>
              <a:defRPr/>
            </a:lvl6pPr>
            <a:lvl7pPr marL="3191521" lvl="6" indent="-341954" algn="l">
              <a:lnSpc>
                <a:spcPct val="90000"/>
              </a:lnSpc>
              <a:spcBef>
                <a:spcPts val="499"/>
              </a:spcBef>
              <a:spcAft>
                <a:spcPts val="0"/>
              </a:spcAft>
              <a:buClr>
                <a:schemeClr val="dk1"/>
              </a:buClr>
              <a:buSzPts val="1800"/>
              <a:buChar char="•"/>
              <a:defRPr/>
            </a:lvl7pPr>
            <a:lvl8pPr marL="3647449" lvl="7" indent="-341954" algn="l">
              <a:lnSpc>
                <a:spcPct val="90000"/>
              </a:lnSpc>
              <a:spcBef>
                <a:spcPts val="499"/>
              </a:spcBef>
              <a:spcAft>
                <a:spcPts val="0"/>
              </a:spcAft>
              <a:buClr>
                <a:schemeClr val="dk1"/>
              </a:buClr>
              <a:buSzPts val="1800"/>
              <a:buChar char="•"/>
              <a:defRPr/>
            </a:lvl8pPr>
            <a:lvl9pPr marL="4103386" lvl="8" indent="-341954" algn="l">
              <a:lnSpc>
                <a:spcPct val="90000"/>
              </a:lnSpc>
              <a:spcBef>
                <a:spcPts val="499"/>
              </a:spcBef>
              <a:spcAft>
                <a:spcPts val="0"/>
              </a:spcAft>
              <a:buClr>
                <a:schemeClr val="dk1"/>
              </a:buClr>
              <a:buSzPts val="1800"/>
              <a:buChar char="•"/>
              <a:defRPr/>
            </a:lvl9pPr>
          </a:lstStyle>
          <a:p>
            <a:endParaRPr/>
          </a:p>
        </p:txBody>
      </p:sp>
      <p:sp>
        <p:nvSpPr>
          <p:cNvPr id="75" name="Google Shape;75;p35"/>
          <p:cNvSpPr txBox="1">
            <a:spLocks noGrp="1"/>
          </p:cNvSpPr>
          <p:nvPr>
            <p:ph type="dt" idx="10"/>
          </p:nvPr>
        </p:nvSpPr>
        <p:spPr>
          <a:xfrm>
            <a:off x="836126" y="6356352"/>
            <a:ext cx="2736414" cy="365125"/>
          </a:xfrm>
          <a:prstGeom prst="rect">
            <a:avLst/>
          </a:prstGeom>
          <a:noFill/>
          <a:ln>
            <a:noFill/>
          </a:ln>
        </p:spPr>
        <p:txBody>
          <a:bodyPr spcFirstLastPara="1" wrap="square" lIns="68552" tIns="34274" rIns="68552"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5"/>
          <p:cNvSpPr txBox="1">
            <a:spLocks noGrp="1"/>
          </p:cNvSpPr>
          <p:nvPr>
            <p:ph type="ftr" idx="11"/>
          </p:nvPr>
        </p:nvSpPr>
        <p:spPr>
          <a:xfrm>
            <a:off x="4028609" y="6356352"/>
            <a:ext cx="4104620" cy="365125"/>
          </a:xfrm>
          <a:prstGeom prst="rect">
            <a:avLst/>
          </a:prstGeom>
          <a:noFill/>
          <a:ln>
            <a:noFill/>
          </a:ln>
        </p:spPr>
        <p:txBody>
          <a:bodyPr spcFirstLastPara="1" wrap="square" lIns="68552" tIns="34274" rIns="68552"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5"/>
          <p:cNvSpPr txBox="1">
            <a:spLocks noGrp="1"/>
          </p:cNvSpPr>
          <p:nvPr>
            <p:ph type="sldNum" idx="12"/>
          </p:nvPr>
        </p:nvSpPr>
        <p:spPr>
          <a:xfrm>
            <a:off x="8589298" y="6356352"/>
            <a:ext cx="2736414" cy="365125"/>
          </a:xfrm>
          <a:prstGeom prst="rect">
            <a:avLst/>
          </a:prstGeom>
          <a:noFill/>
          <a:ln>
            <a:noFill/>
          </a:ln>
        </p:spPr>
        <p:txBody>
          <a:bodyPr spcFirstLastPara="1" wrap="square" lIns="68552" tIns="34274" rIns="68552"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1302419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竖排标题与文本" type="vertTitleAndTx">
  <p:cSld name="竖排标题与文本">
    <p:spTree>
      <p:nvGrpSpPr>
        <p:cNvPr id="1" name="Shape 78"/>
        <p:cNvGrpSpPr/>
        <p:nvPr/>
      </p:nvGrpSpPr>
      <p:grpSpPr>
        <a:xfrm>
          <a:off x="0" y="0"/>
          <a:ext cx="0" cy="0"/>
          <a:chOff x="0" y="0"/>
          <a:chExt cx="0" cy="0"/>
        </a:xfrm>
      </p:grpSpPr>
      <p:sp>
        <p:nvSpPr>
          <p:cNvPr id="79" name="Google Shape;79;p36"/>
          <p:cNvSpPr txBox="1">
            <a:spLocks noGrp="1"/>
          </p:cNvSpPr>
          <p:nvPr>
            <p:ph type="title"/>
          </p:nvPr>
        </p:nvSpPr>
        <p:spPr>
          <a:xfrm rot="5400000">
            <a:off x="7108609" y="1959847"/>
            <a:ext cx="5811839" cy="2622396"/>
          </a:xfrm>
          <a:prstGeom prst="rect">
            <a:avLst/>
          </a:prstGeom>
          <a:noFill/>
          <a:ln>
            <a:noFill/>
          </a:ln>
        </p:spPr>
        <p:txBody>
          <a:bodyPr spcFirstLastPara="1" wrap="square" lIns="68552" tIns="34274" rIns="68552" bIns="34274"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6"/>
          <p:cNvSpPr txBox="1">
            <a:spLocks noGrp="1"/>
          </p:cNvSpPr>
          <p:nvPr>
            <p:ph type="body" idx="1"/>
          </p:nvPr>
        </p:nvSpPr>
        <p:spPr>
          <a:xfrm rot="5400000">
            <a:off x="1787805" y="-586539"/>
            <a:ext cx="5811839" cy="7715166"/>
          </a:xfrm>
          <a:prstGeom prst="rect">
            <a:avLst/>
          </a:prstGeom>
          <a:noFill/>
          <a:ln>
            <a:noFill/>
          </a:ln>
        </p:spPr>
        <p:txBody>
          <a:bodyPr spcFirstLastPara="1" wrap="square" lIns="68552" tIns="34274" rIns="68552" bIns="34274" anchor="t" anchorCtr="0">
            <a:normAutofit/>
          </a:bodyPr>
          <a:lstStyle>
            <a:lvl1pPr marL="455928" lvl="0" indent="-341954" algn="l">
              <a:lnSpc>
                <a:spcPct val="90000"/>
              </a:lnSpc>
              <a:spcBef>
                <a:spcPts val="998"/>
              </a:spcBef>
              <a:spcAft>
                <a:spcPts val="0"/>
              </a:spcAft>
              <a:buClr>
                <a:schemeClr val="dk1"/>
              </a:buClr>
              <a:buSzPts val="1800"/>
              <a:buChar char="•"/>
              <a:defRPr/>
            </a:lvl1pPr>
            <a:lvl2pPr marL="911865" lvl="1" indent="-341954" algn="l">
              <a:lnSpc>
                <a:spcPct val="90000"/>
              </a:lnSpc>
              <a:spcBef>
                <a:spcPts val="499"/>
              </a:spcBef>
              <a:spcAft>
                <a:spcPts val="0"/>
              </a:spcAft>
              <a:buClr>
                <a:schemeClr val="dk1"/>
              </a:buClr>
              <a:buSzPts val="1800"/>
              <a:buChar char="•"/>
              <a:defRPr/>
            </a:lvl2pPr>
            <a:lvl3pPr marL="1367799" lvl="2" indent="-341954" algn="l">
              <a:lnSpc>
                <a:spcPct val="90000"/>
              </a:lnSpc>
              <a:spcBef>
                <a:spcPts val="499"/>
              </a:spcBef>
              <a:spcAft>
                <a:spcPts val="0"/>
              </a:spcAft>
              <a:buClr>
                <a:schemeClr val="dk1"/>
              </a:buClr>
              <a:buSzPts val="1800"/>
              <a:buChar char="•"/>
              <a:defRPr/>
            </a:lvl3pPr>
            <a:lvl4pPr marL="1823731" lvl="3" indent="-341954" algn="l">
              <a:lnSpc>
                <a:spcPct val="90000"/>
              </a:lnSpc>
              <a:spcBef>
                <a:spcPts val="499"/>
              </a:spcBef>
              <a:spcAft>
                <a:spcPts val="0"/>
              </a:spcAft>
              <a:buClr>
                <a:schemeClr val="dk1"/>
              </a:buClr>
              <a:buSzPts val="1800"/>
              <a:buChar char="•"/>
              <a:defRPr/>
            </a:lvl4pPr>
            <a:lvl5pPr marL="2279669" lvl="4" indent="-341954" algn="l">
              <a:lnSpc>
                <a:spcPct val="90000"/>
              </a:lnSpc>
              <a:spcBef>
                <a:spcPts val="499"/>
              </a:spcBef>
              <a:spcAft>
                <a:spcPts val="0"/>
              </a:spcAft>
              <a:buClr>
                <a:schemeClr val="dk1"/>
              </a:buClr>
              <a:buSzPts val="1800"/>
              <a:buChar char="•"/>
              <a:defRPr/>
            </a:lvl5pPr>
            <a:lvl6pPr marL="2735595" lvl="5" indent="-341954" algn="l">
              <a:lnSpc>
                <a:spcPct val="90000"/>
              </a:lnSpc>
              <a:spcBef>
                <a:spcPts val="499"/>
              </a:spcBef>
              <a:spcAft>
                <a:spcPts val="0"/>
              </a:spcAft>
              <a:buClr>
                <a:schemeClr val="dk1"/>
              </a:buClr>
              <a:buSzPts val="1800"/>
              <a:buChar char="•"/>
              <a:defRPr/>
            </a:lvl6pPr>
            <a:lvl7pPr marL="3191521" lvl="6" indent="-341954" algn="l">
              <a:lnSpc>
                <a:spcPct val="90000"/>
              </a:lnSpc>
              <a:spcBef>
                <a:spcPts val="499"/>
              </a:spcBef>
              <a:spcAft>
                <a:spcPts val="0"/>
              </a:spcAft>
              <a:buClr>
                <a:schemeClr val="dk1"/>
              </a:buClr>
              <a:buSzPts val="1800"/>
              <a:buChar char="•"/>
              <a:defRPr/>
            </a:lvl7pPr>
            <a:lvl8pPr marL="3647449" lvl="7" indent="-341954" algn="l">
              <a:lnSpc>
                <a:spcPct val="90000"/>
              </a:lnSpc>
              <a:spcBef>
                <a:spcPts val="499"/>
              </a:spcBef>
              <a:spcAft>
                <a:spcPts val="0"/>
              </a:spcAft>
              <a:buClr>
                <a:schemeClr val="dk1"/>
              </a:buClr>
              <a:buSzPts val="1800"/>
              <a:buChar char="•"/>
              <a:defRPr/>
            </a:lvl8pPr>
            <a:lvl9pPr marL="4103386" lvl="8" indent="-341954" algn="l">
              <a:lnSpc>
                <a:spcPct val="90000"/>
              </a:lnSpc>
              <a:spcBef>
                <a:spcPts val="499"/>
              </a:spcBef>
              <a:spcAft>
                <a:spcPts val="0"/>
              </a:spcAft>
              <a:buClr>
                <a:schemeClr val="dk1"/>
              </a:buClr>
              <a:buSzPts val="1800"/>
              <a:buChar char="•"/>
              <a:defRPr/>
            </a:lvl9pPr>
          </a:lstStyle>
          <a:p>
            <a:endParaRPr/>
          </a:p>
        </p:txBody>
      </p:sp>
      <p:sp>
        <p:nvSpPr>
          <p:cNvPr id="81" name="Google Shape;81;p36"/>
          <p:cNvSpPr txBox="1">
            <a:spLocks noGrp="1"/>
          </p:cNvSpPr>
          <p:nvPr>
            <p:ph type="dt" idx="10"/>
          </p:nvPr>
        </p:nvSpPr>
        <p:spPr>
          <a:xfrm>
            <a:off x="836126" y="6356352"/>
            <a:ext cx="2736414" cy="365125"/>
          </a:xfrm>
          <a:prstGeom prst="rect">
            <a:avLst/>
          </a:prstGeom>
          <a:noFill/>
          <a:ln>
            <a:noFill/>
          </a:ln>
        </p:spPr>
        <p:txBody>
          <a:bodyPr spcFirstLastPara="1" wrap="square" lIns="68552" tIns="34274" rIns="68552"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6"/>
          <p:cNvSpPr txBox="1">
            <a:spLocks noGrp="1"/>
          </p:cNvSpPr>
          <p:nvPr>
            <p:ph type="ftr" idx="11"/>
          </p:nvPr>
        </p:nvSpPr>
        <p:spPr>
          <a:xfrm>
            <a:off x="4028609" y="6356352"/>
            <a:ext cx="4104620" cy="365125"/>
          </a:xfrm>
          <a:prstGeom prst="rect">
            <a:avLst/>
          </a:prstGeom>
          <a:noFill/>
          <a:ln>
            <a:noFill/>
          </a:ln>
        </p:spPr>
        <p:txBody>
          <a:bodyPr spcFirstLastPara="1" wrap="square" lIns="68552" tIns="34274" rIns="68552"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6"/>
          <p:cNvSpPr txBox="1">
            <a:spLocks noGrp="1"/>
          </p:cNvSpPr>
          <p:nvPr>
            <p:ph type="sldNum" idx="12"/>
          </p:nvPr>
        </p:nvSpPr>
        <p:spPr>
          <a:xfrm>
            <a:off x="8589298" y="6356352"/>
            <a:ext cx="2736414" cy="365125"/>
          </a:xfrm>
          <a:prstGeom prst="rect">
            <a:avLst/>
          </a:prstGeom>
          <a:noFill/>
          <a:ln>
            <a:noFill/>
          </a:ln>
        </p:spPr>
        <p:txBody>
          <a:bodyPr spcFirstLastPara="1" wrap="square" lIns="68552" tIns="34274" rIns="68552"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84" name="Google Shape;84;p36"/>
          <p:cNvSpPr/>
          <p:nvPr/>
        </p:nvSpPr>
        <p:spPr>
          <a:xfrm>
            <a:off x="2051900" y="3271045"/>
            <a:ext cx="8058070" cy="1655763"/>
          </a:xfrm>
          <a:prstGeom prst="rect">
            <a:avLst/>
          </a:prstGeom>
          <a:noFill/>
          <a:ln>
            <a:noFill/>
          </a:ln>
        </p:spPr>
        <p:txBody>
          <a:bodyPr spcFirstLastPara="1" wrap="square" lIns="91177" tIns="45586" rIns="91177" bIns="45586" anchor="t" anchorCtr="0">
            <a:normAutofit/>
          </a:bodyPr>
          <a:lstStyle/>
          <a:p>
            <a:pPr algn="ctr" defTabSz="911865">
              <a:lnSpc>
                <a:spcPct val="150000"/>
              </a:lnSpc>
              <a:buClr>
                <a:srgbClr val="FF0000"/>
              </a:buClr>
              <a:buSzPts val="1200"/>
              <a:buFont typeface="Arial"/>
              <a:buNone/>
            </a:pPr>
            <a:r>
              <a:rPr lang="en-US" sz="1197">
                <a:solidFill>
                  <a:srgbClr val="FF0000"/>
                </a:solidFill>
                <a:latin typeface="Microsoft Yahei"/>
                <a:ea typeface="Microsoft Yahei"/>
                <a:cs typeface="Microsoft Yahei"/>
                <a:sym typeface="Microsoft Yahei"/>
              </a:rPr>
              <a:t>感谢您下载包图网平台上提供的PPT作品，为了您和包图网以及原创作者的利益，请勿复制、传播、销售，否则将承担法律责任！包图网将对作品进行维权，按照传播下载次数进行十倍的索取赔偿！</a:t>
            </a:r>
            <a:endParaRPr sz="1197">
              <a:solidFill>
                <a:srgbClr val="FF0000"/>
              </a:solidFill>
              <a:latin typeface="Microsoft Yahei"/>
              <a:ea typeface="Microsoft Yahei"/>
              <a:cs typeface="Microsoft Yahei"/>
              <a:sym typeface="Microsoft Yahei"/>
            </a:endParaRPr>
          </a:p>
          <a:p>
            <a:pPr algn="ctr" defTabSz="911865">
              <a:lnSpc>
                <a:spcPct val="90000"/>
              </a:lnSpc>
              <a:spcBef>
                <a:spcPts val="998"/>
              </a:spcBef>
              <a:buClr>
                <a:srgbClr val="000000"/>
              </a:buClr>
              <a:buSzPts val="1200"/>
              <a:buFont typeface="Arial"/>
              <a:buNone/>
            </a:pPr>
            <a:endParaRPr sz="1197">
              <a:solidFill>
                <a:srgbClr val="FF0000"/>
              </a:solidFill>
              <a:latin typeface="Microsoft Yahei"/>
              <a:ea typeface="Microsoft Yahei"/>
              <a:cs typeface="Microsoft Yahei"/>
              <a:sym typeface="Microsoft Yahei"/>
            </a:endParaRPr>
          </a:p>
        </p:txBody>
      </p:sp>
    </p:spTree>
    <p:extLst>
      <p:ext uri="{BB962C8B-B14F-4D97-AF65-F5344CB8AC3E}">
        <p14:creationId xmlns:p14="http://schemas.microsoft.com/office/powerpoint/2010/main" val="12164639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50350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7711" y="457200"/>
            <a:ext cx="3922509" cy="1600200"/>
          </a:xfrm>
          <a:prstGeom prst="rect">
            <a:avLst/>
          </a:prstGeom>
        </p:spPr>
        <p:txBody>
          <a:bodyPr anchor="b"/>
          <a:lstStyle>
            <a:lvl1pPr>
              <a:defRPr sz="3192"/>
            </a:lvl1pPr>
          </a:lstStyle>
          <a:p>
            <a:r>
              <a:rPr lang="en-US"/>
              <a:t>Click to edit Master title style</a:t>
            </a:r>
          </a:p>
        </p:txBody>
      </p:sp>
      <p:sp>
        <p:nvSpPr>
          <p:cNvPr id="3" name="Content Placeholder 2"/>
          <p:cNvSpPr>
            <a:spLocks noGrp="1"/>
          </p:cNvSpPr>
          <p:nvPr>
            <p:ph idx="1"/>
          </p:nvPr>
        </p:nvSpPr>
        <p:spPr>
          <a:xfrm>
            <a:off x="5170365" y="987426"/>
            <a:ext cx="6156930" cy="4873625"/>
          </a:xfrm>
          <a:prstGeom prst="rect">
            <a:avLst/>
          </a:prstGeom>
        </p:spPr>
        <p:txBody>
          <a:bodyPr/>
          <a:lstStyle>
            <a:lvl1pPr>
              <a:defRPr sz="3192"/>
            </a:lvl1pPr>
            <a:lvl2pPr>
              <a:defRPr sz="2793"/>
            </a:lvl2pPr>
            <a:lvl3pPr>
              <a:defRPr sz="2394"/>
            </a:lvl3pPr>
            <a:lvl4pPr>
              <a:defRPr sz="1995"/>
            </a:lvl4pPr>
            <a:lvl5pPr>
              <a:defRPr sz="1995"/>
            </a:lvl5pPr>
            <a:lvl6pPr>
              <a:defRPr sz="1995"/>
            </a:lvl6pPr>
            <a:lvl7pPr>
              <a:defRPr sz="1995"/>
            </a:lvl7pPr>
            <a:lvl8pPr>
              <a:defRPr sz="1995"/>
            </a:lvl8pPr>
            <a:lvl9pPr>
              <a:defRPr sz="19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7711" y="2057400"/>
            <a:ext cx="3922509" cy="3811588"/>
          </a:xfrm>
          <a:prstGeom prst="rect">
            <a:avLst/>
          </a:prstGeo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en-US"/>
              <a:t>Click to edit Master text styles</a:t>
            </a:r>
          </a:p>
        </p:txBody>
      </p:sp>
      <p:sp>
        <p:nvSpPr>
          <p:cNvPr id="5" name="Date Placeholder 4"/>
          <p:cNvSpPr>
            <a:spLocks noGrp="1"/>
          </p:cNvSpPr>
          <p:nvPr>
            <p:ph type="dt" sz="half" idx="10"/>
          </p:nvPr>
        </p:nvSpPr>
        <p:spPr/>
        <p:txBody>
          <a:bodyPr/>
          <a:lstStyle/>
          <a:p>
            <a:fld id="{4F79A9E3-4E3C-4047-B1EB-F965C6DD9E95}" type="datetimeFigureOut">
              <a:rPr lang="en-US" smtClean="0">
                <a:solidFill>
                  <a:prstClr val="black">
                    <a:tint val="75000"/>
                  </a:prstClr>
                </a:solidFill>
              </a:rPr>
              <a:pPr/>
              <a:t>12/4/2022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1A0FD1-03D7-43A9-A872-40E985FD6C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04952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7711" y="457200"/>
            <a:ext cx="3922509" cy="1600200"/>
          </a:xfrm>
          <a:prstGeom prst="rect">
            <a:avLst/>
          </a:prstGeom>
        </p:spPr>
        <p:txBody>
          <a:bodyPr anchor="b"/>
          <a:lstStyle>
            <a:lvl1pPr>
              <a:defRPr sz="3192"/>
            </a:lvl1pPr>
          </a:lstStyle>
          <a:p>
            <a:r>
              <a:rPr lang="en-US"/>
              <a:t>Click to edit Master title style</a:t>
            </a:r>
          </a:p>
        </p:txBody>
      </p:sp>
      <p:sp>
        <p:nvSpPr>
          <p:cNvPr id="3" name="Picture Placeholder 2"/>
          <p:cNvSpPr>
            <a:spLocks noGrp="1"/>
          </p:cNvSpPr>
          <p:nvPr>
            <p:ph type="pic" idx="1"/>
          </p:nvPr>
        </p:nvSpPr>
        <p:spPr>
          <a:xfrm>
            <a:off x="5170365" y="987426"/>
            <a:ext cx="6156930" cy="4873625"/>
          </a:xfrm>
          <a:prstGeom prst="rect">
            <a:avLst/>
          </a:prstGeom>
        </p:spPr>
        <p:txBody>
          <a:bodyPr/>
          <a:lstStyle>
            <a:lvl1pPr marL="0" indent="0">
              <a:buNone/>
              <a:defRPr sz="3192"/>
            </a:lvl1pPr>
            <a:lvl2pPr marL="456057" indent="0">
              <a:buNone/>
              <a:defRPr sz="2793"/>
            </a:lvl2pPr>
            <a:lvl3pPr marL="912114" indent="0">
              <a:buNone/>
              <a:defRPr sz="2394"/>
            </a:lvl3pPr>
            <a:lvl4pPr marL="1368171" indent="0">
              <a:buNone/>
              <a:defRPr sz="1995"/>
            </a:lvl4pPr>
            <a:lvl5pPr marL="1824228" indent="0">
              <a:buNone/>
              <a:defRPr sz="1995"/>
            </a:lvl5pPr>
            <a:lvl6pPr marL="2280285" indent="0">
              <a:buNone/>
              <a:defRPr sz="1995"/>
            </a:lvl6pPr>
            <a:lvl7pPr marL="2736342" indent="0">
              <a:buNone/>
              <a:defRPr sz="1995"/>
            </a:lvl7pPr>
            <a:lvl8pPr marL="3192399" indent="0">
              <a:buNone/>
              <a:defRPr sz="1995"/>
            </a:lvl8pPr>
            <a:lvl9pPr marL="3648456" indent="0">
              <a:buNone/>
              <a:defRPr sz="1995"/>
            </a:lvl9pPr>
          </a:lstStyle>
          <a:p>
            <a:endParaRPr lang="en-US"/>
          </a:p>
        </p:txBody>
      </p:sp>
      <p:sp>
        <p:nvSpPr>
          <p:cNvPr id="4" name="Text Placeholder 3"/>
          <p:cNvSpPr>
            <a:spLocks noGrp="1"/>
          </p:cNvSpPr>
          <p:nvPr>
            <p:ph type="body" sz="half" idx="2"/>
          </p:nvPr>
        </p:nvSpPr>
        <p:spPr>
          <a:xfrm>
            <a:off x="837711" y="2057400"/>
            <a:ext cx="3922509" cy="3811588"/>
          </a:xfrm>
          <a:prstGeom prst="rect">
            <a:avLst/>
          </a:prstGeo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en-US"/>
              <a:t>Click to edit Master text styles</a:t>
            </a:r>
          </a:p>
        </p:txBody>
      </p:sp>
      <p:sp>
        <p:nvSpPr>
          <p:cNvPr id="5" name="Date Placeholder 4"/>
          <p:cNvSpPr>
            <a:spLocks noGrp="1"/>
          </p:cNvSpPr>
          <p:nvPr>
            <p:ph type="dt" sz="half" idx="10"/>
          </p:nvPr>
        </p:nvSpPr>
        <p:spPr/>
        <p:txBody>
          <a:bodyPr/>
          <a:lstStyle/>
          <a:p>
            <a:fld id="{4F79A9E3-4E3C-4047-B1EB-F965C6DD9E95}" type="datetimeFigureOut">
              <a:rPr lang="en-US" smtClean="0">
                <a:solidFill>
                  <a:prstClr val="black">
                    <a:tint val="75000"/>
                  </a:prstClr>
                </a:solidFill>
              </a:rPr>
              <a:pPr/>
              <a:t>12/4/2022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1A0FD1-03D7-43A9-A872-40E985FD6C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73035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2.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10" Type="http://schemas.openxmlformats.org/officeDocument/2006/relationships/theme" Target="../theme/theme3.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10" Type="http://schemas.openxmlformats.org/officeDocument/2006/relationships/theme" Target="../theme/theme4.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10" Type="http://schemas.openxmlformats.org/officeDocument/2006/relationships/theme" Target="../theme/theme5.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6126" y="6356351"/>
            <a:ext cx="2736414" cy="365125"/>
          </a:xfrm>
          <a:prstGeom prst="rect">
            <a:avLst/>
          </a:prstGeom>
        </p:spPr>
        <p:txBody>
          <a:bodyPr vert="horz" lIns="91440" tIns="45720" rIns="91440" bIns="45720" rtlCol="0" anchor="ctr"/>
          <a:lstStyle>
            <a:lvl1pPr algn="l">
              <a:defRPr sz="1197">
                <a:solidFill>
                  <a:schemeClr val="tx1">
                    <a:tint val="75000"/>
                  </a:schemeClr>
                </a:solidFill>
              </a:defRPr>
            </a:lvl1pPr>
          </a:lstStyle>
          <a:p>
            <a:pPr defTabSz="912114"/>
            <a:fld id="{3E136594-B501-446B-A163-5277005CC6F4}" type="datetimeFigureOut">
              <a:rPr lang="en-US" smtClean="0">
                <a:solidFill>
                  <a:prstClr val="black">
                    <a:tint val="75000"/>
                  </a:prstClr>
                </a:solidFill>
              </a:rPr>
              <a:pPr defTabSz="912114"/>
              <a:t>12/4/2022</a:t>
            </a:fld>
            <a:endParaRPr lang="en-US">
              <a:solidFill>
                <a:prstClr val="black">
                  <a:tint val="75000"/>
                </a:prstClr>
              </a:solidFill>
            </a:endParaRPr>
          </a:p>
        </p:txBody>
      </p:sp>
      <p:sp>
        <p:nvSpPr>
          <p:cNvPr id="5" name="Footer Placeholder 4"/>
          <p:cNvSpPr>
            <a:spLocks noGrp="1"/>
          </p:cNvSpPr>
          <p:nvPr>
            <p:ph type="ftr" sz="quarter" idx="3"/>
          </p:nvPr>
        </p:nvSpPr>
        <p:spPr>
          <a:xfrm>
            <a:off x="4028609" y="6356351"/>
            <a:ext cx="4104620" cy="365125"/>
          </a:xfrm>
          <a:prstGeom prst="rect">
            <a:avLst/>
          </a:prstGeom>
        </p:spPr>
        <p:txBody>
          <a:bodyPr vert="horz" lIns="91440" tIns="45720" rIns="91440" bIns="45720" rtlCol="0" anchor="ctr"/>
          <a:lstStyle>
            <a:lvl1pPr algn="ctr">
              <a:defRPr sz="1197">
                <a:solidFill>
                  <a:schemeClr val="tx1">
                    <a:tint val="75000"/>
                  </a:schemeClr>
                </a:solidFill>
              </a:defRPr>
            </a:lvl1pPr>
          </a:lstStyle>
          <a:p>
            <a:pPr defTabSz="912114"/>
            <a:endParaRPr lang="en-US" dirty="0">
              <a:solidFill>
                <a:prstClr val="black">
                  <a:tint val="75000"/>
                </a:prstClr>
              </a:solidFill>
            </a:endParaRPr>
          </a:p>
        </p:txBody>
      </p:sp>
      <p:sp>
        <p:nvSpPr>
          <p:cNvPr id="6" name="Slide Number Placeholder 5"/>
          <p:cNvSpPr>
            <a:spLocks noGrp="1"/>
          </p:cNvSpPr>
          <p:nvPr>
            <p:ph type="sldNum" sz="quarter" idx="4"/>
          </p:nvPr>
        </p:nvSpPr>
        <p:spPr>
          <a:xfrm>
            <a:off x="8589298" y="6356351"/>
            <a:ext cx="2736414" cy="365125"/>
          </a:xfrm>
          <a:prstGeom prst="rect">
            <a:avLst/>
          </a:prstGeom>
        </p:spPr>
        <p:txBody>
          <a:bodyPr vert="horz" lIns="91440" tIns="45720" rIns="91440" bIns="45720" rtlCol="0" anchor="ctr"/>
          <a:lstStyle>
            <a:lvl1pPr algn="r">
              <a:defRPr sz="1197">
                <a:solidFill>
                  <a:schemeClr val="tx1">
                    <a:tint val="75000"/>
                  </a:schemeClr>
                </a:solidFill>
              </a:defRPr>
            </a:lvl1pPr>
          </a:lstStyle>
          <a:p>
            <a:pPr defTabSz="912114"/>
            <a:fld id="{AD1A0FD1-03D7-43A9-A872-40E985FD6CBD}" type="slidenum">
              <a:rPr lang="en-US" smtClean="0">
                <a:solidFill>
                  <a:prstClr val="black">
                    <a:tint val="75000"/>
                  </a:prstClr>
                </a:solidFill>
              </a:rPr>
              <a:pPr defTabSz="912114"/>
              <a:t>‹#›</a:t>
            </a:fld>
            <a:endParaRPr lang="en-US">
              <a:solidFill>
                <a:prstClr val="black">
                  <a:tint val="75000"/>
                </a:prstClr>
              </a:solidFill>
            </a:endParaRPr>
          </a:p>
        </p:txBody>
      </p:sp>
      <p:pic>
        <p:nvPicPr>
          <p:cNvPr id="9" name="Google Shape;560;p24"/>
          <p:cNvPicPr preferRelativeResize="0"/>
          <p:nvPr userDrawn="1"/>
        </p:nvPicPr>
        <p:blipFill rotWithShape="1">
          <a:blip r:embed="rId29">
            <a:alphaModFix/>
          </a:blip>
          <a:srcRect/>
          <a:stretch/>
        </p:blipFill>
        <p:spPr>
          <a:xfrm>
            <a:off x="0" y="8500"/>
            <a:ext cx="12161838" cy="5392573"/>
          </a:xfrm>
          <a:prstGeom prst="rect">
            <a:avLst/>
          </a:prstGeom>
          <a:noFill/>
          <a:ln>
            <a:noFill/>
          </a:ln>
        </p:spPr>
      </p:pic>
      <p:grpSp>
        <p:nvGrpSpPr>
          <p:cNvPr id="10" name="Google Shape;561;p24"/>
          <p:cNvGrpSpPr/>
          <p:nvPr userDrawn="1"/>
        </p:nvGrpSpPr>
        <p:grpSpPr>
          <a:xfrm>
            <a:off x="0" y="5154036"/>
            <a:ext cx="12161838" cy="1695498"/>
            <a:chOff x="0" y="5158297"/>
            <a:chExt cx="12192000" cy="1699703"/>
          </a:xfrm>
        </p:grpSpPr>
        <p:pic>
          <p:nvPicPr>
            <p:cNvPr id="11" name="Google Shape;562;p24"/>
            <p:cNvPicPr preferRelativeResize="0"/>
            <p:nvPr/>
          </p:nvPicPr>
          <p:blipFill rotWithShape="1">
            <a:blip r:embed="rId30">
              <a:alphaModFix/>
            </a:blip>
            <a:srcRect/>
            <a:stretch/>
          </p:blipFill>
          <p:spPr>
            <a:xfrm>
              <a:off x="0" y="5158297"/>
              <a:ext cx="12192000" cy="495300"/>
            </a:xfrm>
            <a:prstGeom prst="rect">
              <a:avLst/>
            </a:prstGeom>
            <a:noFill/>
            <a:ln>
              <a:noFill/>
            </a:ln>
          </p:spPr>
        </p:pic>
        <p:sp>
          <p:nvSpPr>
            <p:cNvPr id="12" name="Google Shape;563;p24"/>
            <p:cNvSpPr/>
            <p:nvPr/>
          </p:nvSpPr>
          <p:spPr>
            <a:xfrm>
              <a:off x="0" y="5405947"/>
              <a:ext cx="12192000" cy="1452053"/>
            </a:xfrm>
            <a:prstGeom prst="rect">
              <a:avLst/>
            </a:prstGeom>
            <a:solidFill>
              <a:srgbClr val="7DBDED"/>
            </a:solidFill>
            <a:ln>
              <a:noFill/>
            </a:ln>
          </p:spPr>
          <p:txBody>
            <a:bodyPr spcFirstLastPara="1" wrap="square" lIns="121598" tIns="60783" rIns="121598" bIns="60783" anchor="ctr" anchorCtr="0">
              <a:noAutofit/>
            </a:bodyPr>
            <a:lstStyle/>
            <a:p>
              <a:pPr algn="ctr" defTabSz="911843">
                <a:buClr>
                  <a:srgbClr val="000000"/>
                </a:buClr>
                <a:defRPr/>
              </a:pPr>
              <a:endParaRPr sz="1862" kern="0">
                <a:solidFill>
                  <a:srgbClr val="FFFFFF"/>
                </a:solidFill>
                <a:latin typeface="Calibri"/>
                <a:ea typeface="Calibri"/>
                <a:cs typeface="Calibri"/>
                <a:sym typeface="Calibri"/>
              </a:endParaRPr>
            </a:p>
          </p:txBody>
        </p:sp>
      </p:grpSp>
      <p:sp>
        <p:nvSpPr>
          <p:cNvPr id="13" name="Rounded Rectangle 12"/>
          <p:cNvSpPr/>
          <p:nvPr userDrawn="1"/>
        </p:nvSpPr>
        <p:spPr>
          <a:xfrm>
            <a:off x="365919" y="214313"/>
            <a:ext cx="11430000" cy="6324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5495882"/>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 id="2147483948" r:id="rId12"/>
    <p:sldLayoutId id="2147483807" r:id="rId13"/>
    <p:sldLayoutId id="2147483808" r:id="rId14"/>
    <p:sldLayoutId id="2147483809" r:id="rId15"/>
    <p:sldLayoutId id="2147483810" r:id="rId16"/>
    <p:sldLayoutId id="2147483811" r:id="rId17"/>
    <p:sldLayoutId id="2147483775" r:id="rId18"/>
    <p:sldLayoutId id="2147483776" r:id="rId19"/>
    <p:sldLayoutId id="2147483777" r:id="rId20"/>
    <p:sldLayoutId id="2147483778" r:id="rId21"/>
    <p:sldLayoutId id="2147483779" r:id="rId22"/>
    <p:sldLayoutId id="2147483711" r:id="rId23"/>
    <p:sldLayoutId id="2147483712" r:id="rId24"/>
    <p:sldLayoutId id="2147483713" r:id="rId25"/>
    <p:sldLayoutId id="2147483714" r:id="rId26"/>
    <p:sldLayoutId id="2147483715" r:id="rId27"/>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2114" rtl="0" eaLnBrk="1" latinLnBrk="0" hangingPunct="1">
        <a:lnSpc>
          <a:spcPct val="90000"/>
        </a:lnSpc>
        <a:spcBef>
          <a:spcPct val="0"/>
        </a:spcBef>
        <a:buNone/>
        <a:defRPr sz="4389" kern="1200">
          <a:solidFill>
            <a:schemeClr val="tx1"/>
          </a:solidFill>
          <a:latin typeface="+mj-lt"/>
          <a:ea typeface="+mj-ea"/>
          <a:cs typeface="+mj-cs"/>
        </a:defRPr>
      </a:lvl1pPr>
    </p:titleStyle>
    <p:bodyStyle>
      <a:lvl1pPr marL="228029" indent="-228029" algn="l" defTabSz="912114" rtl="0" eaLnBrk="1" latinLnBrk="0" hangingPunct="1">
        <a:lnSpc>
          <a:spcPct val="90000"/>
        </a:lnSpc>
        <a:spcBef>
          <a:spcPts val="998"/>
        </a:spcBef>
        <a:buFont typeface="Arial" panose="020B0604020202020204" pitchFamily="34" charset="0"/>
        <a:buChar char="•"/>
        <a:defRPr sz="2793" kern="1200">
          <a:solidFill>
            <a:schemeClr val="tx1"/>
          </a:solidFill>
          <a:latin typeface="+mn-lt"/>
          <a:ea typeface="+mn-ea"/>
          <a:cs typeface="+mn-cs"/>
        </a:defRPr>
      </a:lvl1pPr>
      <a:lvl2pPr marL="684086" indent="-228029" algn="l" defTabSz="912114" rtl="0" eaLnBrk="1" latinLnBrk="0" hangingPunct="1">
        <a:lnSpc>
          <a:spcPct val="90000"/>
        </a:lnSpc>
        <a:spcBef>
          <a:spcPts val="499"/>
        </a:spcBef>
        <a:buFont typeface="Arial" panose="020B0604020202020204" pitchFamily="34" charset="0"/>
        <a:buChar char="•"/>
        <a:defRPr sz="2394" kern="1200">
          <a:solidFill>
            <a:schemeClr val="tx1"/>
          </a:solidFill>
          <a:latin typeface="+mn-lt"/>
          <a:ea typeface="+mn-ea"/>
          <a:cs typeface="+mn-cs"/>
        </a:defRPr>
      </a:lvl2pPr>
      <a:lvl3pPr marL="1140143" indent="-228029" algn="l" defTabSz="912114" rtl="0" eaLnBrk="1" latinLnBrk="0" hangingPunct="1">
        <a:lnSpc>
          <a:spcPct val="90000"/>
        </a:lnSpc>
        <a:spcBef>
          <a:spcPts val="499"/>
        </a:spcBef>
        <a:buFont typeface="Arial" panose="020B0604020202020204" pitchFamily="34" charset="0"/>
        <a:buChar char="•"/>
        <a:defRPr sz="1995" kern="1200">
          <a:solidFill>
            <a:schemeClr val="tx1"/>
          </a:solidFill>
          <a:latin typeface="+mn-lt"/>
          <a:ea typeface="+mn-ea"/>
          <a:cs typeface="+mn-cs"/>
        </a:defRPr>
      </a:lvl3pPr>
      <a:lvl4pPr marL="1596200"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4pPr>
      <a:lvl5pPr marL="2052257"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9pPr>
    </p:bodyStyle>
    <p:otherStyle>
      <a:defPPr>
        <a:defRPr lang="en-US"/>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365919" y="228600"/>
            <a:ext cx="11430000" cy="6324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7438788"/>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836127" y="365125"/>
            <a:ext cx="10489585" cy="1325563"/>
          </a:xfrm>
          <a:prstGeom prst="rect">
            <a:avLst/>
          </a:prstGeom>
          <a:noFill/>
          <a:ln>
            <a:noFill/>
          </a:ln>
        </p:spPr>
        <p:txBody>
          <a:bodyPr spcFirstLastPara="1" wrap="square" lIns="68552" tIns="34274" rIns="68552" bIns="34274"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5"/>
          <p:cNvSpPr txBox="1">
            <a:spLocks noGrp="1"/>
          </p:cNvSpPr>
          <p:nvPr>
            <p:ph type="body" idx="1"/>
          </p:nvPr>
        </p:nvSpPr>
        <p:spPr>
          <a:xfrm>
            <a:off x="836127" y="1825625"/>
            <a:ext cx="10489585" cy="4351339"/>
          </a:xfrm>
          <a:prstGeom prst="rect">
            <a:avLst/>
          </a:prstGeom>
          <a:noFill/>
          <a:ln>
            <a:noFill/>
          </a:ln>
        </p:spPr>
        <p:txBody>
          <a:bodyPr spcFirstLastPara="1" wrap="square" lIns="68552" tIns="34274" rIns="68552" bIns="34274"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5"/>
          <p:cNvSpPr txBox="1">
            <a:spLocks noGrp="1"/>
          </p:cNvSpPr>
          <p:nvPr>
            <p:ph type="dt" idx="10"/>
          </p:nvPr>
        </p:nvSpPr>
        <p:spPr>
          <a:xfrm>
            <a:off x="836126" y="6356352"/>
            <a:ext cx="2736414" cy="365125"/>
          </a:xfrm>
          <a:prstGeom prst="rect">
            <a:avLst/>
          </a:prstGeom>
          <a:noFill/>
          <a:ln>
            <a:noFill/>
          </a:ln>
        </p:spPr>
        <p:txBody>
          <a:bodyPr spcFirstLastPara="1" wrap="square" lIns="68552" tIns="34274" rIns="68552" bIns="34274" anchor="ctr" anchorCtr="0">
            <a:noAutofit/>
          </a:bodyPr>
          <a:lstStyle>
            <a:lvl1pPr marR="0" lvl="0" algn="l" rtl="0">
              <a:spcBef>
                <a:spcPts val="0"/>
              </a:spcBef>
              <a:spcAft>
                <a:spcPts val="0"/>
              </a:spcAft>
              <a:buSzPts val="1400"/>
              <a:buNone/>
              <a:defRPr sz="1197"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62"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62"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62"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62"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62"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62"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62"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62" b="0" i="0" u="none" strike="noStrike" cap="none">
                <a:solidFill>
                  <a:schemeClr val="dk1"/>
                </a:solidFill>
                <a:latin typeface="Calibri"/>
                <a:ea typeface="Calibri"/>
                <a:cs typeface="Calibri"/>
                <a:sym typeface="Calibri"/>
              </a:defRPr>
            </a:lvl9pPr>
          </a:lstStyle>
          <a:p>
            <a:pPr defTabSz="911865"/>
            <a:endParaRPr lang="en-US"/>
          </a:p>
        </p:txBody>
      </p:sp>
      <p:sp>
        <p:nvSpPr>
          <p:cNvPr id="13" name="Google Shape;13;p25"/>
          <p:cNvSpPr txBox="1">
            <a:spLocks noGrp="1"/>
          </p:cNvSpPr>
          <p:nvPr>
            <p:ph type="ftr" idx="11"/>
          </p:nvPr>
        </p:nvSpPr>
        <p:spPr>
          <a:xfrm>
            <a:off x="4028609" y="6356352"/>
            <a:ext cx="4104620" cy="365125"/>
          </a:xfrm>
          <a:prstGeom prst="rect">
            <a:avLst/>
          </a:prstGeom>
          <a:noFill/>
          <a:ln>
            <a:noFill/>
          </a:ln>
        </p:spPr>
        <p:txBody>
          <a:bodyPr spcFirstLastPara="1" wrap="square" lIns="68552" tIns="34274" rIns="68552" bIns="34274" anchor="ctr" anchorCtr="0">
            <a:noAutofit/>
          </a:bodyPr>
          <a:lstStyle>
            <a:lvl1pPr marR="0" lvl="0" algn="ctr" rtl="0">
              <a:spcBef>
                <a:spcPts val="0"/>
              </a:spcBef>
              <a:spcAft>
                <a:spcPts val="0"/>
              </a:spcAft>
              <a:buSzPts val="1400"/>
              <a:buNone/>
              <a:defRPr sz="1197"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62"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62"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62"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62"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62"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62"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62"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62" b="0" i="0" u="none" strike="noStrike" cap="none">
                <a:solidFill>
                  <a:schemeClr val="dk1"/>
                </a:solidFill>
                <a:latin typeface="Calibri"/>
                <a:ea typeface="Calibri"/>
                <a:cs typeface="Calibri"/>
                <a:sym typeface="Calibri"/>
              </a:defRPr>
            </a:lvl9pPr>
          </a:lstStyle>
          <a:p>
            <a:pPr defTabSz="911865"/>
            <a:endParaRPr lang="en-US"/>
          </a:p>
        </p:txBody>
      </p:sp>
      <p:sp>
        <p:nvSpPr>
          <p:cNvPr id="14" name="Google Shape;14;p25"/>
          <p:cNvSpPr txBox="1">
            <a:spLocks noGrp="1"/>
          </p:cNvSpPr>
          <p:nvPr>
            <p:ph type="sldNum" idx="12"/>
          </p:nvPr>
        </p:nvSpPr>
        <p:spPr>
          <a:xfrm>
            <a:off x="8589298" y="6356352"/>
            <a:ext cx="2736414" cy="365125"/>
          </a:xfrm>
          <a:prstGeom prst="rect">
            <a:avLst/>
          </a:prstGeom>
          <a:noFill/>
          <a:ln>
            <a:noFill/>
          </a:ln>
        </p:spPr>
        <p:txBody>
          <a:bodyPr spcFirstLastPara="1" wrap="square" lIns="68552" tIns="34274" rIns="68552" bIns="34274" anchor="ctr" anchorCtr="0">
            <a:noAutofit/>
          </a:bodyPr>
          <a:lstStyle>
            <a:lvl1pPr marL="0" marR="0" lvl="0" indent="0" algn="r" rtl="0">
              <a:spcBef>
                <a:spcPts val="0"/>
              </a:spcBef>
              <a:buNone/>
              <a:defRPr sz="1197" b="0" i="0" u="none" strike="noStrike" cap="none">
                <a:solidFill>
                  <a:srgbClr val="888888"/>
                </a:solidFill>
                <a:latin typeface="Calibri"/>
                <a:ea typeface="Calibri"/>
                <a:cs typeface="Calibri"/>
                <a:sym typeface="Calibri"/>
              </a:defRPr>
            </a:lvl1pPr>
            <a:lvl2pPr marL="0" marR="0" lvl="1" indent="0" algn="r" rtl="0">
              <a:spcBef>
                <a:spcPts val="0"/>
              </a:spcBef>
              <a:buNone/>
              <a:defRPr sz="1197" b="0" i="0" u="none" strike="noStrike" cap="none">
                <a:solidFill>
                  <a:srgbClr val="888888"/>
                </a:solidFill>
                <a:latin typeface="Calibri"/>
                <a:ea typeface="Calibri"/>
                <a:cs typeface="Calibri"/>
                <a:sym typeface="Calibri"/>
              </a:defRPr>
            </a:lvl2pPr>
            <a:lvl3pPr marL="0" marR="0" lvl="2" indent="0" algn="r" rtl="0">
              <a:spcBef>
                <a:spcPts val="0"/>
              </a:spcBef>
              <a:buNone/>
              <a:defRPr sz="1197" b="0" i="0" u="none" strike="noStrike" cap="none">
                <a:solidFill>
                  <a:srgbClr val="888888"/>
                </a:solidFill>
                <a:latin typeface="Calibri"/>
                <a:ea typeface="Calibri"/>
                <a:cs typeface="Calibri"/>
                <a:sym typeface="Calibri"/>
              </a:defRPr>
            </a:lvl3pPr>
            <a:lvl4pPr marL="0" marR="0" lvl="3" indent="0" algn="r" rtl="0">
              <a:spcBef>
                <a:spcPts val="0"/>
              </a:spcBef>
              <a:buNone/>
              <a:defRPr sz="1197" b="0" i="0" u="none" strike="noStrike" cap="none">
                <a:solidFill>
                  <a:srgbClr val="888888"/>
                </a:solidFill>
                <a:latin typeface="Calibri"/>
                <a:ea typeface="Calibri"/>
                <a:cs typeface="Calibri"/>
                <a:sym typeface="Calibri"/>
              </a:defRPr>
            </a:lvl4pPr>
            <a:lvl5pPr marL="0" marR="0" lvl="4" indent="0" algn="r" rtl="0">
              <a:spcBef>
                <a:spcPts val="0"/>
              </a:spcBef>
              <a:buNone/>
              <a:defRPr sz="1197" b="0" i="0" u="none" strike="noStrike" cap="none">
                <a:solidFill>
                  <a:srgbClr val="888888"/>
                </a:solidFill>
                <a:latin typeface="Calibri"/>
                <a:ea typeface="Calibri"/>
                <a:cs typeface="Calibri"/>
                <a:sym typeface="Calibri"/>
              </a:defRPr>
            </a:lvl5pPr>
            <a:lvl6pPr marL="0" marR="0" lvl="5" indent="0" algn="r" rtl="0">
              <a:spcBef>
                <a:spcPts val="0"/>
              </a:spcBef>
              <a:buNone/>
              <a:defRPr sz="1197" b="0" i="0" u="none" strike="noStrike" cap="none">
                <a:solidFill>
                  <a:srgbClr val="888888"/>
                </a:solidFill>
                <a:latin typeface="Calibri"/>
                <a:ea typeface="Calibri"/>
                <a:cs typeface="Calibri"/>
                <a:sym typeface="Calibri"/>
              </a:defRPr>
            </a:lvl6pPr>
            <a:lvl7pPr marL="0" marR="0" lvl="6" indent="0" algn="r" rtl="0">
              <a:spcBef>
                <a:spcPts val="0"/>
              </a:spcBef>
              <a:buNone/>
              <a:defRPr sz="1197" b="0" i="0" u="none" strike="noStrike" cap="none">
                <a:solidFill>
                  <a:srgbClr val="888888"/>
                </a:solidFill>
                <a:latin typeface="Calibri"/>
                <a:ea typeface="Calibri"/>
                <a:cs typeface="Calibri"/>
                <a:sym typeface="Calibri"/>
              </a:defRPr>
            </a:lvl7pPr>
            <a:lvl8pPr marL="0" marR="0" lvl="7" indent="0" algn="r" rtl="0">
              <a:spcBef>
                <a:spcPts val="0"/>
              </a:spcBef>
              <a:buNone/>
              <a:defRPr sz="1197" b="0" i="0" u="none" strike="noStrike" cap="none">
                <a:solidFill>
                  <a:srgbClr val="888888"/>
                </a:solidFill>
                <a:latin typeface="Calibri"/>
                <a:ea typeface="Calibri"/>
                <a:cs typeface="Calibri"/>
                <a:sym typeface="Calibri"/>
              </a:defRPr>
            </a:lvl8pPr>
            <a:lvl9pPr marL="0" marR="0" lvl="8" indent="0" algn="r" rtl="0">
              <a:spcBef>
                <a:spcPts val="0"/>
              </a:spcBef>
              <a:buNone/>
              <a:defRPr sz="1197" b="0" i="0" u="none" strike="noStrike" cap="none">
                <a:solidFill>
                  <a:srgbClr val="888888"/>
                </a:solidFill>
                <a:latin typeface="Calibri"/>
                <a:ea typeface="Calibri"/>
                <a:cs typeface="Calibri"/>
                <a:sym typeface="Calibri"/>
              </a:defRPr>
            </a:lvl9pPr>
          </a:lstStyle>
          <a:p>
            <a:pPr defTabSz="911865"/>
            <a:fld id="{00000000-1234-1234-1234-123412341234}" type="slidenum">
              <a:rPr lang="en-US" smtClean="0"/>
              <a:pPr defTabSz="911865"/>
              <a:t>‹#›</a:t>
            </a:fld>
            <a:endParaRPr lang="en-US"/>
          </a:p>
        </p:txBody>
      </p:sp>
      <p:sp>
        <p:nvSpPr>
          <p:cNvPr id="2" name="TextBox 1"/>
          <p:cNvSpPr txBox="1"/>
          <p:nvPr userDrawn="1"/>
        </p:nvSpPr>
        <p:spPr>
          <a:xfrm>
            <a:off x="11959141" y="6390957"/>
            <a:ext cx="304046" cy="337913"/>
          </a:xfrm>
          <a:prstGeom prst="rect">
            <a:avLst/>
          </a:prstGeom>
          <a:noFill/>
        </p:spPr>
        <p:txBody>
          <a:bodyPr wrap="square" rtlCol="0">
            <a:spAutoFit/>
          </a:bodyPr>
          <a:lstStyle/>
          <a:p>
            <a:pPr defTabSz="1215823"/>
            <a:r>
              <a:rPr lang="en-US" sz="798"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V.H</a:t>
            </a:r>
          </a:p>
        </p:txBody>
      </p:sp>
    </p:spTree>
    <p:extLst>
      <p:ext uri="{BB962C8B-B14F-4D97-AF65-F5344CB8AC3E}">
        <p14:creationId xmlns:p14="http://schemas.microsoft.com/office/powerpoint/2010/main" val="3727336071"/>
      </p:ext>
    </p:extLst>
  </p:cSld>
  <p:clrMap bg1="lt1" tx1="dk1" bg2="dk2" tx2="lt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Lst>
  <mc:AlternateContent xmlns:mc="http://schemas.openxmlformats.org/markup-compatibility/2006" xmlns:p14="http://schemas.microsoft.com/office/powerpoint/2010/main">
    <mc:Choice Requires="p14">
      <p:transition p14:dur="10"/>
    </mc:Choice>
    <mc:Fallback xmlns="">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6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6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6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6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6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6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6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6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6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6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6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6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6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6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6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6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6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6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6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6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6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6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6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6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6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6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63"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836127" y="365125"/>
            <a:ext cx="10489585" cy="1325563"/>
          </a:xfrm>
          <a:prstGeom prst="rect">
            <a:avLst/>
          </a:prstGeom>
          <a:noFill/>
          <a:ln>
            <a:noFill/>
          </a:ln>
        </p:spPr>
        <p:txBody>
          <a:bodyPr spcFirstLastPara="1" wrap="square" lIns="68552" tIns="34274" rIns="68552" bIns="34274"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5"/>
          <p:cNvSpPr txBox="1">
            <a:spLocks noGrp="1"/>
          </p:cNvSpPr>
          <p:nvPr>
            <p:ph type="body" idx="1"/>
          </p:nvPr>
        </p:nvSpPr>
        <p:spPr>
          <a:xfrm>
            <a:off x="836127" y="1825625"/>
            <a:ext cx="10489585" cy="4351339"/>
          </a:xfrm>
          <a:prstGeom prst="rect">
            <a:avLst/>
          </a:prstGeom>
          <a:noFill/>
          <a:ln>
            <a:noFill/>
          </a:ln>
        </p:spPr>
        <p:txBody>
          <a:bodyPr spcFirstLastPara="1" wrap="square" lIns="68552" tIns="34274" rIns="68552" bIns="34274"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5"/>
          <p:cNvSpPr txBox="1">
            <a:spLocks noGrp="1"/>
          </p:cNvSpPr>
          <p:nvPr>
            <p:ph type="dt" idx="10"/>
          </p:nvPr>
        </p:nvSpPr>
        <p:spPr>
          <a:xfrm>
            <a:off x="836126" y="6356352"/>
            <a:ext cx="2736414" cy="365125"/>
          </a:xfrm>
          <a:prstGeom prst="rect">
            <a:avLst/>
          </a:prstGeom>
          <a:noFill/>
          <a:ln>
            <a:noFill/>
          </a:ln>
        </p:spPr>
        <p:txBody>
          <a:bodyPr spcFirstLastPara="1" wrap="square" lIns="68552" tIns="34274" rIns="68552" bIns="34274" anchor="ctr" anchorCtr="0">
            <a:noAutofit/>
          </a:bodyPr>
          <a:lstStyle>
            <a:lvl1pPr marR="0" lvl="0" algn="l" rtl="0">
              <a:spcBef>
                <a:spcPts val="0"/>
              </a:spcBef>
              <a:spcAft>
                <a:spcPts val="0"/>
              </a:spcAft>
              <a:buSzPts val="1400"/>
              <a:buNone/>
              <a:defRPr sz="1197"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62"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62"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62"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62"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62"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62"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62"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62" b="0" i="0" u="none" strike="noStrike" cap="none">
                <a:solidFill>
                  <a:schemeClr val="dk1"/>
                </a:solidFill>
                <a:latin typeface="Calibri"/>
                <a:ea typeface="Calibri"/>
                <a:cs typeface="Calibri"/>
                <a:sym typeface="Calibri"/>
              </a:defRPr>
            </a:lvl9pPr>
          </a:lstStyle>
          <a:p>
            <a:pPr defTabSz="911865"/>
            <a:endParaRPr lang="en-US"/>
          </a:p>
        </p:txBody>
      </p:sp>
      <p:sp>
        <p:nvSpPr>
          <p:cNvPr id="13" name="Google Shape;13;p25"/>
          <p:cNvSpPr txBox="1">
            <a:spLocks noGrp="1"/>
          </p:cNvSpPr>
          <p:nvPr>
            <p:ph type="ftr" idx="11"/>
          </p:nvPr>
        </p:nvSpPr>
        <p:spPr>
          <a:xfrm>
            <a:off x="4028609" y="6356352"/>
            <a:ext cx="4104620" cy="365125"/>
          </a:xfrm>
          <a:prstGeom prst="rect">
            <a:avLst/>
          </a:prstGeom>
          <a:noFill/>
          <a:ln>
            <a:noFill/>
          </a:ln>
        </p:spPr>
        <p:txBody>
          <a:bodyPr spcFirstLastPara="1" wrap="square" lIns="68552" tIns="34274" rIns="68552" bIns="34274" anchor="ctr" anchorCtr="0">
            <a:noAutofit/>
          </a:bodyPr>
          <a:lstStyle>
            <a:lvl1pPr marR="0" lvl="0" algn="ctr" rtl="0">
              <a:spcBef>
                <a:spcPts val="0"/>
              </a:spcBef>
              <a:spcAft>
                <a:spcPts val="0"/>
              </a:spcAft>
              <a:buSzPts val="1400"/>
              <a:buNone/>
              <a:defRPr sz="1197"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62"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62"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62"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62"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62"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62"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62"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62" b="0" i="0" u="none" strike="noStrike" cap="none">
                <a:solidFill>
                  <a:schemeClr val="dk1"/>
                </a:solidFill>
                <a:latin typeface="Calibri"/>
                <a:ea typeface="Calibri"/>
                <a:cs typeface="Calibri"/>
                <a:sym typeface="Calibri"/>
              </a:defRPr>
            </a:lvl9pPr>
          </a:lstStyle>
          <a:p>
            <a:pPr defTabSz="911865"/>
            <a:endParaRPr lang="en-US"/>
          </a:p>
        </p:txBody>
      </p:sp>
      <p:sp>
        <p:nvSpPr>
          <p:cNvPr id="14" name="Google Shape;14;p25"/>
          <p:cNvSpPr txBox="1">
            <a:spLocks noGrp="1"/>
          </p:cNvSpPr>
          <p:nvPr>
            <p:ph type="sldNum" idx="12"/>
          </p:nvPr>
        </p:nvSpPr>
        <p:spPr>
          <a:xfrm>
            <a:off x="8589298" y="6356352"/>
            <a:ext cx="2736414" cy="365125"/>
          </a:xfrm>
          <a:prstGeom prst="rect">
            <a:avLst/>
          </a:prstGeom>
          <a:noFill/>
          <a:ln>
            <a:noFill/>
          </a:ln>
        </p:spPr>
        <p:txBody>
          <a:bodyPr spcFirstLastPara="1" wrap="square" lIns="68552" tIns="34274" rIns="68552" bIns="34274" anchor="ctr" anchorCtr="0">
            <a:noAutofit/>
          </a:bodyPr>
          <a:lstStyle>
            <a:lvl1pPr marL="0" marR="0" lvl="0" indent="0" algn="r" rtl="0">
              <a:spcBef>
                <a:spcPts val="0"/>
              </a:spcBef>
              <a:buNone/>
              <a:defRPr sz="1197" b="0" i="0" u="none" strike="noStrike" cap="none">
                <a:solidFill>
                  <a:srgbClr val="888888"/>
                </a:solidFill>
                <a:latin typeface="Calibri"/>
                <a:ea typeface="Calibri"/>
                <a:cs typeface="Calibri"/>
                <a:sym typeface="Calibri"/>
              </a:defRPr>
            </a:lvl1pPr>
            <a:lvl2pPr marL="0" marR="0" lvl="1" indent="0" algn="r" rtl="0">
              <a:spcBef>
                <a:spcPts val="0"/>
              </a:spcBef>
              <a:buNone/>
              <a:defRPr sz="1197" b="0" i="0" u="none" strike="noStrike" cap="none">
                <a:solidFill>
                  <a:srgbClr val="888888"/>
                </a:solidFill>
                <a:latin typeface="Calibri"/>
                <a:ea typeface="Calibri"/>
                <a:cs typeface="Calibri"/>
                <a:sym typeface="Calibri"/>
              </a:defRPr>
            </a:lvl2pPr>
            <a:lvl3pPr marL="0" marR="0" lvl="2" indent="0" algn="r" rtl="0">
              <a:spcBef>
                <a:spcPts val="0"/>
              </a:spcBef>
              <a:buNone/>
              <a:defRPr sz="1197" b="0" i="0" u="none" strike="noStrike" cap="none">
                <a:solidFill>
                  <a:srgbClr val="888888"/>
                </a:solidFill>
                <a:latin typeface="Calibri"/>
                <a:ea typeface="Calibri"/>
                <a:cs typeface="Calibri"/>
                <a:sym typeface="Calibri"/>
              </a:defRPr>
            </a:lvl3pPr>
            <a:lvl4pPr marL="0" marR="0" lvl="3" indent="0" algn="r" rtl="0">
              <a:spcBef>
                <a:spcPts val="0"/>
              </a:spcBef>
              <a:buNone/>
              <a:defRPr sz="1197" b="0" i="0" u="none" strike="noStrike" cap="none">
                <a:solidFill>
                  <a:srgbClr val="888888"/>
                </a:solidFill>
                <a:latin typeface="Calibri"/>
                <a:ea typeface="Calibri"/>
                <a:cs typeface="Calibri"/>
                <a:sym typeface="Calibri"/>
              </a:defRPr>
            </a:lvl4pPr>
            <a:lvl5pPr marL="0" marR="0" lvl="4" indent="0" algn="r" rtl="0">
              <a:spcBef>
                <a:spcPts val="0"/>
              </a:spcBef>
              <a:buNone/>
              <a:defRPr sz="1197" b="0" i="0" u="none" strike="noStrike" cap="none">
                <a:solidFill>
                  <a:srgbClr val="888888"/>
                </a:solidFill>
                <a:latin typeface="Calibri"/>
                <a:ea typeface="Calibri"/>
                <a:cs typeface="Calibri"/>
                <a:sym typeface="Calibri"/>
              </a:defRPr>
            </a:lvl5pPr>
            <a:lvl6pPr marL="0" marR="0" lvl="5" indent="0" algn="r" rtl="0">
              <a:spcBef>
                <a:spcPts val="0"/>
              </a:spcBef>
              <a:buNone/>
              <a:defRPr sz="1197" b="0" i="0" u="none" strike="noStrike" cap="none">
                <a:solidFill>
                  <a:srgbClr val="888888"/>
                </a:solidFill>
                <a:latin typeface="Calibri"/>
                <a:ea typeface="Calibri"/>
                <a:cs typeface="Calibri"/>
                <a:sym typeface="Calibri"/>
              </a:defRPr>
            </a:lvl6pPr>
            <a:lvl7pPr marL="0" marR="0" lvl="6" indent="0" algn="r" rtl="0">
              <a:spcBef>
                <a:spcPts val="0"/>
              </a:spcBef>
              <a:buNone/>
              <a:defRPr sz="1197" b="0" i="0" u="none" strike="noStrike" cap="none">
                <a:solidFill>
                  <a:srgbClr val="888888"/>
                </a:solidFill>
                <a:latin typeface="Calibri"/>
                <a:ea typeface="Calibri"/>
                <a:cs typeface="Calibri"/>
                <a:sym typeface="Calibri"/>
              </a:defRPr>
            </a:lvl7pPr>
            <a:lvl8pPr marL="0" marR="0" lvl="7" indent="0" algn="r" rtl="0">
              <a:spcBef>
                <a:spcPts val="0"/>
              </a:spcBef>
              <a:buNone/>
              <a:defRPr sz="1197" b="0" i="0" u="none" strike="noStrike" cap="none">
                <a:solidFill>
                  <a:srgbClr val="888888"/>
                </a:solidFill>
                <a:latin typeface="Calibri"/>
                <a:ea typeface="Calibri"/>
                <a:cs typeface="Calibri"/>
                <a:sym typeface="Calibri"/>
              </a:defRPr>
            </a:lvl8pPr>
            <a:lvl9pPr marL="0" marR="0" lvl="8" indent="0" algn="r" rtl="0">
              <a:spcBef>
                <a:spcPts val="0"/>
              </a:spcBef>
              <a:buNone/>
              <a:defRPr sz="1197" b="0" i="0" u="none" strike="noStrike" cap="none">
                <a:solidFill>
                  <a:srgbClr val="888888"/>
                </a:solidFill>
                <a:latin typeface="Calibri"/>
                <a:ea typeface="Calibri"/>
                <a:cs typeface="Calibri"/>
                <a:sym typeface="Calibri"/>
              </a:defRPr>
            </a:lvl9pPr>
          </a:lstStyle>
          <a:p>
            <a:pPr defTabSz="911865"/>
            <a:fld id="{00000000-1234-1234-1234-123412341234}" type="slidenum">
              <a:rPr lang="en-US" smtClean="0"/>
              <a:pPr defTabSz="911865"/>
              <a:t>‹#›</a:t>
            </a:fld>
            <a:endParaRPr lang="en-US"/>
          </a:p>
        </p:txBody>
      </p:sp>
      <p:sp>
        <p:nvSpPr>
          <p:cNvPr id="2" name="TextBox 1"/>
          <p:cNvSpPr txBox="1"/>
          <p:nvPr userDrawn="1"/>
        </p:nvSpPr>
        <p:spPr>
          <a:xfrm>
            <a:off x="11959141" y="6390957"/>
            <a:ext cx="304046" cy="337913"/>
          </a:xfrm>
          <a:prstGeom prst="rect">
            <a:avLst/>
          </a:prstGeom>
          <a:noFill/>
        </p:spPr>
        <p:txBody>
          <a:bodyPr wrap="square" rtlCol="0">
            <a:spAutoFit/>
          </a:bodyPr>
          <a:lstStyle/>
          <a:p>
            <a:pPr defTabSz="1215823"/>
            <a:r>
              <a:rPr lang="en-US" sz="798"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V.H</a:t>
            </a:r>
          </a:p>
        </p:txBody>
      </p:sp>
    </p:spTree>
    <p:extLst>
      <p:ext uri="{BB962C8B-B14F-4D97-AF65-F5344CB8AC3E}">
        <p14:creationId xmlns:p14="http://schemas.microsoft.com/office/powerpoint/2010/main" val="4235271472"/>
      </p:ext>
    </p:extLst>
  </p:cSld>
  <p:clrMap bg1="lt1" tx1="dk1" bg2="dk2" tx2="lt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Lst>
  <mc:AlternateContent xmlns:mc="http://schemas.openxmlformats.org/markup-compatibility/2006" xmlns:p14="http://schemas.microsoft.com/office/powerpoint/2010/main">
    <mc:Choice Requires="p14">
      <p:transition p14:dur="10"/>
    </mc:Choice>
    <mc:Fallback xmlns="">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6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6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6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6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6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6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6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6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6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6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6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6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6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6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6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6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6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6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6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6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6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6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6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6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6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6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63"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836127" y="365125"/>
            <a:ext cx="10489585" cy="1325563"/>
          </a:xfrm>
          <a:prstGeom prst="rect">
            <a:avLst/>
          </a:prstGeom>
          <a:noFill/>
          <a:ln>
            <a:noFill/>
          </a:ln>
        </p:spPr>
        <p:txBody>
          <a:bodyPr spcFirstLastPara="1" wrap="square" lIns="68552" tIns="34274" rIns="68552" bIns="34274"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5"/>
          <p:cNvSpPr txBox="1">
            <a:spLocks noGrp="1"/>
          </p:cNvSpPr>
          <p:nvPr>
            <p:ph type="body" idx="1"/>
          </p:nvPr>
        </p:nvSpPr>
        <p:spPr>
          <a:xfrm>
            <a:off x="836127" y="1825625"/>
            <a:ext cx="10489585" cy="4351339"/>
          </a:xfrm>
          <a:prstGeom prst="rect">
            <a:avLst/>
          </a:prstGeom>
          <a:noFill/>
          <a:ln>
            <a:noFill/>
          </a:ln>
        </p:spPr>
        <p:txBody>
          <a:bodyPr spcFirstLastPara="1" wrap="square" lIns="68552" tIns="34274" rIns="68552" bIns="34274"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5"/>
          <p:cNvSpPr txBox="1">
            <a:spLocks noGrp="1"/>
          </p:cNvSpPr>
          <p:nvPr>
            <p:ph type="dt" idx="10"/>
          </p:nvPr>
        </p:nvSpPr>
        <p:spPr>
          <a:xfrm>
            <a:off x="836126" y="6356352"/>
            <a:ext cx="2736414" cy="365125"/>
          </a:xfrm>
          <a:prstGeom prst="rect">
            <a:avLst/>
          </a:prstGeom>
          <a:noFill/>
          <a:ln>
            <a:noFill/>
          </a:ln>
        </p:spPr>
        <p:txBody>
          <a:bodyPr spcFirstLastPara="1" wrap="square" lIns="68552" tIns="34274" rIns="68552" bIns="34274" anchor="ctr" anchorCtr="0">
            <a:noAutofit/>
          </a:bodyPr>
          <a:lstStyle>
            <a:lvl1pPr marR="0" lvl="0" algn="l" rtl="0">
              <a:spcBef>
                <a:spcPts val="0"/>
              </a:spcBef>
              <a:spcAft>
                <a:spcPts val="0"/>
              </a:spcAft>
              <a:buSzPts val="1400"/>
              <a:buNone/>
              <a:defRPr sz="1197"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62"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62"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62"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62"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62"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62"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62"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62" b="0" i="0" u="none" strike="noStrike" cap="none">
                <a:solidFill>
                  <a:schemeClr val="dk1"/>
                </a:solidFill>
                <a:latin typeface="Calibri"/>
                <a:ea typeface="Calibri"/>
                <a:cs typeface="Calibri"/>
                <a:sym typeface="Calibri"/>
              </a:defRPr>
            </a:lvl9pPr>
          </a:lstStyle>
          <a:p>
            <a:pPr defTabSz="911865"/>
            <a:endParaRPr lang="en-US"/>
          </a:p>
        </p:txBody>
      </p:sp>
      <p:sp>
        <p:nvSpPr>
          <p:cNvPr id="13" name="Google Shape;13;p25"/>
          <p:cNvSpPr txBox="1">
            <a:spLocks noGrp="1"/>
          </p:cNvSpPr>
          <p:nvPr>
            <p:ph type="ftr" idx="11"/>
          </p:nvPr>
        </p:nvSpPr>
        <p:spPr>
          <a:xfrm>
            <a:off x="4028609" y="6356352"/>
            <a:ext cx="4104620" cy="365125"/>
          </a:xfrm>
          <a:prstGeom prst="rect">
            <a:avLst/>
          </a:prstGeom>
          <a:noFill/>
          <a:ln>
            <a:noFill/>
          </a:ln>
        </p:spPr>
        <p:txBody>
          <a:bodyPr spcFirstLastPara="1" wrap="square" lIns="68552" tIns="34274" rIns="68552" bIns="34274" anchor="ctr" anchorCtr="0">
            <a:noAutofit/>
          </a:bodyPr>
          <a:lstStyle>
            <a:lvl1pPr marR="0" lvl="0" algn="ctr" rtl="0">
              <a:spcBef>
                <a:spcPts val="0"/>
              </a:spcBef>
              <a:spcAft>
                <a:spcPts val="0"/>
              </a:spcAft>
              <a:buSzPts val="1400"/>
              <a:buNone/>
              <a:defRPr sz="1197"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62"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62"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62"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62"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62"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62"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62"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62" b="0" i="0" u="none" strike="noStrike" cap="none">
                <a:solidFill>
                  <a:schemeClr val="dk1"/>
                </a:solidFill>
                <a:latin typeface="Calibri"/>
                <a:ea typeface="Calibri"/>
                <a:cs typeface="Calibri"/>
                <a:sym typeface="Calibri"/>
              </a:defRPr>
            </a:lvl9pPr>
          </a:lstStyle>
          <a:p>
            <a:pPr defTabSz="911865"/>
            <a:endParaRPr lang="en-US"/>
          </a:p>
        </p:txBody>
      </p:sp>
      <p:sp>
        <p:nvSpPr>
          <p:cNvPr id="14" name="Google Shape;14;p25"/>
          <p:cNvSpPr txBox="1">
            <a:spLocks noGrp="1"/>
          </p:cNvSpPr>
          <p:nvPr>
            <p:ph type="sldNum" idx="12"/>
          </p:nvPr>
        </p:nvSpPr>
        <p:spPr>
          <a:xfrm>
            <a:off x="8589298" y="6356352"/>
            <a:ext cx="2736414" cy="365125"/>
          </a:xfrm>
          <a:prstGeom prst="rect">
            <a:avLst/>
          </a:prstGeom>
          <a:noFill/>
          <a:ln>
            <a:noFill/>
          </a:ln>
        </p:spPr>
        <p:txBody>
          <a:bodyPr spcFirstLastPara="1" wrap="square" lIns="68552" tIns="34274" rIns="68552" bIns="34274" anchor="ctr" anchorCtr="0">
            <a:noAutofit/>
          </a:bodyPr>
          <a:lstStyle>
            <a:lvl1pPr marL="0" marR="0" lvl="0" indent="0" algn="r" rtl="0">
              <a:spcBef>
                <a:spcPts val="0"/>
              </a:spcBef>
              <a:buNone/>
              <a:defRPr sz="1197" b="0" i="0" u="none" strike="noStrike" cap="none">
                <a:solidFill>
                  <a:srgbClr val="888888"/>
                </a:solidFill>
                <a:latin typeface="Calibri"/>
                <a:ea typeface="Calibri"/>
                <a:cs typeface="Calibri"/>
                <a:sym typeface="Calibri"/>
              </a:defRPr>
            </a:lvl1pPr>
            <a:lvl2pPr marL="0" marR="0" lvl="1" indent="0" algn="r" rtl="0">
              <a:spcBef>
                <a:spcPts val="0"/>
              </a:spcBef>
              <a:buNone/>
              <a:defRPr sz="1197" b="0" i="0" u="none" strike="noStrike" cap="none">
                <a:solidFill>
                  <a:srgbClr val="888888"/>
                </a:solidFill>
                <a:latin typeface="Calibri"/>
                <a:ea typeface="Calibri"/>
                <a:cs typeface="Calibri"/>
                <a:sym typeface="Calibri"/>
              </a:defRPr>
            </a:lvl2pPr>
            <a:lvl3pPr marL="0" marR="0" lvl="2" indent="0" algn="r" rtl="0">
              <a:spcBef>
                <a:spcPts val="0"/>
              </a:spcBef>
              <a:buNone/>
              <a:defRPr sz="1197" b="0" i="0" u="none" strike="noStrike" cap="none">
                <a:solidFill>
                  <a:srgbClr val="888888"/>
                </a:solidFill>
                <a:latin typeface="Calibri"/>
                <a:ea typeface="Calibri"/>
                <a:cs typeface="Calibri"/>
                <a:sym typeface="Calibri"/>
              </a:defRPr>
            </a:lvl3pPr>
            <a:lvl4pPr marL="0" marR="0" lvl="3" indent="0" algn="r" rtl="0">
              <a:spcBef>
                <a:spcPts val="0"/>
              </a:spcBef>
              <a:buNone/>
              <a:defRPr sz="1197" b="0" i="0" u="none" strike="noStrike" cap="none">
                <a:solidFill>
                  <a:srgbClr val="888888"/>
                </a:solidFill>
                <a:latin typeface="Calibri"/>
                <a:ea typeface="Calibri"/>
                <a:cs typeface="Calibri"/>
                <a:sym typeface="Calibri"/>
              </a:defRPr>
            </a:lvl4pPr>
            <a:lvl5pPr marL="0" marR="0" lvl="4" indent="0" algn="r" rtl="0">
              <a:spcBef>
                <a:spcPts val="0"/>
              </a:spcBef>
              <a:buNone/>
              <a:defRPr sz="1197" b="0" i="0" u="none" strike="noStrike" cap="none">
                <a:solidFill>
                  <a:srgbClr val="888888"/>
                </a:solidFill>
                <a:latin typeface="Calibri"/>
                <a:ea typeface="Calibri"/>
                <a:cs typeface="Calibri"/>
                <a:sym typeface="Calibri"/>
              </a:defRPr>
            </a:lvl5pPr>
            <a:lvl6pPr marL="0" marR="0" lvl="5" indent="0" algn="r" rtl="0">
              <a:spcBef>
                <a:spcPts val="0"/>
              </a:spcBef>
              <a:buNone/>
              <a:defRPr sz="1197" b="0" i="0" u="none" strike="noStrike" cap="none">
                <a:solidFill>
                  <a:srgbClr val="888888"/>
                </a:solidFill>
                <a:latin typeface="Calibri"/>
                <a:ea typeface="Calibri"/>
                <a:cs typeface="Calibri"/>
                <a:sym typeface="Calibri"/>
              </a:defRPr>
            </a:lvl6pPr>
            <a:lvl7pPr marL="0" marR="0" lvl="6" indent="0" algn="r" rtl="0">
              <a:spcBef>
                <a:spcPts val="0"/>
              </a:spcBef>
              <a:buNone/>
              <a:defRPr sz="1197" b="0" i="0" u="none" strike="noStrike" cap="none">
                <a:solidFill>
                  <a:srgbClr val="888888"/>
                </a:solidFill>
                <a:latin typeface="Calibri"/>
                <a:ea typeface="Calibri"/>
                <a:cs typeface="Calibri"/>
                <a:sym typeface="Calibri"/>
              </a:defRPr>
            </a:lvl7pPr>
            <a:lvl8pPr marL="0" marR="0" lvl="7" indent="0" algn="r" rtl="0">
              <a:spcBef>
                <a:spcPts val="0"/>
              </a:spcBef>
              <a:buNone/>
              <a:defRPr sz="1197" b="0" i="0" u="none" strike="noStrike" cap="none">
                <a:solidFill>
                  <a:srgbClr val="888888"/>
                </a:solidFill>
                <a:latin typeface="Calibri"/>
                <a:ea typeface="Calibri"/>
                <a:cs typeface="Calibri"/>
                <a:sym typeface="Calibri"/>
              </a:defRPr>
            </a:lvl8pPr>
            <a:lvl9pPr marL="0" marR="0" lvl="8" indent="0" algn="r" rtl="0">
              <a:spcBef>
                <a:spcPts val="0"/>
              </a:spcBef>
              <a:buNone/>
              <a:defRPr sz="1197" b="0" i="0" u="none" strike="noStrike" cap="none">
                <a:solidFill>
                  <a:srgbClr val="888888"/>
                </a:solidFill>
                <a:latin typeface="Calibri"/>
                <a:ea typeface="Calibri"/>
                <a:cs typeface="Calibri"/>
                <a:sym typeface="Calibri"/>
              </a:defRPr>
            </a:lvl9pPr>
          </a:lstStyle>
          <a:p>
            <a:pPr defTabSz="911865"/>
            <a:fld id="{00000000-1234-1234-1234-123412341234}" type="slidenum">
              <a:rPr lang="en-US" smtClean="0"/>
              <a:pPr defTabSz="911865"/>
              <a:t>‹#›</a:t>
            </a:fld>
            <a:endParaRPr lang="en-US"/>
          </a:p>
        </p:txBody>
      </p:sp>
      <p:sp>
        <p:nvSpPr>
          <p:cNvPr id="2" name="TextBox 1"/>
          <p:cNvSpPr txBox="1"/>
          <p:nvPr userDrawn="1"/>
        </p:nvSpPr>
        <p:spPr>
          <a:xfrm>
            <a:off x="11959141" y="6390957"/>
            <a:ext cx="304046" cy="337913"/>
          </a:xfrm>
          <a:prstGeom prst="rect">
            <a:avLst/>
          </a:prstGeom>
          <a:noFill/>
        </p:spPr>
        <p:txBody>
          <a:bodyPr wrap="square" rtlCol="0">
            <a:spAutoFit/>
          </a:bodyPr>
          <a:lstStyle/>
          <a:p>
            <a:pPr defTabSz="1215823"/>
            <a:r>
              <a:rPr lang="en-US" sz="798"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V.H</a:t>
            </a:r>
          </a:p>
        </p:txBody>
      </p:sp>
    </p:spTree>
    <p:extLst>
      <p:ext uri="{BB962C8B-B14F-4D97-AF65-F5344CB8AC3E}">
        <p14:creationId xmlns:p14="http://schemas.microsoft.com/office/powerpoint/2010/main" val="1690358781"/>
      </p:ext>
    </p:extLst>
  </p:cSld>
  <p:clrMap bg1="lt1" tx1="dk1" bg2="dk2" tx2="lt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Lst>
  <mc:AlternateContent xmlns:mc="http://schemas.openxmlformats.org/markup-compatibility/2006" xmlns:p14="http://schemas.microsoft.com/office/powerpoint/2010/main">
    <mc:Choice Requires="p14">
      <p:transition p14:dur="10"/>
    </mc:Choice>
    <mc:Fallback xmlns="">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6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6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6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6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6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6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6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6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6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6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6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6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6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6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6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6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6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6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6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6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6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6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6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6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6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6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63"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57.xml"/><Relationship Id="rId6" Type="http://schemas.openxmlformats.org/officeDocument/2006/relationships/image" Target="../media/image9.png"/><Relationship Id="rId5" Type="http://schemas.openxmlformats.org/officeDocument/2006/relationships/image" Target="../media/image2.png"/><Relationship Id="rId10" Type="http://schemas.openxmlformats.org/officeDocument/2006/relationships/image" Target="../media/image32.png"/><Relationship Id="rId4" Type="http://schemas.openxmlformats.org/officeDocument/2006/relationships/image" Target="../media/image8.png"/><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9.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8.xml"/><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image" Target="../media/image8.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7.gif"/><Relationship Id="rId5" Type="http://schemas.microsoft.com/office/2007/relationships/hdphoto" Target="../media/hdphoto1.wdp"/><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0.gif"/><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3.xml"/><Relationship Id="rId7" Type="http://schemas.openxmlformats.org/officeDocument/2006/relationships/image" Target="../media/image22.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1.png"/><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5" y="12947"/>
            <a:ext cx="12145972" cy="6832109"/>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1993848" y="1282332"/>
            <a:ext cx="8174147" cy="454913"/>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89"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89"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816367" y="3935102"/>
            <a:ext cx="8529110" cy="2815788"/>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75"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75"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75"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7233" y="826517"/>
            <a:ext cx="1303663" cy="1337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2968840" y="4896693"/>
            <a:ext cx="6053808" cy="919727"/>
          </a:xfrm>
          <a:prstGeom prst="rect">
            <a:avLst/>
          </a:prstGeom>
          <a:noFill/>
        </p:spPr>
        <p:txBody>
          <a:bodyPr wrap="none" lIns="90982" tIns="45492" rIns="90982" bIns="45492">
            <a:spAutoFit/>
          </a:bodyPr>
          <a:lstStyle/>
          <a:p>
            <a:pPr algn="ctr">
              <a:defRPr/>
            </a:pPr>
            <a:r>
              <a:rPr lang="en-US" sz="5380"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TIẾNG VIỆT</a:t>
            </a:r>
            <a:endParaRPr lang="vi-VN" sz="5380"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图片 5125" descr="15"/>
          <p:cNvPicPr>
            <a:picLocks noChangeAspect="1"/>
          </p:cNvPicPr>
          <p:nvPr/>
        </p:nvPicPr>
        <p:blipFill>
          <a:blip r:embed="rId3"/>
          <a:stretch>
            <a:fillRect/>
          </a:stretch>
        </p:blipFill>
        <p:spPr>
          <a:xfrm>
            <a:off x="-777081" y="-457200"/>
            <a:ext cx="14630399" cy="7620000"/>
          </a:xfrm>
          <a:prstGeom prst="rect">
            <a:avLst/>
          </a:prstGeom>
          <a:noFill/>
          <a:ln w="9525">
            <a:noFill/>
          </a:ln>
        </p:spPr>
      </p:pic>
      <p:sp>
        <p:nvSpPr>
          <p:cNvPr id="3" name="TextBox 2"/>
          <p:cNvSpPr txBox="1"/>
          <p:nvPr/>
        </p:nvSpPr>
        <p:spPr>
          <a:xfrm>
            <a:off x="1280319" y="457200"/>
            <a:ext cx="10210800" cy="5939997"/>
          </a:xfrm>
          <a:prstGeom prst="rect">
            <a:avLst/>
          </a:prstGeom>
          <a:noFill/>
        </p:spPr>
        <p:txBody>
          <a:bodyPr wrap="square" lIns="91350" tIns="45675" rIns="91350" bIns="45675" rtlCol="0">
            <a:spAutoFit/>
          </a:bodyPr>
          <a:lstStyle/>
          <a:p>
            <a:r>
              <a:rPr lang="en-US" sz="2000" b="1" u="sng" dirty="0">
                <a:solidFill>
                  <a:srgbClr val="FF0000"/>
                </a:solidFill>
                <a:latin typeface="Arial-Rounded" pitchFamily="34" charset="0"/>
                <a:ea typeface="Arial-Rounded" pitchFamily="34" charset="0"/>
                <a:cs typeface="Arial-Rounded" pitchFamily="34" charset="0"/>
              </a:rPr>
              <a:t>MẪU</a:t>
            </a:r>
            <a:r>
              <a:rPr lang="en-US" sz="2000" b="1" dirty="0">
                <a:latin typeface="Arial-Rounded" pitchFamily="34" charset="0"/>
                <a:ea typeface="Arial-Rounded" pitchFamily="34" charset="0"/>
                <a:cs typeface="Arial-Rounded" pitchFamily="34" charset="0"/>
              </a:rPr>
              <a:t>: </a:t>
            </a:r>
            <a:r>
              <a:rPr lang="vi-VN" sz="2000" b="1" dirty="0"/>
              <a:t>Em thích nhất là trò nhảy dây. Em thường chơi theo nhóm khoảng 4-5 người. Khi tham gia cần có dụng cụ là dây nhảy.</a:t>
            </a:r>
          </a:p>
          <a:p>
            <a:r>
              <a:rPr lang="vi-VN" sz="2000" b="1" dirty="0"/>
              <a:t>- Cách chơi: Oẳn tù tì chọn ra 2 bạn thua cuộc để cầm dây thun. Hai bạn đó sẽ đứng căng dây cho các bạn nhảy, từng bạn chơi lần lượt dùng cổ chân khéo léo ngoắc chéo vào dây rồi trả lại vị trí cũ, (ngoắc 1 chân rồi đến 2 chân vào dây, thực hiện động tác nhảy cả người vào trong dây, lộn chéo dây, nhảy trở lại vị trí cũ) ... Nhảy hết động tác theo quy ước chung thì được nghỉ ra ngoài để chờ nhảy ở mức cao hơn</a:t>
            </a:r>
          </a:p>
          <a:p>
            <a:r>
              <a:rPr lang="vi-VN" sz="2000" b="1" dirty="0"/>
              <a:t>Trò chơi cứ như vậy theo mức dây từ thấp đến cao, động tác cũng từ đơn giản đến phức tạp theo chiều cao của dây và theo quy ước riêng của từng nhóm</a:t>
            </a:r>
          </a:p>
          <a:p>
            <a:r>
              <a:rPr lang="vi-VN" sz="2000" b="1" dirty="0"/>
              <a:t>Độ cao và độ mở rộng (to) của dây tăng dần như sau: Cổ chân, 2 cổ chân, bắp chân, 2 bắp chân, đầu gối, 2 đầu gối, đùi, 2 đùi, hông, ngực, nách.</a:t>
            </a:r>
          </a:p>
          <a:p>
            <a:r>
              <a:rPr lang="vi-VN" sz="2000" b="1" dirty="0"/>
              <a:t>Luật chơi:</a:t>
            </a:r>
          </a:p>
          <a:p>
            <a:r>
              <a:rPr lang="vi-VN" sz="2000" b="1" dirty="0"/>
              <a:t>Hai bạn đứng căng dây phải ở đúng vị trí quy định và phải đứng im, không dịch chuyển trong khi các bạn khác đang nhảy. Người nhảy dây trong quá trình nhảy mà sai động tác hoặc không ngoắc được vào dây thì mất quyền nhảy, phải vào thay thế một trong hai bạn đang đứng căng dây.</a:t>
            </a:r>
          </a:p>
          <a:p>
            <a:r>
              <a:rPr lang="vi-VN" sz="2000" b="1" dirty="0"/>
              <a:t>Một khoảng sân vừa đủ và sạch sẽ là nơi các bé có thể thỏa sức chơi nhảy dây cao su rồi. Dù trò chơi này không còn phổ biến như xưa, nhưng nó đã để lại cho lứa tuổi thiếu niên nhi đồng những ký ức đẹp về sợi dây thun của tuổi thơ.</a:t>
            </a:r>
          </a:p>
        </p:txBody>
      </p:sp>
    </p:spTree>
    <p:extLst>
      <p:ext uri="{BB962C8B-B14F-4D97-AF65-F5344CB8AC3E}">
        <p14:creationId xmlns:p14="http://schemas.microsoft.com/office/powerpoint/2010/main" val="28894649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图片 5125" descr="15"/>
          <p:cNvPicPr>
            <a:picLocks noChangeAspect="1"/>
          </p:cNvPicPr>
          <p:nvPr/>
        </p:nvPicPr>
        <p:blipFill>
          <a:blip r:embed="rId3"/>
          <a:stretch>
            <a:fillRect/>
          </a:stretch>
        </p:blipFill>
        <p:spPr>
          <a:xfrm>
            <a:off x="-1539081" y="-304800"/>
            <a:ext cx="15487650" cy="8077200"/>
          </a:xfrm>
          <a:prstGeom prst="rect">
            <a:avLst/>
          </a:prstGeom>
          <a:noFill/>
          <a:ln w="9525">
            <a:noFill/>
          </a:ln>
        </p:spPr>
      </p:pic>
      <p:sp>
        <p:nvSpPr>
          <p:cNvPr id="3" name="TextBox 2"/>
          <p:cNvSpPr txBox="1"/>
          <p:nvPr/>
        </p:nvSpPr>
        <p:spPr>
          <a:xfrm>
            <a:off x="658416" y="1066800"/>
            <a:ext cx="11092656" cy="4893556"/>
          </a:xfrm>
          <a:prstGeom prst="rect">
            <a:avLst/>
          </a:prstGeom>
          <a:noFill/>
        </p:spPr>
        <p:txBody>
          <a:bodyPr wrap="square" lIns="91350" tIns="45675" rIns="91350" bIns="45675" rtlCol="0">
            <a:spAutoFit/>
          </a:bodyPr>
          <a:lstStyle/>
          <a:p>
            <a:pPr algn="ctr"/>
            <a:r>
              <a:rPr lang="en-US" sz="2400" b="1" u="sng" dirty="0">
                <a:solidFill>
                  <a:srgbClr val="FF0000"/>
                </a:solidFill>
                <a:latin typeface="Arial-Rounded" pitchFamily="34" charset="0"/>
                <a:ea typeface="Arial-Rounded" pitchFamily="34" charset="0"/>
                <a:cs typeface="Arial-Rounded" pitchFamily="34" charset="0"/>
              </a:rPr>
              <a:t>MẪU</a:t>
            </a:r>
            <a:r>
              <a:rPr lang="en-US" sz="2400" b="1" dirty="0">
                <a:latin typeface="Arial-Rounded" pitchFamily="34" charset="0"/>
                <a:ea typeface="Arial-Rounded" pitchFamily="34" charset="0"/>
                <a:cs typeface="Arial-Rounded" pitchFamily="34" charset="0"/>
              </a:rPr>
              <a:t>: </a:t>
            </a:r>
            <a:r>
              <a:rPr lang="vi-VN" sz="2400" b="1" dirty="0"/>
              <a:t>Có rất nhiều môn thể thao tốt cho sức khoẻ và nổi tiếng toàn thế giới. Bóng đá là một trong những môn thể thao yêu thích của em. Có hai đội chơi, mỗi đội gồm 11 người. Luật chơi cơ bản là dùng chân đá bóng sao cho vào khung thành của mình. Bóng đá được biết đến như môn thể thao vua. Đầu tiên, nó nâng cao tinh thần đoàn kết khi áp dụng kĩ thuật chơi để tạo nên sức mạnh đồng đội. Thứ hai, chơi bóng không chỉ giảm căng thẳng và những chất béo có hại của cơ thể, mà còn giúp thư giãn tinh thần sau một ngày làm việc vất vả. Anh trai em thường xuyên chơi đá bóng sau giờ làm bởi vì anh ấy nằm trong câu lạc bộ thể thao địa phương. Hơn nữa, bóng đá không đơn thuần là một môn thể thao, nó là một thể loại nghệ thuật bởi vì sự nổi tiếng. Ngày càng có nhiều đội bóng tầm cỡ thế giới nhu: MU, Arsenal, Barcelona với nhiều cầu thủ tài năng. Mặc dù em không đá bóng giỏi, em vẫn thích xem đá bóng bởi vì nó thú vị và ta có thể học từ những kĩ thuật của họ. </a:t>
            </a:r>
            <a:br>
              <a:rPr lang="vi-VN" sz="2400" b="1" dirty="0"/>
            </a:br>
            <a:endParaRPr lang="en-US" sz="2400" b="1" dirty="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2757047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8166" y="3986778"/>
            <a:ext cx="4761369" cy="2871222"/>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578" y="-353791"/>
            <a:ext cx="3648558" cy="2057404"/>
          </a:xfrm>
          <a:prstGeom prst="rect">
            <a:avLst/>
          </a:prstGeom>
        </p:spPr>
      </p:pic>
      <p:pic>
        <p:nvPicPr>
          <p:cNvPr id="20" name="图片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996943">
            <a:off x="2545002" y="1335038"/>
            <a:ext cx="6321654" cy="5746313"/>
          </a:xfrm>
          <a:prstGeom prst="rect">
            <a:avLst/>
          </a:prstGeom>
        </p:spPr>
      </p:pic>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38409" y="228600"/>
            <a:ext cx="6254301" cy="4130399"/>
          </a:xfrm>
          <a:prstGeom prst="rect">
            <a:avLst/>
          </a:prstGeom>
        </p:spPr>
      </p:pic>
      <p:sp>
        <p:nvSpPr>
          <p:cNvPr id="2" name="TextBox 1"/>
          <p:cNvSpPr txBox="1"/>
          <p:nvPr/>
        </p:nvSpPr>
        <p:spPr>
          <a:xfrm rot="20735398">
            <a:off x="2510184" y="1323646"/>
            <a:ext cx="3510752" cy="1754326"/>
          </a:xfrm>
          <a:prstGeom prst="rect">
            <a:avLst/>
          </a:prstGeom>
          <a:noFill/>
        </p:spPr>
        <p:txBody>
          <a:bodyPr wrap="square" rtlCol="0">
            <a:spAutoFit/>
          </a:bodyPr>
          <a:lstStyle/>
          <a:p>
            <a:pPr algn="ctr"/>
            <a:r>
              <a:rPr lang="nl-NL" sz="3600" dirty="0">
                <a:solidFill>
                  <a:srgbClr val="002060"/>
                </a:solidFill>
              </a:rPr>
              <a:t>Bình chọn bài nói hay, trình bày hấp dẫn.</a:t>
            </a:r>
            <a:endParaRPr lang="en-US" sz="3600" dirty="0">
              <a:solidFill>
                <a:srgbClr val="002060"/>
              </a:solidFill>
            </a:endParaRPr>
          </a:p>
        </p:txBody>
      </p:sp>
    </p:spTree>
    <p:extLst>
      <p:ext uri="{BB962C8B-B14F-4D97-AF65-F5344CB8AC3E}">
        <p14:creationId xmlns:p14="http://schemas.microsoft.com/office/powerpoint/2010/main" val="7783775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2EBF8"/>
        </a:solidFill>
        <a:effectLst/>
      </p:bgPr>
    </p:bg>
    <p:spTree>
      <p:nvGrpSpPr>
        <p:cNvPr id="1" name="Shape 113"/>
        <p:cNvGrpSpPr/>
        <p:nvPr/>
      </p:nvGrpSpPr>
      <p:grpSpPr>
        <a:xfrm>
          <a:off x="0" y="0"/>
          <a:ext cx="0" cy="0"/>
          <a:chOff x="0" y="0"/>
          <a:chExt cx="0" cy="0"/>
        </a:xfrm>
      </p:grpSpPr>
      <p:pic>
        <p:nvPicPr>
          <p:cNvPr id="114" name="Google Shape;114;p2"/>
          <p:cNvPicPr preferRelativeResize="0"/>
          <p:nvPr/>
        </p:nvPicPr>
        <p:blipFill rotWithShape="1">
          <a:blip r:embed="rId3">
            <a:alphaModFix/>
          </a:blip>
          <a:srcRect/>
          <a:stretch/>
        </p:blipFill>
        <p:spPr>
          <a:xfrm>
            <a:off x="0" y="8484"/>
            <a:ext cx="12161838" cy="5392573"/>
          </a:xfrm>
          <a:prstGeom prst="rect">
            <a:avLst/>
          </a:prstGeom>
          <a:noFill/>
          <a:ln>
            <a:noFill/>
          </a:ln>
        </p:spPr>
      </p:pic>
      <p:pic>
        <p:nvPicPr>
          <p:cNvPr id="115" name="Google Shape;115;p2"/>
          <p:cNvPicPr preferRelativeResize="0"/>
          <p:nvPr/>
        </p:nvPicPr>
        <p:blipFill rotWithShape="1">
          <a:blip r:embed="rId4">
            <a:alphaModFix/>
          </a:blip>
          <a:srcRect/>
          <a:stretch/>
        </p:blipFill>
        <p:spPr>
          <a:xfrm>
            <a:off x="18" y="9714"/>
            <a:ext cx="12161836" cy="4858090"/>
          </a:xfrm>
          <a:prstGeom prst="rect">
            <a:avLst/>
          </a:prstGeom>
          <a:noFill/>
          <a:ln>
            <a:noFill/>
          </a:ln>
        </p:spPr>
      </p:pic>
      <p:grpSp>
        <p:nvGrpSpPr>
          <p:cNvPr id="116" name="Google Shape;116;p2"/>
          <p:cNvGrpSpPr/>
          <p:nvPr/>
        </p:nvGrpSpPr>
        <p:grpSpPr>
          <a:xfrm>
            <a:off x="0" y="5154036"/>
            <a:ext cx="12161838" cy="1695498"/>
            <a:chOff x="0" y="5158297"/>
            <a:chExt cx="12192000" cy="1699703"/>
          </a:xfrm>
        </p:grpSpPr>
        <p:pic>
          <p:nvPicPr>
            <p:cNvPr id="117" name="Google Shape;117;p2"/>
            <p:cNvPicPr preferRelativeResize="0"/>
            <p:nvPr/>
          </p:nvPicPr>
          <p:blipFill rotWithShape="1">
            <a:blip r:embed="rId5">
              <a:alphaModFix/>
            </a:blip>
            <a:srcRect/>
            <a:stretch/>
          </p:blipFill>
          <p:spPr>
            <a:xfrm>
              <a:off x="0" y="5158297"/>
              <a:ext cx="12192000" cy="495300"/>
            </a:xfrm>
            <a:prstGeom prst="rect">
              <a:avLst/>
            </a:prstGeom>
            <a:noFill/>
            <a:ln>
              <a:noFill/>
            </a:ln>
          </p:spPr>
        </p:pic>
        <p:sp>
          <p:nvSpPr>
            <p:cNvPr id="118" name="Google Shape;118;p2"/>
            <p:cNvSpPr/>
            <p:nvPr/>
          </p:nvSpPr>
          <p:spPr>
            <a:xfrm>
              <a:off x="0" y="5405947"/>
              <a:ext cx="12192000" cy="1452053"/>
            </a:xfrm>
            <a:prstGeom prst="rect">
              <a:avLst/>
            </a:prstGeom>
            <a:solidFill>
              <a:srgbClr val="7DBDED"/>
            </a:solidFill>
            <a:ln>
              <a:noFill/>
            </a:ln>
          </p:spPr>
          <p:txBody>
            <a:bodyPr spcFirstLastPara="1" wrap="square" lIns="121598" tIns="60783" rIns="121598" bIns="60783" anchor="ctr" anchorCtr="0">
              <a:noAutofit/>
            </a:bodyPr>
            <a:lstStyle/>
            <a:p>
              <a:pPr algn="ctr" defTabSz="911843">
                <a:buClr>
                  <a:srgbClr val="000000"/>
                </a:buClr>
                <a:defRPr/>
              </a:pPr>
              <a:endParaRPr sz="1862" kern="0">
                <a:solidFill>
                  <a:srgbClr val="FFFFFF"/>
                </a:solidFill>
                <a:latin typeface="Calibri"/>
                <a:ea typeface="Calibri"/>
                <a:cs typeface="Calibri"/>
                <a:sym typeface="Calibri"/>
              </a:endParaRPr>
            </a:p>
          </p:txBody>
        </p:sp>
      </p:grpSp>
      <p:pic>
        <p:nvPicPr>
          <p:cNvPr id="119" name="Google Shape;119;p2"/>
          <p:cNvPicPr preferRelativeResize="0"/>
          <p:nvPr/>
        </p:nvPicPr>
        <p:blipFill rotWithShape="1">
          <a:blip r:embed="rId6">
            <a:alphaModFix/>
          </a:blip>
          <a:srcRect/>
          <a:stretch/>
        </p:blipFill>
        <p:spPr>
          <a:xfrm>
            <a:off x="10850639" y="8483"/>
            <a:ext cx="1007153" cy="2137823"/>
          </a:xfrm>
          <a:prstGeom prst="rect">
            <a:avLst/>
          </a:prstGeom>
          <a:noFill/>
          <a:ln>
            <a:noFill/>
          </a:ln>
        </p:spPr>
      </p:pic>
      <p:pic>
        <p:nvPicPr>
          <p:cNvPr id="120" name="Google Shape;120;p2"/>
          <p:cNvPicPr preferRelativeResize="0"/>
          <p:nvPr/>
        </p:nvPicPr>
        <p:blipFill rotWithShape="1">
          <a:blip r:embed="rId7">
            <a:alphaModFix/>
          </a:blip>
          <a:srcRect/>
          <a:stretch/>
        </p:blipFill>
        <p:spPr>
          <a:xfrm>
            <a:off x="304063" y="8483"/>
            <a:ext cx="1653250" cy="3344505"/>
          </a:xfrm>
          <a:prstGeom prst="rect">
            <a:avLst/>
          </a:prstGeom>
          <a:noFill/>
          <a:ln>
            <a:noFill/>
          </a:ln>
        </p:spPr>
      </p:pic>
      <p:pic>
        <p:nvPicPr>
          <p:cNvPr id="121" name="Google Shape;121;p2"/>
          <p:cNvPicPr preferRelativeResize="0"/>
          <p:nvPr/>
        </p:nvPicPr>
        <p:blipFill rotWithShape="1">
          <a:blip r:embed="rId8">
            <a:alphaModFix/>
          </a:blip>
          <a:srcRect t="20506"/>
          <a:stretch/>
        </p:blipFill>
        <p:spPr>
          <a:xfrm>
            <a:off x="2261359" y="8500"/>
            <a:ext cx="1339703" cy="1858039"/>
          </a:xfrm>
          <a:prstGeom prst="rect">
            <a:avLst/>
          </a:prstGeom>
          <a:noFill/>
          <a:ln>
            <a:noFill/>
          </a:ln>
        </p:spPr>
      </p:pic>
      <p:pic>
        <p:nvPicPr>
          <p:cNvPr id="122" name="Google Shape;122;p2"/>
          <p:cNvPicPr preferRelativeResize="0"/>
          <p:nvPr/>
        </p:nvPicPr>
        <p:blipFill rotWithShape="1">
          <a:blip r:embed="rId9">
            <a:alphaModFix/>
          </a:blip>
          <a:srcRect/>
          <a:stretch/>
        </p:blipFill>
        <p:spPr>
          <a:xfrm>
            <a:off x="4785524" y="1680737"/>
            <a:ext cx="7376313" cy="3791076"/>
          </a:xfrm>
          <a:prstGeom prst="rect">
            <a:avLst/>
          </a:prstGeom>
          <a:noFill/>
          <a:ln>
            <a:noFill/>
          </a:ln>
        </p:spPr>
      </p:pic>
      <p:pic>
        <p:nvPicPr>
          <p:cNvPr id="123" name="Google Shape;123;p2"/>
          <p:cNvPicPr preferRelativeResize="0"/>
          <p:nvPr/>
        </p:nvPicPr>
        <p:blipFill rotWithShape="1">
          <a:blip r:embed="rId10">
            <a:alphaModFix/>
          </a:blip>
          <a:srcRect/>
          <a:stretch/>
        </p:blipFill>
        <p:spPr>
          <a:xfrm>
            <a:off x="371098" y="1680737"/>
            <a:ext cx="7432749" cy="5148745"/>
          </a:xfrm>
          <a:prstGeom prst="rect">
            <a:avLst/>
          </a:prstGeom>
          <a:noFill/>
          <a:ln>
            <a:noFill/>
          </a:ln>
        </p:spPr>
      </p:pic>
      <p:sp>
        <p:nvSpPr>
          <p:cNvPr id="20" name="文本框 34">
            <a:extLst>
              <a:ext uri="{FF2B5EF4-FFF2-40B4-BE49-F238E27FC236}">
                <a16:creationId xmlns:a16="http://schemas.microsoft.com/office/drawing/2014/main" id="{D352A507-0C43-4A7F-BF1F-0949297508EC}"/>
              </a:ext>
            </a:extLst>
          </p:cNvPr>
          <p:cNvSpPr txBox="1">
            <a:spLocks noChangeArrowheads="1"/>
          </p:cNvSpPr>
          <p:nvPr/>
        </p:nvSpPr>
        <p:spPr bwMode="auto">
          <a:xfrm>
            <a:off x="5605644" y="2201682"/>
            <a:ext cx="5748590" cy="2302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90" tIns="45606" rIns="91190" bIns="45606">
            <a:spAutoFit/>
          </a:bodyPr>
          <a:lstStyle>
            <a:lvl1pPr>
              <a:lnSpc>
                <a:spcPct val="90000"/>
              </a:lnSpc>
              <a:spcBef>
                <a:spcPts val="1000"/>
              </a:spcBef>
              <a:buFont typeface="Arial" pitchFamily="34" charset="0"/>
              <a:buChar char="•"/>
              <a:defRPr sz="2800">
                <a:solidFill>
                  <a:schemeClr val="tx1"/>
                </a:solidFill>
                <a:latin typeface="字魂59号-创粗黑"/>
                <a:ea typeface="字魂59号-创粗黑"/>
                <a:cs typeface="字魂59号-创粗黑"/>
              </a:defRPr>
            </a:lvl1pPr>
            <a:lvl2pPr marL="742950" indent="-285750">
              <a:lnSpc>
                <a:spcPct val="90000"/>
              </a:lnSpc>
              <a:spcBef>
                <a:spcPts val="500"/>
              </a:spcBef>
              <a:buFont typeface="Arial" pitchFamily="34" charset="0"/>
              <a:buChar char="•"/>
              <a:defRPr sz="2400">
                <a:solidFill>
                  <a:schemeClr val="tx1"/>
                </a:solidFill>
                <a:latin typeface="字魂59号-创粗黑"/>
                <a:ea typeface="字魂59号-创粗黑"/>
                <a:cs typeface="字魂59号-创粗黑"/>
              </a:defRPr>
            </a:lvl2pPr>
            <a:lvl3pPr marL="1143000" indent="-228600">
              <a:lnSpc>
                <a:spcPct val="90000"/>
              </a:lnSpc>
              <a:spcBef>
                <a:spcPts val="500"/>
              </a:spcBef>
              <a:buFont typeface="Arial" pitchFamily="34" charset="0"/>
              <a:buChar char="•"/>
              <a:defRPr sz="2000">
                <a:solidFill>
                  <a:schemeClr val="tx1"/>
                </a:solidFill>
                <a:latin typeface="字魂59号-创粗黑"/>
                <a:ea typeface="字魂59号-创粗黑"/>
                <a:cs typeface="字魂59号-创粗黑"/>
              </a:defRPr>
            </a:lvl3pPr>
            <a:lvl4pPr marL="1600200" indent="-228600">
              <a:lnSpc>
                <a:spcPct val="90000"/>
              </a:lnSpc>
              <a:spcBef>
                <a:spcPts val="500"/>
              </a:spcBef>
              <a:buFont typeface="Arial" pitchFamily="34" charset="0"/>
              <a:buChar char="•"/>
              <a:defRPr>
                <a:solidFill>
                  <a:schemeClr val="tx1"/>
                </a:solidFill>
                <a:latin typeface="字魂59号-创粗黑"/>
                <a:ea typeface="字魂59号-创粗黑"/>
                <a:cs typeface="字魂59号-创粗黑"/>
              </a:defRPr>
            </a:lvl4pPr>
            <a:lvl5pPr marL="2057400" indent="-228600">
              <a:lnSpc>
                <a:spcPct val="90000"/>
              </a:lnSpc>
              <a:spcBef>
                <a:spcPts val="500"/>
              </a:spcBef>
              <a:buFont typeface="Arial" pitchFamily="34" charset="0"/>
              <a:buChar char="•"/>
              <a:defRPr>
                <a:solidFill>
                  <a:schemeClr val="tx1"/>
                </a:solidFill>
                <a:latin typeface="字魂59号-创粗黑"/>
                <a:ea typeface="字魂59号-创粗黑"/>
                <a:cs typeface="字魂59号-创粗黑"/>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9pPr>
          </a:lstStyle>
          <a:p>
            <a:pPr algn="ctr" defTabSz="911843" eaLnBrk="0" fontAlgn="base" hangingPunct="0">
              <a:lnSpc>
                <a:spcPct val="100000"/>
              </a:lnSpc>
              <a:spcBef>
                <a:spcPct val="0"/>
              </a:spcBef>
              <a:spcAft>
                <a:spcPct val="0"/>
              </a:spcAft>
              <a:buNone/>
            </a:pPr>
            <a:r>
              <a:rPr lang="en-US" altLang="zh-CN" sz="7182" b="1" dirty="0" err="1">
                <a:solidFill>
                  <a:srgbClr val="0070C0"/>
                </a:solidFill>
                <a:latin typeface="Arial-Rounded" pitchFamily="34" charset="0"/>
                <a:ea typeface="SimSun" pitchFamily="2" charset="-122"/>
                <a:sym typeface="Century Gothic" pitchFamily="34" charset="0"/>
              </a:rPr>
              <a:t>Tạm</a:t>
            </a:r>
            <a:r>
              <a:rPr lang="en-US" altLang="zh-CN" sz="7182" b="1" dirty="0">
                <a:solidFill>
                  <a:srgbClr val="0070C0"/>
                </a:solidFill>
                <a:latin typeface="Arial-Rounded" pitchFamily="34" charset="0"/>
                <a:ea typeface="SimSun" pitchFamily="2" charset="-122"/>
                <a:sym typeface="Century Gothic" pitchFamily="34" charset="0"/>
              </a:rPr>
              <a:t> </a:t>
            </a:r>
            <a:r>
              <a:rPr lang="en-US" altLang="zh-CN" sz="7182" b="1" dirty="0" err="1">
                <a:solidFill>
                  <a:srgbClr val="0070C0"/>
                </a:solidFill>
                <a:latin typeface="Arial-Rounded" pitchFamily="34" charset="0"/>
                <a:ea typeface="SimSun" pitchFamily="2" charset="-122"/>
                <a:sym typeface="Century Gothic" pitchFamily="34" charset="0"/>
              </a:rPr>
              <a:t>biệt</a:t>
            </a:r>
            <a:r>
              <a:rPr lang="en-US" altLang="zh-CN" sz="7182" b="1" dirty="0">
                <a:solidFill>
                  <a:srgbClr val="0070C0"/>
                </a:solidFill>
                <a:latin typeface="Arial-Rounded" pitchFamily="34" charset="0"/>
                <a:ea typeface="SimSun" pitchFamily="2" charset="-122"/>
                <a:sym typeface="Century Gothic" pitchFamily="34" charset="0"/>
              </a:rPr>
              <a:t> </a:t>
            </a:r>
            <a:r>
              <a:rPr lang="en-US" altLang="zh-CN" sz="7182" b="1" dirty="0" err="1">
                <a:solidFill>
                  <a:srgbClr val="0070C0"/>
                </a:solidFill>
                <a:latin typeface="Arial-Rounded" pitchFamily="34" charset="0"/>
                <a:ea typeface="SimSun" pitchFamily="2" charset="-122"/>
                <a:sym typeface="Century Gothic" pitchFamily="34" charset="0"/>
              </a:rPr>
              <a:t>và</a:t>
            </a:r>
            <a:r>
              <a:rPr lang="en-US" altLang="zh-CN" sz="7182" b="1" dirty="0">
                <a:solidFill>
                  <a:srgbClr val="0070C0"/>
                </a:solidFill>
                <a:latin typeface="Arial-Rounded" pitchFamily="34" charset="0"/>
                <a:ea typeface="SimSun" pitchFamily="2" charset="-122"/>
                <a:sym typeface="Century Gothic" pitchFamily="34" charset="0"/>
              </a:rPr>
              <a:t> </a:t>
            </a:r>
          </a:p>
          <a:p>
            <a:pPr algn="ctr" defTabSz="911843" eaLnBrk="0" fontAlgn="base" hangingPunct="0">
              <a:lnSpc>
                <a:spcPct val="100000"/>
              </a:lnSpc>
              <a:spcBef>
                <a:spcPct val="0"/>
              </a:spcBef>
              <a:spcAft>
                <a:spcPct val="0"/>
              </a:spcAft>
              <a:buNone/>
            </a:pPr>
            <a:r>
              <a:rPr lang="en-US" altLang="zh-CN" sz="7182" b="1" dirty="0" err="1">
                <a:solidFill>
                  <a:srgbClr val="0070C0"/>
                </a:solidFill>
                <a:latin typeface="Arial-Rounded" pitchFamily="34" charset="0"/>
                <a:ea typeface="SimSun" pitchFamily="2" charset="-122"/>
                <a:sym typeface="Century Gothic" pitchFamily="34" charset="0"/>
              </a:rPr>
              <a:t>hẹn</a:t>
            </a:r>
            <a:r>
              <a:rPr lang="en-US" altLang="zh-CN" sz="7182" b="1" dirty="0">
                <a:solidFill>
                  <a:srgbClr val="0070C0"/>
                </a:solidFill>
                <a:latin typeface="Arial-Rounded" pitchFamily="34" charset="0"/>
                <a:ea typeface="SimSun" pitchFamily="2" charset="-122"/>
                <a:sym typeface="Century Gothic" pitchFamily="34" charset="0"/>
              </a:rPr>
              <a:t> </a:t>
            </a:r>
            <a:r>
              <a:rPr lang="en-US" altLang="zh-CN" sz="7182" b="1" dirty="0" err="1">
                <a:solidFill>
                  <a:srgbClr val="0070C0"/>
                </a:solidFill>
                <a:latin typeface="Arial-Rounded" pitchFamily="34" charset="0"/>
                <a:ea typeface="SimSun" pitchFamily="2" charset="-122"/>
                <a:sym typeface="Century Gothic" pitchFamily="34" charset="0"/>
              </a:rPr>
              <a:t>gặp</a:t>
            </a:r>
            <a:r>
              <a:rPr lang="en-US" altLang="zh-CN" sz="7182" b="1" dirty="0">
                <a:solidFill>
                  <a:srgbClr val="0070C0"/>
                </a:solidFill>
                <a:latin typeface="Arial-Rounded" pitchFamily="34" charset="0"/>
                <a:ea typeface="SimSun" pitchFamily="2" charset="-122"/>
                <a:sym typeface="Century Gothic" pitchFamily="34" charset="0"/>
              </a:rPr>
              <a:t> </a:t>
            </a:r>
            <a:r>
              <a:rPr lang="en-US" altLang="zh-CN" sz="7182" b="1" dirty="0" err="1">
                <a:solidFill>
                  <a:srgbClr val="0070C0"/>
                </a:solidFill>
                <a:latin typeface="Arial-Rounded" pitchFamily="34" charset="0"/>
                <a:ea typeface="SimSun" pitchFamily="2" charset="-122"/>
                <a:sym typeface="Century Gothic" pitchFamily="34" charset="0"/>
              </a:rPr>
              <a:t>lại</a:t>
            </a:r>
            <a:endParaRPr lang="zh-CN" altLang="en-US" sz="7182" b="1" dirty="0">
              <a:solidFill>
                <a:srgbClr val="0070C0"/>
              </a:solidFill>
              <a:latin typeface="Arial-Rounded" pitchFamily="34" charset="0"/>
              <a:ea typeface="SimSun" pitchFamily="2" charset="-122"/>
              <a:sym typeface="Century Gothic" pitchFamily="34" charset="0"/>
            </a:endParaRPr>
          </a:p>
        </p:txBody>
      </p:sp>
    </p:spTree>
    <p:extLst>
      <p:ext uri="{BB962C8B-B14F-4D97-AF65-F5344CB8AC3E}">
        <p14:creationId xmlns:p14="http://schemas.microsoft.com/office/powerpoint/2010/main" val="29344528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316" name="Google Shape;316;p14"/>
          <p:cNvPicPr preferRelativeResize="0"/>
          <p:nvPr/>
        </p:nvPicPr>
        <p:blipFill rotWithShape="1">
          <a:blip r:embed="rId3">
            <a:alphaModFix/>
          </a:blip>
          <a:srcRect/>
          <a:stretch/>
        </p:blipFill>
        <p:spPr>
          <a:xfrm>
            <a:off x="0" y="8484"/>
            <a:ext cx="12161838" cy="5392573"/>
          </a:xfrm>
          <a:prstGeom prst="rect">
            <a:avLst/>
          </a:prstGeom>
          <a:noFill/>
          <a:ln>
            <a:noFill/>
          </a:ln>
        </p:spPr>
      </p:pic>
      <p:grpSp>
        <p:nvGrpSpPr>
          <p:cNvPr id="317" name="Google Shape;317;p14"/>
          <p:cNvGrpSpPr/>
          <p:nvPr/>
        </p:nvGrpSpPr>
        <p:grpSpPr>
          <a:xfrm>
            <a:off x="0" y="5154036"/>
            <a:ext cx="12161838" cy="1695498"/>
            <a:chOff x="0" y="5158297"/>
            <a:chExt cx="12192000" cy="1699703"/>
          </a:xfrm>
        </p:grpSpPr>
        <p:pic>
          <p:nvPicPr>
            <p:cNvPr id="318" name="Google Shape;318;p14"/>
            <p:cNvPicPr preferRelativeResize="0"/>
            <p:nvPr/>
          </p:nvPicPr>
          <p:blipFill rotWithShape="1">
            <a:blip r:embed="rId4">
              <a:alphaModFix/>
            </a:blip>
            <a:srcRect/>
            <a:stretch/>
          </p:blipFill>
          <p:spPr>
            <a:xfrm>
              <a:off x="0" y="5158297"/>
              <a:ext cx="12192000" cy="495300"/>
            </a:xfrm>
            <a:prstGeom prst="rect">
              <a:avLst/>
            </a:prstGeom>
            <a:noFill/>
            <a:ln>
              <a:noFill/>
            </a:ln>
          </p:spPr>
        </p:pic>
        <p:sp>
          <p:nvSpPr>
            <p:cNvPr id="319" name="Google Shape;319;p14"/>
            <p:cNvSpPr/>
            <p:nvPr/>
          </p:nvSpPr>
          <p:spPr>
            <a:xfrm>
              <a:off x="0" y="5405947"/>
              <a:ext cx="12192000" cy="1452053"/>
            </a:xfrm>
            <a:prstGeom prst="rect">
              <a:avLst/>
            </a:prstGeom>
            <a:solidFill>
              <a:srgbClr val="7DBDED"/>
            </a:solidFill>
            <a:ln>
              <a:noFill/>
            </a:ln>
          </p:spPr>
          <p:txBody>
            <a:bodyPr spcFirstLastPara="1" wrap="square" lIns="121598" tIns="60783" rIns="121598" bIns="60783" anchor="ctr" anchorCtr="0">
              <a:noAutofit/>
            </a:bodyPr>
            <a:lstStyle/>
            <a:p>
              <a:pPr algn="ctr" defTabSz="911843">
                <a:buClr>
                  <a:srgbClr val="000000"/>
                </a:buClr>
                <a:defRPr/>
              </a:pPr>
              <a:endParaRPr sz="1862" kern="0">
                <a:solidFill>
                  <a:srgbClr val="FFFFFF"/>
                </a:solidFill>
                <a:latin typeface="Calibri"/>
                <a:ea typeface="Calibri"/>
                <a:cs typeface="Calibri"/>
                <a:sym typeface="Calibri"/>
              </a:endParaRPr>
            </a:p>
          </p:txBody>
        </p:sp>
      </p:grpSp>
      <p:sp>
        <p:nvSpPr>
          <p:cNvPr id="320" name="Google Shape;320;p14"/>
          <p:cNvSpPr/>
          <p:nvPr/>
        </p:nvSpPr>
        <p:spPr>
          <a:xfrm>
            <a:off x="535234" y="562705"/>
            <a:ext cx="11091375" cy="5732624"/>
          </a:xfrm>
          <a:prstGeom prst="roundRect">
            <a:avLst>
              <a:gd name="adj" fmla="val 8557"/>
            </a:avLst>
          </a:prstGeom>
          <a:solidFill>
            <a:schemeClr val="lt1"/>
          </a:solidFill>
          <a:ln>
            <a:noFill/>
          </a:ln>
        </p:spPr>
        <p:txBody>
          <a:bodyPr spcFirstLastPara="1" wrap="square" lIns="91174" tIns="45586" rIns="91174" bIns="45586" anchor="ctr" anchorCtr="0">
            <a:noAutofit/>
          </a:bodyPr>
          <a:lstStyle/>
          <a:p>
            <a:pPr algn="ctr" defTabSz="911843">
              <a:buClr>
                <a:srgbClr val="000000"/>
              </a:buClr>
              <a:defRPr/>
            </a:pPr>
            <a:endParaRPr sz="1862" kern="0">
              <a:solidFill>
                <a:srgbClr val="FFFFFF"/>
              </a:solidFill>
              <a:latin typeface="Calibri"/>
              <a:ea typeface="Calibri"/>
              <a:cs typeface="Calibri"/>
              <a:sym typeface="Calibri"/>
            </a:endParaRPr>
          </a:p>
        </p:txBody>
      </p:sp>
      <p:pic>
        <p:nvPicPr>
          <p:cNvPr id="321" name="Google Shape;321;p14"/>
          <p:cNvPicPr preferRelativeResize="0"/>
          <p:nvPr/>
        </p:nvPicPr>
        <p:blipFill rotWithShape="1">
          <a:blip r:embed="rId5">
            <a:alphaModFix/>
          </a:blip>
          <a:srcRect/>
          <a:stretch/>
        </p:blipFill>
        <p:spPr>
          <a:xfrm>
            <a:off x="912138" y="1204626"/>
            <a:ext cx="2837762" cy="4448780"/>
          </a:xfrm>
          <a:prstGeom prst="rect">
            <a:avLst/>
          </a:prstGeom>
          <a:noFill/>
          <a:ln>
            <a:noFill/>
          </a:ln>
        </p:spPr>
      </p:pic>
      <p:pic>
        <p:nvPicPr>
          <p:cNvPr id="323" name="Google Shape;323;p14"/>
          <p:cNvPicPr preferRelativeResize="0"/>
          <p:nvPr/>
        </p:nvPicPr>
        <p:blipFill rotWithShape="1">
          <a:blip r:embed="rId6">
            <a:alphaModFix/>
          </a:blip>
          <a:srcRect/>
          <a:stretch/>
        </p:blipFill>
        <p:spPr>
          <a:xfrm>
            <a:off x="3908398" y="3226303"/>
            <a:ext cx="5669063" cy="2728960"/>
          </a:xfrm>
          <a:prstGeom prst="rect">
            <a:avLst/>
          </a:prstGeom>
          <a:noFill/>
          <a:ln>
            <a:noFill/>
          </a:ln>
        </p:spPr>
      </p:pic>
      <p:sp>
        <p:nvSpPr>
          <p:cNvPr id="22" name="TextBox 21">
            <a:extLst>
              <a:ext uri="{FF2B5EF4-FFF2-40B4-BE49-F238E27FC236}">
                <a16:creationId xmlns:a16="http://schemas.microsoft.com/office/drawing/2014/main" id="{5362DD4B-4928-4534-BBD4-860453C053D0}"/>
              </a:ext>
            </a:extLst>
          </p:cNvPr>
          <p:cNvSpPr txBox="1">
            <a:spLocks noChangeArrowheads="1"/>
          </p:cNvSpPr>
          <p:nvPr/>
        </p:nvSpPr>
        <p:spPr bwMode="auto">
          <a:xfrm>
            <a:off x="3878207" y="3644347"/>
            <a:ext cx="5675526" cy="132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86" tIns="45606" rIns="91186" bIns="45606">
            <a:spAutoFit/>
          </a:bodyPr>
          <a:lstStyle>
            <a:lvl1pPr>
              <a:lnSpc>
                <a:spcPct val="90000"/>
              </a:lnSpc>
              <a:spcBef>
                <a:spcPts val="1000"/>
              </a:spcBef>
              <a:buFont typeface="Arial" pitchFamily="34" charset="0"/>
              <a:buChar char="•"/>
              <a:defRPr sz="2800">
                <a:solidFill>
                  <a:schemeClr val="tx1"/>
                </a:solidFill>
                <a:latin typeface="字魂59号-创粗黑"/>
                <a:ea typeface="字魂59号-创粗黑"/>
                <a:cs typeface="字魂59号-创粗黑"/>
              </a:defRPr>
            </a:lvl1pPr>
            <a:lvl2pPr marL="742950" indent="-285750">
              <a:lnSpc>
                <a:spcPct val="90000"/>
              </a:lnSpc>
              <a:spcBef>
                <a:spcPts val="500"/>
              </a:spcBef>
              <a:buFont typeface="Arial" pitchFamily="34" charset="0"/>
              <a:buChar char="•"/>
              <a:defRPr sz="2400">
                <a:solidFill>
                  <a:schemeClr val="tx1"/>
                </a:solidFill>
                <a:latin typeface="字魂59号-创粗黑"/>
                <a:ea typeface="字魂59号-创粗黑"/>
                <a:cs typeface="字魂59号-创粗黑"/>
              </a:defRPr>
            </a:lvl2pPr>
            <a:lvl3pPr marL="1143000" indent="-228600">
              <a:lnSpc>
                <a:spcPct val="90000"/>
              </a:lnSpc>
              <a:spcBef>
                <a:spcPts val="500"/>
              </a:spcBef>
              <a:buFont typeface="Arial" pitchFamily="34" charset="0"/>
              <a:buChar char="•"/>
              <a:defRPr sz="2000">
                <a:solidFill>
                  <a:schemeClr val="tx1"/>
                </a:solidFill>
                <a:latin typeface="字魂59号-创粗黑"/>
                <a:ea typeface="字魂59号-创粗黑"/>
                <a:cs typeface="字魂59号-创粗黑"/>
              </a:defRPr>
            </a:lvl3pPr>
            <a:lvl4pPr marL="1600200" indent="-228600">
              <a:lnSpc>
                <a:spcPct val="90000"/>
              </a:lnSpc>
              <a:spcBef>
                <a:spcPts val="500"/>
              </a:spcBef>
              <a:buFont typeface="Arial" pitchFamily="34" charset="0"/>
              <a:buChar char="•"/>
              <a:defRPr>
                <a:solidFill>
                  <a:schemeClr val="tx1"/>
                </a:solidFill>
                <a:latin typeface="字魂59号-创粗黑"/>
                <a:ea typeface="字魂59号-创粗黑"/>
                <a:cs typeface="字魂59号-创粗黑"/>
              </a:defRPr>
            </a:lvl4pPr>
            <a:lvl5pPr marL="2057400" indent="-228600">
              <a:lnSpc>
                <a:spcPct val="90000"/>
              </a:lnSpc>
              <a:spcBef>
                <a:spcPts val="500"/>
              </a:spcBef>
              <a:buFont typeface="Arial" pitchFamily="34" charset="0"/>
              <a:buChar char="•"/>
              <a:defRPr>
                <a:solidFill>
                  <a:schemeClr val="tx1"/>
                </a:solidFill>
                <a:latin typeface="字魂59号-创粗黑"/>
                <a:ea typeface="字魂59号-创粗黑"/>
                <a:cs typeface="字魂59号-创粗黑"/>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9pPr>
          </a:lstStyle>
          <a:p>
            <a:pPr algn="ctr" defTabSz="911797">
              <a:lnSpc>
                <a:spcPct val="100000"/>
              </a:lnSpc>
              <a:spcBef>
                <a:spcPct val="0"/>
              </a:spcBef>
              <a:buNone/>
            </a:pPr>
            <a:r>
              <a:rPr lang="en-GB" altLang="en-US" sz="7980" b="1" dirty="0" err="1">
                <a:solidFill>
                  <a:srgbClr val="0070C0"/>
                </a:solidFill>
                <a:latin typeface="Arial-Rounded" pitchFamily="34" charset="0"/>
                <a:cs typeface="Arial-Rounded" pitchFamily="34" charset="0"/>
              </a:rPr>
              <a:t>Khởi</a:t>
            </a:r>
            <a:r>
              <a:rPr lang="en-GB" altLang="en-US" sz="7980" b="1" dirty="0">
                <a:solidFill>
                  <a:srgbClr val="0070C0"/>
                </a:solidFill>
                <a:latin typeface="Arial-Rounded" pitchFamily="34" charset="0"/>
                <a:cs typeface="Arial-Rounded" pitchFamily="34" charset="0"/>
              </a:rPr>
              <a:t> </a:t>
            </a:r>
            <a:r>
              <a:rPr lang="en-GB" altLang="en-US" sz="7980" b="1" dirty="0" err="1">
                <a:solidFill>
                  <a:srgbClr val="0070C0"/>
                </a:solidFill>
                <a:latin typeface="Arial-Rounded" pitchFamily="34" charset="0"/>
                <a:cs typeface="Arial-Rounded" pitchFamily="34" charset="0"/>
              </a:rPr>
              <a:t>động</a:t>
            </a:r>
            <a:r>
              <a:rPr lang="en-GB" altLang="en-US" sz="7980" b="1" dirty="0">
                <a:solidFill>
                  <a:srgbClr val="0070C0"/>
                </a:solidFill>
                <a:latin typeface="Arial-Rounded" pitchFamily="34" charset="0"/>
                <a:cs typeface="Arial-Rounded" pitchFamily="34" charset="0"/>
              </a:rPr>
              <a:t>.</a:t>
            </a:r>
            <a:endParaRPr lang="en-US" altLang="en-US" sz="7980" b="1" dirty="0">
              <a:solidFill>
                <a:srgbClr val="0070C0"/>
              </a:solidFill>
              <a:latin typeface="Arial-Rounded" pitchFamily="34" charset="0"/>
              <a:cs typeface="Arial-Rounded" pitchFamily="34" charset="0"/>
            </a:endParaRPr>
          </a:p>
        </p:txBody>
      </p:sp>
      <p:pic>
        <p:nvPicPr>
          <p:cNvPr id="322" name="Google Shape;322;p14"/>
          <p:cNvPicPr preferRelativeResize="0"/>
          <p:nvPr/>
        </p:nvPicPr>
        <p:blipFill rotWithShape="1">
          <a:blip r:embed="rId7">
            <a:alphaModFix/>
          </a:blip>
          <a:srcRect/>
          <a:stretch/>
        </p:blipFill>
        <p:spPr>
          <a:xfrm>
            <a:off x="6587664" y="530153"/>
            <a:ext cx="5932138" cy="4110716"/>
          </a:xfrm>
          <a:prstGeom prst="rect">
            <a:avLst/>
          </a:prstGeom>
          <a:noFill/>
          <a:ln>
            <a:noFill/>
          </a:ln>
        </p:spPr>
      </p:pic>
    </p:spTree>
    <p:extLst>
      <p:ext uri="{BB962C8B-B14F-4D97-AF65-F5344CB8AC3E}">
        <p14:creationId xmlns:p14="http://schemas.microsoft.com/office/powerpoint/2010/main" val="6391381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2EBF8"/>
        </a:solidFill>
        <a:effectLst/>
      </p:bgPr>
    </p:bg>
    <p:spTree>
      <p:nvGrpSpPr>
        <p:cNvPr id="1" name="Shape 136"/>
        <p:cNvGrpSpPr/>
        <p:nvPr/>
      </p:nvGrpSpPr>
      <p:grpSpPr>
        <a:xfrm>
          <a:off x="0" y="0"/>
          <a:ext cx="0" cy="0"/>
          <a:chOff x="0" y="0"/>
          <a:chExt cx="0" cy="0"/>
        </a:xfrm>
      </p:grpSpPr>
      <p:pic>
        <p:nvPicPr>
          <p:cNvPr id="137" name="Google Shape;137;p3"/>
          <p:cNvPicPr preferRelativeResize="0"/>
          <p:nvPr/>
        </p:nvPicPr>
        <p:blipFill rotWithShape="1">
          <a:blip r:embed="rId3">
            <a:alphaModFix/>
          </a:blip>
          <a:srcRect/>
          <a:stretch/>
        </p:blipFill>
        <p:spPr>
          <a:xfrm>
            <a:off x="0" y="8484"/>
            <a:ext cx="12161838" cy="5392573"/>
          </a:xfrm>
          <a:prstGeom prst="rect">
            <a:avLst/>
          </a:prstGeom>
          <a:noFill/>
          <a:ln>
            <a:noFill/>
          </a:ln>
        </p:spPr>
      </p:pic>
      <p:pic>
        <p:nvPicPr>
          <p:cNvPr id="138" name="Google Shape;138;p3"/>
          <p:cNvPicPr preferRelativeResize="0"/>
          <p:nvPr/>
        </p:nvPicPr>
        <p:blipFill rotWithShape="1">
          <a:blip r:embed="rId4">
            <a:alphaModFix/>
          </a:blip>
          <a:srcRect/>
          <a:stretch/>
        </p:blipFill>
        <p:spPr>
          <a:xfrm>
            <a:off x="18" y="9714"/>
            <a:ext cx="12161836" cy="4858090"/>
          </a:xfrm>
          <a:prstGeom prst="rect">
            <a:avLst/>
          </a:prstGeom>
          <a:noFill/>
          <a:ln>
            <a:noFill/>
          </a:ln>
        </p:spPr>
      </p:pic>
      <p:grpSp>
        <p:nvGrpSpPr>
          <p:cNvPr id="139" name="Google Shape;139;p3"/>
          <p:cNvGrpSpPr/>
          <p:nvPr/>
        </p:nvGrpSpPr>
        <p:grpSpPr>
          <a:xfrm>
            <a:off x="0" y="5154036"/>
            <a:ext cx="12161838" cy="1695498"/>
            <a:chOff x="0" y="5158297"/>
            <a:chExt cx="12192000" cy="1699703"/>
          </a:xfrm>
        </p:grpSpPr>
        <p:pic>
          <p:nvPicPr>
            <p:cNvPr id="140" name="Google Shape;140;p3"/>
            <p:cNvPicPr preferRelativeResize="0"/>
            <p:nvPr/>
          </p:nvPicPr>
          <p:blipFill rotWithShape="1">
            <a:blip r:embed="rId5">
              <a:alphaModFix/>
            </a:blip>
            <a:srcRect/>
            <a:stretch/>
          </p:blipFill>
          <p:spPr>
            <a:xfrm>
              <a:off x="0" y="5158297"/>
              <a:ext cx="12192000" cy="495300"/>
            </a:xfrm>
            <a:prstGeom prst="rect">
              <a:avLst/>
            </a:prstGeom>
            <a:noFill/>
            <a:ln>
              <a:noFill/>
            </a:ln>
          </p:spPr>
        </p:pic>
        <p:sp>
          <p:nvSpPr>
            <p:cNvPr id="141" name="Google Shape;141;p3"/>
            <p:cNvSpPr/>
            <p:nvPr/>
          </p:nvSpPr>
          <p:spPr>
            <a:xfrm>
              <a:off x="0" y="5405947"/>
              <a:ext cx="12192000" cy="1452053"/>
            </a:xfrm>
            <a:prstGeom prst="rect">
              <a:avLst/>
            </a:prstGeom>
            <a:solidFill>
              <a:srgbClr val="7DBDED"/>
            </a:solidFill>
            <a:ln>
              <a:noFill/>
            </a:ln>
          </p:spPr>
          <p:txBody>
            <a:bodyPr spcFirstLastPara="1" wrap="square" lIns="121598" tIns="60783" rIns="121598" bIns="60783" anchor="ctr" anchorCtr="0">
              <a:noAutofit/>
            </a:bodyPr>
            <a:lstStyle/>
            <a:p>
              <a:pPr algn="ctr" defTabSz="911843">
                <a:buClr>
                  <a:srgbClr val="000000"/>
                </a:buClr>
                <a:defRPr/>
              </a:pPr>
              <a:endParaRPr sz="1862" kern="0">
                <a:solidFill>
                  <a:srgbClr val="FFFFFF"/>
                </a:solidFill>
                <a:latin typeface="Calibri"/>
                <a:ea typeface="Calibri"/>
                <a:cs typeface="Calibri"/>
                <a:sym typeface="Calibri"/>
              </a:endParaRPr>
            </a:p>
          </p:txBody>
        </p:sp>
      </p:grpSp>
      <p:pic>
        <p:nvPicPr>
          <p:cNvPr id="142" name="Google Shape;142;p3"/>
          <p:cNvPicPr preferRelativeResize="0"/>
          <p:nvPr/>
        </p:nvPicPr>
        <p:blipFill rotWithShape="1">
          <a:blip r:embed="rId6">
            <a:alphaModFix/>
          </a:blip>
          <a:srcRect/>
          <a:stretch/>
        </p:blipFill>
        <p:spPr>
          <a:xfrm>
            <a:off x="10850639" y="8483"/>
            <a:ext cx="1007153" cy="2137823"/>
          </a:xfrm>
          <a:prstGeom prst="rect">
            <a:avLst/>
          </a:prstGeom>
          <a:noFill/>
          <a:ln>
            <a:noFill/>
          </a:ln>
        </p:spPr>
      </p:pic>
      <p:pic>
        <p:nvPicPr>
          <p:cNvPr id="143" name="Google Shape;143;p3"/>
          <p:cNvPicPr preferRelativeResize="0"/>
          <p:nvPr/>
        </p:nvPicPr>
        <p:blipFill rotWithShape="1">
          <a:blip r:embed="rId7">
            <a:alphaModFix/>
          </a:blip>
          <a:srcRect/>
          <a:stretch/>
        </p:blipFill>
        <p:spPr>
          <a:xfrm>
            <a:off x="304063" y="8483"/>
            <a:ext cx="1653250" cy="3344505"/>
          </a:xfrm>
          <a:prstGeom prst="rect">
            <a:avLst/>
          </a:prstGeom>
          <a:noFill/>
          <a:ln>
            <a:noFill/>
          </a:ln>
        </p:spPr>
      </p:pic>
      <p:pic>
        <p:nvPicPr>
          <p:cNvPr id="144" name="Google Shape;144;p3"/>
          <p:cNvPicPr preferRelativeResize="0"/>
          <p:nvPr/>
        </p:nvPicPr>
        <p:blipFill rotWithShape="1">
          <a:blip r:embed="rId8">
            <a:alphaModFix/>
          </a:blip>
          <a:srcRect t="20506"/>
          <a:stretch/>
        </p:blipFill>
        <p:spPr>
          <a:xfrm>
            <a:off x="2261359" y="8500"/>
            <a:ext cx="1339703" cy="1858039"/>
          </a:xfrm>
          <a:prstGeom prst="rect">
            <a:avLst/>
          </a:prstGeom>
          <a:noFill/>
          <a:ln>
            <a:noFill/>
          </a:ln>
        </p:spPr>
      </p:pic>
      <p:pic>
        <p:nvPicPr>
          <p:cNvPr id="145" name="Google Shape;145;p3"/>
          <p:cNvPicPr preferRelativeResize="0"/>
          <p:nvPr/>
        </p:nvPicPr>
        <p:blipFill rotWithShape="1">
          <a:blip r:embed="rId9">
            <a:alphaModFix/>
          </a:blip>
          <a:srcRect/>
          <a:stretch/>
        </p:blipFill>
        <p:spPr>
          <a:xfrm>
            <a:off x="4256644" y="1866532"/>
            <a:ext cx="7905194" cy="4258765"/>
          </a:xfrm>
          <a:prstGeom prst="rect">
            <a:avLst/>
          </a:prstGeom>
          <a:noFill/>
          <a:ln>
            <a:noFill/>
          </a:ln>
        </p:spPr>
      </p:pic>
      <p:sp>
        <p:nvSpPr>
          <p:cNvPr id="4" name="Oval 3">
            <a:extLst>
              <a:ext uri="{FF2B5EF4-FFF2-40B4-BE49-F238E27FC236}">
                <a16:creationId xmlns:a16="http://schemas.microsoft.com/office/drawing/2014/main" id="{EE5AD384-A244-4606-9B51-291EC3E3C53B}"/>
              </a:ext>
            </a:extLst>
          </p:cNvPr>
          <p:cNvSpPr/>
          <p:nvPr/>
        </p:nvSpPr>
        <p:spPr>
          <a:xfrm>
            <a:off x="1207768" y="2597687"/>
            <a:ext cx="3446882" cy="20114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190" tIns="45606" rIns="91190" bIns="45606" rtlCol="0" anchor="ctr"/>
          <a:lstStyle/>
          <a:p>
            <a:pPr algn="ctr" defTabSz="911843"/>
            <a:endParaRPr lang="vi-VN" sz="1862">
              <a:solidFill>
                <a:srgbClr val="FFFFFF"/>
              </a:solidFill>
            </a:endParaRPr>
          </a:p>
        </p:txBody>
      </p:sp>
      <p:sp>
        <p:nvSpPr>
          <p:cNvPr id="20" name="文本框 39"/>
          <p:cNvSpPr txBox="1">
            <a:spLocks noChangeArrowheads="1"/>
          </p:cNvSpPr>
          <p:nvPr/>
        </p:nvSpPr>
        <p:spPr bwMode="auto">
          <a:xfrm>
            <a:off x="2311404" y="146920"/>
            <a:ext cx="7539030" cy="208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552" tIns="60776" rIns="121552" bIns="60776">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defTabSz="1215823" fontAlgn="base">
              <a:spcBef>
                <a:spcPct val="0"/>
              </a:spcBef>
              <a:spcAft>
                <a:spcPct val="0"/>
              </a:spcAft>
            </a:pPr>
            <a:r>
              <a:rPr lang="en-US" altLang="zh-CN" sz="4800" dirty="0" err="1">
                <a:solidFill>
                  <a:srgbClr val="0070C0"/>
                </a:solidFill>
                <a:latin typeface="Arial-Rounded" pitchFamily="34" charset="0"/>
                <a:cs typeface="Arial-Rounded" pitchFamily="34" charset="0"/>
                <a:sym typeface="+mn-lt"/>
              </a:rPr>
              <a:t>Trao</a:t>
            </a:r>
            <a:r>
              <a:rPr lang="en-US" altLang="zh-CN" sz="4800" dirty="0">
                <a:solidFill>
                  <a:srgbClr val="0070C0"/>
                </a:solidFill>
                <a:latin typeface="Arial-Rounded" pitchFamily="34" charset="0"/>
                <a:cs typeface="Arial-Rounded" pitchFamily="34" charset="0"/>
                <a:sym typeface="+mn-lt"/>
              </a:rPr>
              <a:t> </a:t>
            </a:r>
            <a:r>
              <a:rPr lang="en-US" altLang="zh-CN" sz="4800" dirty="0" err="1">
                <a:solidFill>
                  <a:srgbClr val="0070C0"/>
                </a:solidFill>
                <a:latin typeface="Arial-Rounded" pitchFamily="34" charset="0"/>
                <a:cs typeface="Arial-Rounded" pitchFamily="34" charset="0"/>
                <a:sym typeface="+mn-lt"/>
              </a:rPr>
              <a:t>đổi</a:t>
            </a:r>
            <a:endParaRPr lang="en-US" altLang="zh-CN" sz="4800" dirty="0">
              <a:solidFill>
                <a:srgbClr val="0070C0"/>
              </a:solidFill>
              <a:latin typeface="Arial-Rounded" pitchFamily="34" charset="0"/>
              <a:cs typeface="Arial-Rounded" pitchFamily="34" charset="0"/>
              <a:sym typeface="+mn-lt"/>
            </a:endParaRPr>
          </a:p>
          <a:p>
            <a:pPr algn="ctr" defTabSz="1215823" fontAlgn="base">
              <a:spcBef>
                <a:spcPct val="0"/>
              </a:spcBef>
              <a:spcAft>
                <a:spcPct val="0"/>
              </a:spcAft>
            </a:pPr>
            <a:endParaRPr lang="en-US" altLang="zh-CN" sz="1330" dirty="0">
              <a:solidFill>
                <a:srgbClr val="FF0000"/>
              </a:solidFill>
              <a:latin typeface="Arial-Rounded" pitchFamily="34" charset="0"/>
              <a:cs typeface="Arial-Rounded" pitchFamily="34" charset="0"/>
              <a:sym typeface="+mn-lt"/>
            </a:endParaRPr>
          </a:p>
          <a:p>
            <a:pPr algn="ctr" defTabSz="1215823" fontAlgn="base">
              <a:spcBef>
                <a:spcPct val="0"/>
              </a:spcBef>
              <a:spcAft>
                <a:spcPct val="0"/>
              </a:spcAft>
            </a:pPr>
            <a:r>
              <a:rPr lang="en-GB" altLang="zh-CN" sz="6600" b="1" dirty="0" err="1">
                <a:solidFill>
                  <a:srgbClr val="FF0000"/>
                </a:solidFill>
                <a:latin typeface="Arial-Rounded" pitchFamily="34" charset="0"/>
                <a:cs typeface="Arial-Rounded" pitchFamily="34" charset="0"/>
                <a:sym typeface="+mn-lt"/>
              </a:rPr>
              <a:t>Em</a:t>
            </a:r>
            <a:r>
              <a:rPr lang="en-GB" altLang="zh-CN" sz="6600" b="1" dirty="0">
                <a:solidFill>
                  <a:srgbClr val="FF0000"/>
                </a:solidFill>
                <a:latin typeface="Arial-Rounded" pitchFamily="34" charset="0"/>
                <a:cs typeface="Arial-Rounded" pitchFamily="34" charset="0"/>
                <a:sym typeface="+mn-lt"/>
              </a:rPr>
              <a:t> </a:t>
            </a:r>
            <a:r>
              <a:rPr lang="en-GB" altLang="zh-CN" sz="6600" b="1" dirty="0" err="1">
                <a:solidFill>
                  <a:srgbClr val="FF0000"/>
                </a:solidFill>
                <a:latin typeface="Arial-Rounded" pitchFamily="34" charset="0"/>
                <a:cs typeface="Arial-Rounded" pitchFamily="34" charset="0"/>
                <a:sym typeface="+mn-lt"/>
              </a:rPr>
              <a:t>thích</a:t>
            </a:r>
            <a:r>
              <a:rPr lang="en-GB" altLang="zh-CN" sz="6600" b="1" dirty="0">
                <a:solidFill>
                  <a:srgbClr val="FF0000"/>
                </a:solidFill>
                <a:latin typeface="Arial-Rounded" pitchFamily="34" charset="0"/>
                <a:cs typeface="Arial-Rounded" pitchFamily="34" charset="0"/>
                <a:sym typeface="+mn-lt"/>
              </a:rPr>
              <a:t> </a:t>
            </a:r>
            <a:r>
              <a:rPr lang="en-GB" altLang="zh-CN" sz="6600" b="1" dirty="0" err="1">
                <a:solidFill>
                  <a:srgbClr val="FF0000"/>
                </a:solidFill>
                <a:latin typeface="Arial-Rounded" pitchFamily="34" charset="0"/>
                <a:cs typeface="Arial-Rounded" pitchFamily="34" charset="0"/>
                <a:sym typeface="+mn-lt"/>
              </a:rPr>
              <a:t>thể</a:t>
            </a:r>
            <a:r>
              <a:rPr lang="en-GB" altLang="zh-CN" sz="6600" b="1" dirty="0">
                <a:solidFill>
                  <a:srgbClr val="FF0000"/>
                </a:solidFill>
                <a:latin typeface="Arial-Rounded" pitchFamily="34" charset="0"/>
                <a:cs typeface="Arial-Rounded" pitchFamily="34" charset="0"/>
                <a:sym typeface="+mn-lt"/>
              </a:rPr>
              <a:t> </a:t>
            </a:r>
            <a:r>
              <a:rPr lang="en-GB" altLang="zh-CN" sz="6600" b="1" dirty="0" err="1">
                <a:solidFill>
                  <a:srgbClr val="FF0000"/>
                </a:solidFill>
                <a:latin typeface="Arial-Rounded" pitchFamily="34" charset="0"/>
                <a:cs typeface="Arial-Rounded" pitchFamily="34" charset="0"/>
                <a:sym typeface="+mn-lt"/>
              </a:rPr>
              <a:t>thao</a:t>
            </a:r>
            <a:r>
              <a:rPr lang="en-GB" altLang="zh-CN" sz="6600" b="1" dirty="0">
                <a:solidFill>
                  <a:srgbClr val="FF0000"/>
                </a:solidFill>
                <a:latin typeface="Arial-Rounded" pitchFamily="34" charset="0"/>
                <a:cs typeface="Arial-Rounded" pitchFamily="34" charset="0"/>
                <a:sym typeface="+mn-lt"/>
              </a:rPr>
              <a:t>.</a:t>
            </a:r>
            <a:endParaRPr lang="en-US" altLang="zh-CN" sz="4400" dirty="0">
              <a:solidFill>
                <a:srgbClr val="FF0000"/>
              </a:solidFill>
              <a:latin typeface="Arial-Rounded" pitchFamily="34" charset="0"/>
              <a:cs typeface="Arial-Rounded" pitchFamily="34" charset="0"/>
              <a:sym typeface="+mn-lt"/>
            </a:endParaRPr>
          </a:p>
        </p:txBody>
      </p:sp>
    </p:spTree>
    <p:extLst>
      <p:ext uri="{BB962C8B-B14F-4D97-AF65-F5344CB8AC3E}">
        <p14:creationId xmlns:p14="http://schemas.microsoft.com/office/powerpoint/2010/main" val="41998820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ular Callout 6"/>
          <p:cNvSpPr/>
          <p:nvPr/>
        </p:nvSpPr>
        <p:spPr>
          <a:xfrm>
            <a:off x="3871119" y="228600"/>
            <a:ext cx="6600294" cy="881208"/>
          </a:xfrm>
          <a:prstGeom prst="wedgeRoundRectCallout">
            <a:avLst>
              <a:gd name="adj1" fmla="val -58651"/>
              <a:gd name="adj2" fmla="val 57170"/>
              <a:gd name="adj3" fmla="val 16667"/>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002060"/>
                </a:solidFill>
              </a:rPr>
              <a:t>Tìm tên 14 trò chơi và môn thể thao trong ô chữ dưới đây:</a:t>
            </a:r>
            <a:endParaRPr lang="en-US" sz="3192" b="1" dirty="0">
              <a:solidFill>
                <a:srgbClr val="002060"/>
              </a:solidFill>
              <a:latin typeface="iCiel Cadena" pitchFamily="2" charset="0"/>
            </a:endParaRPr>
          </a:p>
        </p:txBody>
      </p:sp>
      <p:sp>
        <p:nvSpPr>
          <p:cNvPr id="9" name="Rounded Rectangular Callout 8"/>
          <p:cNvSpPr/>
          <p:nvPr/>
        </p:nvSpPr>
        <p:spPr>
          <a:xfrm>
            <a:off x="5113866" y="5476582"/>
            <a:ext cx="4114800" cy="881208"/>
          </a:xfrm>
          <a:prstGeom prst="wedgeRoundRectCallout">
            <a:avLst>
              <a:gd name="adj1" fmla="val -55654"/>
              <a:gd name="adj2" fmla="val -53082"/>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rPr>
              <a:t>Thảo</a:t>
            </a:r>
            <a:r>
              <a:rPr lang="en-GB" sz="2800" b="1" dirty="0">
                <a:solidFill>
                  <a:srgbClr val="002060"/>
                </a:solidFill>
              </a:rPr>
              <a:t> </a:t>
            </a:r>
            <a:r>
              <a:rPr lang="en-GB" sz="2800" b="1" dirty="0" err="1">
                <a:solidFill>
                  <a:srgbClr val="002060"/>
                </a:solidFill>
              </a:rPr>
              <a:t>luận</a:t>
            </a:r>
            <a:r>
              <a:rPr lang="en-GB" sz="2800" b="1" dirty="0">
                <a:solidFill>
                  <a:srgbClr val="002060"/>
                </a:solidFill>
              </a:rPr>
              <a:t> </a:t>
            </a:r>
            <a:r>
              <a:rPr lang="en-GB" sz="2800" b="1" dirty="0" err="1">
                <a:solidFill>
                  <a:srgbClr val="002060"/>
                </a:solidFill>
              </a:rPr>
              <a:t>nhóm</a:t>
            </a:r>
            <a:endParaRPr lang="en-US" sz="2800" b="1" dirty="0">
              <a:solidFill>
                <a:srgbClr val="002060"/>
              </a:solidFill>
              <a:latin typeface="iCiel Cadena" pitchFamily="2" charset="0"/>
            </a:endParaRPr>
          </a:p>
        </p:txBody>
      </p:sp>
      <p:pic>
        <p:nvPicPr>
          <p:cNvPr id="10" name="Picture 9"/>
          <p:cNvPicPr>
            <a:picLocks noChangeAspect="1"/>
          </p:cNvPicPr>
          <p:nvPr/>
        </p:nvPicPr>
        <p:blipFill>
          <a:blip r:embed="rId3"/>
          <a:stretch>
            <a:fillRect/>
          </a:stretch>
        </p:blipFill>
        <p:spPr>
          <a:xfrm>
            <a:off x="4252119" y="1176337"/>
            <a:ext cx="7162800" cy="4233716"/>
          </a:xfrm>
          <a:prstGeom prst="rect">
            <a:avLst/>
          </a:prstGeom>
        </p:spPr>
      </p:pic>
      <p:pic>
        <p:nvPicPr>
          <p:cNvPr id="11" name="Picture 10"/>
          <p:cNvPicPr>
            <a:picLocks noChangeAspect="1"/>
          </p:cNvPicPr>
          <p:nvPr/>
        </p:nvPicPr>
        <p:blipFill>
          <a:blip r:embed="rId4"/>
          <a:stretch>
            <a:fillRect/>
          </a:stretch>
        </p:blipFill>
        <p:spPr>
          <a:xfrm>
            <a:off x="518319" y="1523999"/>
            <a:ext cx="3810000" cy="3124200"/>
          </a:xfrm>
          <a:prstGeom prst="rect">
            <a:avLst/>
          </a:prstGeom>
          <a:ln>
            <a:noFill/>
          </a:ln>
          <a:effectLst>
            <a:softEdge rad="112500"/>
          </a:effectLst>
        </p:spPr>
      </p:pic>
      <p:sp>
        <p:nvSpPr>
          <p:cNvPr id="6" name="Rounded Rectangular Callout 5"/>
          <p:cNvSpPr/>
          <p:nvPr/>
        </p:nvSpPr>
        <p:spPr>
          <a:xfrm>
            <a:off x="5242719" y="5476582"/>
            <a:ext cx="4114800" cy="881208"/>
          </a:xfrm>
          <a:prstGeom prst="wedgeRoundRectCallout">
            <a:avLst>
              <a:gd name="adj1" fmla="val -55654"/>
              <a:gd name="adj2" fmla="val -53082"/>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err="1">
                <a:solidFill>
                  <a:srgbClr val="002060"/>
                </a:solidFill>
              </a:rPr>
              <a:t>Trao</a:t>
            </a:r>
            <a:r>
              <a:rPr lang="en-GB" sz="3600" b="1" dirty="0">
                <a:solidFill>
                  <a:srgbClr val="002060"/>
                </a:solidFill>
              </a:rPr>
              <a:t> </a:t>
            </a:r>
            <a:r>
              <a:rPr lang="en-GB" sz="3600" b="1" dirty="0" err="1">
                <a:solidFill>
                  <a:srgbClr val="002060"/>
                </a:solidFill>
              </a:rPr>
              <a:t>đổi</a:t>
            </a:r>
            <a:r>
              <a:rPr lang="en-GB" sz="3600" b="1" dirty="0">
                <a:solidFill>
                  <a:srgbClr val="002060"/>
                </a:solidFill>
              </a:rPr>
              <a:t> </a:t>
            </a:r>
            <a:r>
              <a:rPr lang="en-GB" sz="3600" b="1" dirty="0" err="1">
                <a:solidFill>
                  <a:srgbClr val="002060"/>
                </a:solidFill>
              </a:rPr>
              <a:t>trước</a:t>
            </a:r>
            <a:r>
              <a:rPr lang="en-GB" sz="3600" b="1" dirty="0">
                <a:solidFill>
                  <a:srgbClr val="002060"/>
                </a:solidFill>
              </a:rPr>
              <a:t> </a:t>
            </a:r>
            <a:r>
              <a:rPr lang="en-GB" sz="3600" b="1" dirty="0" err="1">
                <a:solidFill>
                  <a:srgbClr val="002060"/>
                </a:solidFill>
              </a:rPr>
              <a:t>lớp</a:t>
            </a:r>
            <a:r>
              <a:rPr lang="en-GB" sz="3600" b="1" dirty="0">
                <a:solidFill>
                  <a:srgbClr val="002060"/>
                </a:solidFill>
              </a:rPr>
              <a:t>.</a:t>
            </a:r>
            <a:endParaRPr lang="en-US" sz="3600" b="1" dirty="0">
              <a:solidFill>
                <a:srgbClr val="002060"/>
              </a:solidFill>
              <a:latin typeface="iCiel Cadena" pitchFamily="2" charset="0"/>
            </a:endParaRPr>
          </a:p>
        </p:txBody>
      </p:sp>
    </p:spTree>
    <p:extLst>
      <p:ext uri="{BB962C8B-B14F-4D97-AF65-F5344CB8AC3E}">
        <p14:creationId xmlns:p14="http://schemas.microsoft.com/office/powerpoint/2010/main" val="7585968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ular Callout 6"/>
          <p:cNvSpPr/>
          <p:nvPr/>
        </p:nvSpPr>
        <p:spPr>
          <a:xfrm>
            <a:off x="3871119" y="228600"/>
            <a:ext cx="6600294" cy="881208"/>
          </a:xfrm>
          <a:prstGeom prst="wedgeRoundRectCallout">
            <a:avLst>
              <a:gd name="adj1" fmla="val -58651"/>
              <a:gd name="adj2" fmla="val 57170"/>
              <a:gd name="adj3" fmla="val 16667"/>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002060"/>
                </a:solidFill>
              </a:rPr>
              <a:t>Tìm tên 14 trò chơi và môn thể thao trong ô chữ dưới đây:</a:t>
            </a:r>
            <a:endParaRPr lang="en-US" sz="3192" b="1" dirty="0">
              <a:solidFill>
                <a:srgbClr val="002060"/>
              </a:solidFill>
              <a:latin typeface="iCiel Cadena" pitchFamily="2" charset="0"/>
            </a:endParaRPr>
          </a:p>
        </p:txBody>
      </p:sp>
      <p:sp>
        <p:nvSpPr>
          <p:cNvPr id="9" name="Rounded Rectangular Callout 8"/>
          <p:cNvSpPr/>
          <p:nvPr/>
        </p:nvSpPr>
        <p:spPr>
          <a:xfrm>
            <a:off x="1966119" y="5410053"/>
            <a:ext cx="9267294" cy="881208"/>
          </a:xfrm>
          <a:prstGeom prst="wedgeRoundRectCallout">
            <a:avLst>
              <a:gd name="adj1" fmla="val -55654"/>
              <a:gd name="adj2" fmla="val -53082"/>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002060"/>
                </a:solidFill>
              </a:rPr>
              <a:t>Bơi, đá bóng, đánh cầu, nhảy dây, chơi bi, kéo co, đồ hàng, chạy, ném còng, trốn tìm, bóng bàn, bóng rổ, đánh kh</a:t>
            </a:r>
            <a:r>
              <a:rPr lang="en-GB" sz="2800" b="1" dirty="0">
                <a:solidFill>
                  <a:srgbClr val="002060"/>
                </a:solidFill>
              </a:rPr>
              <a:t>ẳ</a:t>
            </a:r>
            <a:r>
              <a:rPr lang="vi-VN" sz="2800" b="1" dirty="0">
                <a:solidFill>
                  <a:srgbClr val="002060"/>
                </a:solidFill>
              </a:rPr>
              <a:t>ng…</a:t>
            </a:r>
            <a:endParaRPr lang="en-US" sz="2800" b="1" dirty="0">
              <a:solidFill>
                <a:srgbClr val="002060"/>
              </a:solidFill>
              <a:latin typeface="iCiel Cadena" pitchFamily="2" charset="0"/>
            </a:endParaRPr>
          </a:p>
        </p:txBody>
      </p:sp>
      <p:pic>
        <p:nvPicPr>
          <p:cNvPr id="10" name="Picture 9"/>
          <p:cNvPicPr>
            <a:picLocks noChangeAspect="1"/>
          </p:cNvPicPr>
          <p:nvPr/>
        </p:nvPicPr>
        <p:blipFill>
          <a:blip r:embed="rId3"/>
          <a:stretch>
            <a:fillRect/>
          </a:stretch>
        </p:blipFill>
        <p:spPr>
          <a:xfrm>
            <a:off x="4328319" y="1126666"/>
            <a:ext cx="7162800" cy="4233716"/>
          </a:xfrm>
          <a:prstGeom prst="rect">
            <a:avLst/>
          </a:prstGeom>
        </p:spPr>
      </p:pic>
      <p:pic>
        <p:nvPicPr>
          <p:cNvPr id="11" name="Picture 10"/>
          <p:cNvPicPr>
            <a:picLocks noChangeAspect="1"/>
          </p:cNvPicPr>
          <p:nvPr/>
        </p:nvPicPr>
        <p:blipFill>
          <a:blip r:embed="rId4"/>
          <a:stretch>
            <a:fillRect/>
          </a:stretch>
        </p:blipFill>
        <p:spPr>
          <a:xfrm>
            <a:off x="518319" y="1523999"/>
            <a:ext cx="3810000" cy="3124200"/>
          </a:xfrm>
          <a:prstGeom prst="rect">
            <a:avLst/>
          </a:prstGeom>
          <a:ln>
            <a:noFill/>
          </a:ln>
          <a:effectLst>
            <a:softEdge rad="112500"/>
          </a:effectLst>
        </p:spPr>
      </p:pic>
      <p:sp>
        <p:nvSpPr>
          <p:cNvPr id="12" name="Rounded Rectangle 11"/>
          <p:cNvSpPr/>
          <p:nvPr/>
        </p:nvSpPr>
        <p:spPr>
          <a:xfrm rot="5400000">
            <a:off x="3526224" y="3160305"/>
            <a:ext cx="2670989" cy="4572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6689875" y="1219200"/>
            <a:ext cx="3886843" cy="4572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4632797" y="1249527"/>
            <a:ext cx="1752600" cy="381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5400000">
            <a:off x="4451441" y="2604459"/>
            <a:ext cx="2268354" cy="5334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7376318" y="1675598"/>
            <a:ext cx="3200399" cy="37781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6689875" y="2053410"/>
            <a:ext cx="4543538" cy="38484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6045383" y="2421253"/>
            <a:ext cx="3845536" cy="39401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970716" y="2834621"/>
            <a:ext cx="3100975" cy="38954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7262019" y="3243524"/>
            <a:ext cx="3809672" cy="37701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7352815" y="3663648"/>
            <a:ext cx="2538104" cy="32237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6766719" y="4029135"/>
            <a:ext cx="3704694" cy="35039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6050355" y="4747875"/>
            <a:ext cx="4421058" cy="39350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rot="5400000">
            <a:off x="4969558" y="3002718"/>
            <a:ext cx="3883917" cy="393407"/>
          </a:xfrm>
          <a:prstGeom prst="round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9319091" y="4394622"/>
            <a:ext cx="1752600" cy="351441"/>
          </a:xfrm>
          <a:prstGeom prst="round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83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arn(inVertical)">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arn(inVertical)">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arn(inVertical)">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barn(inVertical)">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barn(inVertical)">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barn(inVertical)">
                                      <p:cBhvr>
                                        <p:cTn id="62" dur="500"/>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barn(inVertical)">
                                      <p:cBhvr>
                                        <p:cTn id="67" dur="500"/>
                                        <p:tgtEl>
                                          <p:spTgt spid="24"/>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barn(inVertical)">
                                      <p:cBhvr>
                                        <p:cTn id="72" dur="500"/>
                                        <p:tgtEl>
                                          <p:spTgt spid="25"/>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9"/>
                                        </p:tgtEl>
                                        <p:attrNameLst>
                                          <p:attrName>style.visibility</p:attrName>
                                        </p:attrNameLst>
                                      </p:cBhvr>
                                      <p:to>
                                        <p:strVal val="visible"/>
                                      </p:to>
                                    </p:set>
                                    <p:animEffect transition="in" filter="barn(inVertical)">
                                      <p:cBhvr>
                                        <p:cTn id="7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194719" y="3276600"/>
            <a:ext cx="8883479" cy="3130609"/>
          </a:xfrm>
          <a:prstGeom prst="rect">
            <a:avLst/>
          </a:prstGeom>
        </p:spPr>
      </p:pic>
      <p:sp>
        <p:nvSpPr>
          <p:cNvPr id="2" name="TextBox 1"/>
          <p:cNvSpPr txBox="1"/>
          <p:nvPr/>
        </p:nvSpPr>
        <p:spPr>
          <a:xfrm>
            <a:off x="1263770" y="183277"/>
            <a:ext cx="11240345" cy="584775"/>
          </a:xfrm>
          <a:prstGeom prst="rect">
            <a:avLst/>
          </a:prstGeom>
          <a:noFill/>
        </p:spPr>
        <p:txBody>
          <a:bodyPr wrap="square" rtlCol="0">
            <a:spAutoFit/>
          </a:bodyPr>
          <a:lstStyle/>
          <a:p>
            <a:r>
              <a:rPr lang="en-US" sz="3200" dirty="0" err="1"/>
              <a:t>Hãy</a:t>
            </a:r>
            <a:r>
              <a:rPr lang="en-US" sz="3200" dirty="0"/>
              <a:t> </a:t>
            </a:r>
            <a:r>
              <a:rPr lang="en-US" sz="3200" dirty="0" err="1"/>
              <a:t>kể</a:t>
            </a:r>
            <a:r>
              <a:rPr lang="en-US" sz="3200" dirty="0"/>
              <a:t> </a:t>
            </a:r>
            <a:r>
              <a:rPr lang="en-US" sz="3200" dirty="0" err="1"/>
              <a:t>cho</a:t>
            </a:r>
            <a:r>
              <a:rPr lang="en-US" sz="3200" dirty="0"/>
              <a:t> </a:t>
            </a:r>
            <a:r>
              <a:rPr lang="en-US" sz="3200" dirty="0" err="1"/>
              <a:t>các</a:t>
            </a:r>
            <a:r>
              <a:rPr lang="en-US" sz="3200" dirty="0"/>
              <a:t> </a:t>
            </a:r>
            <a:r>
              <a:rPr lang="en-US" sz="3200" dirty="0" err="1"/>
              <a:t>bạn</a:t>
            </a:r>
            <a:r>
              <a:rPr lang="en-US" sz="3200" dirty="0"/>
              <a:t> </a:t>
            </a:r>
            <a:r>
              <a:rPr lang="en-US" sz="3200" dirty="0" err="1"/>
              <a:t>nghe</a:t>
            </a:r>
            <a:r>
              <a:rPr lang="en-US" sz="3200" dirty="0"/>
              <a:t> </a:t>
            </a:r>
            <a:r>
              <a:rPr lang="en-US" sz="3200" dirty="0" err="1"/>
              <a:t>về</a:t>
            </a:r>
            <a:r>
              <a:rPr lang="en-US" sz="3200" dirty="0"/>
              <a:t> </a:t>
            </a:r>
            <a:r>
              <a:rPr lang="en-US" sz="3200" dirty="0" err="1"/>
              <a:t>một</a:t>
            </a:r>
            <a:r>
              <a:rPr lang="en-US" sz="3200" dirty="0"/>
              <a:t> </a:t>
            </a:r>
            <a:r>
              <a:rPr lang="en-US" sz="3200" dirty="0" err="1"/>
              <a:t>môn</a:t>
            </a:r>
            <a:r>
              <a:rPr lang="en-US" sz="3200" dirty="0"/>
              <a:t> </a:t>
            </a:r>
            <a:r>
              <a:rPr lang="en-US" sz="3200" dirty="0" err="1"/>
              <a:t>thể</a:t>
            </a:r>
            <a:r>
              <a:rPr lang="en-US" sz="3200" dirty="0"/>
              <a:t> </a:t>
            </a:r>
            <a:r>
              <a:rPr lang="en-US" sz="3200" dirty="0" err="1"/>
              <a:t>thao</a:t>
            </a:r>
            <a:r>
              <a:rPr lang="en-US" sz="3200" dirty="0"/>
              <a:t> </a:t>
            </a:r>
            <a:r>
              <a:rPr lang="en-US" sz="3200" dirty="0" err="1"/>
              <a:t>em</a:t>
            </a:r>
            <a:r>
              <a:rPr lang="en-US" sz="3200" dirty="0"/>
              <a:t> </a:t>
            </a:r>
            <a:r>
              <a:rPr lang="en-US" sz="3200" dirty="0" err="1"/>
              <a:t>thích</a:t>
            </a:r>
            <a:endParaRPr lang="en-US" sz="3192" dirty="0"/>
          </a:p>
        </p:txBody>
      </p:sp>
      <p:pic>
        <p:nvPicPr>
          <p:cNvPr id="14"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89899" l="0" r="89474">
                        <a14:foregroundMark x1="72180" y1="27273" x2="12030" y2="58586"/>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83288" y="739477"/>
            <a:ext cx="1763831" cy="1312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descr="E:\New folder\ceb8518df0860a22b56d3d0d01e7cddb.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4067175"/>
            <a:ext cx="2438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042319" y="1324252"/>
            <a:ext cx="6629400" cy="1815882"/>
          </a:xfrm>
          <a:prstGeom prst="rect">
            <a:avLst/>
          </a:prstGeom>
          <a:noFill/>
        </p:spPr>
        <p:txBody>
          <a:bodyPr wrap="square" rtlCol="0">
            <a:spAutoFit/>
          </a:bodyPr>
          <a:lstStyle/>
          <a:p>
            <a:r>
              <a:rPr lang="vi-VN" sz="2800" dirty="0"/>
              <a:t>- Đó là môn thể thao gì?</a:t>
            </a:r>
          </a:p>
          <a:p>
            <a:r>
              <a:rPr lang="vi-VN" sz="2800" dirty="0"/>
              <a:t>- Có bao nhiêu người tham gia chơi?</a:t>
            </a:r>
          </a:p>
          <a:p>
            <a:r>
              <a:rPr lang="vi-VN" sz="2800" dirty="0"/>
              <a:t>- Người chơi có cần dụng cụ gì không?</a:t>
            </a:r>
          </a:p>
          <a:p>
            <a:r>
              <a:rPr lang="vi-VN" sz="2800" dirty="0"/>
              <a:t>- Cách thức chơi thế nào? </a:t>
            </a:r>
          </a:p>
        </p:txBody>
      </p:sp>
    </p:spTree>
    <p:extLst>
      <p:ext uri="{BB962C8B-B14F-4D97-AF65-F5344CB8AC3E}">
        <p14:creationId xmlns:p14="http://schemas.microsoft.com/office/powerpoint/2010/main" val="21784484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out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89719" y="1371600"/>
            <a:ext cx="8079795" cy="5266398"/>
            <a:chOff x="255219" y="1578541"/>
            <a:chExt cx="8099834" cy="5279459"/>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83255">
              <a:off x="3358291" y="1578541"/>
              <a:ext cx="4996762" cy="2776947"/>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219" y="2230016"/>
              <a:ext cx="4540716" cy="4627984"/>
            </a:xfrm>
            <a:prstGeom prst="rect">
              <a:avLst/>
            </a:prstGeom>
          </p:spPr>
        </p:pic>
      </p:grpSp>
      <p:sp>
        <p:nvSpPr>
          <p:cNvPr id="5" name="TextBox 4"/>
          <p:cNvSpPr txBox="1"/>
          <p:nvPr/>
        </p:nvSpPr>
        <p:spPr>
          <a:xfrm rot="20978117">
            <a:off x="4177925" y="2094941"/>
            <a:ext cx="3290062" cy="1749986"/>
          </a:xfrm>
          <a:prstGeom prst="rect">
            <a:avLst/>
          </a:prstGeom>
          <a:noFill/>
        </p:spPr>
        <p:txBody>
          <a:bodyPr wrap="square" rtlCol="0">
            <a:spAutoFit/>
          </a:bodyPr>
          <a:lstStyle/>
          <a:p>
            <a:pPr algn="ctr"/>
            <a:r>
              <a:rPr lang="en-US" sz="3591" dirty="0" err="1"/>
              <a:t>Thảo</a:t>
            </a:r>
            <a:r>
              <a:rPr lang="en-US" sz="3591" dirty="0"/>
              <a:t> </a:t>
            </a:r>
            <a:r>
              <a:rPr lang="en-US" sz="3591" dirty="0" err="1"/>
              <a:t>luận</a:t>
            </a:r>
            <a:r>
              <a:rPr lang="en-US" sz="3591" dirty="0"/>
              <a:t> </a:t>
            </a:r>
            <a:r>
              <a:rPr lang="en-US" sz="3591" dirty="0" err="1"/>
              <a:t>trong</a:t>
            </a:r>
            <a:r>
              <a:rPr lang="en-US" sz="3591" dirty="0"/>
              <a:t> </a:t>
            </a:r>
            <a:r>
              <a:rPr lang="en-US" sz="3591" dirty="0" err="1"/>
              <a:t>nhóm</a:t>
            </a:r>
            <a:r>
              <a:rPr lang="en-US" sz="3591" dirty="0"/>
              <a:t> </a:t>
            </a:r>
            <a:r>
              <a:rPr lang="en-US" sz="3591" dirty="0" err="1"/>
              <a:t>dựa</a:t>
            </a:r>
            <a:r>
              <a:rPr lang="en-US" sz="3591" dirty="0"/>
              <a:t> </a:t>
            </a:r>
            <a:r>
              <a:rPr lang="en-US" sz="3591" dirty="0" err="1"/>
              <a:t>theo</a:t>
            </a:r>
            <a:r>
              <a:rPr lang="en-US" sz="3591" dirty="0"/>
              <a:t> </a:t>
            </a:r>
            <a:r>
              <a:rPr lang="en-US" sz="3591" dirty="0" err="1"/>
              <a:t>gợi</a:t>
            </a:r>
            <a:r>
              <a:rPr lang="en-US" sz="3591" dirty="0"/>
              <a:t> ý.</a:t>
            </a:r>
          </a:p>
        </p:txBody>
      </p:sp>
      <p:pic>
        <p:nvPicPr>
          <p:cNvPr id="11" name="Picture 4" descr="Pin on Gif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138319" y="672177"/>
            <a:ext cx="3886200" cy="2282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2823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_图片 4" descr="图片包含 事情&#10;&#10;已生成高可信度的说明">
            <a:extLst>
              <a:ext uri="{FF2B5EF4-FFF2-40B4-BE49-F238E27FC236}">
                <a16:creationId xmlns:a16="http://schemas.microsoft.com/office/drawing/2014/main" id="{9C253A7F-6D57-40D6-A7E6-CC5045829566}"/>
              </a:ext>
            </a:extLst>
          </p:cNvPr>
          <p:cNvPicPr>
            <a:picLocks noChangeAspect="1"/>
          </p:cNvPicPr>
          <p:nvPr>
            <p:custDataLst>
              <p:tags r:id="rId1"/>
            </p:custDataLst>
          </p:nvPr>
        </p:nvPicPr>
        <p:blipFill>
          <a:blip r:embed="rId6">
            <a:extLst>
              <a:ext uri="{28A0092B-C50C-407E-A947-70E740481C1C}">
                <a14:useLocalDpi xmlns:a14="http://schemas.microsoft.com/office/drawing/2010/main"/>
              </a:ext>
            </a:extLst>
          </a:blip>
          <a:stretch>
            <a:fillRect/>
          </a:stretch>
        </p:blipFill>
        <p:spPr>
          <a:xfrm>
            <a:off x="2358159" y="222266"/>
            <a:ext cx="7445522" cy="6413469"/>
          </a:xfrm>
          <a:prstGeom prst="rect">
            <a:avLst/>
          </a:prstGeom>
        </p:spPr>
      </p:pic>
      <p:pic>
        <p:nvPicPr>
          <p:cNvPr id="7" name="PA_图片 4">
            <a:extLst>
              <a:ext uri="{FF2B5EF4-FFF2-40B4-BE49-F238E27FC236}">
                <a16:creationId xmlns:a16="http://schemas.microsoft.com/office/drawing/2014/main" id="{C222FBF7-B403-415C-A64B-E98F05EB3247}"/>
              </a:ext>
            </a:extLst>
          </p:cNvPr>
          <p:cNvPicPr>
            <a:picLocks noChangeAspect="1"/>
          </p:cNvPicPr>
          <p:nvPr>
            <p:custDataLst>
              <p:tags r:id="rId2"/>
            </p:custDataLst>
          </p:nvPr>
        </p:nvPicPr>
        <p:blipFill>
          <a:blip r:embed="rId7">
            <a:extLst>
              <a:ext uri="{28A0092B-C50C-407E-A947-70E740481C1C}">
                <a14:useLocalDpi xmlns:a14="http://schemas.microsoft.com/office/drawing/2010/main"/>
              </a:ext>
            </a:extLst>
          </a:blip>
          <a:stretch>
            <a:fillRect/>
          </a:stretch>
        </p:blipFill>
        <p:spPr>
          <a:xfrm>
            <a:off x="380059" y="3632481"/>
            <a:ext cx="4413772" cy="3003256"/>
          </a:xfrm>
          <a:prstGeom prst="rect">
            <a:avLst/>
          </a:prstGeom>
        </p:spPr>
      </p:pic>
      <p:pic>
        <p:nvPicPr>
          <p:cNvPr id="8" name="PA_图片 5">
            <a:extLst>
              <a:ext uri="{FF2B5EF4-FFF2-40B4-BE49-F238E27FC236}">
                <a16:creationId xmlns:a16="http://schemas.microsoft.com/office/drawing/2014/main" id="{0BDE6185-9F52-4850-8D85-FC9CE1A42605}"/>
              </a:ext>
            </a:extLst>
          </p:cNvPr>
          <p:cNvPicPr>
            <a:picLocks noChangeAspect="1"/>
          </p:cNvPicPr>
          <p:nvPr>
            <p:custDataLst>
              <p:tags r:id="rId3"/>
            </p:custDataLst>
          </p:nvPr>
        </p:nvPicPr>
        <p:blipFill>
          <a:blip r:embed="rId8" cstate="screen">
            <a:extLst>
              <a:ext uri="{28A0092B-C50C-407E-A947-70E740481C1C}">
                <a14:useLocalDpi xmlns:a14="http://schemas.microsoft.com/office/drawing/2010/main"/>
              </a:ext>
            </a:extLst>
          </a:blip>
          <a:stretch>
            <a:fillRect/>
          </a:stretch>
        </p:blipFill>
        <p:spPr>
          <a:xfrm>
            <a:off x="577653" y="1501251"/>
            <a:ext cx="3527270" cy="3855498"/>
          </a:xfrm>
          <a:prstGeom prst="rect">
            <a:avLst/>
          </a:prstGeom>
        </p:spPr>
      </p:pic>
      <p:sp>
        <p:nvSpPr>
          <p:cNvPr id="2" name="TextBox 1"/>
          <p:cNvSpPr txBox="1"/>
          <p:nvPr/>
        </p:nvSpPr>
        <p:spPr>
          <a:xfrm rot="393045">
            <a:off x="4177957" y="2558321"/>
            <a:ext cx="3377935" cy="1473673"/>
          </a:xfrm>
          <a:prstGeom prst="rect">
            <a:avLst/>
          </a:prstGeom>
          <a:noFill/>
        </p:spPr>
        <p:txBody>
          <a:bodyPr wrap="square" rtlCol="0">
            <a:spAutoFit/>
          </a:bodyPr>
          <a:lstStyle/>
          <a:p>
            <a:pPr algn="ctr" defTabSz="1140097">
              <a:buClr>
                <a:srgbClr val="000000"/>
              </a:buClr>
            </a:pPr>
            <a:r>
              <a:rPr lang="en-US" sz="4489"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CHIA </a:t>
            </a:r>
            <a:r>
              <a:rPr lang="en-US" sz="4489"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SẺ</a:t>
            </a:r>
            <a:r>
              <a:rPr lang="en-US" sz="4489"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BÀI TRƯỚC LỚP.</a:t>
            </a:r>
          </a:p>
        </p:txBody>
      </p:sp>
    </p:spTree>
    <p:extLst>
      <p:ext uri="{BB962C8B-B14F-4D97-AF65-F5344CB8AC3E}">
        <p14:creationId xmlns:p14="http://schemas.microsoft.com/office/powerpoint/2010/main" val="31338174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BEBA8EAE-BF5A-486C-A8C5-ECC9F3942E4B}">
                <a14:imgProps xmlns:a14="http://schemas.microsoft.com/office/drawing/2010/main">
                  <a14:imgLayer r:embed="rId3">
                    <a14:imgEffect>
                      <a14:backgroundRemoval t="4784" b="98920" l="4075" r="97555">
                        <a14:foregroundMark x1="9197" y1="37191" x2="15017" y2="39506"/>
                        <a14:foregroundMark x1="13504" y1="35185" x2="7451" y2="42438"/>
                        <a14:foregroundMark x1="8382" y1="43210" x2="11409" y2="41049"/>
                        <a14:foregroundMark x1="25146" y1="41049" x2="11874" y2="98302"/>
                        <a14:foregroundMark x1="31898" y1="57562" x2="31432" y2="64815"/>
                        <a14:foregroundMark x1="8033" y1="60340" x2="17113" y2="66049"/>
                        <a14:foregroundMark x1="7101" y1="60494" x2="6868" y2="65741"/>
                        <a14:foregroundMark x1="6868" y1="60494" x2="5122" y2="64815"/>
                        <a14:foregroundMark x1="58324" y1="39352" x2="68568" y2="62654"/>
                        <a14:foregroundMark x1="29104" y1="34414" x2="43772" y2="42593"/>
                        <a14:foregroundMark x1="32480" y1="32870" x2="34226" y2="35957"/>
                        <a14:foregroundMark x1="93830" y1="37963" x2="95343" y2="41512"/>
                        <a14:foregroundMark x1="93015" y1="42747" x2="92200" y2="46296"/>
                        <a14:foregroundMark x1="83818" y1="45062" x2="85681" y2="95833"/>
                        <a14:foregroundMark x1="75320" y1="63426" x2="77532" y2="72531"/>
                        <a14:foregroundMark x1="78463" y1="94444" x2="74389" y2="96914"/>
                        <a14:foregroundMark x1="22701" y1="95216" x2="28289" y2="95988"/>
                      </a14:backgroundRemoval>
                    </a14:imgEffect>
                    <a14:imgEffect>
                      <a14:sharpenSoften amount="50000"/>
                    </a14:imgEffect>
                  </a14:imgLayer>
                </a14:imgProps>
              </a:ext>
            </a:extLst>
          </a:blip>
          <a:stretch>
            <a:fillRect/>
          </a:stretch>
        </p:blipFill>
        <p:spPr>
          <a:xfrm>
            <a:off x="479286" y="479695"/>
            <a:ext cx="10882311" cy="6182267"/>
          </a:xfrm>
          <a:prstGeom prst="rect">
            <a:avLst/>
          </a:prstGeom>
        </p:spPr>
      </p:pic>
      <p:sp>
        <p:nvSpPr>
          <p:cNvPr id="3" name="TextBox 2">
            <a:extLst>
              <a:ext uri="{FF2B5EF4-FFF2-40B4-BE49-F238E27FC236}">
                <a16:creationId xmlns:a16="http://schemas.microsoft.com/office/drawing/2014/main" id="{C8B1A587-F0E8-406E-9379-9B3190C683D3}"/>
              </a:ext>
            </a:extLst>
          </p:cNvPr>
          <p:cNvSpPr txBox="1"/>
          <p:nvPr/>
        </p:nvSpPr>
        <p:spPr>
          <a:xfrm>
            <a:off x="4395562" y="-76200"/>
            <a:ext cx="4050131" cy="1565942"/>
          </a:xfrm>
          <a:prstGeom prst="rect">
            <a:avLst/>
          </a:prstGeom>
          <a:noFill/>
        </p:spPr>
        <p:txBody>
          <a:bodyPr wrap="square" rtlCol="0">
            <a:spAutoFit/>
            <a:scene3d>
              <a:camera prst="obliqueTopLeft"/>
              <a:lightRig rig="twoPt" dir="t"/>
            </a:scene3d>
            <a:sp3d extrusionH="127000" prstMaterial="powder"/>
          </a:bodyPr>
          <a:lstStyle/>
          <a:p>
            <a:r>
              <a:rPr lang="en-US" sz="9576" dirty="0">
                <a:ln>
                  <a:solidFill>
                    <a:srgbClr val="C239B5"/>
                  </a:solidFill>
                </a:ln>
                <a:solidFill>
                  <a:srgbClr val="E9BBE5"/>
                </a:solidFill>
                <a:effectLst>
                  <a:outerShdw blurRad="50800" dist="38100" dir="13500000" algn="br" rotWithShape="0">
                    <a:prstClr val="black">
                      <a:alpha val="40000"/>
                    </a:prstClr>
                  </a:outerShdw>
                </a:effectLst>
                <a:latin typeface="SVN-Cookie" panose="020B0606040200020203" pitchFamily="34" charset="0"/>
                <a:ea typeface="White Xmas PERSONAL USE" pitchFamily="50" charset="0"/>
              </a:rPr>
              <a:t>Chia </a:t>
            </a:r>
            <a:r>
              <a:rPr lang="en-US" sz="9576" dirty="0" err="1">
                <a:ln>
                  <a:solidFill>
                    <a:srgbClr val="C239B5"/>
                  </a:solidFill>
                </a:ln>
                <a:solidFill>
                  <a:srgbClr val="E9BBE5"/>
                </a:solidFill>
                <a:effectLst>
                  <a:outerShdw blurRad="50800" dist="38100" dir="13500000" algn="br" rotWithShape="0">
                    <a:prstClr val="black">
                      <a:alpha val="40000"/>
                    </a:prstClr>
                  </a:outerShdw>
                </a:effectLst>
                <a:latin typeface="SVN-Cookie" panose="020B0606040200020203" pitchFamily="34" charset="0"/>
                <a:ea typeface="White Xmas PERSONAL USE" pitchFamily="50" charset="0"/>
              </a:rPr>
              <a:t>sẻ</a:t>
            </a:r>
            <a:endParaRPr lang="en-US" sz="9576" dirty="0">
              <a:ln>
                <a:solidFill>
                  <a:srgbClr val="C239B5"/>
                </a:solidFill>
              </a:ln>
              <a:solidFill>
                <a:srgbClr val="E9BBE5"/>
              </a:solidFill>
              <a:effectLst>
                <a:outerShdw blurRad="50800" dist="38100" dir="13500000" algn="br" rotWithShape="0">
                  <a:prstClr val="black">
                    <a:alpha val="40000"/>
                  </a:prstClr>
                </a:outerShdw>
              </a:effectLst>
              <a:latin typeface="SVN-Cookie" panose="020B0606040200020203" pitchFamily="34" charset="0"/>
              <a:ea typeface="White Xmas PERSONAL USE" pitchFamily="50" charset="0"/>
            </a:endParaRPr>
          </a:p>
        </p:txBody>
      </p:sp>
      <p:grpSp>
        <p:nvGrpSpPr>
          <p:cNvPr id="6" name="Group 5">
            <a:extLst>
              <a:ext uri="{FF2B5EF4-FFF2-40B4-BE49-F238E27FC236}">
                <a16:creationId xmlns:a16="http://schemas.microsoft.com/office/drawing/2014/main" id="{4297A477-C04F-46EC-9D13-2C59D7C20FC5}"/>
              </a:ext>
            </a:extLst>
          </p:cNvPr>
          <p:cNvGrpSpPr/>
          <p:nvPr/>
        </p:nvGrpSpPr>
        <p:grpSpPr>
          <a:xfrm>
            <a:off x="179635" y="996679"/>
            <a:ext cx="3722618" cy="1594122"/>
            <a:chOff x="1234440" y="723275"/>
            <a:chExt cx="2670416" cy="2103120"/>
          </a:xfrm>
        </p:grpSpPr>
        <p:pic>
          <p:nvPicPr>
            <p:cNvPr id="7" name="Picture 6" descr="A picture containing vector graphics&#10;&#10;Description automatically generated">
              <a:extLst>
                <a:ext uri="{FF2B5EF4-FFF2-40B4-BE49-F238E27FC236}">
                  <a16:creationId xmlns:a16="http://schemas.microsoft.com/office/drawing/2014/main" id="{6AA6BFDD-9B52-409A-BD88-43653E8A011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0466" t="57192" r="9035" b="8212"/>
            <a:stretch/>
          </p:blipFill>
          <p:spPr>
            <a:xfrm>
              <a:off x="1234440" y="723275"/>
              <a:ext cx="2461974" cy="2103120"/>
            </a:xfrm>
            <a:prstGeom prst="rect">
              <a:avLst/>
            </a:prstGeom>
          </p:spPr>
        </p:pic>
        <p:sp>
          <p:nvSpPr>
            <p:cNvPr id="8" name="TextBox 7">
              <a:extLst>
                <a:ext uri="{FF2B5EF4-FFF2-40B4-BE49-F238E27FC236}">
                  <a16:creationId xmlns:a16="http://schemas.microsoft.com/office/drawing/2014/main" id="{7122AC7C-F415-4E3E-A043-1D37DA494BA8}"/>
                </a:ext>
              </a:extLst>
            </p:cNvPr>
            <p:cNvSpPr txBox="1"/>
            <p:nvPr/>
          </p:nvSpPr>
          <p:spPr>
            <a:xfrm>
              <a:off x="1449394" y="1255682"/>
              <a:ext cx="2455462" cy="831194"/>
            </a:xfrm>
            <a:prstGeom prst="rect">
              <a:avLst/>
            </a:prstGeom>
            <a:noFill/>
          </p:spPr>
          <p:txBody>
            <a:bodyPr wrap="square" rtlCol="0">
              <a:spAutoFit/>
            </a:bodyPr>
            <a:lstStyle/>
            <a:p>
              <a:r>
                <a:rPr lang="en-US" sz="4788"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Trình</a:t>
              </a:r>
              <a:r>
                <a:rPr lang="en-US" sz="4788"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bày</a:t>
              </a:r>
              <a:r>
                <a:rPr lang="en-US" sz="4788"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p>
          </p:txBody>
        </p:sp>
      </p:grpSp>
      <p:grpSp>
        <p:nvGrpSpPr>
          <p:cNvPr id="9" name="Group 8">
            <a:extLst>
              <a:ext uri="{FF2B5EF4-FFF2-40B4-BE49-F238E27FC236}">
                <a16:creationId xmlns:a16="http://schemas.microsoft.com/office/drawing/2014/main" id="{A1C5D869-9535-4B5F-9C5B-02C950B42C44}"/>
              </a:ext>
            </a:extLst>
          </p:cNvPr>
          <p:cNvGrpSpPr/>
          <p:nvPr/>
        </p:nvGrpSpPr>
        <p:grpSpPr>
          <a:xfrm>
            <a:off x="8595519" y="1217848"/>
            <a:ext cx="3445184" cy="1476308"/>
            <a:chOff x="6936203" y="515150"/>
            <a:chExt cx="2472825" cy="2194560"/>
          </a:xfrm>
        </p:grpSpPr>
        <p:pic>
          <p:nvPicPr>
            <p:cNvPr id="10" name="Picture 9" descr="A picture containing vector graphics&#10;&#10;Description automatically generated">
              <a:extLst>
                <a:ext uri="{FF2B5EF4-FFF2-40B4-BE49-F238E27FC236}">
                  <a16:creationId xmlns:a16="http://schemas.microsoft.com/office/drawing/2014/main" id="{918CFAC3-DB33-42A8-BA7A-AABDA1195E7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940" t="12355" r="56077" b="53049"/>
            <a:stretch/>
          </p:blipFill>
          <p:spPr>
            <a:xfrm flipH="1">
              <a:off x="6936203" y="515150"/>
              <a:ext cx="2472825" cy="2194560"/>
            </a:xfrm>
            <a:prstGeom prst="rect">
              <a:avLst/>
            </a:prstGeom>
          </p:spPr>
        </p:pic>
        <p:sp>
          <p:nvSpPr>
            <p:cNvPr id="11" name="TextBox 10">
              <a:extLst>
                <a:ext uri="{FF2B5EF4-FFF2-40B4-BE49-F238E27FC236}">
                  <a16:creationId xmlns:a16="http://schemas.microsoft.com/office/drawing/2014/main" id="{91AF1DC7-143F-49FF-A5C9-CB623E04B304}"/>
                </a:ext>
              </a:extLst>
            </p:cNvPr>
            <p:cNvSpPr txBox="1"/>
            <p:nvPr/>
          </p:nvSpPr>
          <p:spPr>
            <a:xfrm>
              <a:off x="7336393" y="1130209"/>
              <a:ext cx="2072635" cy="831195"/>
            </a:xfrm>
            <a:prstGeom prst="rect">
              <a:avLst/>
            </a:prstGeom>
            <a:noFill/>
          </p:spPr>
          <p:txBody>
            <a:bodyPr wrap="square" rtlCol="0">
              <a:spAutoFit/>
            </a:bodyPr>
            <a:lstStyle/>
            <a:p>
              <a:r>
                <a:rPr lang="en-US" sz="4788"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Nhận</a:t>
              </a:r>
              <a:r>
                <a:rPr lang="en-US" sz="4788"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xét</a:t>
              </a:r>
              <a:endParaRPr lang="en-US" sz="4788"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30651982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375" autoRev="1" fill="hold">
                                          <p:stCondLst>
                                            <p:cond delay="0"/>
                                          </p:stCondLst>
                                        </p:cTn>
                                        <p:tgtEl>
                                          <p:spTgt spid="3"/>
                                        </p:tgtEl>
                                        <p:attrNameLst>
                                          <p:attrName>ppt_w</p:attrName>
                                        </p:attrNameLst>
                                      </p:cBhvr>
                                    </p:anim>
                                    <p:anim by="(#ppt_w*0.50)" calcmode="lin" valueType="num">
                                      <p:cBhvr>
                                        <p:cTn id="8" dur="375" decel="50000" autoRev="1" fill="hold">
                                          <p:stCondLst>
                                            <p:cond delay="0"/>
                                          </p:stCondLst>
                                        </p:cTn>
                                        <p:tgtEl>
                                          <p:spTgt spid="3"/>
                                        </p:tgtEl>
                                        <p:attrNameLst>
                                          <p:attrName>ppt_x</p:attrName>
                                        </p:attrNameLst>
                                      </p:cBhvr>
                                    </p:anim>
                                    <p:anim from="(-#ppt_h/2)" to="(#ppt_y)" calcmode="lin" valueType="num">
                                      <p:cBhvr>
                                        <p:cTn id="9" dur="750" fill="hold">
                                          <p:stCondLst>
                                            <p:cond delay="0"/>
                                          </p:stCondLst>
                                        </p:cTn>
                                        <p:tgtEl>
                                          <p:spTgt spid="3"/>
                                        </p:tgtEl>
                                        <p:attrNameLst>
                                          <p:attrName>ppt_y</p:attrName>
                                        </p:attrNameLst>
                                      </p:cBhvr>
                                    </p:anim>
                                    <p:animRot by="21600000">
                                      <p:cBhvr>
                                        <p:cTn id="10" dur="750" fill="hold">
                                          <p:stCondLst>
                                            <p:cond delay="0"/>
                                          </p:stCondLst>
                                        </p:cTn>
                                        <p:tgtEl>
                                          <p:spTgt spid="3"/>
                                        </p:tgtEl>
                                        <p:attrNameLst>
                                          <p:attrName>r</p:attrName>
                                        </p:attrNameLst>
                                      </p:cBhvr>
                                    </p:animRot>
                                  </p:childTnLst>
                                </p:cTn>
                              </p:par>
                              <p:par>
                                <p:cTn id="11" presetID="16" presetClass="entr" presetSubtype="21"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xit" presetSubtype="21" fill="hold" grpId="1" nodeType="clickEffect">
                                  <p:stCondLst>
                                    <p:cond delay="0"/>
                                  </p:stCondLst>
                                  <p:iterate type="lt">
                                    <p:tmPct val="0"/>
                                  </p:iterate>
                                  <p:childTnLst>
                                    <p:animEffect transition="out" filter="barn(inVertical)">
                                      <p:cBhvr>
                                        <p:cTn id="17" dur="500"/>
                                        <p:tgtEl>
                                          <p:spTgt spid="3"/>
                                        </p:tgtEl>
                                      </p:cBhvr>
                                    </p:animEffect>
                                    <p:set>
                                      <p:cBhvr>
                                        <p:cTn id="18" dur="1" fill="hold">
                                          <p:stCondLst>
                                            <p:cond delay="499"/>
                                          </p:stCondLst>
                                        </p:cTn>
                                        <p:tgtEl>
                                          <p:spTgt spid="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ROUNDED">
      <a:majorFont>
        <a:latin typeface="Arial-Rounded"/>
        <a:ea typeface=""/>
        <a:cs typeface=""/>
      </a:majorFont>
      <a:minorFont>
        <a:latin typeface="Arial-Rounde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ROUNDED">
      <a:majorFont>
        <a:latin typeface="Arial-Rounded"/>
        <a:ea typeface=""/>
        <a:cs typeface=""/>
      </a:majorFont>
      <a:minorFont>
        <a:latin typeface="Arial-Round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1833</TotalTime>
  <Words>788</Words>
  <Application>Microsoft Office PowerPoint</Application>
  <PresentationFormat>Custom</PresentationFormat>
  <Paragraphs>46</Paragraphs>
  <Slides>13</Slides>
  <Notes>11</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13</vt:i4>
      </vt:variant>
    </vt:vector>
  </HeadingPairs>
  <TitlesOfParts>
    <vt:vector size="25" baseType="lpstr">
      <vt:lpstr>Microsoft Yahei</vt:lpstr>
      <vt:lpstr>Arial</vt:lpstr>
      <vt:lpstr>Arial-Rounded</vt:lpstr>
      <vt:lpstr>Calibri</vt:lpstr>
      <vt:lpstr>iCiel Cadena</vt:lpstr>
      <vt:lpstr>SVN-Cookie</vt:lpstr>
      <vt:lpstr>Times New Roman</vt:lpstr>
      <vt:lpstr>Office Theme</vt:lpstr>
      <vt:lpstr>Custom Design</vt:lpstr>
      <vt:lpstr>Office 主题​​</vt:lpstr>
      <vt:lpstr>1_Office 主题​​</vt:lpstr>
      <vt:lpstr>2_Office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Hồng</dc:creator>
  <cp:lastModifiedBy>Hà Nguyễn Thị Thu</cp:lastModifiedBy>
  <cp:revision>225</cp:revision>
  <dcterms:created xsi:type="dcterms:W3CDTF">2021-07-12T14:11:26Z</dcterms:created>
  <dcterms:modified xsi:type="dcterms:W3CDTF">2022-12-04T12:02:07Z</dcterms:modified>
</cp:coreProperties>
</file>