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478" r:id="rId2"/>
    <p:sldId id="469" r:id="rId3"/>
    <p:sldId id="470" r:id="rId4"/>
    <p:sldId id="315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471" r:id="rId14"/>
    <p:sldId id="472" r:id="rId15"/>
    <p:sldId id="477" r:id="rId16"/>
    <p:sldId id="446" r:id="rId17"/>
    <p:sldId id="447" r:id="rId18"/>
    <p:sldId id="448" r:id="rId19"/>
    <p:sldId id="449" r:id="rId20"/>
    <p:sldId id="450" r:id="rId21"/>
    <p:sldId id="451" r:id="rId22"/>
    <p:sldId id="452" r:id="rId23"/>
    <p:sldId id="463" r:id="rId24"/>
    <p:sldId id="464" r:id="rId25"/>
    <p:sldId id="465" r:id="rId26"/>
    <p:sldId id="466" r:id="rId27"/>
    <p:sldId id="467" r:id="rId28"/>
    <p:sldId id="468" r:id="rId29"/>
    <p:sldId id="453" r:id="rId30"/>
    <p:sldId id="445" r:id="rId31"/>
    <p:sldId id="473" r:id="rId32"/>
    <p:sldId id="444" r:id="rId33"/>
    <p:sldId id="474" r:id="rId34"/>
    <p:sldId id="475" r:id="rId35"/>
  </p:sldIdLst>
  <p:sldSz cx="16276638" cy="9144000"/>
  <p:notesSz cx="6858000" cy="9144000"/>
  <p:custDataLst>
    <p:tags r:id="rId3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9900"/>
    <a:srgbClr val="3333FF"/>
    <a:srgbClr val="0000CC"/>
    <a:srgbClr val="FDD7F6"/>
    <a:srgbClr val="FF7C80"/>
    <a:srgbClr val="FF0066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78562" autoAdjust="0"/>
  </p:normalViewPr>
  <p:slideViewPr>
    <p:cSldViewPr>
      <p:cViewPr varScale="1">
        <p:scale>
          <a:sx n="37" d="100"/>
          <a:sy n="37" d="100"/>
        </p:scale>
        <p:origin x="1244" y="44"/>
      </p:cViewPr>
      <p:guideLst>
        <p:guide orient="horz" pos="2880"/>
        <p:guide pos="5127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53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3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746" cy="48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78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4978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4978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8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57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8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7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2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8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93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7.xml"/><Relationship Id="rId3" Type="http://schemas.openxmlformats.org/officeDocument/2006/relationships/slide" Target="slide17.xml"/><Relationship Id="rId7" Type="http://schemas.openxmlformats.org/officeDocument/2006/relationships/slide" Target="slide21.xml"/><Relationship Id="rId12" Type="http://schemas.openxmlformats.org/officeDocument/2006/relationships/slide" Target="slide26.xml"/><Relationship Id="rId2" Type="http://schemas.openxmlformats.org/officeDocument/2006/relationships/notesSlide" Target="../notesSlides/notesSlide1.xml"/><Relationship Id="rId16" Type="http://schemas.openxmlformats.org/officeDocument/2006/relationships/slide" Target="slide3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11" Type="http://schemas.openxmlformats.org/officeDocument/2006/relationships/slide" Target="slide25.xml"/><Relationship Id="rId5" Type="http://schemas.openxmlformats.org/officeDocument/2006/relationships/slide" Target="slide19.xml"/><Relationship Id="rId15" Type="http://schemas.openxmlformats.org/officeDocument/2006/relationships/slide" Target="slide29.xml"/><Relationship Id="rId10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slide" Target="slide23.xml"/><Relationship Id="rId14" Type="http://schemas.openxmlformats.org/officeDocument/2006/relationships/slide" Target="slide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" y="24276"/>
            <a:ext cx="16169686" cy="90954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281" y="1714182"/>
            <a:ext cx="10882077" cy="60561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61006" y="5245762"/>
            <a:ext cx="11354631" cy="3748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5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55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5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218" y="1107364"/>
            <a:ext cx="1735539" cy="178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695810" y="6525910"/>
            <a:ext cx="6658227" cy="1467742"/>
          </a:xfrm>
          <a:prstGeom prst="rect">
            <a:avLst/>
          </a:prstGeom>
          <a:noFill/>
        </p:spPr>
        <p:txBody>
          <a:bodyPr wrap="none" lIns="121123" tIns="60563" rIns="121123" bIns="60563">
            <a:spAutoFit/>
          </a:bodyPr>
          <a:lstStyle/>
          <a:p>
            <a:pPr algn="ctr">
              <a:defRPr/>
            </a:pPr>
            <a:r>
              <a:rPr lang="en-US" sz="874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HĐTN</a:t>
            </a:r>
            <a:endParaRPr lang="vi-VN" sz="874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416" y="-63001"/>
            <a:ext cx="6808126" cy="2550780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6050638" y="2227015"/>
            <a:ext cx="4289022" cy="5693631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5" y="758730"/>
              <a:ext cx="4277517" cy="678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Ngôi</a:t>
              </a:r>
              <a:r>
                <a:rPr kumimoji="0" lang="en-US" sz="355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355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55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55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endParaRPr kumimoji="0" lang="en-US" sz="35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60" y="4968781"/>
              <a:ext cx="4249958" cy="678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56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 Văn A</a:t>
              </a:r>
              <a:endPara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6" y="3613602"/>
            <a:ext cx="4888082" cy="3258724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928837" y="2618414"/>
            <a:ext cx="54094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559137" y="7046778"/>
            <a:ext cx="537464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78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Văn B</a:t>
            </a:r>
            <a:endParaRPr kumimoji="0" lang="en-US" sz="4978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78" y="3632044"/>
            <a:ext cx="4860420" cy="3240281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10718620" y="2550040"/>
            <a:ext cx="54094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10456518" y="7046778"/>
            <a:ext cx="537464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78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 Văn C</a:t>
            </a:r>
            <a:endParaRPr kumimoji="0" lang="en-US" sz="4978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5956496" y="800572"/>
            <a:ext cx="540949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78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4978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978" b="0" i="0" u="none" strike="noStrike" kern="1200" cap="none" spc="0" normalizeH="0" baseline="0" noProof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978" b="0" i="0" u="none" strike="noStrike" kern="120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tháng</a:t>
            </a:r>
            <a:endParaRPr kumimoji="0" lang="en-US" sz="4978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283" y="919633"/>
            <a:ext cx="2625033" cy="147340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3365" y="1129798"/>
            <a:ext cx="1507276" cy="1388727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2728828" y="320543"/>
            <a:ext cx="5409492" cy="1733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en-US" sz="10667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3" y="394561"/>
            <a:ext cx="15361804" cy="8345524"/>
          </a:xfrm>
          <a:prstGeom prst="roundRect">
            <a:avLst>
              <a:gd name="adj" fmla="val 5728"/>
            </a:avLst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1142292" y="2995451"/>
            <a:ext cx="534874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41" y="1083733"/>
            <a:ext cx="14516533" cy="737751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4212044" y="298419"/>
            <a:ext cx="844183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uLnTx/>
                <a:uFillTx/>
                <a:latin typeface="SVN-Kitten" pitchFamily="50" charset="-93"/>
                <a:ea typeface="+mn-ea"/>
                <a:cs typeface="+mn-cs"/>
              </a:rPr>
              <a:t>Sinh hoạt chủ điểm</a:t>
            </a:r>
            <a:endParaRPr kumimoji="0" lang="vi-VN" sz="5689" b="1" i="0" u="none" strike="noStrike" kern="1200" cap="none" spc="0" normalizeH="0" baseline="0" noProof="0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uLnTx/>
              <a:uFillTx/>
              <a:latin typeface="SVN-Kitten" pitchFamily="50" charset="-93"/>
              <a:ea typeface="+mn-ea"/>
              <a:cs typeface="+mn-cs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7778496"/>
            <a:ext cx="16256000" cy="136550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4243652" y="2160410"/>
            <a:ext cx="7202311" cy="446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Cảm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nghĩ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của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em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về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lớp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học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thân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7111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thiện</a:t>
            </a:r>
            <a:endParaRPr kumimoji="0" lang="vi-VN" sz="7111" b="1" i="0" u="none" strike="noStrike" kern="1200" cap="none" spc="0" normalizeH="0" baseline="0" noProof="0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uLnTx/>
              <a:uFillTx/>
              <a:latin typeface="SVN-Kitten" pitchFamily="50" charset="-93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524" y="3519936"/>
            <a:ext cx="6278119" cy="53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Chủ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F7944444-352C-C926-9900-E94DFAF1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55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FD832861-2967-9E3A-E676-3A9B8D021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06" y="-8313"/>
            <a:ext cx="16308344" cy="9173443"/>
          </a:xfrm>
          <a:prstGeom prst="rect">
            <a:avLst/>
          </a:prstGeom>
        </p:spPr>
      </p:pic>
      <p:pic>
        <p:nvPicPr>
          <p:cNvPr id="5" name="Picture 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05DDDFB-BDB0-9EAF-37BC-33ECD3293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4829952"/>
            <a:ext cx="6125430" cy="43725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9BB303-18BB-60C9-3778-B621D7F8DE3C}"/>
              </a:ext>
            </a:extLst>
          </p:cNvPr>
          <p:cNvGrpSpPr/>
          <p:nvPr/>
        </p:nvGrpSpPr>
        <p:grpSpPr>
          <a:xfrm>
            <a:off x="5090319" y="1751045"/>
            <a:ext cx="6639560" cy="1581435"/>
            <a:chOff x="5090319" y="1283625"/>
            <a:chExt cx="6639560" cy="15814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38EE20-59C0-6C8D-408F-B49617562AE7}"/>
                </a:ext>
              </a:extLst>
            </p:cNvPr>
            <p:cNvSpPr txBox="1"/>
            <p:nvPr/>
          </p:nvSpPr>
          <p:spPr>
            <a:xfrm rot="21449161">
              <a:off x="5090319" y="1295400"/>
              <a:ext cx="6629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GIẢI Ô CHỮ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EF1884-3961-BB6B-CCD4-C588D4303E37}"/>
                </a:ext>
              </a:extLst>
            </p:cNvPr>
            <p:cNvSpPr txBox="1"/>
            <p:nvPr/>
          </p:nvSpPr>
          <p:spPr>
            <a:xfrm rot="21449161">
              <a:off x="5100479" y="1283625"/>
              <a:ext cx="6629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</a:rPr>
                <a:t>G</a:t>
              </a:r>
              <a:r>
                <a:rPr lang="en-US" sz="9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9600" b="1" dirty="0">
                  <a:ln>
                    <a:solidFill>
                      <a:sysClr val="windowText" lastClr="000000"/>
                    </a:solidFill>
                  </a:ln>
                  <a:solidFill>
                    <a:srgbClr val="92D050"/>
                  </a:solidFill>
                  <a:latin typeface="SVN-Poky's" panose="020B0606040200020203" pitchFamily="34" charset="0"/>
                </a:rPr>
                <a:t>Ả</a:t>
              </a:r>
              <a:r>
                <a:rPr lang="en-US" sz="9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96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  <a:latin typeface="SVN-Poky's" panose="020B0606040200020203" pitchFamily="34" charset="0"/>
                </a:rPr>
                <a:t>Ô</a:t>
              </a:r>
              <a:r>
                <a:rPr lang="en-US" sz="96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</a:rPr>
                <a:t>C</a:t>
              </a:r>
              <a:r>
                <a:rPr lang="en-US" sz="9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9600" b="1" dirty="0">
                  <a:ln>
                    <a:solidFill>
                      <a:sysClr val="windowText" lastClr="000000"/>
                    </a:solidFill>
                  </a:ln>
                  <a:solidFill>
                    <a:srgbClr val="92D050"/>
                  </a:solidFill>
                  <a:latin typeface="SVN-Poky's" panose="020B0606040200020203" pitchFamily="34" charset="0"/>
                </a:rPr>
                <a:t>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289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1643518" y="381000"/>
            <a:ext cx="43434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Times New Roman" pitchFamily="18" charset="0"/>
              </a:rPr>
              <a:t>Trò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Times New Roman" pitchFamily="18" charset="0"/>
              </a:rPr>
              <a:t>chơi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66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Times New Roman" pitchFamily="18" charset="0"/>
              </a:rPr>
              <a:t>Giải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Times New Roman" pitchFamily="18" charset="0"/>
              </a:rPr>
              <a:t> ô </a:t>
            </a:r>
            <a:r>
              <a:rPr lang="en-US" sz="66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Times New Roman" pitchFamily="18" charset="0"/>
              </a:rPr>
              <a:t>chữ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SVN-Poky's" panose="020B0606040200020203" pitchFamily="34" charset="0"/>
              <a:cs typeface="Times New Roman" pitchFamily="18" charset="0"/>
            </a:endParaRP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E68768B5-7CE4-4379-BC64-0FFA7191C47E}"/>
              </a:ext>
            </a:extLst>
          </p:cNvPr>
          <p:cNvSpPr/>
          <p:nvPr/>
        </p:nvSpPr>
        <p:spPr>
          <a:xfrm>
            <a:off x="1164845" y="609600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endParaRPr 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Oval 13">
            <a:hlinkClick r:id="rId4" action="ppaction://hlinksldjump"/>
            <a:extLst>
              <a:ext uri="{FF2B5EF4-FFF2-40B4-BE49-F238E27FC236}">
                <a16:creationId xmlns:a16="http://schemas.microsoft.com/office/drawing/2014/main" id="{865C9FAF-5602-43F5-87E0-26F4331A368B}"/>
              </a:ext>
            </a:extLst>
          </p:cNvPr>
          <p:cNvSpPr/>
          <p:nvPr/>
        </p:nvSpPr>
        <p:spPr>
          <a:xfrm>
            <a:off x="1164845" y="1219200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endParaRPr 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Oval 14">
            <a:hlinkClick r:id="rId5" action="ppaction://hlinksldjump"/>
            <a:extLst>
              <a:ext uri="{FF2B5EF4-FFF2-40B4-BE49-F238E27FC236}">
                <a16:creationId xmlns:a16="http://schemas.microsoft.com/office/drawing/2014/main" id="{39C2669C-F5A4-42B8-9F88-79BCB810FAFB}"/>
              </a:ext>
            </a:extLst>
          </p:cNvPr>
          <p:cNvSpPr/>
          <p:nvPr/>
        </p:nvSpPr>
        <p:spPr>
          <a:xfrm>
            <a:off x="1164845" y="1854548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Oval 16">
            <a:hlinkClick r:id="rId6" action="ppaction://hlinksldjump"/>
            <a:extLst>
              <a:ext uri="{FF2B5EF4-FFF2-40B4-BE49-F238E27FC236}">
                <a16:creationId xmlns:a16="http://schemas.microsoft.com/office/drawing/2014/main" id="{7F03FA43-0EF7-4986-9EDD-98CF2362B34F}"/>
              </a:ext>
            </a:extLst>
          </p:cNvPr>
          <p:cNvSpPr/>
          <p:nvPr/>
        </p:nvSpPr>
        <p:spPr>
          <a:xfrm>
            <a:off x="1164845" y="2498127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endParaRPr 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Oval 17">
            <a:hlinkClick r:id="rId7" action="ppaction://hlinksldjump"/>
            <a:extLst>
              <a:ext uri="{FF2B5EF4-FFF2-40B4-BE49-F238E27FC236}">
                <a16:creationId xmlns:a16="http://schemas.microsoft.com/office/drawing/2014/main" id="{4AC96C3E-A1D5-4CC4-B2AA-89311F97E7BC}"/>
              </a:ext>
            </a:extLst>
          </p:cNvPr>
          <p:cNvSpPr/>
          <p:nvPr/>
        </p:nvSpPr>
        <p:spPr>
          <a:xfrm>
            <a:off x="1164845" y="3150973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Oval 18">
            <a:hlinkClick r:id="rId8" action="ppaction://hlinksldjump"/>
            <a:extLst>
              <a:ext uri="{FF2B5EF4-FFF2-40B4-BE49-F238E27FC236}">
                <a16:creationId xmlns:a16="http://schemas.microsoft.com/office/drawing/2014/main" id="{B16FD277-7FC7-498E-B877-B14D5B70100F}"/>
              </a:ext>
            </a:extLst>
          </p:cNvPr>
          <p:cNvSpPr/>
          <p:nvPr/>
        </p:nvSpPr>
        <p:spPr>
          <a:xfrm>
            <a:off x="1164845" y="3799698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Oval 19">
            <a:hlinkClick r:id="rId9" action="ppaction://hlinksldjump"/>
            <a:extLst>
              <a:ext uri="{FF2B5EF4-FFF2-40B4-BE49-F238E27FC236}">
                <a16:creationId xmlns:a16="http://schemas.microsoft.com/office/drawing/2014/main" id="{7CC0F91B-D010-42B5-A19B-69A80C4F4E16}"/>
              </a:ext>
            </a:extLst>
          </p:cNvPr>
          <p:cNvSpPr/>
          <p:nvPr/>
        </p:nvSpPr>
        <p:spPr>
          <a:xfrm>
            <a:off x="1164845" y="4462845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</a:t>
            </a:r>
            <a:endParaRPr 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Oval 20">
            <a:hlinkClick r:id="rId10" action="ppaction://hlinksldjump"/>
            <a:extLst>
              <a:ext uri="{FF2B5EF4-FFF2-40B4-BE49-F238E27FC236}">
                <a16:creationId xmlns:a16="http://schemas.microsoft.com/office/drawing/2014/main" id="{A5632256-89AD-4C61-9F10-EA593E3FFE70}"/>
              </a:ext>
            </a:extLst>
          </p:cNvPr>
          <p:cNvSpPr/>
          <p:nvPr/>
        </p:nvSpPr>
        <p:spPr>
          <a:xfrm>
            <a:off x="1164845" y="5111570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  <a:endParaRPr 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Oval 21">
            <a:hlinkClick r:id="rId11" action="ppaction://hlinksldjump"/>
            <a:extLst>
              <a:ext uri="{FF2B5EF4-FFF2-40B4-BE49-F238E27FC236}">
                <a16:creationId xmlns:a16="http://schemas.microsoft.com/office/drawing/2014/main" id="{769A87BF-74A9-48A2-BB18-A716518AB6F6}"/>
              </a:ext>
            </a:extLst>
          </p:cNvPr>
          <p:cNvSpPr/>
          <p:nvPr/>
        </p:nvSpPr>
        <p:spPr>
          <a:xfrm>
            <a:off x="1164845" y="5774713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</a:t>
            </a:r>
            <a:endParaRPr lang="vi-VN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Oval 25">
            <a:hlinkClick r:id="rId12" action="ppaction://hlinksldjump"/>
            <a:extLst>
              <a:ext uri="{FF2B5EF4-FFF2-40B4-BE49-F238E27FC236}">
                <a16:creationId xmlns:a16="http://schemas.microsoft.com/office/drawing/2014/main" id="{A792A405-2F5F-4588-96F8-255BE01AC84A}"/>
              </a:ext>
            </a:extLst>
          </p:cNvPr>
          <p:cNvSpPr/>
          <p:nvPr/>
        </p:nvSpPr>
        <p:spPr>
          <a:xfrm>
            <a:off x="1164845" y="6441973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</a:t>
            </a:r>
            <a:endParaRPr lang="vi-V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Oval 29">
            <a:hlinkClick r:id="rId13" action="ppaction://hlinksldjump"/>
            <a:extLst>
              <a:ext uri="{FF2B5EF4-FFF2-40B4-BE49-F238E27FC236}">
                <a16:creationId xmlns:a16="http://schemas.microsoft.com/office/drawing/2014/main" id="{B056A219-89C9-409B-BC74-1CBA1A3328C5}"/>
              </a:ext>
            </a:extLst>
          </p:cNvPr>
          <p:cNvSpPr/>
          <p:nvPr/>
        </p:nvSpPr>
        <p:spPr>
          <a:xfrm>
            <a:off x="1164845" y="7105115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</a:t>
            </a:r>
            <a:endParaRPr lang="vi-V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Oval 30">
            <a:hlinkClick r:id="rId14" action="ppaction://hlinksldjump"/>
            <a:extLst>
              <a:ext uri="{FF2B5EF4-FFF2-40B4-BE49-F238E27FC236}">
                <a16:creationId xmlns:a16="http://schemas.microsoft.com/office/drawing/2014/main" id="{70D2EC3A-8115-4091-9186-EECF850A9405}"/>
              </a:ext>
            </a:extLst>
          </p:cNvPr>
          <p:cNvSpPr/>
          <p:nvPr/>
        </p:nvSpPr>
        <p:spPr>
          <a:xfrm>
            <a:off x="1164845" y="7745618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</a:t>
            </a:r>
            <a:endParaRPr lang="vi-V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6" name="Oval 35">
            <a:hlinkClick r:id="rId15" action="ppaction://hlinksldjump"/>
            <a:extLst>
              <a:ext uri="{FF2B5EF4-FFF2-40B4-BE49-F238E27FC236}">
                <a16:creationId xmlns:a16="http://schemas.microsoft.com/office/drawing/2014/main" id="{502DC7BB-8E37-4E9C-A4FC-7B845C8FE4C5}"/>
              </a:ext>
            </a:extLst>
          </p:cNvPr>
          <p:cNvSpPr/>
          <p:nvPr/>
        </p:nvSpPr>
        <p:spPr>
          <a:xfrm>
            <a:off x="1164845" y="8414940"/>
            <a:ext cx="1029874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</a:t>
            </a:r>
            <a:endParaRPr lang="vi-V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5BCBA2-82F6-4EB3-8E86-80DCFA688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867122"/>
              </p:ext>
            </p:extLst>
          </p:nvPr>
        </p:nvGraphicFramePr>
        <p:xfrm>
          <a:off x="4307603" y="609600"/>
          <a:ext cx="5616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Ự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BA1D9574-7337-45C7-9579-C223966B6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991753"/>
              </p:ext>
            </p:extLst>
          </p:nvPr>
        </p:nvGraphicFramePr>
        <p:xfrm>
          <a:off x="7115603" y="1273798"/>
          <a:ext cx="4680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7DE50CF1-21EB-485D-BCFA-3D07B807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49766"/>
              </p:ext>
            </p:extLst>
          </p:nvPr>
        </p:nvGraphicFramePr>
        <p:xfrm>
          <a:off x="5243603" y="1927317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Ũ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2EE83715-6B93-40DF-82C6-25E38CD48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520921"/>
              </p:ext>
            </p:extLst>
          </p:nvPr>
        </p:nvGraphicFramePr>
        <p:xfrm>
          <a:off x="4313903" y="2572622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3FFFC059-FD12-4EB5-B347-64FE8F20B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423660"/>
              </p:ext>
            </p:extLst>
          </p:nvPr>
        </p:nvGraphicFramePr>
        <p:xfrm>
          <a:off x="3386903" y="3242950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9F04150-14EB-45F6-8C1F-724A6C793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507374"/>
              </p:ext>
            </p:extLst>
          </p:nvPr>
        </p:nvGraphicFramePr>
        <p:xfrm>
          <a:off x="7125017" y="3904036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A38A89F0-2985-4F26-9DA7-FBD609A0E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5757"/>
              </p:ext>
            </p:extLst>
          </p:nvPr>
        </p:nvGraphicFramePr>
        <p:xfrm>
          <a:off x="6164303" y="4560667"/>
          <a:ext cx="842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83111352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4583F5F9-7307-4DEA-B8D0-CFE2B2738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107872"/>
              </p:ext>
            </p:extLst>
          </p:nvPr>
        </p:nvGraphicFramePr>
        <p:xfrm>
          <a:off x="2423319" y="5205972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CE08AEE8-4645-4CFC-894E-DB002671B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004583"/>
              </p:ext>
            </p:extLst>
          </p:nvPr>
        </p:nvGraphicFramePr>
        <p:xfrm>
          <a:off x="3399503" y="5863943"/>
          <a:ext cx="9360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83111352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8362417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Ã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A8F7953-A78A-498A-A750-444FF2940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702725"/>
              </p:ext>
            </p:extLst>
          </p:nvPr>
        </p:nvGraphicFramePr>
        <p:xfrm>
          <a:off x="7108445" y="7194017"/>
          <a:ext cx="374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2EEBAA24-9A30-4063-B17E-C3F2E464A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331168"/>
              </p:ext>
            </p:extLst>
          </p:nvPr>
        </p:nvGraphicFramePr>
        <p:xfrm>
          <a:off x="2423319" y="7839322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CF8E6483-86E3-4EBC-906D-E9DE8B94C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528450"/>
              </p:ext>
            </p:extLst>
          </p:nvPr>
        </p:nvGraphicFramePr>
        <p:xfrm>
          <a:off x="6173480" y="8458200"/>
          <a:ext cx="280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DA2ACA6F-9BD4-4EDB-853A-A851D7275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796675"/>
              </p:ext>
            </p:extLst>
          </p:nvPr>
        </p:nvGraphicFramePr>
        <p:xfrm>
          <a:off x="4300445" y="613495"/>
          <a:ext cx="5616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C683615E-75B4-4B6A-ACEB-3AFE4D6E4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570997"/>
              </p:ext>
            </p:extLst>
          </p:nvPr>
        </p:nvGraphicFramePr>
        <p:xfrm>
          <a:off x="7112660" y="1278275"/>
          <a:ext cx="4680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50BB164E-C015-4FE4-AA07-5C5D1CEC6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872959"/>
              </p:ext>
            </p:extLst>
          </p:nvPr>
        </p:nvGraphicFramePr>
        <p:xfrm>
          <a:off x="5255076" y="1943970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BD6C1F84-2F54-430C-9910-3F6E10E88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438901"/>
              </p:ext>
            </p:extLst>
          </p:nvPr>
        </p:nvGraphicFramePr>
        <p:xfrm>
          <a:off x="4322903" y="2560448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E1BE172A-2BB8-4F9D-AE61-2A850CE66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022894"/>
              </p:ext>
            </p:extLst>
          </p:nvPr>
        </p:nvGraphicFramePr>
        <p:xfrm>
          <a:off x="3388540" y="3245034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A4D97ED3-974D-4CF3-9E62-9AF4F73DC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30200"/>
              </p:ext>
            </p:extLst>
          </p:nvPr>
        </p:nvGraphicFramePr>
        <p:xfrm>
          <a:off x="7130903" y="3906561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58D13E37-78F2-4D5B-8C2E-8C4340F7D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49957"/>
              </p:ext>
            </p:extLst>
          </p:nvPr>
        </p:nvGraphicFramePr>
        <p:xfrm>
          <a:off x="6178962" y="4577320"/>
          <a:ext cx="842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83111352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5A073316-1F6D-4DA8-AA88-083BD859C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191504"/>
              </p:ext>
            </p:extLst>
          </p:nvPr>
        </p:nvGraphicFramePr>
        <p:xfrm>
          <a:off x="2435676" y="5222439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6793FED6-77FE-49D4-97A7-13B0DD9DC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604659"/>
              </p:ext>
            </p:extLst>
          </p:nvPr>
        </p:nvGraphicFramePr>
        <p:xfrm>
          <a:off x="3380778" y="5827357"/>
          <a:ext cx="9360000" cy="684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83111352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83624177"/>
                    </a:ext>
                  </a:extLst>
                </a:gridCol>
              </a:tblGrid>
              <a:tr h="68474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E0505DFC-2849-4490-839F-FB1DB2012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297191"/>
              </p:ext>
            </p:extLst>
          </p:nvPr>
        </p:nvGraphicFramePr>
        <p:xfrm>
          <a:off x="7125067" y="7186725"/>
          <a:ext cx="374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2AA2E860-E0E3-47C1-A3AE-822620FE53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996629"/>
              </p:ext>
            </p:extLst>
          </p:nvPr>
        </p:nvGraphicFramePr>
        <p:xfrm>
          <a:off x="2434537" y="7855478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3283510F-CB41-4CBC-950C-581ADEEDB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081560"/>
              </p:ext>
            </p:extLst>
          </p:nvPr>
        </p:nvGraphicFramePr>
        <p:xfrm>
          <a:off x="6178537" y="8474356"/>
          <a:ext cx="280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E1C78D1D-8256-4D38-BFF4-51F56DA73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13159"/>
              </p:ext>
            </p:extLst>
          </p:nvPr>
        </p:nvGraphicFramePr>
        <p:xfrm>
          <a:off x="7130903" y="6500340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320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0DFAF80B-313E-4495-A5C4-9DD4BACBF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115741"/>
              </p:ext>
            </p:extLst>
          </p:nvPr>
        </p:nvGraphicFramePr>
        <p:xfrm>
          <a:off x="7130903" y="6528980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14657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5A03C2-E677-35C8-71ED-0323ADF7D3BA}"/>
              </a:ext>
            </a:extLst>
          </p:cNvPr>
          <p:cNvSpPr/>
          <p:nvPr/>
        </p:nvSpPr>
        <p:spPr>
          <a:xfrm>
            <a:off x="7071519" y="609600"/>
            <a:ext cx="1029874" cy="8460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Arrow: Left 4">
            <a:hlinkClick r:id="rId16" action="ppaction://hlinksldjump"/>
            <a:extLst>
              <a:ext uri="{FF2B5EF4-FFF2-40B4-BE49-F238E27FC236}">
                <a16:creationId xmlns:a16="http://schemas.microsoft.com/office/drawing/2014/main" id="{D07A2D00-37C0-CB0C-B83C-FB6501279918}"/>
              </a:ext>
            </a:extLst>
          </p:cNvPr>
          <p:cNvSpPr/>
          <p:nvPr/>
        </p:nvSpPr>
        <p:spPr>
          <a:xfrm flipH="1">
            <a:off x="14005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3914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/>
      <p:bldP spid="4" grpId="0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89919" y="2157153"/>
            <a:ext cx="12681744" cy="24384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1: 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nhắc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nhở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chuyện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29A0C00C-49EF-46AF-8133-2288CE6A4858}"/>
              </a:ext>
            </a:extLst>
          </p:cNvPr>
          <p:cNvSpPr/>
          <p:nvPr/>
        </p:nvSpPr>
        <p:spPr>
          <a:xfrm>
            <a:off x="14005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8245AB3-893E-C425-ED3D-64E5DEC6B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5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387" y="2514600"/>
            <a:ext cx="14647863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2: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xem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C2DF4BC4-EB9E-44C2-9364-29B963510E4B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76B6E6-BEBA-730E-6870-3F34A92D0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3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387" y="2209800"/>
            <a:ext cx="14647863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ng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ời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ơng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khan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nguy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hiểm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CE276450-34E5-4E55-9BF1-961F5FB0530C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37FBE4-6CF2-7F4C-DBD7-C11304996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76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365919" y="7158203"/>
            <a:ext cx="13106400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 ô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chữ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06CFC3-E152-803E-5A0A-86F8ABD9D26C}"/>
              </a:ext>
            </a:extLst>
          </p:cNvPr>
          <p:cNvSpPr txBox="1"/>
          <p:nvPr/>
        </p:nvSpPr>
        <p:spPr>
          <a:xfrm>
            <a:off x="4480719" y="472440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+mn-cs"/>
              </a:rPr>
              <a:t>1</a:t>
            </a:r>
            <a:r>
              <a:rPr lang="en-US" sz="9600" dirty="0">
                <a:solidFill>
                  <a:srgbClr val="FFFFFF"/>
                </a:solidFill>
                <a:latin typeface="HP-087" panose="020B0803050302020204" pitchFamily="34" charset="0"/>
              </a:rPr>
              <a:t>5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366625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387" y="2209800"/>
            <a:ext cx="14647863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4: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thiếu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niên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tuổi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018A6DDA-9B6F-4790-B2C7-9D3EC1E4409A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E602A96-8F31-A6CD-8470-C47DB108B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65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387" y="1981200"/>
            <a:ext cx="14647863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5: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chất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lâu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đời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ta. 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466B27A7-9701-44F7-BEEE-D5D27777B109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41F4C60-723F-7415-EA2E-053D9024C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66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387" y="1981200"/>
            <a:ext cx="14647863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6: 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ời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nghề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D8E2C7AB-1B1C-445C-931B-343F4A92871D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396E8B3-32D4-9E24-D66C-908500F24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44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387" y="2209800"/>
            <a:ext cx="14647863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7: 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kiến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9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19728046-2F6D-4FBE-A5E0-2760967967C7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98957805-EE8C-B7A9-ABFF-9C884D69A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3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8347" y="1752600"/>
            <a:ext cx="13519944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8: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bố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lòng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45DEB2DD-FEBD-46E9-A43C-86300C50AB5E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574030D2-333B-8C3E-722C-58886EC42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40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8347" y="1981200"/>
            <a:ext cx="13519944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9: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dung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khen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ngợi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vâng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10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11D7EFF0-2316-4C50-BCE3-8B28239CD047}"/>
              </a:ext>
            </a:extLst>
          </p:cNvPr>
          <p:cNvSpPr/>
          <p:nvPr/>
        </p:nvSpPr>
        <p:spPr>
          <a:xfrm>
            <a:off x="13736203" y="7696200"/>
            <a:ext cx="1336316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225394F-C249-1B27-0820-5F584D189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88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4387" y="1600200"/>
            <a:ext cx="14647863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10: 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ời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nghề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dạy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F4533600-1BD7-4A2B-85AE-2F6BA456FFE3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5B642A4C-FC56-3431-712B-8DB774C87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73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6947" y="1371600"/>
            <a:ext cx="13062744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11: 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0C432C6C-A8C7-4B62-8B18-C1FA96EA1B4E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3BA6605-A1A1-B4CC-81B6-68A386B14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99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5547" y="1752600"/>
            <a:ext cx="13215144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12: 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</a:t>
            </a:r>
            <a:r>
              <a:rPr lang="vi-VN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ười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luôm </a:t>
            </a:r>
            <a:r>
              <a:rPr lang="vi-VN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tòi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minh ra </a:t>
            </a:r>
            <a:r>
              <a:rPr lang="vi-VN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hay.</a:t>
            </a:r>
            <a:b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416A32AF-9C25-41AA-B386-4450A627903D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E0F34726-2618-542E-396F-9A9311DE6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76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32A2-CC1C-4CFE-9D2D-819779E0B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16447" y="1828800"/>
            <a:ext cx="13443744" cy="1524000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13: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luôn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tặng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20/11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tỏ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long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n.</a:t>
            </a:r>
            <a:b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  <a:endParaRPr lang="vi-VN" sz="40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id="{C2471339-0B20-4DBC-B6A9-657146F2E68E}"/>
              </a:ext>
            </a:extLst>
          </p:cNvPr>
          <p:cNvSpPr/>
          <p:nvPr/>
        </p:nvSpPr>
        <p:spPr>
          <a:xfrm>
            <a:off x="140819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C7DB72D-18F6-1F91-01EC-A51CE456B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19" y="4191000"/>
            <a:ext cx="5486400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0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05C7D984-1A4F-4494-AFF4-2933BF7B1779}"/>
              </a:ext>
            </a:extLst>
          </p:cNvPr>
          <p:cNvSpPr/>
          <p:nvPr/>
        </p:nvSpPr>
        <p:spPr>
          <a:xfrm>
            <a:off x="899319" y="723900"/>
            <a:ext cx="10515600" cy="3848100"/>
          </a:xfrm>
          <a:prstGeom prst="cloudCallout">
            <a:avLst>
              <a:gd name="adj1" fmla="val 26282"/>
              <a:gd name="adj2" fmla="val 72005"/>
            </a:avLst>
          </a:prstGeom>
          <a:solidFill>
            <a:srgbClr val="FF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vi-VN" sz="5400" b="1" dirty="0" err="1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vi-VN" sz="5400" b="1" dirty="0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5400" b="1" dirty="0" err="1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5400" b="1" dirty="0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5400" b="1" dirty="0" err="1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vi-VN" sz="5400" b="1" dirty="0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em </a:t>
            </a:r>
            <a:r>
              <a:rPr lang="vi-VN" sz="5400" b="1" dirty="0" err="1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khám</a:t>
            </a:r>
            <a:r>
              <a:rPr lang="vi-VN" sz="5400" b="1" dirty="0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5400" b="1" dirty="0" err="1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</a:t>
            </a:r>
            <a:r>
              <a:rPr lang="vi-VN" sz="5400" b="1" dirty="0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5400" b="1" dirty="0" err="1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vi-VN" sz="5400" b="1" dirty="0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qua </a:t>
            </a:r>
            <a:r>
              <a:rPr lang="vi-VN" sz="5400" b="1" dirty="0" err="1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</a:t>
            </a:r>
            <a:r>
              <a:rPr lang="vi-VN" sz="5400" b="1" dirty="0">
                <a:solidFill>
                  <a:srgbClr val="66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chơi.</a:t>
            </a:r>
          </a:p>
        </p:txBody>
      </p: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77FEDE0-4EBE-88B5-E89A-83E54DD14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9319" y="3416003"/>
            <a:ext cx="7420018" cy="57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42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7CD884F-E633-C85F-DDFB-BF976E464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5" y="240097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49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69718" y="762000"/>
            <a:ext cx="14137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thân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hoạch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endParaRPr lang="en-US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28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92" y="2057400"/>
            <a:ext cx="12929127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FE72C1D-20ED-9552-65A2-AF50ED90E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42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inwheel, vector graphics, outdoor object&#10;&#10;Description automatically generated">
            <a:extLst>
              <a:ext uri="{FF2B5EF4-FFF2-40B4-BE49-F238E27FC236}">
                <a16:creationId xmlns:a16="http://schemas.microsoft.com/office/drawing/2014/main" id="{BA4C550A-A2F9-59D3-3660-1BF78BB0E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76638" cy="9193757"/>
          </a:xfrm>
          <a:prstGeom prst="rect">
            <a:avLst/>
          </a:prstGeom>
        </p:spPr>
      </p:pic>
      <p:pic>
        <p:nvPicPr>
          <p:cNvPr id="3" name="Picture 2" descr="A picture containing text, container, can&#10;&#10;Description automatically generated">
            <a:extLst>
              <a:ext uri="{FF2B5EF4-FFF2-40B4-BE49-F238E27FC236}">
                <a16:creationId xmlns:a16="http://schemas.microsoft.com/office/drawing/2014/main" id="{9EAC9360-C9F3-9C76-CDAF-8AB99E072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4800600"/>
            <a:ext cx="5668166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43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0" y="306009"/>
            <a:ext cx="15550999" cy="8531982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27" y="3909354"/>
            <a:ext cx="6158059" cy="4395877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92" y="-278109"/>
            <a:ext cx="11797308" cy="911610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6912647" y="2284123"/>
            <a:ext cx="7011689" cy="501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Nhận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xét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hoạt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động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</a:t>
            </a:r>
            <a:r>
              <a:rPr kumimoji="0" lang="en-US" sz="10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15</a:t>
            </a:r>
            <a:endParaRPr kumimoji="0" lang="en-US" sz="10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1190778" y="3452112"/>
            <a:ext cx="6476736" cy="41883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8609124" y="3452113"/>
            <a:ext cx="6476736" cy="41883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1190778" y="821540"/>
            <a:ext cx="13895083" cy="174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4328319" y="1371600"/>
            <a:ext cx="8839200" cy="6400800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969" y="3833462"/>
            <a:ext cx="6745111" cy="53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63" y="361244"/>
            <a:ext cx="15451204" cy="8434212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00" y="1491211"/>
            <a:ext cx="8200187" cy="3812530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49" y="1960639"/>
            <a:ext cx="6140626" cy="66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39" y="2164400"/>
            <a:ext cx="7378880" cy="5464274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1864982" y="712393"/>
            <a:ext cx="12546674" cy="1274453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1371791" y="3497683"/>
            <a:ext cx="5750048" cy="29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98" y="422755"/>
            <a:ext cx="9052709" cy="8298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3078407" y="2076221"/>
            <a:ext cx="4269691" cy="370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Ó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B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U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Y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Ê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B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Ư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Ơ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CCFF33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07918" y="3074546"/>
            <a:ext cx="7780628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11337</TotalTime>
  <Words>600</Words>
  <Application>Microsoft Office PowerPoint</Application>
  <PresentationFormat>Custom</PresentationFormat>
  <Paragraphs>156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Arial-Rounded</vt:lpstr>
      <vt:lpstr>AvantGarde</vt:lpstr>
      <vt:lpstr>HP-087</vt:lpstr>
      <vt:lpstr>SVN-Anastasia</vt:lpstr>
      <vt:lpstr>SVN-Kitten</vt:lpstr>
      <vt:lpstr>SVN-Poky's</vt:lpstr>
      <vt:lpstr>SVN-Ziclets</vt:lpstr>
      <vt:lpstr>Times New Roman</vt:lpstr>
      <vt:lpstr>UTM Cookies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 Điều thầy cô luôn nhắc nhở học sinh mỗi khi nói chuyện trong giờ học.  (Gồm 6 chữ cái) </vt:lpstr>
      <vt:lpstr>Câu 2: Học lại, xem lại những điều đã học gọi là gì?  (Gồm 5 chữ cái)</vt:lpstr>
      <vt:lpstr>Câu 3: Chỉ người giám đương đầu với khó khan nguy hiểm? (Gồm 7 chữ cái) </vt:lpstr>
      <vt:lpstr>Câu 4: Những thiếu niên đang độ tuổi đi học gọi là gì?  (Gồm 7 chữ cái)</vt:lpstr>
      <vt:lpstr>Câu 5: Đây là phẩm chất lâu đời của nhân dân ta.  (Gồm 7 chữ cái)</vt:lpstr>
      <vt:lpstr>Câu 6: Người đàn ông làm nghề dạy học gọi là gì?  (Gồm 8 chữ cái)</vt:lpstr>
      <vt:lpstr>Câu 7: Nơi truyền dạy kiến thức cho học sinh gọi là gì? (Gồm 9 chữ cái)</vt:lpstr>
      <vt:lpstr>Câu 8: Học sinh phải thể hiện điều này để bố mẹ, thầy cô vui lòng.  (Gồm 7 chữ cái)</vt:lpstr>
      <vt:lpstr>Câu 9: Từ dung để khen ngợi những học sinh biết vâng lời.  (Gồm 10 chữ cái)</vt:lpstr>
      <vt:lpstr>Câu 10: Người làm nghề dạy học gọi là gì?  (Gồm 8 chữ cái)</vt:lpstr>
      <vt:lpstr>Câu 11: Con số đánh giá kết quả học tập của học sinh? (Gồm 4 chữ cái)</vt:lpstr>
      <vt:lpstr>Câu 12: Người luôm tìm tòi phát minh ra cách làm hay. (Gồm 7 chữ cái)</vt:lpstr>
      <vt:lpstr>Câu 13: Học sinh luôn tặng thầy cô vào ngày 20/11 để tỏ long biết ơn.  (Gồm 3 chữ cái)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Tuyết Trương</dc:creator>
  <cp:lastModifiedBy>Hà Nguyễn Thị Thu</cp:lastModifiedBy>
  <cp:revision>1341</cp:revision>
  <dcterms:created xsi:type="dcterms:W3CDTF">2008-09-09T22:52:10Z</dcterms:created>
  <dcterms:modified xsi:type="dcterms:W3CDTF">2022-12-18T14:22:21Z</dcterms:modified>
</cp:coreProperties>
</file>