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21" r:id="rId2"/>
    <p:sldId id="299" r:id="rId3"/>
    <p:sldId id="300" r:id="rId4"/>
    <p:sldId id="303" r:id="rId5"/>
    <p:sldId id="258" r:id="rId6"/>
    <p:sldId id="306" r:id="rId7"/>
    <p:sldId id="269" r:id="rId8"/>
    <p:sldId id="270" r:id="rId9"/>
    <p:sldId id="307" r:id="rId10"/>
    <p:sldId id="30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936" y="5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762531-3519-6E5B-97A7-760D98103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56" t="12652" r="6809"/>
          <a:stretch/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031DD50-0E5B-A89E-7D6A-912160E389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7" y="233464"/>
            <a:ext cx="1579241" cy="19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5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089C85-2306-12CC-8214-9418FEA52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81" t="32641"/>
          <a:stretch/>
        </p:blipFill>
        <p:spPr>
          <a:xfrm>
            <a:off x="-17502" y="-16933"/>
            <a:ext cx="7875542" cy="1051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151F18-9F89-5120-47BA-C1541C4DE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360" b="36194"/>
          <a:stretch/>
        </p:blipFill>
        <p:spPr>
          <a:xfrm>
            <a:off x="-17501" y="8267472"/>
            <a:ext cx="3578322" cy="8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10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0CFD662-0C28-40BC-E54E-FBFA574CC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95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5EB7DDCC-19E5-596A-02E0-1A8800637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" y="15340"/>
            <a:ext cx="1624406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58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5F9442F0-621A-4E9F-EDC9-1DDF29981C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13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A1560C3F-5D95-6EC1-6907-7368089D3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0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93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901320" y="1510926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956423"/>
            <a:ext cx="18111893" cy="6187577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788840" y="18334"/>
            <a:ext cx="13489269" cy="658752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3679320" y="6404525"/>
            <a:ext cx="1736452" cy="1665154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784707" y="2090615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3208812" y="-53911"/>
            <a:ext cx="13117578" cy="618737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9;p25"/>
          <p:cNvSpPr/>
          <p:nvPr userDrawn="1"/>
        </p:nvSpPr>
        <p:spPr>
          <a:xfrm>
            <a:off x="4083462" y="1639945"/>
            <a:ext cx="1049822" cy="100798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5003942" y="4095493"/>
            <a:ext cx="915463" cy="843346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3581614" y="4584882"/>
            <a:ext cx="1316022" cy="121222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2626468" y="347701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444054" y="470613"/>
            <a:ext cx="3161543" cy="25218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811898" y="678821"/>
              <a:ext cx="1262746" cy="482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78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4978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</a:t>
              </a:r>
              <a:endParaRPr lang="en-US" sz="4978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6774864" y="625646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7054985" y="2215641"/>
            <a:ext cx="892063" cy="1800533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19" y="135765"/>
            <a:ext cx="1647189" cy="20833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070653"/>
            <a:ext cx="7075526" cy="27637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50322" y="100190"/>
            <a:ext cx="8175192" cy="50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5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65533AF-CC4F-ED14-007B-4CDA069F615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551" y="1"/>
            <a:ext cx="1078088" cy="136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8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emf"/><Relationship Id="rId7" Type="http://schemas.openxmlformats.org/officeDocument/2006/relationships/image" Target="../media/image39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" y="24276"/>
            <a:ext cx="16169686" cy="90954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7281" y="1714182"/>
            <a:ext cx="10882077" cy="60561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61006" y="5245762"/>
            <a:ext cx="11354631" cy="37486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55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55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55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218" y="1107364"/>
            <a:ext cx="1735539" cy="178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4097891" y="6525910"/>
            <a:ext cx="7926627" cy="1467742"/>
          </a:xfrm>
          <a:prstGeom prst="rect">
            <a:avLst/>
          </a:prstGeom>
          <a:noFill/>
        </p:spPr>
        <p:txBody>
          <a:bodyPr wrap="square" lIns="121123" tIns="60563" rIns="121123" bIns="60563">
            <a:spAutoFit/>
          </a:bodyPr>
          <a:lstStyle/>
          <a:p>
            <a:pPr algn="ctr">
              <a:defRPr/>
            </a:pPr>
            <a:r>
              <a:rPr lang="en-US" sz="874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ĐẠO ĐỨC</a:t>
            </a:r>
            <a:endParaRPr lang="vi-VN" sz="874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>
            <a:extLst>
              <a:ext uri="{FF2B5EF4-FFF2-40B4-BE49-F238E27FC236}">
                <a16:creationId xmlns:a16="http://schemas.microsoft.com/office/drawing/2014/main" id="{9780BDAF-F89A-4662-0521-948CB82A6F16}"/>
              </a:ext>
            </a:extLst>
          </p:cNvPr>
          <p:cNvGrpSpPr/>
          <p:nvPr/>
        </p:nvGrpSpPr>
        <p:grpSpPr>
          <a:xfrm>
            <a:off x="293064" y="116433"/>
            <a:ext cx="15690507" cy="9100457"/>
            <a:chOff x="217756" y="65357"/>
            <a:chExt cx="11838777" cy="6473286"/>
          </a:xfrm>
          <a:noFill/>
        </p:grpSpPr>
        <p:sp>
          <p:nvSpPr>
            <p:cNvPr id="3" name="Rectangle: Rounded Corners 19">
              <a:extLst>
                <a:ext uri="{FF2B5EF4-FFF2-40B4-BE49-F238E27FC236}">
                  <a16:creationId xmlns:a16="http://schemas.microsoft.com/office/drawing/2014/main" id="{ED9B7A4B-0CA0-7796-4D89-29B57F4E4E1E}"/>
                </a:ext>
              </a:extLst>
            </p:cNvPr>
            <p:cNvSpPr/>
            <p:nvPr/>
          </p:nvSpPr>
          <p:spPr>
            <a:xfrm>
              <a:off x="267677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" name="Rectangle: Rounded Corners 20">
              <a:extLst>
                <a:ext uri="{FF2B5EF4-FFF2-40B4-BE49-F238E27FC236}">
                  <a16:creationId xmlns:a16="http://schemas.microsoft.com/office/drawing/2014/main" id="{7B5519B1-0658-A721-A8AA-5ADA8C7319B2}"/>
                </a:ext>
              </a:extLst>
            </p:cNvPr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chemeClr val="accent6">
                  <a:lumMod val="60000"/>
                  <a:lumOff val="40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18468268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21">
              <a:extLst>
                <a:ext uri="{FF2B5EF4-FFF2-40B4-BE49-F238E27FC236}">
                  <a16:creationId xmlns:a16="http://schemas.microsoft.com/office/drawing/2014/main" id="{95F1A043-2383-13BE-C6D3-1ECDBCA729B6}"/>
                </a:ext>
              </a:extLst>
            </p:cNvPr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6" name="Oval 22">
              <a:extLst>
                <a:ext uri="{FF2B5EF4-FFF2-40B4-BE49-F238E27FC236}">
                  <a16:creationId xmlns:a16="http://schemas.microsoft.com/office/drawing/2014/main" id="{574C8CD6-FBB8-AFEB-35CE-54A4B147A6C7}"/>
                </a:ext>
              </a:extLst>
            </p:cNvPr>
            <p:cNvSpPr/>
            <p:nvPr/>
          </p:nvSpPr>
          <p:spPr>
            <a:xfrm>
              <a:off x="11609756" y="1276460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7" name="Oval 23">
              <a:extLst>
                <a:ext uri="{FF2B5EF4-FFF2-40B4-BE49-F238E27FC236}">
                  <a16:creationId xmlns:a16="http://schemas.microsoft.com/office/drawing/2014/main" id="{16C04378-F535-56BF-DF7F-3232BAAD998F}"/>
                </a:ext>
              </a:extLst>
            </p:cNvPr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00C4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C56559DF-DA52-7F43-FB02-CECB17D08F32}"/>
                </a:ext>
              </a:extLst>
            </p:cNvPr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Oval 25">
              <a:extLst>
                <a:ext uri="{FF2B5EF4-FFF2-40B4-BE49-F238E27FC236}">
                  <a16:creationId xmlns:a16="http://schemas.microsoft.com/office/drawing/2014/main" id="{C546B1CA-5154-8868-5D6B-FD475DE45FB5}"/>
                </a:ext>
              </a:extLst>
            </p:cNvPr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36A0307F-D26F-BE97-39DE-B23327F868DB}"/>
                </a:ext>
              </a:extLst>
            </p:cNvPr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27">
              <a:extLst>
                <a:ext uri="{FF2B5EF4-FFF2-40B4-BE49-F238E27FC236}">
                  <a16:creationId xmlns:a16="http://schemas.microsoft.com/office/drawing/2014/main" id="{48A6DEDF-619B-B09B-52C2-D201CB5745F5}"/>
                </a:ext>
              </a:extLst>
            </p:cNvPr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00DA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2" name="Picture 6">
            <a:extLst>
              <a:ext uri="{FF2B5EF4-FFF2-40B4-BE49-F238E27FC236}">
                <a16:creationId xmlns:a16="http://schemas.microsoft.com/office/drawing/2014/main" id="{92626B35-C2F8-9453-CAEF-A7927260F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62" y="1574622"/>
            <a:ext cx="10506192" cy="4031769"/>
          </a:xfrm>
          <a:prstGeom prst="rect">
            <a:avLst/>
          </a:prstGeom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E8E990E6-6656-0B0B-2617-A63C47BDC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298" y="619775"/>
            <a:ext cx="797748" cy="782696"/>
          </a:xfrm>
          <a:prstGeom prst="rect">
            <a:avLst/>
          </a:prstGeom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AF2F6B63-F6DA-F17B-E741-811807BA9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0825">
            <a:off x="4999868" y="7130497"/>
            <a:ext cx="1481840" cy="1453880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id="{086E34D8-7913-28B8-0F65-E9C121790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844">
            <a:off x="13926676" y="892623"/>
            <a:ext cx="1481840" cy="1453880"/>
          </a:xfrm>
          <a:prstGeom prst="rect">
            <a:avLst/>
          </a:prstGeom>
        </p:spPr>
      </p:pic>
      <p:pic>
        <p:nvPicPr>
          <p:cNvPr id="16" name="Picture 14">
            <a:extLst>
              <a:ext uri="{FF2B5EF4-FFF2-40B4-BE49-F238E27FC236}">
                <a16:creationId xmlns:a16="http://schemas.microsoft.com/office/drawing/2014/main" id="{0B4C60E9-EA9C-730E-7E80-10A05308C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15458045" y="-798922"/>
            <a:ext cx="691557" cy="678509"/>
          </a:xfrm>
          <a:prstGeom prst="rect">
            <a:avLst/>
          </a:prstGeom>
        </p:spPr>
      </p:pic>
      <p:pic>
        <p:nvPicPr>
          <p:cNvPr id="17" name="Picture 15">
            <a:extLst>
              <a:ext uri="{FF2B5EF4-FFF2-40B4-BE49-F238E27FC236}">
                <a16:creationId xmlns:a16="http://schemas.microsoft.com/office/drawing/2014/main" id="{47315B34-8596-E5AC-CADC-0CFA45FD6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9158">
            <a:off x="-180370" y="6216414"/>
            <a:ext cx="691557" cy="678509"/>
          </a:xfrm>
          <a:prstGeom prst="rect">
            <a:avLst/>
          </a:prstGeom>
        </p:spPr>
      </p:pic>
      <p:pic>
        <p:nvPicPr>
          <p:cNvPr id="18" name="Picture 28">
            <a:extLst>
              <a:ext uri="{FF2B5EF4-FFF2-40B4-BE49-F238E27FC236}">
                <a16:creationId xmlns:a16="http://schemas.microsoft.com/office/drawing/2014/main" id="{D9780FA1-93B4-D01D-3647-DE3B3C1E12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411" t="28946" r="70326" b="61026"/>
          <a:stretch/>
        </p:blipFill>
        <p:spPr>
          <a:xfrm>
            <a:off x="1856556" y="-1230956"/>
            <a:ext cx="2968940" cy="917005"/>
          </a:xfrm>
          <a:prstGeom prst="rect">
            <a:avLst/>
          </a:prstGeom>
        </p:spPr>
      </p:pic>
      <p:sp>
        <p:nvSpPr>
          <p:cNvPr id="19" name="TextBox 29">
            <a:extLst>
              <a:ext uri="{FF2B5EF4-FFF2-40B4-BE49-F238E27FC236}">
                <a16:creationId xmlns:a16="http://schemas.microsoft.com/office/drawing/2014/main" id="{BBB1DACA-F0BB-26C7-2410-7A143160DE92}"/>
              </a:ext>
            </a:extLst>
          </p:cNvPr>
          <p:cNvSpPr txBox="1"/>
          <p:nvPr/>
        </p:nvSpPr>
        <p:spPr>
          <a:xfrm>
            <a:off x="3731612" y="4170747"/>
            <a:ext cx="8859691" cy="307776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Tạm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biệt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4C4C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và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hẹn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gặp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lại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4C4C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20" name="Hình ảnh 19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BD365AC7-CC30-13B1-040D-968EFD3FC2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0" b="95613" l="9900" r="89989">
                        <a14:foregroundMark x1="30478" y1="59123" x2="38598" y2="63210"/>
                        <a14:foregroundMark x1="52614" y1="60120" x2="57842" y2="68495"/>
                        <a14:foregroundMark x1="49611" y1="70090" x2="49055" y2="81057"/>
                        <a14:foregroundMark x1="45050" y1="92024" x2="41491" y2="95613"/>
                        <a14:foregroundMark x1="67186" y1="84646" x2="76418" y2="86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46" y="4951913"/>
            <a:ext cx="3321428" cy="3705665"/>
          </a:xfrm>
          <a:prstGeom prst="rect">
            <a:avLst/>
          </a:prstGeom>
        </p:spPr>
      </p:pic>
      <p:pic>
        <p:nvPicPr>
          <p:cNvPr id="21" name="Hình ảnh 20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3B2491F4-1C1D-33DC-C3C1-800762200A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4" y="5369220"/>
            <a:ext cx="3372040" cy="3077765"/>
          </a:xfrm>
          <a:prstGeom prst="rect">
            <a:avLst/>
          </a:prstGeom>
        </p:spPr>
      </p:pic>
      <p:pic>
        <p:nvPicPr>
          <p:cNvPr id="22" name="Hình ảnh 21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id="{29D55A94-A3CB-A1DF-CE07-F9654896C3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630" y="5602343"/>
            <a:ext cx="3033251" cy="285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5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3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4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5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6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7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5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6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7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8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9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0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6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5">
            <a:extLst>
              <a:ext uri="{FF2B5EF4-FFF2-40B4-BE49-F238E27FC236}">
                <a16:creationId xmlns:a16="http://schemas.microsoft.com/office/drawing/2014/main" id="{E7EE641A-3BAE-9A37-3689-8DD5490351C9}"/>
              </a:ext>
            </a:extLst>
          </p:cNvPr>
          <p:cNvSpPr txBox="1"/>
          <p:nvPr/>
        </p:nvSpPr>
        <p:spPr>
          <a:xfrm>
            <a:off x="1285914" y="6795690"/>
            <a:ext cx="9338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Em</a:t>
            </a: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g</a:t>
            </a:r>
            <a:r>
              <a:rPr kumimoji="0" lang="en-GB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iữ</a:t>
            </a: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GB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lời</a:t>
            </a:r>
            <a:r>
              <a:rPr kumimoji="0" lang="en-GB" sz="96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GB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hứa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SVN-Anastasia" panose="020B0606040200020203" pitchFamily="34" charset="0"/>
              <a:ea typeface="+mn-ea"/>
              <a:cs typeface="+mn-cs"/>
            </a:endParaRP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FA75D3FB-C012-FDED-E54A-262B292C7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719" y="457200"/>
            <a:ext cx="5655223" cy="3493139"/>
          </a:xfrm>
          <a:prstGeom prst="rect">
            <a:avLst/>
          </a:prstGeom>
        </p:spPr>
      </p:pic>
      <p:grpSp>
        <p:nvGrpSpPr>
          <p:cNvPr id="2" name="Nhóm 14">
            <a:extLst>
              <a:ext uri="{FF2B5EF4-FFF2-40B4-BE49-F238E27FC236}">
                <a16:creationId xmlns:a16="http://schemas.microsoft.com/office/drawing/2014/main" id="{5EE73129-80A5-3E72-8BEA-9AA03D86049C}"/>
              </a:ext>
            </a:extLst>
          </p:cNvPr>
          <p:cNvGrpSpPr/>
          <p:nvPr/>
        </p:nvGrpSpPr>
        <p:grpSpPr>
          <a:xfrm>
            <a:off x="899319" y="4028453"/>
            <a:ext cx="5904416" cy="2339876"/>
            <a:chOff x="297366" y="2792219"/>
            <a:chExt cx="3925136" cy="1555502"/>
          </a:xfrm>
        </p:grpSpPr>
        <p:grpSp>
          <p:nvGrpSpPr>
            <p:cNvPr id="3" name="Nhóm 11">
              <a:extLst>
                <a:ext uri="{FF2B5EF4-FFF2-40B4-BE49-F238E27FC236}">
                  <a16:creationId xmlns:a16="http://schemas.microsoft.com/office/drawing/2014/main" id="{B361D469-417F-EF7D-6469-48157E17931E}"/>
                </a:ext>
              </a:extLst>
            </p:cNvPr>
            <p:cNvGrpSpPr/>
            <p:nvPr/>
          </p:nvGrpSpPr>
          <p:grpSpPr>
            <a:xfrm>
              <a:off x="297366" y="2792219"/>
              <a:ext cx="3925136" cy="1555502"/>
              <a:chOff x="297366" y="2792219"/>
              <a:chExt cx="3925136" cy="1555502"/>
            </a:xfrm>
          </p:grpSpPr>
          <p:sp>
            <p:nvSpPr>
              <p:cNvPr id="6" name="Hình Bầu dục 9">
                <a:extLst>
                  <a:ext uri="{FF2B5EF4-FFF2-40B4-BE49-F238E27FC236}">
                    <a16:creationId xmlns:a16="http://schemas.microsoft.com/office/drawing/2014/main" id="{42D27989-A595-C448-D202-A77E9BA105F1}"/>
                  </a:ext>
                </a:extLst>
              </p:cNvPr>
              <p:cNvSpPr/>
              <p:nvPr/>
            </p:nvSpPr>
            <p:spPr>
              <a:xfrm>
                <a:off x="2667000" y="2792219"/>
                <a:ext cx="1555502" cy="1555502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Hình chữ nhật 7">
                <a:extLst>
                  <a:ext uri="{FF2B5EF4-FFF2-40B4-BE49-F238E27FC236}">
                    <a16:creationId xmlns:a16="http://schemas.microsoft.com/office/drawing/2014/main" id="{1B45B3D7-FAD7-0E34-584B-2B90E5257148}"/>
                  </a:ext>
                </a:extLst>
              </p:cNvPr>
              <p:cNvSpPr/>
              <p:nvPr/>
            </p:nvSpPr>
            <p:spPr>
              <a:xfrm>
                <a:off x="297366" y="3211551"/>
                <a:ext cx="2601951" cy="86236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FCCFF"/>
                  </a:gs>
                  <a:gs pos="83000">
                    <a:srgbClr val="FFCCFF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Hình Bầu dục 8">
                <a:extLst>
                  <a:ext uri="{FF2B5EF4-FFF2-40B4-BE49-F238E27FC236}">
                    <a16:creationId xmlns:a16="http://schemas.microsoft.com/office/drawing/2014/main" id="{7C93274F-D51C-BEE6-A7AA-BB3DA94223A4}"/>
                  </a:ext>
                </a:extLst>
              </p:cNvPr>
              <p:cNvSpPr/>
              <p:nvPr/>
            </p:nvSpPr>
            <p:spPr>
              <a:xfrm>
                <a:off x="2644140" y="3002280"/>
                <a:ext cx="1165860" cy="1165860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Hình Bầu dục 10">
                <a:extLst>
                  <a:ext uri="{FF2B5EF4-FFF2-40B4-BE49-F238E27FC236}">
                    <a16:creationId xmlns:a16="http://schemas.microsoft.com/office/drawing/2014/main" id="{6B4519E4-2A3D-2F05-973D-CCA3EDE62E4A}"/>
                  </a:ext>
                </a:extLst>
              </p:cNvPr>
              <p:cNvSpPr/>
              <p:nvPr/>
            </p:nvSpPr>
            <p:spPr>
              <a:xfrm>
                <a:off x="2644140" y="3108309"/>
                <a:ext cx="1014111" cy="1014111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Hộp Văn bản 12">
              <a:extLst>
                <a:ext uri="{FF2B5EF4-FFF2-40B4-BE49-F238E27FC236}">
                  <a16:creationId xmlns:a16="http://schemas.microsoft.com/office/drawing/2014/main" id="{5E56CE9E-52FA-7906-3847-31C7003C52B2}"/>
                </a:ext>
              </a:extLst>
            </p:cNvPr>
            <p:cNvSpPr txBox="1"/>
            <p:nvPr/>
          </p:nvSpPr>
          <p:spPr>
            <a:xfrm>
              <a:off x="2819587" y="3125195"/>
              <a:ext cx="861524" cy="961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Hộp Văn bản 13">
              <a:extLst>
                <a:ext uri="{FF2B5EF4-FFF2-40B4-BE49-F238E27FC236}">
                  <a16:creationId xmlns:a16="http://schemas.microsoft.com/office/drawing/2014/main" id="{5D777000-DB9E-9697-F8ED-591F22DD6B17}"/>
                </a:ext>
              </a:extLst>
            </p:cNvPr>
            <p:cNvSpPr txBox="1"/>
            <p:nvPr/>
          </p:nvSpPr>
          <p:spPr>
            <a:xfrm>
              <a:off x="1158890" y="3203953"/>
              <a:ext cx="1485250" cy="879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>
                  <a:ln>
                    <a:noFill/>
                  </a:ln>
                  <a:solidFill>
                    <a:srgbClr val="9900CC"/>
                  </a:solidFill>
                  <a:effectLst/>
                  <a:uLnTx/>
                  <a:uFillTx/>
                  <a:latin typeface="Arial-Rounded" panose="020B0500000000000000" pitchFamily="34" charset="77"/>
                  <a:ea typeface="Arial-Rounded" panose="020B0500000000000000" pitchFamily="34" charset="77"/>
                  <a:cs typeface="Arial-Rounded" panose="020B0500000000000000" pitchFamily="34" charset="77"/>
                </a:rPr>
                <a:t>Bài </a:t>
              </a: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endParaRPr>
            </a:p>
          </p:txBody>
        </p:sp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C471711-E1AD-E14B-3421-99FC7FF5BC80}"/>
              </a:ext>
            </a:extLst>
          </p:cNvPr>
          <p:cNvSpPr txBox="1"/>
          <p:nvPr/>
        </p:nvSpPr>
        <p:spPr>
          <a:xfrm>
            <a:off x="7985919" y="614766"/>
            <a:ext cx="24038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16</a:t>
            </a:r>
          </a:p>
        </p:txBody>
      </p:sp>
    </p:spTree>
    <p:extLst>
      <p:ext uri="{BB962C8B-B14F-4D97-AF65-F5344CB8AC3E}">
        <p14:creationId xmlns:p14="http://schemas.microsoft.com/office/powerpoint/2010/main" val="263872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0AB335A-F6D4-FC69-7040-454F8FA23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399" y="0"/>
            <a:ext cx="16764000" cy="83820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6025EA2-B0C2-5A65-892F-D8F6E1987E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48" y="2404684"/>
            <a:ext cx="6248942" cy="4334632"/>
          </a:xfrm>
          <a:prstGeom prst="rect">
            <a:avLst/>
          </a:prstGeom>
        </p:spPr>
      </p:pic>
      <p:pic>
        <p:nvPicPr>
          <p:cNvPr id="4" name="Hình ảnh 3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D2875DFB-0A4A-FAF5-BAF2-645709B71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119" y="3422105"/>
            <a:ext cx="5405639" cy="570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3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3">
            <a:extLst>
              <a:ext uri="{FF2B5EF4-FFF2-40B4-BE49-F238E27FC236}">
                <a16:creationId xmlns:a16="http://schemas.microsoft.com/office/drawing/2014/main" id="{E4DE8E72-8AB4-595F-1590-DB45028DE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709" y="-861682"/>
            <a:ext cx="11065521" cy="11065521"/>
          </a:xfrm>
          <a:prstGeom prst="rect">
            <a:avLst/>
          </a:prstGeom>
        </p:spPr>
      </p:pic>
      <p:pic>
        <p:nvPicPr>
          <p:cNvPr id="4" name="Hình ảnh 2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12B386E0-0FA7-546C-ABEF-A089D6393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450" y="4671079"/>
            <a:ext cx="3848637" cy="4064567"/>
          </a:xfrm>
          <a:prstGeom prst="rect">
            <a:avLst/>
          </a:prstGeom>
        </p:spPr>
      </p:pic>
      <p:pic>
        <p:nvPicPr>
          <p:cNvPr id="6" name="Hình ảnh 4" descr="Ảnh có chứa văn bản, tối&#10;&#10;Mô tả được tạo tự động">
            <a:extLst>
              <a:ext uri="{FF2B5EF4-FFF2-40B4-BE49-F238E27FC236}">
                <a16:creationId xmlns:a16="http://schemas.microsoft.com/office/drawing/2014/main" id="{3425C432-D651-B6D0-7D46-CD45145E7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93" y="1"/>
            <a:ext cx="2074604" cy="3108391"/>
          </a:xfrm>
          <a:prstGeom prst="rect">
            <a:avLst/>
          </a:prstGeom>
        </p:spPr>
      </p:pic>
      <p:pic>
        <p:nvPicPr>
          <p:cNvPr id="7" name="Hình ảnh 5" descr="Ảnh có chứa phụ kiện, phong bì&#10;&#10;Mô tả được tạo tự động">
            <a:extLst>
              <a:ext uri="{FF2B5EF4-FFF2-40B4-BE49-F238E27FC236}">
                <a16:creationId xmlns:a16="http://schemas.microsoft.com/office/drawing/2014/main" id="{39EE317A-F2DB-35D5-A10B-E1660875D3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75" y="2790267"/>
            <a:ext cx="1479424" cy="1316851"/>
          </a:xfrm>
          <a:prstGeom prst="rect">
            <a:avLst/>
          </a:prstGeom>
        </p:spPr>
      </p:pic>
      <p:pic>
        <p:nvPicPr>
          <p:cNvPr id="8" name="Hình ảnh 6">
            <a:extLst>
              <a:ext uri="{FF2B5EF4-FFF2-40B4-BE49-F238E27FC236}">
                <a16:creationId xmlns:a16="http://schemas.microsoft.com/office/drawing/2014/main" id="{D0A22860-F8C8-B5C8-55CB-678314461F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352" y="5998587"/>
            <a:ext cx="1983404" cy="4600847"/>
          </a:xfrm>
          <a:prstGeom prst="rect">
            <a:avLst/>
          </a:prstGeom>
        </p:spPr>
      </p:pic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0AE7EF61-EAC6-53CE-4F28-A1A87E6970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911" y="2133600"/>
            <a:ext cx="7789333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5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0.00463 L 0.00117 0.00463 C 0.00417 -0.00023 0.00742 -0.00486 0.01042 -0.01018 C 0.02005 -0.02801 0.02682 -0.04768 0.03906 -0.06111 C 0.04818 -0.07129 0.05833 -0.0787 0.06849 -0.08518 C 0.07669 -0.09027 0.08542 -0.09189 0.09388 -0.0956 C 0.11836 -0.10625 0.12461 -0.10833 0.14701 -0.12407 C 0.1513 -0.12708 0.1556 -0.13032 0.15964 -0.13449 C 0.16797 -0.14328 0.17135 -0.15347 0.17643 -0.16898 C 0.18099 -0.18264 0.18607 -0.19606 0.18906 -0.21088 C 0.20221 -0.275 0.18997 -0.21921 0.20091 -0.2618 C 0.20221 -0.26689 0.20313 -0.27176 0.2043 -0.27685 C 0.20599 -0.28495 0.20651 -0.29398 0.20938 -0.30092 C 0.21107 -0.30486 0.21276 -0.30879 0.21445 -0.31273 C 0.22018 -0.32754 0.2224 -0.33727 0.23125 -0.35023 C 0.24375 -0.36875 0.22839 -0.34514 0.24141 -0.36828 C 0.24323 -0.37152 0.24557 -0.37384 0.24727 -0.37708 C 0.24831 -0.37916 0.24896 -0.38194 0.24974 -0.38449 C 0.25208 -0.39213 0.25287 -0.39583 0.25482 -0.40393 C 0.25586 -0.4125 0.25573 -0.40902 0.25573 -0.41458 L 0.26419 -0.40555 " pathEditMode="relative" ptsTypes="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-0.15116 L 0.01797 -0.15116 C 0.04192 -0.16458 0.07617 -0.18102 0.09804 -0.2037 C 0.11744 -0.22384 0.13841 -0.25903 0.15026 -0.29352 C 0.1569 -0.31273 0.16093 -0.33449 0.16627 -0.35509 C 0.17161 -0.40301 0.17877 -0.45208 0.17643 -0.50185 C 0.17539 -0.52338 0.16992 -0.54352 0.16718 -0.56458 C 0.1638 -0.59005 0.16106 -0.61574 0.15794 -0.64097 C 0.15312 -0.67847 0.15143 -0.70417 0.13763 -0.73542 C 0.13242 -0.74745 0.12526 -0.75671 0.11823 -0.76551 C 0.09401 -0.79583 0.07356 -0.82245 0.04583 -0.83727 C 0.03841 -0.8412 0.0306 -0.84236 0.02304 -0.84468 C 0.00599 -0.84306 0.01289 -0.84468 0.00208 -0.8419 L 0.00208 -0.8419 " pathEditMode="relative" ptsTypes="AAAAAAAAAAAA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462901" y="990600"/>
            <a:ext cx="15295417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Chia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sẻ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lần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hứa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hứa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với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bè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thân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đình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 </a:t>
            </a:r>
          </a:p>
        </p:txBody>
      </p:sp>
      <p:pic>
        <p:nvPicPr>
          <p:cNvPr id="1026" name="Picture 2" descr="100+ hình ảnh bông hoa điểm 10 - hinhanhsieudep.net">
            <a:extLst>
              <a:ext uri="{FF2B5EF4-FFF2-40B4-BE49-F238E27FC236}">
                <a16:creationId xmlns:a16="http://schemas.microsoft.com/office/drawing/2014/main" id="{7F7D10D4-F0CB-442B-A7AF-4C7759B3C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63" y="2755077"/>
            <a:ext cx="5160817" cy="387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iới thiệu sáng kiến “ Một số biện pháp giúp đỡ học sinh khắc phục khó khăn  khi giải các bài toán ...">
            <a:extLst>
              <a:ext uri="{FF2B5EF4-FFF2-40B4-BE49-F238E27FC236}">
                <a16:creationId xmlns:a16="http://schemas.microsoft.com/office/drawing/2014/main" id="{F8DA9EC7-FB90-4DFB-A3CD-278B94496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119" y="2653418"/>
            <a:ext cx="3718803" cy="278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hoa học phân tích: Trẻ thích làm việc nhà tương lai có thu nhập cao hơn  20% các trẻ khác">
            <a:extLst>
              <a:ext uri="{FF2B5EF4-FFF2-40B4-BE49-F238E27FC236}">
                <a16:creationId xmlns:a16="http://schemas.microsoft.com/office/drawing/2014/main" id="{822B8668-CEE9-49B2-8270-23E6B2BA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893" y="2747284"/>
            <a:ext cx="5715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678121F-95AB-FAEC-195C-71815FF9DD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119" y="5324233"/>
            <a:ext cx="4419600" cy="356491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E8F7960-DFC0-EC23-4571-AEA32CC33FB4}"/>
              </a:ext>
            </a:extLst>
          </p:cNvPr>
          <p:cNvGrpSpPr/>
          <p:nvPr/>
        </p:nvGrpSpPr>
        <p:grpSpPr>
          <a:xfrm>
            <a:off x="13582084" y="5029200"/>
            <a:ext cx="2784702" cy="2534693"/>
            <a:chOff x="10119519" y="2819400"/>
            <a:chExt cx="4597829" cy="4306124"/>
          </a:xfrm>
        </p:grpSpPr>
        <p:pic>
          <p:nvPicPr>
            <p:cNvPr id="9" name="Picture 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0D86A4E-E3BC-78FC-B725-BFA38BAA6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119519" y="2819400"/>
              <a:ext cx="4597829" cy="430612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B39E594-EFC9-2692-3E5D-E1DDAA0A5E80}"/>
                </a:ext>
              </a:extLst>
            </p:cNvPr>
            <p:cNvSpPr txBox="1"/>
            <p:nvPr/>
          </p:nvSpPr>
          <p:spPr>
            <a:xfrm>
              <a:off x="10767516" y="4388213"/>
              <a:ext cx="3362794" cy="183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luận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3EDCA3-723C-4812-19D0-AD77747ED7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18" y="422513"/>
            <a:ext cx="11625769" cy="7730143"/>
          </a:xfrm>
          <a:prstGeom prst="rect">
            <a:avLst/>
          </a:prstGeom>
        </p:spPr>
      </p:pic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986852D-07B1-C06A-50E0-F9F15C8E78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481" y="4287585"/>
            <a:ext cx="6420746" cy="4505954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8C1A79BE-CE67-A9E9-B2CB-78CAF37694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9" y="2472621"/>
            <a:ext cx="6428572" cy="36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256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4">
            <a:extLst>
              <a:ext uri="{FF2B5EF4-FFF2-40B4-BE49-F238E27FC236}">
                <a16:creationId xmlns:a16="http://schemas.microsoft.com/office/drawing/2014/main" id="{D5E91522-96D1-434B-B2D3-3707E1E59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581" y="1066800"/>
            <a:ext cx="15546737" cy="171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4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en-US" sz="3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Ghi</a:t>
            </a:r>
            <a:r>
              <a:rPr lang="en-US" sz="3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en-US" sz="3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những</a:t>
            </a:r>
            <a:r>
              <a:rPr lang="en-US" sz="3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en-US" sz="3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3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hứa</a:t>
            </a:r>
            <a:r>
              <a:rPr lang="en-US" sz="3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vào</a:t>
            </a:r>
            <a:r>
              <a:rPr lang="en-US" sz="3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cuốn</a:t>
            </a:r>
            <a:r>
              <a:rPr lang="en-US" sz="3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sổ</a:t>
            </a:r>
            <a:r>
              <a:rPr lang="en-US" sz="3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nhỏ</a:t>
            </a:r>
            <a:r>
              <a:rPr lang="en-US" sz="3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thực</a:t>
            </a:r>
            <a:r>
              <a:rPr lang="en-US" sz="3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hiện</a:t>
            </a:r>
            <a:r>
              <a:rPr lang="en-US" sz="3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Sau </a:t>
            </a:r>
            <a:r>
              <a:rPr lang="en-US" sz="3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hai</a:t>
            </a:r>
            <a:r>
              <a:rPr lang="en-US" sz="3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tuần</a:t>
            </a:r>
            <a:r>
              <a:rPr lang="en-US" sz="3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</a:t>
            </a:r>
            <a:r>
              <a:rPr lang="en-US" sz="3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3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đánh</a:t>
            </a:r>
            <a:r>
              <a:rPr lang="en-US" sz="3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giá</a:t>
            </a:r>
            <a:r>
              <a:rPr lang="en-US" sz="3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xem</a:t>
            </a:r>
            <a:r>
              <a:rPr lang="en-US" sz="3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mình</a:t>
            </a:r>
            <a:r>
              <a:rPr lang="en-US" sz="3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en-US" sz="3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giữ</a:t>
            </a:r>
            <a:r>
              <a:rPr lang="en-US" sz="3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lời</a:t>
            </a:r>
            <a:r>
              <a:rPr lang="en-US" sz="3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hứa</a:t>
            </a:r>
            <a:r>
              <a:rPr lang="en-US" sz="3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3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thế</a:t>
            </a:r>
            <a:r>
              <a:rPr lang="en-US" sz="3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3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điều</a:t>
            </a:r>
            <a:r>
              <a:rPr lang="en-US" sz="3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4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chỉnh</a:t>
            </a:r>
            <a:r>
              <a:rPr lang="en-US" sz="34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</a:p>
        </p:txBody>
      </p:sp>
      <p:pic>
        <p:nvPicPr>
          <p:cNvPr id="2054" name="Picture 6" descr="8 Cách viết nhật ký thú vị và dễ thương hàng ngày - Sổ Klong">
            <a:extLst>
              <a:ext uri="{FF2B5EF4-FFF2-40B4-BE49-F238E27FC236}">
                <a16:creationId xmlns:a16="http://schemas.microsoft.com/office/drawing/2014/main" id="{A7B3DCB1-78B9-4BF9-8E2B-C7BA9E6255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519" y="3163819"/>
            <a:ext cx="7010400" cy="551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ướng Dẫn Cách Viết Nhật Ký &amp; Cách Bắt Đầu Để Ghi Chép Nhật Ký">
            <a:extLst>
              <a:ext uri="{FF2B5EF4-FFF2-40B4-BE49-F238E27FC236}">
                <a16:creationId xmlns:a16="http://schemas.microsoft.com/office/drawing/2014/main" id="{AB5010A6-EBF6-49FE-B55C-6CA0684D7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146" y="3969172"/>
            <a:ext cx="4469145" cy="4469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98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3A1CAA6-49EF-4E4D-8DCB-19E8758AA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919" y="1219200"/>
            <a:ext cx="12389703" cy="4800600"/>
          </a:xfrm>
          <a:prstGeom prst="rect">
            <a:avLst/>
          </a:prstGeom>
        </p:spPr>
      </p:pic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41FF75A-70F4-F638-FF0C-6837AD9D63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5681" y="2819400"/>
            <a:ext cx="7010400" cy="559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4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4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34814ECB-262D-FE42-07BC-A2056C692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9" y="304800"/>
            <a:ext cx="16002000" cy="8001000"/>
          </a:xfrm>
          <a:prstGeom prst="rect">
            <a:avLst/>
          </a:prstGeom>
        </p:spPr>
      </p:pic>
      <p:pic>
        <p:nvPicPr>
          <p:cNvPr id="3" name="Hình ảnh 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id="{8F0D8D5A-AE6A-2372-22EB-6B538FC0B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962" y="4305300"/>
            <a:ext cx="6420746" cy="4505954"/>
          </a:xfrm>
          <a:prstGeom prst="rect">
            <a:avLst/>
          </a:prstGeom>
        </p:spPr>
      </p:pic>
      <p:pic>
        <p:nvPicPr>
          <p:cNvPr id="4" name="Hình ảnh 6">
            <a:extLst>
              <a:ext uri="{FF2B5EF4-FFF2-40B4-BE49-F238E27FC236}">
                <a16:creationId xmlns:a16="http://schemas.microsoft.com/office/drawing/2014/main" id="{68092BFF-8810-494A-BD78-714382877A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07" y="3009900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442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108</Words>
  <Application>Microsoft Office PowerPoint</Application>
  <PresentationFormat>Custom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等线</vt:lpstr>
      <vt:lpstr>Arial</vt:lpstr>
      <vt:lpstr>Arial-Rounded</vt:lpstr>
      <vt:lpstr>AvantGarde</vt:lpstr>
      <vt:lpstr>Calibri</vt:lpstr>
      <vt:lpstr>SVN-Anastasia</vt:lpstr>
      <vt:lpstr>SVN-Poky's</vt:lpstr>
      <vt:lpstr>Times New Roman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Hà Nguyễn Thị Thu</cp:lastModifiedBy>
  <cp:revision>193</cp:revision>
  <dcterms:created xsi:type="dcterms:W3CDTF">2022-07-10T01:37:20Z</dcterms:created>
  <dcterms:modified xsi:type="dcterms:W3CDTF">2022-12-18T14:42:35Z</dcterms:modified>
</cp:coreProperties>
</file>