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59" r:id="rId2"/>
    <p:sldId id="443" r:id="rId3"/>
    <p:sldId id="461" r:id="rId4"/>
    <p:sldId id="462" r:id="rId5"/>
    <p:sldId id="434" r:id="rId6"/>
    <p:sldId id="463" r:id="rId7"/>
    <p:sldId id="445" r:id="rId8"/>
    <p:sldId id="446" r:id="rId9"/>
    <p:sldId id="447" r:id="rId10"/>
    <p:sldId id="448" r:id="rId11"/>
    <p:sldId id="464" r:id="rId12"/>
    <p:sldId id="440" r:id="rId13"/>
    <p:sldId id="453" r:id="rId14"/>
    <p:sldId id="452" r:id="rId15"/>
    <p:sldId id="449" r:id="rId16"/>
    <p:sldId id="450" r:id="rId17"/>
    <p:sldId id="451" r:id="rId18"/>
    <p:sldId id="465" r:id="rId19"/>
    <p:sldId id="466" r:id="rId20"/>
  </p:sldIdLst>
  <p:sldSz cx="16276638" cy="9144000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EDEEC"/>
    <a:srgbClr val="FDCFE3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802710-5CBC-43E3-7857-A1277B3D7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022E7E2-A809-CCC1-0381-EBA0BA2C4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39D790-E980-B048-0202-4F58B09156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56" y="65314"/>
            <a:ext cx="1195387" cy="15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23119" y="6967583"/>
            <a:ext cx="12435839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Times New Roman" panose="02020603050405020304" pitchFamily="18" charset="0"/>
                <a:cs typeface="+mn-cs"/>
              </a:rPr>
              <a:t>Chung tay xây dựng cộng đồng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Anastasia" panose="020B0606040200020203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62D1B0-AE47-7ED4-7A46-34C92CE7A005}"/>
              </a:ext>
            </a:extLst>
          </p:cNvPr>
          <p:cNvSpPr txBox="1"/>
          <p:nvPr/>
        </p:nvSpPr>
        <p:spPr>
          <a:xfrm>
            <a:off x="4478541" y="4724400"/>
            <a:ext cx="190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087" panose="020B0803050302020204" pitchFamily="34" charset="0"/>
                <a:ea typeface="+mn-ea"/>
                <a:cs typeface="Times New Roman" pitchFamily="18" charset="0"/>
              </a:rPr>
              <a:t>1</a:t>
            </a:r>
            <a:r>
              <a:rPr lang="en-US" sz="9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087" panose="020B0803050302020204" pitchFamily="34" charset="0"/>
                <a:cs typeface="Times New Roman" pitchFamily="18" charset="0"/>
              </a:rPr>
              <a:t>6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9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0" y="1143000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290719" y="1469452"/>
            <a:ext cx="7315200" cy="2470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</a:t>
            </a:r>
            <a:r>
              <a:rPr lang="vi-VN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H</a:t>
            </a:r>
            <a:r>
              <a:rPr lang="en-US" b="0" i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ọc</a:t>
            </a:r>
            <a:r>
              <a:rPr lang="en-US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vi-VN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trồng </a:t>
            </a:r>
            <a:endParaRPr lang="en-US" b="0" i="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chăm sóc cây trong vườn trường</a:t>
            </a:r>
            <a:r>
              <a:rPr lang="en-US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b="0" i="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56638" y="4343400"/>
            <a:ext cx="6476999" cy="1754326"/>
            <a:chOff x="8168166" y="5830669"/>
            <a:chExt cx="6751953" cy="1754326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Giúp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cây phát triển, làm đẹp thêm cảnh quan nhà trường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168166" y="5983069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0595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87042CC-3CEA-29F3-48CB-726162F4A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389062" y="786229"/>
            <a:ext cx="134985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nguyên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" y="2277619"/>
            <a:ext cx="8548083" cy="541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>
            <a:off x="10043319" y="3581400"/>
            <a:ext cx="4914900" cy="145847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 trò Trường tiểu học Hưng Dũng 2 phân loại sách vở và đồ dùng học tập gửi vào Quảng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19" y="2229241"/>
            <a:ext cx="7734299" cy="442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719" y="2791209"/>
            <a:ext cx="6553200" cy="330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Quyên góp sách vở, quần áo cũ ủng hộ người nghèo, 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hững người có hoàn cảnh khó khăn.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919" y="685800"/>
            <a:ext cx="131846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nguyện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1268" y="1817748"/>
            <a:ext cx="13754101" cy="6625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 nhóm: 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Ủ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 hộ, kêu gọi ủng hộ các loại sách vở, quần áo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Nhóm 1: Phân loại sách vở, hàng hóa, quần áo một các hợp lý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Nhóm 2: Vệ sinh sách vở, quần áo đúng cách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Nhóm 3: Tranh trí, đóng gói tủ sách, tủ quần áo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Nhóm 4: 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rực tủ, phân phát các sản phẩm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redcross.org.vn/upload/1-phong-trao-ctd-truong-hoc-1.jpg?v=1.0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729146"/>
            <a:ext cx="6934200" cy="36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729146"/>
            <a:ext cx="6934200" cy="361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http://thidoanhoangmai.vn/uploads/news/2019_01/01201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4800600"/>
            <a:ext cx="6934200" cy="36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Thành Đoàn Cẩm Phả hưởng ứng phong trào xây dựng Quảng Ninh xanh, sạch, đẹp  và VSM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4800600"/>
            <a:ext cx="6934200" cy="36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sinh TH TQT vệ sinh sân trườ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59.60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762000"/>
            <a:ext cx="14935200" cy="788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0" y="1752600"/>
            <a:ext cx="14920119" cy="345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Lớp 3 sách mới\HÌNH NỀN, HỌA TIẾT TRANG TRÍ\HÌNH NỀN, HỌA TIẾT TRANG TRÍ\1c3c79b4a869e562a88e13de0840919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5355970"/>
            <a:ext cx="8991600" cy="27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0F65EC0-05A0-B17B-62C3-2DFAE1CC8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6AE0F9-AC56-E727-4A5B-886C28F31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7"/>
            <a:ext cx="16276638" cy="9155608"/>
          </a:xfrm>
          <a:prstGeom prst="rect">
            <a:avLst/>
          </a:prstGeom>
        </p:spPr>
      </p:pic>
      <p:pic>
        <p:nvPicPr>
          <p:cNvPr id="5" name="Picture 4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72E5E312-2A37-2268-FCA6-D92AB4B79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90" y="573953"/>
            <a:ext cx="7787083" cy="3428934"/>
          </a:xfrm>
          <a:prstGeom prst="rect">
            <a:avLst/>
          </a:prstGeom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F7FAF36-3E97-7FEE-C3D1-556E33A9D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19" y="4654410"/>
            <a:ext cx="4019397" cy="373259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609869-7BD3-3D5D-ABB2-8AA7CCFA8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917">
            <a:off x="2063046" y="295860"/>
            <a:ext cx="2139419" cy="33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F11888-839C-B596-368D-52DBA3A05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FFB61FB-5DFF-EDE1-FD79-FDEF4FD1055B}"/>
              </a:ext>
            </a:extLst>
          </p:cNvPr>
          <p:cNvSpPr txBox="1"/>
          <p:nvPr/>
        </p:nvSpPr>
        <p:spPr>
          <a:xfrm>
            <a:off x="3490119" y="4625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 ngày … tháng … năm 20 …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EA2C3F-7262-0540-B1E2-F04961EF103F}"/>
              </a:ext>
            </a:extLst>
          </p:cNvPr>
          <p:cNvSpPr txBox="1"/>
          <p:nvPr/>
        </p:nvSpPr>
        <p:spPr>
          <a:xfrm>
            <a:off x="2651920" y="1364159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 động trải nghiệm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8F7E7A-C6ED-E27B-D36A-FE13320942D9}"/>
              </a:ext>
            </a:extLst>
          </p:cNvPr>
          <p:cNvSpPr txBox="1"/>
          <p:nvPr/>
        </p:nvSpPr>
        <p:spPr>
          <a:xfrm>
            <a:off x="2347119" y="2265778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1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D20C8F5-C4E0-68E8-AF56-592449465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85119" y="609600"/>
            <a:ext cx="8458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nguyện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3119" y="1295400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3119" y="1941731"/>
            <a:ext cx="1485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8" y="2615725"/>
            <a:ext cx="3614769" cy="38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190" y="2615725"/>
            <a:ext cx="3870010" cy="37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27" y="2615725"/>
            <a:ext cx="3870011" cy="37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58" y="2615725"/>
            <a:ext cx="3870011" cy="37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928269" y="6858000"/>
            <a:ext cx="8648700" cy="1219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</a:t>
            </a:r>
            <a:r>
              <a:rPr lang="en-US" sz="40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40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5A70489-6721-103D-9D82-728B59660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944220" y="2057400"/>
            <a:ext cx="6236795" cy="16547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1: </a:t>
            </a:r>
            <a:r>
              <a:rPr lang="en-US" b="0" i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vi-VN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quét dọn nhà văn hoá</a:t>
            </a:r>
            <a:r>
              <a:rPr lang="en-US" b="0" i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b="0" i="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23" y="1371600"/>
            <a:ext cx="6739731" cy="556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944220" y="4259745"/>
            <a:ext cx="6236795" cy="1754326"/>
            <a:chOff x="8683324" y="5830669"/>
            <a:chExt cx="6236795" cy="1754326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Vệ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sinh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làm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sạch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xóm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làng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,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những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nơi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công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cộng</a:t>
              </a:r>
              <a:r>
                <a:rPr lang="vi-VN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lang="en-US" b="0" i="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683324" y="6019800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2311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332419" y="1371600"/>
            <a:ext cx="7740100" cy="1639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</a:t>
            </a:r>
          </a:p>
          <a:p>
            <a:pPr algn="ctr">
              <a:lnSpc>
                <a:spcPct val="150000"/>
              </a:lnSpc>
            </a:pP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dọn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rác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vi-VN" b="0" i="0" dirty="0">
              <a:solidFill>
                <a:schemeClr val="tx2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57319" y="4979007"/>
            <a:ext cx="6236795" cy="646331"/>
            <a:chOff x="8683324" y="5830669"/>
            <a:chExt cx="6236795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b="0" i="0" dirty="0">
                  <a:solidFill>
                    <a:schemeClr val="tx2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Làm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sạch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môi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trường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683324" y="6019800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7" y="1600200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0683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219200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604919" y="1905000"/>
            <a:ext cx="8043068" cy="2470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3: H</a:t>
            </a: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ọc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0" i="0" dirty="0" err="1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vi-VN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tặng sách </a:t>
            </a:r>
            <a:endParaRPr lang="en-US" b="0" i="0" dirty="0">
              <a:solidFill>
                <a:schemeClr val="tx2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những bạn có hoàn cảnh khó khăn</a:t>
            </a:r>
            <a:r>
              <a:rPr lang="en-US" b="0" i="0" dirty="0">
                <a:solidFill>
                  <a:schemeClr val="tx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b="0" i="0" dirty="0">
              <a:solidFill>
                <a:schemeClr val="tx2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41400" y="4768773"/>
            <a:ext cx="6236795" cy="1200329"/>
            <a:chOff x="8683324" y="5830669"/>
            <a:chExt cx="6236795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b="0" i="0" dirty="0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Giúp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 bạn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khó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khăn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</a:p>
            <a:p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có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cơ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hội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học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b="0" i="0" dirty="0" err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r>
                <a:rPr lang="en-US" b="0" i="0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683324" y="6019800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2844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10723</TotalTime>
  <Words>315</Words>
  <Application>Microsoft Office PowerPoint</Application>
  <PresentationFormat>Custom</PresentationFormat>
  <Paragraphs>31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AvantGarde</vt:lpstr>
      <vt:lpstr>HP001 4 hàng</vt:lpstr>
      <vt:lpstr>HP-087</vt:lpstr>
      <vt:lpstr>SVN-Anastasia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Trương Thị Phương Dung</dc:creator>
  <cp:lastModifiedBy>Hà Nguyễn Thị Thu</cp:lastModifiedBy>
  <cp:revision>1188</cp:revision>
  <dcterms:created xsi:type="dcterms:W3CDTF">2008-09-09T22:52:10Z</dcterms:created>
  <dcterms:modified xsi:type="dcterms:W3CDTF">2022-12-18T14:50:01Z</dcterms:modified>
</cp:coreProperties>
</file>