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5" r:id="rId2"/>
  </p:sldMasterIdLst>
  <p:notesMasterIdLst>
    <p:notesMasterId r:id="rId18"/>
  </p:notesMasterIdLst>
  <p:handoutMasterIdLst>
    <p:handoutMasterId r:id="rId19"/>
  </p:handoutMasterIdLst>
  <p:sldIdLst>
    <p:sldId id="314" r:id="rId3"/>
    <p:sldId id="332" r:id="rId4"/>
    <p:sldId id="356" r:id="rId5"/>
    <p:sldId id="334" r:id="rId6"/>
    <p:sldId id="357" r:id="rId7"/>
    <p:sldId id="373" r:id="rId8"/>
    <p:sldId id="335" r:id="rId9"/>
    <p:sldId id="363" r:id="rId10"/>
    <p:sldId id="374" r:id="rId11"/>
    <p:sldId id="364" r:id="rId12"/>
    <p:sldId id="375" r:id="rId13"/>
    <p:sldId id="376" r:id="rId14"/>
    <p:sldId id="377" r:id="rId15"/>
    <p:sldId id="371" r:id="rId16"/>
    <p:sldId id="3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0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02DEDA-8685-4C19-B960-F0DD32220F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F3023-FDA9-46D3-B232-7A0E2D273D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6966F-5202-464C-A83D-EC5217F64E8F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F2C08-3821-424B-A81D-F517E7B52F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9853D-6E25-4023-AF17-A0231F23EA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E40D2-23FB-4A35-ABD3-D240CDE2D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02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1C7A1-9029-4C19-88F9-9F9D7DFBD0A2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0A22C-3EC1-476A-858F-14C55BDC6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0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cc728cf7d_0_1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cc728cf7d_0_1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99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cc728cf7d_0_1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cc728cf7d_0_1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89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cc728cf7d_0_1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cc728cf7d_0_1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4235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963533" y="1530300"/>
            <a:ext cx="10290000" cy="4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-462133" y="2559833"/>
            <a:ext cx="1910800" cy="4032000"/>
          </a:xfrm>
          <a:custGeom>
            <a:avLst/>
            <a:gdLst/>
            <a:ahLst/>
            <a:cxnLst/>
            <a:rect l="l" t="t" r="r" b="b"/>
            <a:pathLst>
              <a:path w="57324" h="120960" extrusionOk="0">
                <a:moveTo>
                  <a:pt x="12023" y="0"/>
                </a:moveTo>
                <a:cubicBezTo>
                  <a:pt x="19047" y="0"/>
                  <a:pt x="27856" y="631"/>
                  <a:pt x="32169" y="6174"/>
                </a:cubicBezTo>
                <a:cubicBezTo>
                  <a:pt x="35842" y="10895"/>
                  <a:pt x="36219" y="22153"/>
                  <a:pt x="30544" y="24046"/>
                </a:cubicBezTo>
                <a:cubicBezTo>
                  <a:pt x="27254" y="25143"/>
                  <a:pt x="24971" y="15756"/>
                  <a:pt x="27945" y="13972"/>
                </a:cubicBezTo>
                <a:cubicBezTo>
                  <a:pt x="31763" y="11681"/>
                  <a:pt x="39054" y="14028"/>
                  <a:pt x="40618" y="18197"/>
                </a:cubicBezTo>
                <a:cubicBezTo>
                  <a:pt x="44716" y="29120"/>
                  <a:pt x="31924" y="40684"/>
                  <a:pt x="32819" y="52316"/>
                </a:cubicBezTo>
                <a:cubicBezTo>
                  <a:pt x="33460" y="60643"/>
                  <a:pt x="45111" y="63633"/>
                  <a:pt x="51016" y="69538"/>
                </a:cubicBezTo>
                <a:cubicBezTo>
                  <a:pt x="57363" y="75885"/>
                  <a:pt x="59368" y="88389"/>
                  <a:pt x="54915" y="96183"/>
                </a:cubicBezTo>
                <a:cubicBezTo>
                  <a:pt x="48317" y="107729"/>
                  <a:pt x="20773" y="97254"/>
                  <a:pt x="17547" y="110155"/>
                </a:cubicBezTo>
                <a:cubicBezTo>
                  <a:pt x="16475" y="114442"/>
                  <a:pt x="20944" y="120478"/>
                  <a:pt x="25345" y="120878"/>
                </a:cubicBezTo>
                <a:cubicBezTo>
                  <a:pt x="28969" y="121208"/>
                  <a:pt x="32359" y="115708"/>
                  <a:pt x="31844" y="112105"/>
                </a:cubicBezTo>
                <a:cubicBezTo>
                  <a:pt x="30274" y="101116"/>
                  <a:pt x="10531" y="98847"/>
                  <a:pt x="0" y="102357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9" name="Google Shape;19;p4"/>
          <p:cNvSpPr/>
          <p:nvPr/>
        </p:nvSpPr>
        <p:spPr>
          <a:xfrm>
            <a:off x="8712067" y="-126366"/>
            <a:ext cx="3715200" cy="3368567"/>
          </a:xfrm>
          <a:custGeom>
            <a:avLst/>
            <a:gdLst/>
            <a:ahLst/>
            <a:cxnLst/>
            <a:rect l="l" t="t" r="r" b="b"/>
            <a:pathLst>
              <a:path w="111456" h="101057" extrusionOk="0">
                <a:moveTo>
                  <a:pt x="111456" y="101057"/>
                </a:moveTo>
                <a:cubicBezTo>
                  <a:pt x="107963" y="97564"/>
                  <a:pt x="102886" y="95782"/>
                  <a:pt x="99758" y="91959"/>
                </a:cubicBezTo>
                <a:cubicBezTo>
                  <a:pt x="92204" y="82726"/>
                  <a:pt x="87085" y="70419"/>
                  <a:pt x="87085" y="58490"/>
                </a:cubicBezTo>
                <a:cubicBezTo>
                  <a:pt x="87085" y="55600"/>
                  <a:pt x="86556" y="51529"/>
                  <a:pt x="89034" y="50041"/>
                </a:cubicBezTo>
                <a:cubicBezTo>
                  <a:pt x="93566" y="47320"/>
                  <a:pt x="102445" y="56686"/>
                  <a:pt x="100083" y="61414"/>
                </a:cubicBezTo>
                <a:cubicBezTo>
                  <a:pt x="97662" y="66260"/>
                  <a:pt x="86791" y="62900"/>
                  <a:pt x="84160" y="58165"/>
                </a:cubicBezTo>
                <a:cubicBezTo>
                  <a:pt x="77566" y="46300"/>
                  <a:pt x="96024" y="27763"/>
                  <a:pt x="87085" y="17547"/>
                </a:cubicBezTo>
                <a:cubicBezTo>
                  <a:pt x="76523" y="5476"/>
                  <a:pt x="54986" y="14692"/>
                  <a:pt x="38993" y="15922"/>
                </a:cubicBezTo>
                <a:cubicBezTo>
                  <a:pt x="24995" y="16999"/>
                  <a:pt x="9927" y="9927"/>
                  <a:pt x="0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7786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8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33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07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5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44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46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15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7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46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49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3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7600" y="2526644"/>
            <a:ext cx="9814405" cy="117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334" y="4794330"/>
            <a:ext cx="10087663" cy="11758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426467" y="593367"/>
            <a:ext cx="9814400" cy="10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3487033" y="1931967"/>
            <a:ext cx="3638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3487033" y="2579663"/>
            <a:ext cx="7754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3487033" y="4036567"/>
            <a:ext cx="3638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3487033" y="4884097"/>
            <a:ext cx="7754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6645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7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62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303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 hasCustomPrompt="1"/>
          </p:nvPr>
        </p:nvSpPr>
        <p:spPr>
          <a:xfrm>
            <a:off x="2256467" y="4009468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2" hasCustomPrompt="1"/>
          </p:nvPr>
        </p:nvSpPr>
        <p:spPr>
          <a:xfrm>
            <a:off x="5870188" y="4009468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3" hasCustomPrompt="1"/>
          </p:nvPr>
        </p:nvSpPr>
        <p:spPr>
          <a:xfrm>
            <a:off x="2256467" y="1826069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4" hasCustomPrompt="1"/>
          </p:nvPr>
        </p:nvSpPr>
        <p:spPr>
          <a:xfrm>
            <a:off x="5870188" y="1826069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3">
            <a:alphaModFix/>
          </a:blip>
          <a:srcRect l="33" r="33693"/>
          <a:stretch/>
        </p:blipFill>
        <p:spPr>
          <a:xfrm>
            <a:off x="8651633" y="2470901"/>
            <a:ext cx="3746736" cy="45189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7824795" y="1753702"/>
            <a:ext cx="4713567" cy="5280633"/>
          </a:xfrm>
          <a:custGeom>
            <a:avLst/>
            <a:gdLst/>
            <a:ahLst/>
            <a:cxnLst/>
            <a:rect l="l" t="t" r="r" b="b"/>
            <a:pathLst>
              <a:path w="141407" h="158419" extrusionOk="0">
                <a:moveTo>
                  <a:pt x="31736" y="158419"/>
                </a:moveTo>
                <a:cubicBezTo>
                  <a:pt x="34442" y="139445"/>
                  <a:pt x="32904" y="119185"/>
                  <a:pt x="26351" y="101174"/>
                </a:cubicBezTo>
                <a:cubicBezTo>
                  <a:pt x="23101" y="92240"/>
                  <a:pt x="8433" y="81768"/>
                  <a:pt x="1130" y="87855"/>
                </a:cubicBezTo>
                <a:cubicBezTo>
                  <a:pt x="-545" y="89251"/>
                  <a:pt x="-254" y="93397"/>
                  <a:pt x="1696" y="94373"/>
                </a:cubicBezTo>
                <a:cubicBezTo>
                  <a:pt x="4275" y="95663"/>
                  <a:pt x="8439" y="92654"/>
                  <a:pt x="9065" y="89839"/>
                </a:cubicBezTo>
                <a:cubicBezTo>
                  <a:pt x="10657" y="82679"/>
                  <a:pt x="8618" y="74578"/>
                  <a:pt x="11898" y="68018"/>
                </a:cubicBezTo>
                <a:cubicBezTo>
                  <a:pt x="15035" y="61744"/>
                  <a:pt x="23154" y="59088"/>
                  <a:pt x="26635" y="52998"/>
                </a:cubicBezTo>
                <a:cubicBezTo>
                  <a:pt x="29653" y="47718"/>
                  <a:pt x="33106" y="38677"/>
                  <a:pt x="39104" y="39679"/>
                </a:cubicBezTo>
                <a:cubicBezTo>
                  <a:pt x="41649" y="40104"/>
                  <a:pt x="43832" y="44749"/>
                  <a:pt x="42221" y="46764"/>
                </a:cubicBezTo>
                <a:cubicBezTo>
                  <a:pt x="41211" y="48027"/>
                  <a:pt x="38972" y="47723"/>
                  <a:pt x="37403" y="47331"/>
                </a:cubicBezTo>
                <a:cubicBezTo>
                  <a:pt x="33751" y="46418"/>
                  <a:pt x="33329" y="40266"/>
                  <a:pt x="34003" y="36562"/>
                </a:cubicBezTo>
                <a:cubicBezTo>
                  <a:pt x="35765" y="26875"/>
                  <a:pt x="48913" y="23698"/>
                  <a:pt x="56390" y="17291"/>
                </a:cubicBezTo>
                <a:cubicBezTo>
                  <a:pt x="61836" y="12624"/>
                  <a:pt x="64204" y="4672"/>
                  <a:pt x="70276" y="855"/>
                </a:cubicBezTo>
                <a:cubicBezTo>
                  <a:pt x="74572" y="-1845"/>
                  <a:pt x="81894" y="2550"/>
                  <a:pt x="84162" y="7089"/>
                </a:cubicBezTo>
                <a:cubicBezTo>
                  <a:pt x="85985" y="10737"/>
                  <a:pt x="85173" y="15343"/>
                  <a:pt x="86996" y="18992"/>
                </a:cubicBezTo>
                <a:cubicBezTo>
                  <a:pt x="89034" y="23070"/>
                  <a:pt x="93808" y="27208"/>
                  <a:pt x="98332" y="26643"/>
                </a:cubicBezTo>
                <a:cubicBezTo>
                  <a:pt x="103253" y="26029"/>
                  <a:pt x="109120" y="21937"/>
                  <a:pt x="109667" y="17008"/>
                </a:cubicBezTo>
                <a:cubicBezTo>
                  <a:pt x="110134" y="12800"/>
                  <a:pt x="104727" y="4095"/>
                  <a:pt x="101733" y="7089"/>
                </a:cubicBezTo>
                <a:cubicBezTo>
                  <a:pt x="96933" y="11889"/>
                  <a:pt x="105754" y="25125"/>
                  <a:pt x="112501" y="24376"/>
                </a:cubicBezTo>
                <a:cubicBezTo>
                  <a:pt x="121518" y="23376"/>
                  <a:pt x="125641" y="11432"/>
                  <a:pt x="133755" y="7373"/>
                </a:cubicBezTo>
                <a:cubicBezTo>
                  <a:pt x="136042" y="6229"/>
                  <a:pt x="138849" y="7940"/>
                  <a:pt x="141407" y="794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363067" y="3001933"/>
            <a:ext cx="33116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1363067" y="5176067"/>
            <a:ext cx="33116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6"/>
          </p:nvPr>
        </p:nvSpPr>
        <p:spPr>
          <a:xfrm>
            <a:off x="950967" y="593367"/>
            <a:ext cx="858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7"/>
          </p:nvPr>
        </p:nvSpPr>
        <p:spPr>
          <a:xfrm>
            <a:off x="1363067" y="2546933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1363067" y="4721067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9"/>
          </p:nvPr>
        </p:nvSpPr>
        <p:spPr>
          <a:xfrm>
            <a:off x="4974388" y="3001933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3"/>
          </p:nvPr>
        </p:nvSpPr>
        <p:spPr>
          <a:xfrm>
            <a:off x="4974388" y="5176067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4"/>
          </p:nvPr>
        </p:nvSpPr>
        <p:spPr>
          <a:xfrm>
            <a:off x="4976788" y="2546933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5"/>
          </p:nvPr>
        </p:nvSpPr>
        <p:spPr>
          <a:xfrm>
            <a:off x="4976788" y="4721067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22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5"/>
          <p:cNvGrpSpPr/>
          <p:nvPr/>
        </p:nvGrpSpPr>
        <p:grpSpPr>
          <a:xfrm>
            <a:off x="10131507" y="133173"/>
            <a:ext cx="2123184" cy="7294947"/>
            <a:chOff x="7598630" y="99880"/>
            <a:chExt cx="1592388" cy="5471210"/>
          </a:xfrm>
        </p:grpSpPr>
        <p:pic>
          <p:nvPicPr>
            <p:cNvPr id="164" name="Google Shape;164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05426" y="288128"/>
              <a:ext cx="509850" cy="515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22753">
              <a:off x="8074150" y="167650"/>
              <a:ext cx="810775" cy="1528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036110" y="1368953"/>
              <a:ext cx="886850" cy="966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3802046">
              <a:off x="7776708" y="2278402"/>
              <a:ext cx="594884" cy="582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999749" y="2419350"/>
              <a:ext cx="886852" cy="1272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923550" y="3616250"/>
              <a:ext cx="878025" cy="951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1756290">
              <a:off x="7773948" y="4292600"/>
              <a:ext cx="1241752" cy="1041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923554" y="4601234"/>
              <a:ext cx="422250" cy="4241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25"/>
          <p:cNvSpPr/>
          <p:nvPr/>
        </p:nvSpPr>
        <p:spPr>
          <a:xfrm rot="-163006">
            <a:off x="9277235" y="-108370"/>
            <a:ext cx="1059359" cy="7223940"/>
          </a:xfrm>
          <a:custGeom>
            <a:avLst/>
            <a:gdLst/>
            <a:ahLst/>
            <a:cxnLst/>
            <a:rect l="l" t="t" r="r" b="b"/>
            <a:pathLst>
              <a:path w="31780" h="216713" extrusionOk="0">
                <a:moveTo>
                  <a:pt x="22318" y="0"/>
                </a:moveTo>
                <a:cubicBezTo>
                  <a:pt x="11825" y="8393"/>
                  <a:pt x="3475" y="25253"/>
                  <a:pt x="8298" y="37795"/>
                </a:cubicBezTo>
                <a:cubicBezTo>
                  <a:pt x="10275" y="42935"/>
                  <a:pt x="17171" y="46805"/>
                  <a:pt x="22623" y="46025"/>
                </a:cubicBezTo>
                <a:cubicBezTo>
                  <a:pt x="26750" y="45435"/>
                  <a:pt x="33827" y="40084"/>
                  <a:pt x="31158" y="36881"/>
                </a:cubicBezTo>
                <a:cubicBezTo>
                  <a:pt x="28553" y="33755"/>
                  <a:pt x="21843" y="34613"/>
                  <a:pt x="18966" y="37490"/>
                </a:cubicBezTo>
                <a:cubicBezTo>
                  <a:pt x="16091" y="40365"/>
                  <a:pt x="15910" y="45322"/>
                  <a:pt x="16222" y="49377"/>
                </a:cubicBezTo>
                <a:cubicBezTo>
                  <a:pt x="16964" y="59020"/>
                  <a:pt x="30397" y="64454"/>
                  <a:pt x="31462" y="74066"/>
                </a:cubicBezTo>
                <a:cubicBezTo>
                  <a:pt x="32778" y="85945"/>
                  <a:pt x="16997" y="94473"/>
                  <a:pt x="15918" y="106375"/>
                </a:cubicBezTo>
                <a:cubicBezTo>
                  <a:pt x="14494" y="122083"/>
                  <a:pt x="30933" y="136577"/>
                  <a:pt x="28110" y="152095"/>
                </a:cubicBezTo>
                <a:cubicBezTo>
                  <a:pt x="27569" y="155067"/>
                  <a:pt x="24394" y="157763"/>
                  <a:pt x="21404" y="158191"/>
                </a:cubicBezTo>
                <a:cubicBezTo>
                  <a:pt x="17385" y="158766"/>
                  <a:pt x="11490" y="155825"/>
                  <a:pt x="11041" y="151790"/>
                </a:cubicBezTo>
                <a:cubicBezTo>
                  <a:pt x="10640" y="148186"/>
                  <a:pt x="10610" y="143686"/>
                  <a:pt x="13174" y="141122"/>
                </a:cubicBezTo>
                <a:cubicBezTo>
                  <a:pt x="17025" y="137271"/>
                  <a:pt x="25744" y="139462"/>
                  <a:pt x="29329" y="143561"/>
                </a:cubicBezTo>
                <a:cubicBezTo>
                  <a:pt x="33475" y="148301"/>
                  <a:pt x="30756" y="158054"/>
                  <a:pt x="25976" y="162153"/>
                </a:cubicBezTo>
                <a:cubicBezTo>
                  <a:pt x="20207" y="167100"/>
                  <a:pt x="10724" y="167352"/>
                  <a:pt x="6164" y="173431"/>
                </a:cubicBezTo>
                <a:cubicBezTo>
                  <a:pt x="40" y="181595"/>
                  <a:pt x="-1018" y="193598"/>
                  <a:pt x="982" y="203606"/>
                </a:cubicBezTo>
                <a:cubicBezTo>
                  <a:pt x="1935" y="208374"/>
                  <a:pt x="5845" y="212100"/>
                  <a:pt x="7383" y="216713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6929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6"/>
          <p:cNvGrpSpPr/>
          <p:nvPr/>
        </p:nvGrpSpPr>
        <p:grpSpPr>
          <a:xfrm>
            <a:off x="-579367" y="3506421"/>
            <a:ext cx="13432600" cy="4456779"/>
            <a:chOff x="-434525" y="2629816"/>
            <a:chExt cx="10074450" cy="3342584"/>
          </a:xfrm>
        </p:grpSpPr>
        <p:pic>
          <p:nvPicPr>
            <p:cNvPr id="175" name="Google Shape;175;p26"/>
            <p:cNvPicPr preferRelativeResize="0"/>
            <p:nvPr/>
          </p:nvPicPr>
          <p:blipFill rotWithShape="1">
            <a:blip r:embed="rId2">
              <a:alphaModFix/>
            </a:blip>
            <a:srcRect l="79" r="79"/>
            <a:stretch/>
          </p:blipFill>
          <p:spPr>
            <a:xfrm>
              <a:off x="6252554" y="3688012"/>
              <a:ext cx="2681370" cy="2252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6"/>
            <p:cNvPicPr preferRelativeResize="0"/>
            <p:nvPr/>
          </p:nvPicPr>
          <p:blipFill rotWithShape="1">
            <a:blip r:embed="rId3">
              <a:alphaModFix/>
            </a:blip>
            <a:srcRect l="367" r="377"/>
            <a:stretch/>
          </p:blipFill>
          <p:spPr>
            <a:xfrm>
              <a:off x="111488" y="4694506"/>
              <a:ext cx="518198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6"/>
            <p:cNvPicPr preferRelativeResize="0"/>
            <p:nvPr/>
          </p:nvPicPr>
          <p:blipFill rotWithShape="1">
            <a:blip r:embed="rId4">
              <a:alphaModFix/>
            </a:blip>
            <a:srcRect t="59" b="49"/>
            <a:stretch/>
          </p:blipFill>
          <p:spPr>
            <a:xfrm>
              <a:off x="1899200" y="4163694"/>
              <a:ext cx="1169975" cy="1677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6"/>
            <p:cNvPicPr preferRelativeResize="0"/>
            <p:nvPr/>
          </p:nvPicPr>
          <p:blipFill rotWithShape="1">
            <a:blip r:embed="rId5">
              <a:alphaModFix/>
            </a:blip>
            <a:srcRect l="129" r="129"/>
            <a:stretch/>
          </p:blipFill>
          <p:spPr>
            <a:xfrm>
              <a:off x="1812237" y="4306684"/>
              <a:ext cx="517645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6"/>
            <p:cNvPicPr preferRelativeResize="0"/>
            <p:nvPr/>
          </p:nvPicPr>
          <p:blipFill rotWithShape="1">
            <a:blip r:embed="rId6">
              <a:alphaModFix/>
            </a:blip>
            <a:srcRect t="19" b="19"/>
            <a:stretch/>
          </p:blipFill>
          <p:spPr>
            <a:xfrm>
              <a:off x="6340926" y="4124958"/>
              <a:ext cx="1272387" cy="1378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6"/>
            <p:cNvPicPr preferRelativeResize="0"/>
            <p:nvPr/>
          </p:nvPicPr>
          <p:blipFill rotWithShape="1">
            <a:blip r:embed="rId7">
              <a:alphaModFix/>
            </a:blip>
            <a:srcRect l="69" r="69"/>
            <a:stretch/>
          </p:blipFill>
          <p:spPr>
            <a:xfrm rot="955502">
              <a:off x="330810" y="4032505"/>
              <a:ext cx="1606348" cy="1753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1625989">
              <a:off x="7690167" y="4316631"/>
              <a:ext cx="611368" cy="598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26"/>
            <p:cNvSpPr/>
            <p:nvPr/>
          </p:nvSpPr>
          <p:spPr>
            <a:xfrm>
              <a:off x="-434525" y="2629816"/>
              <a:ext cx="10074450" cy="3009775"/>
            </a:xfrm>
            <a:custGeom>
              <a:avLst/>
              <a:gdLst/>
              <a:ahLst/>
              <a:cxnLst/>
              <a:rect l="l" t="t" r="r" b="b"/>
              <a:pathLst>
                <a:path w="402978" h="120391" extrusionOk="0">
                  <a:moveTo>
                    <a:pt x="0" y="58794"/>
                  </a:moveTo>
                  <a:cubicBezTo>
                    <a:pt x="2961" y="44002"/>
                    <a:pt x="26908" y="40538"/>
                    <a:pt x="41941" y="41791"/>
                  </a:cubicBezTo>
                  <a:cubicBezTo>
                    <a:pt x="54606" y="42847"/>
                    <a:pt x="69748" y="46014"/>
                    <a:pt x="79915" y="38390"/>
                  </a:cubicBezTo>
                  <a:cubicBezTo>
                    <a:pt x="82822" y="36210"/>
                    <a:pt x="85896" y="32281"/>
                    <a:pt x="85016" y="28755"/>
                  </a:cubicBezTo>
                  <a:cubicBezTo>
                    <a:pt x="84047" y="24871"/>
                    <a:pt x="77564" y="23817"/>
                    <a:pt x="73681" y="24788"/>
                  </a:cubicBezTo>
                  <a:cubicBezTo>
                    <a:pt x="66025" y="26703"/>
                    <a:pt x="65619" y="40967"/>
                    <a:pt x="69147" y="48026"/>
                  </a:cubicBezTo>
                  <a:cubicBezTo>
                    <a:pt x="71712" y="53157"/>
                    <a:pt x="80452" y="55692"/>
                    <a:pt x="85583" y="53127"/>
                  </a:cubicBezTo>
                  <a:cubicBezTo>
                    <a:pt x="92104" y="49868"/>
                    <a:pt x="97371" y="44098"/>
                    <a:pt x="104287" y="41791"/>
                  </a:cubicBezTo>
                  <a:cubicBezTo>
                    <a:pt x="108562" y="40365"/>
                    <a:pt x="111873" y="46658"/>
                    <a:pt x="115622" y="49159"/>
                  </a:cubicBezTo>
                  <a:cubicBezTo>
                    <a:pt x="119321" y="51627"/>
                    <a:pt x="124439" y="50586"/>
                    <a:pt x="128658" y="51993"/>
                  </a:cubicBezTo>
                  <a:cubicBezTo>
                    <a:pt x="139343" y="55556"/>
                    <a:pt x="133730" y="75202"/>
                    <a:pt x="141694" y="83166"/>
                  </a:cubicBezTo>
                  <a:cubicBezTo>
                    <a:pt x="151373" y="92845"/>
                    <a:pt x="168847" y="89742"/>
                    <a:pt x="180235" y="97335"/>
                  </a:cubicBezTo>
                  <a:cubicBezTo>
                    <a:pt x="184739" y="100338"/>
                    <a:pt x="189484" y="106253"/>
                    <a:pt x="188170" y="111505"/>
                  </a:cubicBezTo>
                  <a:cubicBezTo>
                    <a:pt x="186987" y="116235"/>
                    <a:pt x="180893" y="121546"/>
                    <a:pt x="176267" y="120006"/>
                  </a:cubicBezTo>
                  <a:cubicBezTo>
                    <a:pt x="170699" y="118152"/>
                    <a:pt x="173251" y="106586"/>
                    <a:pt x="177401" y="102436"/>
                  </a:cubicBezTo>
                  <a:cubicBezTo>
                    <a:pt x="181921" y="97916"/>
                    <a:pt x="189209" y="97105"/>
                    <a:pt x="195538" y="96202"/>
                  </a:cubicBezTo>
                  <a:cubicBezTo>
                    <a:pt x="206411" y="94651"/>
                    <a:pt x="214240" y="108783"/>
                    <a:pt x="225010" y="110938"/>
                  </a:cubicBezTo>
                  <a:cubicBezTo>
                    <a:pt x="233475" y="112632"/>
                    <a:pt x="243634" y="107641"/>
                    <a:pt x="248815" y="100736"/>
                  </a:cubicBezTo>
                  <a:cubicBezTo>
                    <a:pt x="254802" y="92757"/>
                    <a:pt x="255297" y="81510"/>
                    <a:pt x="261284" y="73531"/>
                  </a:cubicBezTo>
                  <a:cubicBezTo>
                    <a:pt x="268988" y="63264"/>
                    <a:pt x="277281" y="50986"/>
                    <a:pt x="289623" y="47459"/>
                  </a:cubicBezTo>
                  <a:cubicBezTo>
                    <a:pt x="304247" y="43280"/>
                    <a:pt x="324210" y="41805"/>
                    <a:pt x="334965" y="52560"/>
                  </a:cubicBezTo>
                  <a:cubicBezTo>
                    <a:pt x="336404" y="53999"/>
                    <a:pt x="338361" y="56535"/>
                    <a:pt x="337232" y="58228"/>
                  </a:cubicBezTo>
                  <a:cubicBezTo>
                    <a:pt x="335765" y="60429"/>
                    <a:pt x="331565" y="59589"/>
                    <a:pt x="329297" y="58228"/>
                  </a:cubicBezTo>
                  <a:cubicBezTo>
                    <a:pt x="324102" y="55112"/>
                    <a:pt x="325586" y="43727"/>
                    <a:pt x="330431" y="40091"/>
                  </a:cubicBezTo>
                  <a:cubicBezTo>
                    <a:pt x="336464" y="35564"/>
                    <a:pt x="345367" y="36114"/>
                    <a:pt x="351401" y="31589"/>
                  </a:cubicBezTo>
                  <a:cubicBezTo>
                    <a:pt x="359748" y="25329"/>
                    <a:pt x="359690" y="11469"/>
                    <a:pt x="367838" y="4951"/>
                  </a:cubicBezTo>
                  <a:cubicBezTo>
                    <a:pt x="377004" y="-2381"/>
                    <a:pt x="394678" y="-1082"/>
                    <a:pt x="402978" y="7218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78390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88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11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7643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AFD5513-EDEE-4A85-B0AA-7D3AFC7C8C0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4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emf"/><Relationship Id="rId10" Type="http://schemas.openxmlformats.org/officeDocument/2006/relationships/image" Target="../media/image23.gif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AEA5CD7-2EDC-E367-8BE5-1A8CDAB12077}"/>
              </a:ext>
            </a:extLst>
          </p:cNvPr>
          <p:cNvGrpSpPr/>
          <p:nvPr/>
        </p:nvGrpSpPr>
        <p:grpSpPr>
          <a:xfrm>
            <a:off x="104281" y="228126"/>
            <a:ext cx="12087719" cy="1934049"/>
            <a:chOff x="-429187" y="215186"/>
            <a:chExt cx="15409183" cy="2465487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463FD80-ABA3-CB67-B34E-FA890FF91322}"/>
                </a:ext>
              </a:extLst>
            </p:cNvPr>
            <p:cNvGrpSpPr/>
            <p:nvPr/>
          </p:nvGrpSpPr>
          <p:grpSpPr>
            <a:xfrm>
              <a:off x="579253" y="484363"/>
              <a:ext cx="14400743" cy="2196310"/>
              <a:chOff x="579253" y="484363"/>
              <a:chExt cx="14400743" cy="2196310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1F130533-0324-EA60-A624-C4F161961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9253" y="484363"/>
                <a:ext cx="14400743" cy="21963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7C4AB39-B026-A98A-EDCC-00308B8878FD}"/>
                  </a:ext>
                </a:extLst>
              </p:cNvPr>
              <p:cNvSpPr txBox="1"/>
              <p:nvPr/>
            </p:nvSpPr>
            <p:spPr>
              <a:xfrm>
                <a:off x="1325737" y="622148"/>
                <a:ext cx="12176069" cy="19334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Bác Tâm đã làm một hàng rào quanh khu đất trồng hoa có dạng hình vuông cạnh 32 m như hình dưới đây. Hỏi hàng rào đó dài bao nhiêu mét?</a:t>
                </a:r>
                <a:endParaRPr lang="en-US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4867D6-37D9-069B-5DE1-741EB1BCD414}"/>
                </a:ext>
              </a:extLst>
            </p:cNvPr>
            <p:cNvGrpSpPr/>
            <p:nvPr/>
          </p:nvGrpSpPr>
          <p:grpSpPr>
            <a:xfrm>
              <a:off x="-429187" y="215186"/>
              <a:ext cx="1447800" cy="1248103"/>
              <a:chOff x="-429187" y="215186"/>
              <a:chExt cx="1447800" cy="1248103"/>
            </a:xfrm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id="{2DCA26D9-FCBE-AC86-08B6-4C14CFF5DA06}"/>
                  </a:ext>
                </a:extLst>
              </p:cNvPr>
              <p:cNvSpPr/>
              <p:nvPr/>
            </p:nvSpPr>
            <p:spPr>
              <a:xfrm>
                <a:off x="-429187" y="215186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6C3A43C-218B-3F2E-8A1D-B705AA6BC597}"/>
                  </a:ext>
                </a:extLst>
              </p:cNvPr>
              <p:cNvSpPr txBox="1"/>
              <p:nvPr/>
            </p:nvSpPr>
            <p:spPr>
              <a:xfrm>
                <a:off x="124987" y="582778"/>
                <a:ext cx="363741" cy="784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Calibri" panose="020F0502020204030204" pitchFamily="34" charset="0"/>
                  </a:rPr>
                  <a:t>5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481FF16-9902-44AD-97D5-C7E10D8EF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12" y="2553736"/>
            <a:ext cx="6266836" cy="3220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FF5FD6-A738-46DA-BB01-080EA9F212D8}"/>
              </a:ext>
            </a:extLst>
          </p:cNvPr>
          <p:cNvSpPr txBox="1"/>
          <p:nvPr/>
        </p:nvSpPr>
        <p:spPr>
          <a:xfrm>
            <a:off x="6818243" y="2613991"/>
            <a:ext cx="5128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32 x 3 = 96 (m)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96m</a:t>
            </a:r>
          </a:p>
        </p:txBody>
      </p:sp>
    </p:spTree>
    <p:extLst>
      <p:ext uri="{BB962C8B-B14F-4D97-AF65-F5344CB8AC3E}">
        <p14:creationId xmlns:p14="http://schemas.microsoft.com/office/powerpoint/2010/main" val="3248313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AEA5CD7-2EDC-E367-8BE5-1A8CDAB12077}"/>
              </a:ext>
            </a:extLst>
          </p:cNvPr>
          <p:cNvGrpSpPr/>
          <p:nvPr/>
        </p:nvGrpSpPr>
        <p:grpSpPr>
          <a:xfrm>
            <a:off x="104281" y="228126"/>
            <a:ext cx="12087719" cy="1467325"/>
            <a:chOff x="-429187" y="215186"/>
            <a:chExt cx="15409183" cy="1870516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463FD80-ABA3-CB67-B34E-FA890FF91322}"/>
                </a:ext>
              </a:extLst>
            </p:cNvPr>
            <p:cNvGrpSpPr/>
            <p:nvPr/>
          </p:nvGrpSpPr>
          <p:grpSpPr>
            <a:xfrm>
              <a:off x="579253" y="484364"/>
              <a:ext cx="14400743" cy="1601338"/>
              <a:chOff x="579253" y="484364"/>
              <a:chExt cx="14400743" cy="1601338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1F130533-0324-EA60-A624-C4F161961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9253" y="484364"/>
                <a:ext cx="14400743" cy="160133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7C4AB39-B026-A98A-EDCC-00308B8878FD}"/>
                  </a:ext>
                </a:extLst>
              </p:cNvPr>
              <p:cNvSpPr txBox="1"/>
              <p:nvPr/>
            </p:nvSpPr>
            <p:spPr>
              <a:xfrm>
                <a:off x="1077085" y="622149"/>
                <a:ext cx="12424722" cy="12743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b, Trong các hình dưới đây, chọn ba hình để có thể ghép được thành hình chữ nhật.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4867D6-37D9-069B-5DE1-741EB1BCD414}"/>
                </a:ext>
              </a:extLst>
            </p:cNvPr>
            <p:cNvGrpSpPr/>
            <p:nvPr/>
          </p:nvGrpSpPr>
          <p:grpSpPr>
            <a:xfrm>
              <a:off x="-429187" y="215186"/>
              <a:ext cx="1447800" cy="1248103"/>
              <a:chOff x="-429187" y="215186"/>
              <a:chExt cx="1447800" cy="1248103"/>
            </a:xfrm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id="{2DCA26D9-FCBE-AC86-08B6-4C14CFF5DA06}"/>
                  </a:ext>
                </a:extLst>
              </p:cNvPr>
              <p:cNvSpPr/>
              <p:nvPr/>
            </p:nvSpPr>
            <p:spPr>
              <a:xfrm>
                <a:off x="-429187" y="215186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6C3A43C-218B-3F2E-8A1D-B705AA6BC597}"/>
                  </a:ext>
                </a:extLst>
              </p:cNvPr>
              <p:cNvSpPr txBox="1"/>
              <p:nvPr/>
            </p:nvSpPr>
            <p:spPr>
              <a:xfrm>
                <a:off x="124987" y="582778"/>
                <a:ext cx="363741" cy="784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Calibri" panose="020F0502020204030204" pitchFamily="34" charset="0"/>
                  </a:rPr>
                  <a:t>5</a:t>
                </a: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D6DBCF2-F5A8-49D1-B250-0352BE1C3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2081212"/>
            <a:ext cx="8234363" cy="3492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5233D8-745B-46FB-8A7A-703D41922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262" y="3419475"/>
            <a:ext cx="1171575" cy="800100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316D3BB-D903-415C-82AD-8CEC16F6AF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901" y="4117465"/>
            <a:ext cx="1171739" cy="8002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3D351B-919E-4927-8A71-F5971349C9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743" y="3177267"/>
            <a:ext cx="1992086" cy="66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00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40117 0.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0.13737 0.24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2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AEA5CD7-2EDC-E367-8BE5-1A8CDAB12077}"/>
              </a:ext>
            </a:extLst>
          </p:cNvPr>
          <p:cNvGrpSpPr/>
          <p:nvPr/>
        </p:nvGrpSpPr>
        <p:grpSpPr>
          <a:xfrm>
            <a:off x="104281" y="228126"/>
            <a:ext cx="12087719" cy="2191224"/>
            <a:chOff x="-429187" y="215186"/>
            <a:chExt cx="15409183" cy="279332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463FD80-ABA3-CB67-B34E-FA890FF91322}"/>
                </a:ext>
              </a:extLst>
            </p:cNvPr>
            <p:cNvGrpSpPr/>
            <p:nvPr/>
          </p:nvGrpSpPr>
          <p:grpSpPr>
            <a:xfrm>
              <a:off x="579253" y="484363"/>
              <a:ext cx="14400743" cy="2524152"/>
              <a:chOff x="579253" y="484363"/>
              <a:chExt cx="14400743" cy="2524152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1F130533-0324-EA60-A624-C4F161961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9253" y="484363"/>
                <a:ext cx="14400743" cy="25241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7C4AB39-B026-A98A-EDCC-00308B8878FD}"/>
                  </a:ext>
                </a:extLst>
              </p:cNvPr>
              <p:cNvSpPr txBox="1"/>
              <p:nvPr/>
            </p:nvSpPr>
            <p:spPr>
              <a:xfrm>
                <a:off x="1325737" y="622148"/>
                <a:ext cx="12176069" cy="21971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Một tấm gỗ hình vuông có cạnh dài 2 dm. Tại mỗi đỉnh của hình vuông, anh Phương đóng một cái đinh và dùng một sợi dây dài 4 m quấn vòng quanh tấm gỗ theo bốn đinh (xem hình vẽ). Hỏi anh Phương quấn được bao nhiêu vòng?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4867D6-37D9-069B-5DE1-741EB1BCD414}"/>
                </a:ext>
              </a:extLst>
            </p:cNvPr>
            <p:cNvGrpSpPr/>
            <p:nvPr/>
          </p:nvGrpSpPr>
          <p:grpSpPr>
            <a:xfrm>
              <a:off x="-429187" y="215186"/>
              <a:ext cx="1447800" cy="1248103"/>
              <a:chOff x="-429187" y="215186"/>
              <a:chExt cx="1447800" cy="1248103"/>
            </a:xfrm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id="{2DCA26D9-FCBE-AC86-08B6-4C14CFF5DA06}"/>
                  </a:ext>
                </a:extLst>
              </p:cNvPr>
              <p:cNvSpPr/>
              <p:nvPr/>
            </p:nvSpPr>
            <p:spPr>
              <a:xfrm>
                <a:off x="-429187" y="215186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6C3A43C-218B-3F2E-8A1D-B705AA6BC597}"/>
                  </a:ext>
                </a:extLst>
              </p:cNvPr>
              <p:cNvSpPr txBox="1"/>
              <p:nvPr/>
            </p:nvSpPr>
            <p:spPr>
              <a:xfrm>
                <a:off x="124987" y="582778"/>
                <a:ext cx="363741" cy="784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Calibri" panose="020F0502020204030204" pitchFamily="34" charset="0"/>
                  </a:rPr>
                  <a:t>5</a:t>
                </a: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55D80FA-F569-4650-A055-62B0A590A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2692839"/>
            <a:ext cx="3148012" cy="3584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43CCFB-7A85-4BB5-99A5-169089ED9511}"/>
              </a:ext>
            </a:extLst>
          </p:cNvPr>
          <p:cNvSpPr txBox="1"/>
          <p:nvPr/>
        </p:nvSpPr>
        <p:spPr>
          <a:xfrm>
            <a:off x="3952875" y="2924175"/>
            <a:ext cx="74485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Hướng dẫn giải:</a:t>
            </a:r>
          </a:p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Đổi các đơn vị đo độ dài về cùng 1 đơn vị đo.</a:t>
            </a:r>
          </a:p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Tính chu vi tấm gỗ hình vuông = Độ dài một cạnh x 4.</a:t>
            </a:r>
          </a:p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Số vòng quấn được = Chiều dài sợi dây : Chu vi hình vuông.</a:t>
            </a:r>
          </a:p>
        </p:txBody>
      </p:sp>
    </p:spTree>
    <p:extLst>
      <p:ext uri="{BB962C8B-B14F-4D97-AF65-F5344CB8AC3E}">
        <p14:creationId xmlns:p14="http://schemas.microsoft.com/office/powerpoint/2010/main" val="140915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D72ED3-6ED3-4EFF-A90C-EA1C5BD994C4}"/>
              </a:ext>
            </a:extLst>
          </p:cNvPr>
          <p:cNvSpPr txBox="1"/>
          <p:nvPr/>
        </p:nvSpPr>
        <p:spPr>
          <a:xfrm>
            <a:off x="1276350" y="1495425"/>
            <a:ext cx="101727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/>
            <a:r>
              <a:rPr lang="vi-VN" sz="4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Đổi 4 m = 40 dm.</a:t>
            </a:r>
          </a:p>
          <a:p>
            <a:pPr algn="ctr"/>
            <a:r>
              <a:rPr lang="vi-VN" sz="4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 vi của tấm gỗ hình vuông là:</a:t>
            </a:r>
          </a:p>
          <a:p>
            <a:pPr algn="ctr"/>
            <a:r>
              <a:rPr lang="vi-VN" sz="4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2 x 4 = 8 (dm)</a:t>
            </a:r>
          </a:p>
          <a:p>
            <a:pPr algn="ctr"/>
            <a:r>
              <a:rPr lang="vi-VN" sz="4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Anh Phương quấn được số vòng là:</a:t>
            </a:r>
          </a:p>
          <a:p>
            <a:pPr algn="ctr"/>
            <a:r>
              <a:rPr lang="vi-VN" sz="4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40 : 8 = 5 (vòng)</a:t>
            </a:r>
          </a:p>
          <a:p>
            <a:pPr algn="r"/>
            <a:r>
              <a:rPr lang="vi-VN" sz="4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Đáp số: 5 vòng</a:t>
            </a:r>
          </a:p>
        </p:txBody>
      </p:sp>
    </p:spTree>
    <p:extLst>
      <p:ext uri="{BB962C8B-B14F-4D97-AF65-F5344CB8AC3E}">
        <p14:creationId xmlns:p14="http://schemas.microsoft.com/office/powerpoint/2010/main" val="56833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1FAF14-B793-3D00-F3BF-CEE54DAEC04C}"/>
              </a:ext>
            </a:extLst>
          </p:cNvPr>
          <p:cNvSpPr/>
          <p:nvPr/>
        </p:nvSpPr>
        <p:spPr>
          <a:xfrm>
            <a:off x="278296" y="265043"/>
            <a:ext cx="11677730" cy="6334540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70F5E5-7FE8-6FB4-F914-D8513E488C6E}"/>
              </a:ext>
            </a:extLst>
          </p:cNvPr>
          <p:cNvSpPr txBox="1"/>
          <p:nvPr/>
        </p:nvSpPr>
        <p:spPr>
          <a:xfrm>
            <a:off x="1863363" y="19780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……….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586383-6067-1C25-0362-A8CBD6CDB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71249" y="1895349"/>
            <a:ext cx="919996" cy="919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D3739C-EE57-E774-E699-61982BE8B807}"/>
              </a:ext>
            </a:extLst>
          </p:cNvPr>
          <p:cNvSpPr txBox="1"/>
          <p:nvPr/>
        </p:nvSpPr>
        <p:spPr>
          <a:xfrm>
            <a:off x="1863363" y="295901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………..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A90BC9-0C38-855E-7902-D9B5EF5B8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71249" y="2876361"/>
            <a:ext cx="919996" cy="919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AF728C-AE64-C390-5D37-4BEFDBE58686}"/>
              </a:ext>
            </a:extLst>
          </p:cNvPr>
          <p:cNvSpPr txBox="1"/>
          <p:nvPr/>
        </p:nvSpPr>
        <p:spPr>
          <a:xfrm>
            <a:off x="1863363" y="3940024"/>
            <a:ext cx="974474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…………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F13B00-7B01-BE88-A199-12EA4D7F8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71249" y="3857373"/>
            <a:ext cx="919996" cy="919996"/>
          </a:xfrm>
          <a:prstGeom prst="rect">
            <a:avLst/>
          </a:prstGeom>
        </p:spPr>
      </p:pic>
      <p:pic>
        <p:nvPicPr>
          <p:cNvPr id="12" name="Picture 2" descr="Download Nobi Child Nobita Cartoon Doraemon PNG Download Free HQ PNG Image  | FreePNGImg">
            <a:extLst>
              <a:ext uri="{FF2B5EF4-FFF2-40B4-BE49-F238E27FC236}">
                <a16:creationId xmlns:a16="http://schemas.microsoft.com/office/drawing/2014/main" id="{16DA7A17-7ECC-8B54-2F28-C7895974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50" y="3973891"/>
            <a:ext cx="5045654" cy="270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CE356D-8E7D-4109-AC5B-2F0FCD340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304" y="382094"/>
            <a:ext cx="5194242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73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AB27D36-0B07-3D25-D987-BC3320A7CE25}"/>
              </a:ext>
            </a:extLst>
          </p:cNvPr>
          <p:cNvSpPr/>
          <p:nvPr/>
        </p:nvSpPr>
        <p:spPr>
          <a:xfrm>
            <a:off x="145142" y="381000"/>
            <a:ext cx="8541657" cy="5105400"/>
          </a:xfrm>
          <a:custGeom>
            <a:avLst/>
            <a:gdLst>
              <a:gd name="connsiteX0" fmla="*/ 0 w 8541657"/>
              <a:gd name="connsiteY0" fmla="*/ 850917 h 5105400"/>
              <a:gd name="connsiteX1" fmla="*/ 850917 w 8541657"/>
              <a:gd name="connsiteY1" fmla="*/ 0 h 5105400"/>
              <a:gd name="connsiteX2" fmla="*/ 1489300 w 8541657"/>
              <a:gd name="connsiteY2" fmla="*/ 0 h 5105400"/>
              <a:gd name="connsiteX3" fmla="*/ 1922489 w 8541657"/>
              <a:gd name="connsiteY3" fmla="*/ 0 h 5105400"/>
              <a:gd name="connsiteX4" fmla="*/ 2355678 w 8541657"/>
              <a:gd name="connsiteY4" fmla="*/ 0 h 5105400"/>
              <a:gd name="connsiteX5" fmla="*/ 2925663 w 8541657"/>
              <a:gd name="connsiteY5" fmla="*/ 0 h 5105400"/>
              <a:gd name="connsiteX6" fmla="*/ 3632445 w 8541657"/>
              <a:gd name="connsiteY6" fmla="*/ 0 h 5105400"/>
              <a:gd name="connsiteX7" fmla="*/ 4134032 w 8541657"/>
              <a:gd name="connsiteY7" fmla="*/ 0 h 5105400"/>
              <a:gd name="connsiteX8" fmla="*/ 4498823 w 8541657"/>
              <a:gd name="connsiteY8" fmla="*/ 0 h 5105400"/>
              <a:gd name="connsiteX9" fmla="*/ 5068808 w 8541657"/>
              <a:gd name="connsiteY9" fmla="*/ 0 h 5105400"/>
              <a:gd name="connsiteX10" fmla="*/ 5638793 w 8541657"/>
              <a:gd name="connsiteY10" fmla="*/ 0 h 5105400"/>
              <a:gd name="connsiteX11" fmla="*/ 6277177 w 8541657"/>
              <a:gd name="connsiteY11" fmla="*/ 0 h 5105400"/>
              <a:gd name="connsiteX12" fmla="*/ 6641967 w 8541657"/>
              <a:gd name="connsiteY12" fmla="*/ 0 h 5105400"/>
              <a:gd name="connsiteX13" fmla="*/ 7006758 w 8541657"/>
              <a:gd name="connsiteY13" fmla="*/ 0 h 5105400"/>
              <a:gd name="connsiteX14" fmla="*/ 7690740 w 8541657"/>
              <a:gd name="connsiteY14" fmla="*/ 0 h 5105400"/>
              <a:gd name="connsiteX15" fmla="*/ 8541657 w 8541657"/>
              <a:gd name="connsiteY15" fmla="*/ 850917 h 5105400"/>
              <a:gd name="connsiteX16" fmla="*/ 8541657 w 8541657"/>
              <a:gd name="connsiteY16" fmla="*/ 1452214 h 5105400"/>
              <a:gd name="connsiteX17" fmla="*/ 8541657 w 8541657"/>
              <a:gd name="connsiteY17" fmla="*/ 2019475 h 5105400"/>
              <a:gd name="connsiteX18" fmla="*/ 8541657 w 8541657"/>
              <a:gd name="connsiteY18" fmla="*/ 2552700 h 5105400"/>
              <a:gd name="connsiteX19" fmla="*/ 8541657 w 8541657"/>
              <a:gd name="connsiteY19" fmla="*/ 3051890 h 5105400"/>
              <a:gd name="connsiteX20" fmla="*/ 8541657 w 8541657"/>
              <a:gd name="connsiteY20" fmla="*/ 3653186 h 5105400"/>
              <a:gd name="connsiteX21" fmla="*/ 8541657 w 8541657"/>
              <a:gd name="connsiteY21" fmla="*/ 4254483 h 5105400"/>
              <a:gd name="connsiteX22" fmla="*/ 7690740 w 8541657"/>
              <a:gd name="connsiteY22" fmla="*/ 5105400 h 5105400"/>
              <a:gd name="connsiteX23" fmla="*/ 7052357 w 8541657"/>
              <a:gd name="connsiteY23" fmla="*/ 5105400 h 5105400"/>
              <a:gd name="connsiteX24" fmla="*/ 6619168 w 8541657"/>
              <a:gd name="connsiteY24" fmla="*/ 5105400 h 5105400"/>
              <a:gd name="connsiteX25" fmla="*/ 6254377 w 8541657"/>
              <a:gd name="connsiteY25" fmla="*/ 5105400 h 5105400"/>
              <a:gd name="connsiteX26" fmla="*/ 5684392 w 8541657"/>
              <a:gd name="connsiteY26" fmla="*/ 5105400 h 5105400"/>
              <a:gd name="connsiteX27" fmla="*/ 5251203 w 8541657"/>
              <a:gd name="connsiteY27" fmla="*/ 5105400 h 5105400"/>
              <a:gd name="connsiteX28" fmla="*/ 4681218 w 8541657"/>
              <a:gd name="connsiteY28" fmla="*/ 5105400 h 5105400"/>
              <a:gd name="connsiteX29" fmla="*/ 4179631 w 8541657"/>
              <a:gd name="connsiteY29" fmla="*/ 5105400 h 5105400"/>
              <a:gd name="connsiteX30" fmla="*/ 3541247 w 8541657"/>
              <a:gd name="connsiteY30" fmla="*/ 5105400 h 5105400"/>
              <a:gd name="connsiteX31" fmla="*/ 2834466 w 8541657"/>
              <a:gd name="connsiteY31" fmla="*/ 5105400 h 5105400"/>
              <a:gd name="connsiteX32" fmla="*/ 2127684 w 8541657"/>
              <a:gd name="connsiteY32" fmla="*/ 5105400 h 5105400"/>
              <a:gd name="connsiteX33" fmla="*/ 1489300 w 8541657"/>
              <a:gd name="connsiteY33" fmla="*/ 5105400 h 5105400"/>
              <a:gd name="connsiteX34" fmla="*/ 850917 w 8541657"/>
              <a:gd name="connsiteY34" fmla="*/ 5105400 h 5105400"/>
              <a:gd name="connsiteX35" fmla="*/ 0 w 8541657"/>
              <a:gd name="connsiteY35" fmla="*/ 4254483 h 5105400"/>
              <a:gd name="connsiteX36" fmla="*/ 0 w 8541657"/>
              <a:gd name="connsiteY36" fmla="*/ 3653186 h 5105400"/>
              <a:gd name="connsiteX37" fmla="*/ 0 w 8541657"/>
              <a:gd name="connsiteY37" fmla="*/ 3119961 h 5105400"/>
              <a:gd name="connsiteX38" fmla="*/ 0 w 8541657"/>
              <a:gd name="connsiteY38" fmla="*/ 2552700 h 5105400"/>
              <a:gd name="connsiteX39" fmla="*/ 0 w 8541657"/>
              <a:gd name="connsiteY39" fmla="*/ 1951403 h 5105400"/>
              <a:gd name="connsiteX40" fmla="*/ 0 w 8541657"/>
              <a:gd name="connsiteY40" fmla="*/ 85091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541657" h="5105400" fill="none" extrusionOk="0">
                <a:moveTo>
                  <a:pt x="0" y="850917"/>
                </a:moveTo>
                <a:cubicBezTo>
                  <a:pt x="-27603" y="402128"/>
                  <a:pt x="301017" y="-17841"/>
                  <a:pt x="850917" y="0"/>
                </a:cubicBezTo>
                <a:cubicBezTo>
                  <a:pt x="1160229" y="-60692"/>
                  <a:pt x="1276839" y="26228"/>
                  <a:pt x="1489300" y="0"/>
                </a:cubicBezTo>
                <a:cubicBezTo>
                  <a:pt x="1701761" y="-26228"/>
                  <a:pt x="1775005" y="26806"/>
                  <a:pt x="1922489" y="0"/>
                </a:cubicBezTo>
                <a:cubicBezTo>
                  <a:pt x="2069973" y="-26806"/>
                  <a:pt x="2206238" y="34062"/>
                  <a:pt x="2355678" y="0"/>
                </a:cubicBezTo>
                <a:cubicBezTo>
                  <a:pt x="2505118" y="-34062"/>
                  <a:pt x="2685188" y="20748"/>
                  <a:pt x="2925663" y="0"/>
                </a:cubicBezTo>
                <a:cubicBezTo>
                  <a:pt x="3166139" y="-20748"/>
                  <a:pt x="3373510" y="32908"/>
                  <a:pt x="3632445" y="0"/>
                </a:cubicBezTo>
                <a:cubicBezTo>
                  <a:pt x="3891380" y="-32908"/>
                  <a:pt x="4023349" y="51727"/>
                  <a:pt x="4134032" y="0"/>
                </a:cubicBezTo>
                <a:cubicBezTo>
                  <a:pt x="4244715" y="-51727"/>
                  <a:pt x="4317632" y="32174"/>
                  <a:pt x="4498823" y="0"/>
                </a:cubicBezTo>
                <a:cubicBezTo>
                  <a:pt x="4680014" y="-32174"/>
                  <a:pt x="4936079" y="62186"/>
                  <a:pt x="5068808" y="0"/>
                </a:cubicBezTo>
                <a:cubicBezTo>
                  <a:pt x="5201537" y="-62186"/>
                  <a:pt x="5411829" y="6902"/>
                  <a:pt x="5638793" y="0"/>
                </a:cubicBezTo>
                <a:cubicBezTo>
                  <a:pt x="5865757" y="-6902"/>
                  <a:pt x="6012698" y="21409"/>
                  <a:pt x="6277177" y="0"/>
                </a:cubicBezTo>
                <a:cubicBezTo>
                  <a:pt x="6541656" y="-21409"/>
                  <a:pt x="6522975" y="30960"/>
                  <a:pt x="6641967" y="0"/>
                </a:cubicBezTo>
                <a:cubicBezTo>
                  <a:pt x="6760959" y="-30960"/>
                  <a:pt x="6861020" y="43754"/>
                  <a:pt x="7006758" y="0"/>
                </a:cubicBezTo>
                <a:cubicBezTo>
                  <a:pt x="7152496" y="-43754"/>
                  <a:pt x="7441329" y="16034"/>
                  <a:pt x="7690740" y="0"/>
                </a:cubicBezTo>
                <a:cubicBezTo>
                  <a:pt x="8079644" y="58358"/>
                  <a:pt x="8529791" y="438264"/>
                  <a:pt x="8541657" y="850917"/>
                </a:cubicBezTo>
                <a:cubicBezTo>
                  <a:pt x="8571625" y="1046258"/>
                  <a:pt x="8501536" y="1243092"/>
                  <a:pt x="8541657" y="1452214"/>
                </a:cubicBezTo>
                <a:cubicBezTo>
                  <a:pt x="8581778" y="1661336"/>
                  <a:pt x="8508372" y="1899133"/>
                  <a:pt x="8541657" y="2019475"/>
                </a:cubicBezTo>
                <a:cubicBezTo>
                  <a:pt x="8574942" y="2139817"/>
                  <a:pt x="8520227" y="2406300"/>
                  <a:pt x="8541657" y="2552700"/>
                </a:cubicBezTo>
                <a:cubicBezTo>
                  <a:pt x="8563087" y="2699100"/>
                  <a:pt x="8490711" y="2820631"/>
                  <a:pt x="8541657" y="3051890"/>
                </a:cubicBezTo>
                <a:cubicBezTo>
                  <a:pt x="8592603" y="3283149"/>
                  <a:pt x="8527688" y="3481560"/>
                  <a:pt x="8541657" y="3653186"/>
                </a:cubicBezTo>
                <a:cubicBezTo>
                  <a:pt x="8555626" y="3824812"/>
                  <a:pt x="8516427" y="4056476"/>
                  <a:pt x="8541657" y="4254483"/>
                </a:cubicBezTo>
                <a:cubicBezTo>
                  <a:pt x="8563964" y="4655661"/>
                  <a:pt x="8108545" y="5119171"/>
                  <a:pt x="7690740" y="5105400"/>
                </a:cubicBezTo>
                <a:cubicBezTo>
                  <a:pt x="7501751" y="5114468"/>
                  <a:pt x="7329140" y="5071895"/>
                  <a:pt x="7052357" y="5105400"/>
                </a:cubicBezTo>
                <a:cubicBezTo>
                  <a:pt x="6775574" y="5138905"/>
                  <a:pt x="6775363" y="5056904"/>
                  <a:pt x="6619168" y="5105400"/>
                </a:cubicBezTo>
                <a:cubicBezTo>
                  <a:pt x="6462973" y="5153896"/>
                  <a:pt x="6428798" y="5092471"/>
                  <a:pt x="6254377" y="5105400"/>
                </a:cubicBezTo>
                <a:cubicBezTo>
                  <a:pt x="6079956" y="5118329"/>
                  <a:pt x="5890994" y="5044195"/>
                  <a:pt x="5684392" y="5105400"/>
                </a:cubicBezTo>
                <a:cubicBezTo>
                  <a:pt x="5477790" y="5166605"/>
                  <a:pt x="5456504" y="5078251"/>
                  <a:pt x="5251203" y="5105400"/>
                </a:cubicBezTo>
                <a:cubicBezTo>
                  <a:pt x="5045902" y="5132549"/>
                  <a:pt x="4920605" y="5102401"/>
                  <a:pt x="4681218" y="5105400"/>
                </a:cubicBezTo>
                <a:cubicBezTo>
                  <a:pt x="4441831" y="5108399"/>
                  <a:pt x="4348644" y="5097172"/>
                  <a:pt x="4179631" y="5105400"/>
                </a:cubicBezTo>
                <a:cubicBezTo>
                  <a:pt x="4010618" y="5113628"/>
                  <a:pt x="3857687" y="5052201"/>
                  <a:pt x="3541247" y="5105400"/>
                </a:cubicBezTo>
                <a:cubicBezTo>
                  <a:pt x="3224807" y="5158599"/>
                  <a:pt x="3140765" y="5044408"/>
                  <a:pt x="2834466" y="5105400"/>
                </a:cubicBezTo>
                <a:cubicBezTo>
                  <a:pt x="2528167" y="5166392"/>
                  <a:pt x="2323868" y="5020639"/>
                  <a:pt x="2127684" y="5105400"/>
                </a:cubicBezTo>
                <a:cubicBezTo>
                  <a:pt x="1931500" y="5190161"/>
                  <a:pt x="1768399" y="5067771"/>
                  <a:pt x="1489300" y="5105400"/>
                </a:cubicBezTo>
                <a:cubicBezTo>
                  <a:pt x="1210201" y="5143029"/>
                  <a:pt x="1002796" y="5043161"/>
                  <a:pt x="850917" y="5105400"/>
                </a:cubicBezTo>
                <a:cubicBezTo>
                  <a:pt x="400179" y="5083836"/>
                  <a:pt x="-76216" y="4665012"/>
                  <a:pt x="0" y="4254483"/>
                </a:cubicBezTo>
                <a:cubicBezTo>
                  <a:pt x="-2208" y="3982636"/>
                  <a:pt x="43184" y="3785020"/>
                  <a:pt x="0" y="3653186"/>
                </a:cubicBezTo>
                <a:cubicBezTo>
                  <a:pt x="-43184" y="3521352"/>
                  <a:pt x="12018" y="3341595"/>
                  <a:pt x="0" y="3119961"/>
                </a:cubicBezTo>
                <a:cubicBezTo>
                  <a:pt x="-12018" y="2898327"/>
                  <a:pt x="51384" y="2794939"/>
                  <a:pt x="0" y="2552700"/>
                </a:cubicBezTo>
                <a:cubicBezTo>
                  <a:pt x="-51384" y="2310461"/>
                  <a:pt x="12993" y="2164210"/>
                  <a:pt x="0" y="1951403"/>
                </a:cubicBezTo>
                <a:cubicBezTo>
                  <a:pt x="-12993" y="1738596"/>
                  <a:pt x="104452" y="1075463"/>
                  <a:pt x="0" y="850917"/>
                </a:cubicBezTo>
                <a:close/>
              </a:path>
              <a:path w="8541657" h="5105400" stroke="0" extrusionOk="0">
                <a:moveTo>
                  <a:pt x="0" y="850917"/>
                </a:moveTo>
                <a:cubicBezTo>
                  <a:pt x="123663" y="411878"/>
                  <a:pt x="452168" y="-52315"/>
                  <a:pt x="850917" y="0"/>
                </a:cubicBezTo>
                <a:cubicBezTo>
                  <a:pt x="1194524" y="-33976"/>
                  <a:pt x="1349028" y="50084"/>
                  <a:pt x="1557699" y="0"/>
                </a:cubicBezTo>
                <a:cubicBezTo>
                  <a:pt x="1766370" y="-50084"/>
                  <a:pt x="1785506" y="15351"/>
                  <a:pt x="1922489" y="0"/>
                </a:cubicBezTo>
                <a:cubicBezTo>
                  <a:pt x="2059472" y="-15351"/>
                  <a:pt x="2351992" y="64521"/>
                  <a:pt x="2629271" y="0"/>
                </a:cubicBezTo>
                <a:cubicBezTo>
                  <a:pt x="2906550" y="-64521"/>
                  <a:pt x="2998542" y="60615"/>
                  <a:pt x="3267654" y="0"/>
                </a:cubicBezTo>
                <a:cubicBezTo>
                  <a:pt x="3536766" y="-60615"/>
                  <a:pt x="3662238" y="21853"/>
                  <a:pt x="3906038" y="0"/>
                </a:cubicBezTo>
                <a:cubicBezTo>
                  <a:pt x="4149838" y="-21853"/>
                  <a:pt x="4306900" y="13083"/>
                  <a:pt x="4544421" y="0"/>
                </a:cubicBezTo>
                <a:cubicBezTo>
                  <a:pt x="4781942" y="-13083"/>
                  <a:pt x="4922421" y="32788"/>
                  <a:pt x="5251203" y="0"/>
                </a:cubicBezTo>
                <a:cubicBezTo>
                  <a:pt x="5579985" y="-32788"/>
                  <a:pt x="5622266" y="51581"/>
                  <a:pt x="5821188" y="0"/>
                </a:cubicBezTo>
                <a:cubicBezTo>
                  <a:pt x="6020110" y="-51581"/>
                  <a:pt x="6011749" y="34225"/>
                  <a:pt x="6185979" y="0"/>
                </a:cubicBezTo>
                <a:cubicBezTo>
                  <a:pt x="6360209" y="-34225"/>
                  <a:pt x="6591937" y="11176"/>
                  <a:pt x="6824362" y="0"/>
                </a:cubicBezTo>
                <a:cubicBezTo>
                  <a:pt x="7056787" y="-11176"/>
                  <a:pt x="7257882" y="75651"/>
                  <a:pt x="7690740" y="0"/>
                </a:cubicBezTo>
                <a:cubicBezTo>
                  <a:pt x="8232305" y="27047"/>
                  <a:pt x="8619888" y="375571"/>
                  <a:pt x="8541657" y="850917"/>
                </a:cubicBezTo>
                <a:cubicBezTo>
                  <a:pt x="8586682" y="1070230"/>
                  <a:pt x="8516784" y="1138991"/>
                  <a:pt x="8541657" y="1316071"/>
                </a:cubicBezTo>
                <a:cubicBezTo>
                  <a:pt x="8566530" y="1493151"/>
                  <a:pt x="8503849" y="1655245"/>
                  <a:pt x="8541657" y="1849296"/>
                </a:cubicBezTo>
                <a:cubicBezTo>
                  <a:pt x="8579465" y="2043348"/>
                  <a:pt x="8517152" y="2194711"/>
                  <a:pt x="8541657" y="2382522"/>
                </a:cubicBezTo>
                <a:cubicBezTo>
                  <a:pt x="8566162" y="2570333"/>
                  <a:pt x="8518127" y="2720362"/>
                  <a:pt x="8541657" y="2847676"/>
                </a:cubicBezTo>
                <a:cubicBezTo>
                  <a:pt x="8565187" y="2974990"/>
                  <a:pt x="8537395" y="3139542"/>
                  <a:pt x="8541657" y="3380901"/>
                </a:cubicBezTo>
                <a:cubicBezTo>
                  <a:pt x="8545919" y="3622261"/>
                  <a:pt x="8506322" y="3857324"/>
                  <a:pt x="8541657" y="4254483"/>
                </a:cubicBezTo>
                <a:cubicBezTo>
                  <a:pt x="8489027" y="4788437"/>
                  <a:pt x="8188904" y="5064282"/>
                  <a:pt x="7690740" y="5105400"/>
                </a:cubicBezTo>
                <a:cubicBezTo>
                  <a:pt x="7572657" y="5154792"/>
                  <a:pt x="7390126" y="5095171"/>
                  <a:pt x="7257551" y="5105400"/>
                </a:cubicBezTo>
                <a:cubicBezTo>
                  <a:pt x="7124976" y="5115629"/>
                  <a:pt x="6825567" y="5100940"/>
                  <a:pt x="6550770" y="5105400"/>
                </a:cubicBezTo>
                <a:cubicBezTo>
                  <a:pt x="6275973" y="5109860"/>
                  <a:pt x="6319533" y="5075293"/>
                  <a:pt x="6185979" y="5105400"/>
                </a:cubicBezTo>
                <a:cubicBezTo>
                  <a:pt x="6052425" y="5135507"/>
                  <a:pt x="5930311" y="5085394"/>
                  <a:pt x="5821188" y="5105400"/>
                </a:cubicBezTo>
                <a:cubicBezTo>
                  <a:pt x="5712065" y="5125406"/>
                  <a:pt x="5342329" y="5094451"/>
                  <a:pt x="5182805" y="5105400"/>
                </a:cubicBezTo>
                <a:cubicBezTo>
                  <a:pt x="5023281" y="5116349"/>
                  <a:pt x="4896320" y="5102584"/>
                  <a:pt x="4818014" y="5105400"/>
                </a:cubicBezTo>
                <a:cubicBezTo>
                  <a:pt x="4739708" y="5108216"/>
                  <a:pt x="4394721" y="5036347"/>
                  <a:pt x="4179631" y="5105400"/>
                </a:cubicBezTo>
                <a:cubicBezTo>
                  <a:pt x="3964541" y="5174453"/>
                  <a:pt x="3874640" y="5086670"/>
                  <a:pt x="3746442" y="5105400"/>
                </a:cubicBezTo>
                <a:cubicBezTo>
                  <a:pt x="3618244" y="5124130"/>
                  <a:pt x="3422930" y="5080765"/>
                  <a:pt x="3108059" y="5105400"/>
                </a:cubicBezTo>
                <a:cubicBezTo>
                  <a:pt x="2793188" y="5130035"/>
                  <a:pt x="2602817" y="5097035"/>
                  <a:pt x="2401277" y="5105400"/>
                </a:cubicBezTo>
                <a:cubicBezTo>
                  <a:pt x="2199737" y="5113765"/>
                  <a:pt x="1927726" y="5083343"/>
                  <a:pt x="1694495" y="5105400"/>
                </a:cubicBezTo>
                <a:cubicBezTo>
                  <a:pt x="1461264" y="5127457"/>
                  <a:pt x="1168183" y="5057963"/>
                  <a:pt x="850917" y="5105400"/>
                </a:cubicBezTo>
                <a:cubicBezTo>
                  <a:pt x="355788" y="5070647"/>
                  <a:pt x="-109502" y="4691769"/>
                  <a:pt x="0" y="4254483"/>
                </a:cubicBezTo>
                <a:cubicBezTo>
                  <a:pt x="-56299" y="4026620"/>
                  <a:pt x="9685" y="3846399"/>
                  <a:pt x="0" y="3721258"/>
                </a:cubicBezTo>
                <a:cubicBezTo>
                  <a:pt x="-9685" y="3596118"/>
                  <a:pt x="40011" y="3413126"/>
                  <a:pt x="0" y="3188032"/>
                </a:cubicBezTo>
                <a:cubicBezTo>
                  <a:pt x="-40011" y="2962938"/>
                  <a:pt x="41576" y="2847616"/>
                  <a:pt x="0" y="2722878"/>
                </a:cubicBezTo>
                <a:cubicBezTo>
                  <a:pt x="-41576" y="2598140"/>
                  <a:pt x="43491" y="2333559"/>
                  <a:pt x="0" y="2189653"/>
                </a:cubicBezTo>
                <a:cubicBezTo>
                  <a:pt x="-43491" y="2045748"/>
                  <a:pt x="37318" y="1858610"/>
                  <a:pt x="0" y="1622392"/>
                </a:cubicBezTo>
                <a:cubicBezTo>
                  <a:pt x="-37318" y="1386174"/>
                  <a:pt x="4070" y="1187838"/>
                  <a:pt x="0" y="850917"/>
                </a:cubicBezTo>
                <a:close/>
              </a:path>
            </a:pathLst>
          </a:custGeom>
          <a:solidFill>
            <a:schemeClr val="bg1"/>
          </a:solidFill>
          <a:ln w="38100">
            <a:extLst>
              <a:ext uri="{C807C97D-BFC1-408E-A445-0C87EB9F89A2}">
                <ask:lineSketchStyleProps xmlns:ask="http://schemas.microsoft.com/office/drawing/2018/sketchyshapes" sd="27031663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CA516-6FDB-9FA1-85F1-A34B9DA13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59" y="786479"/>
            <a:ext cx="5996469" cy="607152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1DD280-8FC5-76EB-7B5F-CCC87151555F}"/>
              </a:ext>
            </a:extLst>
          </p:cNvPr>
          <p:cNvSpPr txBox="1"/>
          <p:nvPr/>
        </p:nvSpPr>
        <p:spPr>
          <a:xfrm>
            <a:off x="-290987" y="817880"/>
            <a:ext cx="8063387" cy="5640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30200">
                  <a:solidFill>
                    <a:srgbClr val="CCFFFF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TẠM BIỆT VÀ HẸN GẶP LẠI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3F0D1-5FE0-EFB4-7625-6470660AEFBD}"/>
              </a:ext>
            </a:extLst>
          </p:cNvPr>
          <p:cNvSpPr txBox="1"/>
          <p:nvPr/>
        </p:nvSpPr>
        <p:spPr>
          <a:xfrm>
            <a:off x="-290987" y="817880"/>
            <a:ext cx="8063387" cy="5640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T</a:t>
            </a:r>
            <a:r>
              <a:rPr kumimoji="0" lang="en-US" sz="96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Ạ</a:t>
            </a:r>
            <a:r>
              <a:rPr kumimoji="0" lang="en-US" sz="96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M</a:t>
            </a:r>
            <a:r>
              <a:rPr kumimoji="0" lang="en-US" sz="96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B</a:t>
            </a:r>
            <a:r>
              <a:rPr kumimoji="0" lang="en-US" sz="96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I</a:t>
            </a:r>
            <a:r>
              <a:rPr kumimoji="0" lang="en-US" sz="96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Ệ</a:t>
            </a:r>
            <a:r>
              <a:rPr kumimoji="0" lang="en-US" sz="96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T </a:t>
            </a:r>
            <a:r>
              <a:rPr kumimoji="0" lang="en-US" sz="96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V</a:t>
            </a:r>
            <a:r>
              <a:rPr kumimoji="0" lang="en-US" sz="96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À</a:t>
            </a:r>
            <a:r>
              <a:rPr kumimoji="0" lang="en-US" sz="96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H</a:t>
            </a:r>
            <a:r>
              <a:rPr kumimoji="0" lang="en-US" sz="96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Ẹ</a:t>
            </a:r>
            <a:r>
              <a:rPr kumimoji="0" lang="en-US" sz="96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N </a:t>
            </a:r>
            <a:r>
              <a:rPr kumimoji="0" lang="en-US" sz="96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G</a:t>
            </a:r>
            <a:r>
              <a:rPr kumimoji="0" lang="en-US" sz="96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Ặ</a:t>
            </a:r>
            <a:r>
              <a:rPr kumimoji="0" lang="en-US" sz="96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P</a:t>
            </a:r>
            <a:r>
              <a:rPr kumimoji="0" lang="en-US" sz="96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L</a:t>
            </a:r>
            <a:r>
              <a:rPr kumimoji="0" lang="en-US" sz="96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Ạ</a:t>
            </a:r>
            <a:r>
              <a:rPr kumimoji="0" lang="en-US" sz="96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I </a:t>
            </a:r>
          </a:p>
        </p:txBody>
      </p:sp>
    </p:spTree>
    <p:extLst>
      <p:ext uri="{BB962C8B-B14F-4D97-AF65-F5344CB8AC3E}">
        <p14:creationId xmlns:p14="http://schemas.microsoft.com/office/powerpoint/2010/main" val="161651309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>
            <a:extLst>
              <a:ext uri="{FF2B5EF4-FFF2-40B4-BE49-F238E27FC236}">
                <a16:creationId xmlns:a16="http://schemas.microsoft.com/office/drawing/2014/main" id="{5F6A904E-875D-C5CC-660D-132A3DAA6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6C3B5C7-6BEC-0C9E-FB2A-23C61C483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E6ECCF45-71CB-94D6-92A9-3443099B1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92411B26-73DF-F87A-15AA-124BD0F063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8" name="图片 21">
            <a:extLst>
              <a:ext uri="{FF2B5EF4-FFF2-40B4-BE49-F238E27FC236}">
                <a16:creationId xmlns:a16="http://schemas.microsoft.com/office/drawing/2014/main" id="{AA1BB525-747B-748F-4F7C-AF00773A53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9" name="图片 1">
            <a:extLst>
              <a:ext uri="{FF2B5EF4-FFF2-40B4-BE49-F238E27FC236}">
                <a16:creationId xmlns:a16="http://schemas.microsoft.com/office/drawing/2014/main" id="{CBFE82F7-2611-0C50-D598-16CA934E9A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E074C039-88FB-3775-7947-5E5CB5FA8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240" y="2084609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CD355EFF-CA81-B848-72C4-7B17A3CE3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215" y="3797427"/>
            <a:ext cx="3163119" cy="320270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18A32B2-2E82-3E2E-1459-0A730FE426A8}"/>
              </a:ext>
            </a:extLst>
          </p:cNvPr>
          <p:cNvGrpSpPr/>
          <p:nvPr/>
        </p:nvGrpSpPr>
        <p:grpSpPr>
          <a:xfrm>
            <a:off x="4388083" y="956566"/>
            <a:ext cx="2704941" cy="934403"/>
            <a:chOff x="1489869" y="1807029"/>
            <a:chExt cx="2265702" cy="9344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3BAF48-6126-A158-433A-B4ED88EBD24A}"/>
                </a:ext>
              </a:extLst>
            </p:cNvPr>
            <p:cNvSpPr txBox="1"/>
            <p:nvPr/>
          </p:nvSpPr>
          <p:spPr>
            <a:xfrm>
              <a:off x="1491343" y="1807029"/>
              <a:ext cx="22642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127000">
                    <a:solidFill>
                      <a:srgbClr val="2E8B76"/>
                    </a:solidFill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LNTH-LuoLuoNotangYuanTi 1" pitchFamily="2" charset="-128"/>
                  <a:cs typeface="Calibri" panose="020F0502020204030204" pitchFamily="34" charset="0"/>
                </a:rPr>
                <a:t>Toán</a:t>
              </a:r>
              <a:endParaRPr kumimoji="0" lang="en-US" sz="5400" b="1" i="0" u="none" strike="noStrike" kern="1200" cap="none" spc="0" normalizeH="0" baseline="0" noProof="0" dirty="0">
                <a:ln w="127000">
                  <a:solidFill>
                    <a:srgbClr val="2E8B76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946D99-275B-AF18-A4A6-D10ACD247971}"/>
                </a:ext>
              </a:extLst>
            </p:cNvPr>
            <p:cNvSpPr txBox="1"/>
            <p:nvPr/>
          </p:nvSpPr>
          <p:spPr>
            <a:xfrm>
              <a:off x="1489869" y="1818102"/>
              <a:ext cx="22642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rgbClr val="2BC7B3">
                        <a:alpha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LNTH-LuoLuoNotangYuanTi 1" pitchFamily="2" charset="-128"/>
                  <a:cs typeface="Calibri" panose="020F0502020204030204" pitchFamily="34" charset="0"/>
                </a:rPr>
                <a:t>Toán</a:t>
              </a:r>
              <a:endParaRPr kumimoji="0" lang="en-US" sz="54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2BC7B3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E48DEF7-799E-40F4-A4E2-3DE62F44AA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9539" y="2049316"/>
            <a:ext cx="8303472" cy="1902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80CE3B-BD62-4965-872C-F2E3D1CCED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50065" y="3764610"/>
            <a:ext cx="207282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1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FFD2F8-7698-C7F7-D08E-34589E339336}"/>
              </a:ext>
            </a:extLst>
          </p:cNvPr>
          <p:cNvSpPr/>
          <p:nvPr/>
        </p:nvSpPr>
        <p:spPr>
          <a:xfrm>
            <a:off x="762000" y="457200"/>
            <a:ext cx="10591800" cy="5334000"/>
          </a:xfrm>
          <a:custGeom>
            <a:avLst/>
            <a:gdLst>
              <a:gd name="connsiteX0" fmla="*/ 0 w 10591800"/>
              <a:gd name="connsiteY0" fmla="*/ 889018 h 5334000"/>
              <a:gd name="connsiteX1" fmla="*/ 889018 w 10591800"/>
              <a:gd name="connsiteY1" fmla="*/ 0 h 5334000"/>
              <a:gd name="connsiteX2" fmla="*/ 1567000 w 10591800"/>
              <a:gd name="connsiteY2" fmla="*/ 0 h 5334000"/>
              <a:gd name="connsiteX3" fmla="*/ 2421257 w 10591800"/>
              <a:gd name="connsiteY3" fmla="*/ 0 h 5334000"/>
              <a:gd name="connsiteX4" fmla="*/ 3187376 w 10591800"/>
              <a:gd name="connsiteY4" fmla="*/ 0 h 5334000"/>
              <a:gd name="connsiteX5" fmla="*/ 3865358 w 10591800"/>
              <a:gd name="connsiteY5" fmla="*/ 0 h 5334000"/>
              <a:gd name="connsiteX6" fmla="*/ 4455203 w 10591800"/>
              <a:gd name="connsiteY6" fmla="*/ 0 h 5334000"/>
              <a:gd name="connsiteX7" fmla="*/ 4956909 w 10591800"/>
              <a:gd name="connsiteY7" fmla="*/ 0 h 5334000"/>
              <a:gd name="connsiteX8" fmla="*/ 5811166 w 10591800"/>
              <a:gd name="connsiteY8" fmla="*/ 0 h 5334000"/>
              <a:gd name="connsiteX9" fmla="*/ 6489148 w 10591800"/>
              <a:gd name="connsiteY9" fmla="*/ 0 h 5334000"/>
              <a:gd name="connsiteX10" fmla="*/ 6990855 w 10591800"/>
              <a:gd name="connsiteY10" fmla="*/ 0 h 5334000"/>
              <a:gd name="connsiteX11" fmla="*/ 7492561 w 10591800"/>
              <a:gd name="connsiteY11" fmla="*/ 0 h 5334000"/>
              <a:gd name="connsiteX12" fmla="*/ 7906130 w 10591800"/>
              <a:gd name="connsiteY12" fmla="*/ 0 h 5334000"/>
              <a:gd name="connsiteX13" fmla="*/ 8672250 w 10591800"/>
              <a:gd name="connsiteY13" fmla="*/ 0 h 5334000"/>
              <a:gd name="connsiteX14" fmla="*/ 9702782 w 10591800"/>
              <a:gd name="connsiteY14" fmla="*/ 0 h 5334000"/>
              <a:gd name="connsiteX15" fmla="*/ 10591800 w 10591800"/>
              <a:gd name="connsiteY15" fmla="*/ 889018 h 5334000"/>
              <a:gd name="connsiteX16" fmla="*/ 10591800 w 10591800"/>
              <a:gd name="connsiteY16" fmla="*/ 1446119 h 5334000"/>
              <a:gd name="connsiteX17" fmla="*/ 10591800 w 10591800"/>
              <a:gd name="connsiteY17" fmla="*/ 2074339 h 5334000"/>
              <a:gd name="connsiteX18" fmla="*/ 10591800 w 10591800"/>
              <a:gd name="connsiteY18" fmla="*/ 2738119 h 5334000"/>
              <a:gd name="connsiteX19" fmla="*/ 10591800 w 10591800"/>
              <a:gd name="connsiteY19" fmla="*/ 3366340 h 5334000"/>
              <a:gd name="connsiteX20" fmla="*/ 10591800 w 10591800"/>
              <a:gd name="connsiteY20" fmla="*/ 3923441 h 5334000"/>
              <a:gd name="connsiteX21" fmla="*/ 10591800 w 10591800"/>
              <a:gd name="connsiteY21" fmla="*/ 4444982 h 5334000"/>
              <a:gd name="connsiteX22" fmla="*/ 9702782 w 10591800"/>
              <a:gd name="connsiteY22" fmla="*/ 5334000 h 5334000"/>
              <a:gd name="connsiteX23" fmla="*/ 9201075 w 10591800"/>
              <a:gd name="connsiteY23" fmla="*/ 5334000 h 5334000"/>
              <a:gd name="connsiteX24" fmla="*/ 8434956 w 10591800"/>
              <a:gd name="connsiteY24" fmla="*/ 5334000 h 5334000"/>
              <a:gd name="connsiteX25" fmla="*/ 7845112 w 10591800"/>
              <a:gd name="connsiteY25" fmla="*/ 5334000 h 5334000"/>
              <a:gd name="connsiteX26" fmla="*/ 7167130 w 10591800"/>
              <a:gd name="connsiteY26" fmla="*/ 5334000 h 5334000"/>
              <a:gd name="connsiteX27" fmla="*/ 6401010 w 10591800"/>
              <a:gd name="connsiteY27" fmla="*/ 5334000 h 5334000"/>
              <a:gd name="connsiteX28" fmla="*/ 5634891 w 10591800"/>
              <a:gd name="connsiteY28" fmla="*/ 5334000 h 5334000"/>
              <a:gd name="connsiteX29" fmla="*/ 5221322 w 10591800"/>
              <a:gd name="connsiteY29" fmla="*/ 5334000 h 5334000"/>
              <a:gd name="connsiteX30" fmla="*/ 4631478 w 10591800"/>
              <a:gd name="connsiteY30" fmla="*/ 5334000 h 5334000"/>
              <a:gd name="connsiteX31" fmla="*/ 4129771 w 10591800"/>
              <a:gd name="connsiteY31" fmla="*/ 5334000 h 5334000"/>
              <a:gd name="connsiteX32" fmla="*/ 3451789 w 10591800"/>
              <a:gd name="connsiteY32" fmla="*/ 5334000 h 5334000"/>
              <a:gd name="connsiteX33" fmla="*/ 2773808 w 10591800"/>
              <a:gd name="connsiteY33" fmla="*/ 5334000 h 5334000"/>
              <a:gd name="connsiteX34" fmla="*/ 2272101 w 10591800"/>
              <a:gd name="connsiteY34" fmla="*/ 5334000 h 5334000"/>
              <a:gd name="connsiteX35" fmla="*/ 1858532 w 10591800"/>
              <a:gd name="connsiteY35" fmla="*/ 5334000 h 5334000"/>
              <a:gd name="connsiteX36" fmla="*/ 889018 w 10591800"/>
              <a:gd name="connsiteY36" fmla="*/ 5334000 h 5334000"/>
              <a:gd name="connsiteX37" fmla="*/ 0 w 10591800"/>
              <a:gd name="connsiteY37" fmla="*/ 4444982 h 5334000"/>
              <a:gd name="connsiteX38" fmla="*/ 0 w 10591800"/>
              <a:gd name="connsiteY38" fmla="*/ 3959000 h 5334000"/>
              <a:gd name="connsiteX39" fmla="*/ 0 w 10591800"/>
              <a:gd name="connsiteY39" fmla="*/ 3401899 h 5334000"/>
              <a:gd name="connsiteX40" fmla="*/ 0 w 10591800"/>
              <a:gd name="connsiteY40" fmla="*/ 2738119 h 5334000"/>
              <a:gd name="connsiteX41" fmla="*/ 0 w 10591800"/>
              <a:gd name="connsiteY41" fmla="*/ 2145459 h 5334000"/>
              <a:gd name="connsiteX42" fmla="*/ 0 w 10591800"/>
              <a:gd name="connsiteY42" fmla="*/ 1552798 h 5334000"/>
              <a:gd name="connsiteX43" fmla="*/ 0 w 10591800"/>
              <a:gd name="connsiteY43" fmla="*/ 889018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591800" h="5334000" fill="none" extrusionOk="0">
                <a:moveTo>
                  <a:pt x="0" y="889018"/>
                </a:moveTo>
                <a:cubicBezTo>
                  <a:pt x="15194" y="426001"/>
                  <a:pt x="423986" y="74824"/>
                  <a:pt x="889018" y="0"/>
                </a:cubicBezTo>
                <a:cubicBezTo>
                  <a:pt x="1042761" y="3844"/>
                  <a:pt x="1291479" y="16742"/>
                  <a:pt x="1567000" y="0"/>
                </a:cubicBezTo>
                <a:cubicBezTo>
                  <a:pt x="1842521" y="-16742"/>
                  <a:pt x="2117929" y="5447"/>
                  <a:pt x="2421257" y="0"/>
                </a:cubicBezTo>
                <a:cubicBezTo>
                  <a:pt x="2724585" y="-5447"/>
                  <a:pt x="2917634" y="-17545"/>
                  <a:pt x="3187376" y="0"/>
                </a:cubicBezTo>
                <a:cubicBezTo>
                  <a:pt x="3457118" y="17545"/>
                  <a:pt x="3579915" y="19003"/>
                  <a:pt x="3865358" y="0"/>
                </a:cubicBezTo>
                <a:cubicBezTo>
                  <a:pt x="4150801" y="-19003"/>
                  <a:pt x="4249461" y="24752"/>
                  <a:pt x="4455203" y="0"/>
                </a:cubicBezTo>
                <a:cubicBezTo>
                  <a:pt x="4660946" y="-24752"/>
                  <a:pt x="4833598" y="21048"/>
                  <a:pt x="4956909" y="0"/>
                </a:cubicBezTo>
                <a:cubicBezTo>
                  <a:pt x="5080220" y="-21048"/>
                  <a:pt x="5576421" y="4199"/>
                  <a:pt x="5811166" y="0"/>
                </a:cubicBezTo>
                <a:cubicBezTo>
                  <a:pt x="6045911" y="-4199"/>
                  <a:pt x="6309535" y="-13212"/>
                  <a:pt x="6489148" y="0"/>
                </a:cubicBezTo>
                <a:cubicBezTo>
                  <a:pt x="6668761" y="13212"/>
                  <a:pt x="6760638" y="1253"/>
                  <a:pt x="6990855" y="0"/>
                </a:cubicBezTo>
                <a:cubicBezTo>
                  <a:pt x="7221072" y="-1253"/>
                  <a:pt x="7350915" y="-3438"/>
                  <a:pt x="7492561" y="0"/>
                </a:cubicBezTo>
                <a:cubicBezTo>
                  <a:pt x="7634207" y="3438"/>
                  <a:pt x="7732083" y="2555"/>
                  <a:pt x="7906130" y="0"/>
                </a:cubicBezTo>
                <a:cubicBezTo>
                  <a:pt x="8080177" y="-2555"/>
                  <a:pt x="8400407" y="-23667"/>
                  <a:pt x="8672250" y="0"/>
                </a:cubicBezTo>
                <a:cubicBezTo>
                  <a:pt x="8944093" y="23667"/>
                  <a:pt x="9426698" y="30717"/>
                  <a:pt x="9702782" y="0"/>
                </a:cubicBezTo>
                <a:cubicBezTo>
                  <a:pt x="10208639" y="3097"/>
                  <a:pt x="10583808" y="307010"/>
                  <a:pt x="10591800" y="889018"/>
                </a:cubicBezTo>
                <a:cubicBezTo>
                  <a:pt x="10600884" y="1077006"/>
                  <a:pt x="10612584" y="1213534"/>
                  <a:pt x="10591800" y="1446119"/>
                </a:cubicBezTo>
                <a:cubicBezTo>
                  <a:pt x="10571016" y="1678704"/>
                  <a:pt x="10595991" y="1838641"/>
                  <a:pt x="10591800" y="2074339"/>
                </a:cubicBezTo>
                <a:cubicBezTo>
                  <a:pt x="10587609" y="2310037"/>
                  <a:pt x="10577674" y="2490272"/>
                  <a:pt x="10591800" y="2738119"/>
                </a:cubicBezTo>
                <a:cubicBezTo>
                  <a:pt x="10605926" y="2985966"/>
                  <a:pt x="10608965" y="3099049"/>
                  <a:pt x="10591800" y="3366340"/>
                </a:cubicBezTo>
                <a:cubicBezTo>
                  <a:pt x="10574635" y="3633631"/>
                  <a:pt x="10576514" y="3691020"/>
                  <a:pt x="10591800" y="3923441"/>
                </a:cubicBezTo>
                <a:cubicBezTo>
                  <a:pt x="10607086" y="4155862"/>
                  <a:pt x="10596356" y="4228366"/>
                  <a:pt x="10591800" y="4444982"/>
                </a:cubicBezTo>
                <a:cubicBezTo>
                  <a:pt x="10607624" y="4984647"/>
                  <a:pt x="10146123" y="5309646"/>
                  <a:pt x="9702782" y="5334000"/>
                </a:cubicBezTo>
                <a:cubicBezTo>
                  <a:pt x="9474647" y="5327016"/>
                  <a:pt x="9367552" y="5313177"/>
                  <a:pt x="9201075" y="5334000"/>
                </a:cubicBezTo>
                <a:cubicBezTo>
                  <a:pt x="9034598" y="5354823"/>
                  <a:pt x="8817549" y="5350922"/>
                  <a:pt x="8434956" y="5334000"/>
                </a:cubicBezTo>
                <a:cubicBezTo>
                  <a:pt x="8052363" y="5317078"/>
                  <a:pt x="8109915" y="5344392"/>
                  <a:pt x="7845112" y="5334000"/>
                </a:cubicBezTo>
                <a:cubicBezTo>
                  <a:pt x="7580309" y="5323608"/>
                  <a:pt x="7393320" y="5323794"/>
                  <a:pt x="7167130" y="5334000"/>
                </a:cubicBezTo>
                <a:cubicBezTo>
                  <a:pt x="6940940" y="5344206"/>
                  <a:pt x="6649912" y="5310719"/>
                  <a:pt x="6401010" y="5334000"/>
                </a:cubicBezTo>
                <a:cubicBezTo>
                  <a:pt x="6152108" y="5357281"/>
                  <a:pt x="5811052" y="5367948"/>
                  <a:pt x="5634891" y="5334000"/>
                </a:cubicBezTo>
                <a:cubicBezTo>
                  <a:pt x="5458730" y="5300052"/>
                  <a:pt x="5377548" y="5319142"/>
                  <a:pt x="5221322" y="5334000"/>
                </a:cubicBezTo>
                <a:cubicBezTo>
                  <a:pt x="5065096" y="5348858"/>
                  <a:pt x="4916988" y="5307500"/>
                  <a:pt x="4631478" y="5334000"/>
                </a:cubicBezTo>
                <a:cubicBezTo>
                  <a:pt x="4345968" y="5360500"/>
                  <a:pt x="4246622" y="5350680"/>
                  <a:pt x="4129771" y="5334000"/>
                </a:cubicBezTo>
                <a:cubicBezTo>
                  <a:pt x="4012920" y="5317320"/>
                  <a:pt x="3762819" y="5359183"/>
                  <a:pt x="3451789" y="5334000"/>
                </a:cubicBezTo>
                <a:cubicBezTo>
                  <a:pt x="3140759" y="5308817"/>
                  <a:pt x="3067106" y="5340867"/>
                  <a:pt x="2773808" y="5334000"/>
                </a:cubicBezTo>
                <a:cubicBezTo>
                  <a:pt x="2480510" y="5327133"/>
                  <a:pt x="2457739" y="5328848"/>
                  <a:pt x="2272101" y="5334000"/>
                </a:cubicBezTo>
                <a:cubicBezTo>
                  <a:pt x="2086463" y="5339152"/>
                  <a:pt x="2023044" y="5320215"/>
                  <a:pt x="1858532" y="5334000"/>
                </a:cubicBezTo>
                <a:cubicBezTo>
                  <a:pt x="1694020" y="5347785"/>
                  <a:pt x="1188975" y="5374991"/>
                  <a:pt x="889018" y="5334000"/>
                </a:cubicBezTo>
                <a:cubicBezTo>
                  <a:pt x="366454" y="5304218"/>
                  <a:pt x="-18319" y="4952612"/>
                  <a:pt x="0" y="4444982"/>
                </a:cubicBezTo>
                <a:cubicBezTo>
                  <a:pt x="17821" y="4238156"/>
                  <a:pt x="-13503" y="4128529"/>
                  <a:pt x="0" y="3959000"/>
                </a:cubicBezTo>
                <a:cubicBezTo>
                  <a:pt x="13503" y="3789471"/>
                  <a:pt x="-17200" y="3625717"/>
                  <a:pt x="0" y="3401899"/>
                </a:cubicBezTo>
                <a:cubicBezTo>
                  <a:pt x="17200" y="3178081"/>
                  <a:pt x="27278" y="2980265"/>
                  <a:pt x="0" y="2738119"/>
                </a:cubicBezTo>
                <a:cubicBezTo>
                  <a:pt x="-27278" y="2495973"/>
                  <a:pt x="7546" y="2368446"/>
                  <a:pt x="0" y="2145459"/>
                </a:cubicBezTo>
                <a:cubicBezTo>
                  <a:pt x="-7546" y="1922472"/>
                  <a:pt x="-8444" y="1828393"/>
                  <a:pt x="0" y="1552798"/>
                </a:cubicBezTo>
                <a:cubicBezTo>
                  <a:pt x="8444" y="1277203"/>
                  <a:pt x="12420" y="1146770"/>
                  <a:pt x="0" y="889018"/>
                </a:cubicBezTo>
                <a:close/>
              </a:path>
              <a:path w="10591800" h="5334000" stroke="0" extrusionOk="0">
                <a:moveTo>
                  <a:pt x="0" y="889018"/>
                </a:moveTo>
                <a:cubicBezTo>
                  <a:pt x="-115262" y="395220"/>
                  <a:pt x="364358" y="-24248"/>
                  <a:pt x="889018" y="0"/>
                </a:cubicBezTo>
                <a:cubicBezTo>
                  <a:pt x="1140278" y="5413"/>
                  <a:pt x="1457210" y="20245"/>
                  <a:pt x="1743275" y="0"/>
                </a:cubicBezTo>
                <a:cubicBezTo>
                  <a:pt x="2029340" y="-20245"/>
                  <a:pt x="2030439" y="-4656"/>
                  <a:pt x="2156844" y="0"/>
                </a:cubicBezTo>
                <a:cubicBezTo>
                  <a:pt x="2283249" y="4656"/>
                  <a:pt x="2589844" y="42258"/>
                  <a:pt x="3011101" y="0"/>
                </a:cubicBezTo>
                <a:cubicBezTo>
                  <a:pt x="3432358" y="-42258"/>
                  <a:pt x="3364098" y="-3211"/>
                  <a:pt x="3689083" y="0"/>
                </a:cubicBezTo>
                <a:cubicBezTo>
                  <a:pt x="4014068" y="3211"/>
                  <a:pt x="4193351" y="-1124"/>
                  <a:pt x="4455203" y="0"/>
                </a:cubicBezTo>
                <a:cubicBezTo>
                  <a:pt x="4717055" y="1124"/>
                  <a:pt x="4816881" y="342"/>
                  <a:pt x="4956909" y="0"/>
                </a:cubicBezTo>
                <a:cubicBezTo>
                  <a:pt x="5096937" y="-342"/>
                  <a:pt x="5547085" y="15907"/>
                  <a:pt x="5811166" y="0"/>
                </a:cubicBezTo>
                <a:cubicBezTo>
                  <a:pt x="6075247" y="-15907"/>
                  <a:pt x="6287748" y="-3553"/>
                  <a:pt x="6577286" y="0"/>
                </a:cubicBezTo>
                <a:cubicBezTo>
                  <a:pt x="6866824" y="3553"/>
                  <a:pt x="7126862" y="-4845"/>
                  <a:pt x="7343405" y="0"/>
                </a:cubicBezTo>
                <a:cubicBezTo>
                  <a:pt x="7559948" y="4845"/>
                  <a:pt x="7737727" y="5421"/>
                  <a:pt x="8021387" y="0"/>
                </a:cubicBezTo>
                <a:cubicBezTo>
                  <a:pt x="8305047" y="-5421"/>
                  <a:pt x="8489847" y="22358"/>
                  <a:pt x="8611231" y="0"/>
                </a:cubicBezTo>
                <a:cubicBezTo>
                  <a:pt x="8732615" y="-22358"/>
                  <a:pt x="9210235" y="29204"/>
                  <a:pt x="9702782" y="0"/>
                </a:cubicBezTo>
                <a:cubicBezTo>
                  <a:pt x="10164630" y="-43241"/>
                  <a:pt x="10570616" y="400845"/>
                  <a:pt x="10591800" y="889018"/>
                </a:cubicBezTo>
                <a:cubicBezTo>
                  <a:pt x="10605510" y="1165719"/>
                  <a:pt x="10613272" y="1272548"/>
                  <a:pt x="10591800" y="1481679"/>
                </a:cubicBezTo>
                <a:cubicBezTo>
                  <a:pt x="10570328" y="1690810"/>
                  <a:pt x="10619928" y="1866706"/>
                  <a:pt x="10591800" y="2109899"/>
                </a:cubicBezTo>
                <a:cubicBezTo>
                  <a:pt x="10563672" y="2353092"/>
                  <a:pt x="10577475" y="2468375"/>
                  <a:pt x="10591800" y="2595881"/>
                </a:cubicBezTo>
                <a:cubicBezTo>
                  <a:pt x="10606125" y="2723387"/>
                  <a:pt x="10574758" y="2905002"/>
                  <a:pt x="10591800" y="3081862"/>
                </a:cubicBezTo>
                <a:cubicBezTo>
                  <a:pt x="10608842" y="3258722"/>
                  <a:pt x="10567175" y="3380840"/>
                  <a:pt x="10591800" y="3674523"/>
                </a:cubicBezTo>
                <a:cubicBezTo>
                  <a:pt x="10616425" y="3968206"/>
                  <a:pt x="10572058" y="4102733"/>
                  <a:pt x="10591800" y="4444982"/>
                </a:cubicBezTo>
                <a:cubicBezTo>
                  <a:pt x="10652047" y="4970940"/>
                  <a:pt x="10218820" y="5351799"/>
                  <a:pt x="9702782" y="5334000"/>
                </a:cubicBezTo>
                <a:cubicBezTo>
                  <a:pt x="9399054" y="5306604"/>
                  <a:pt x="9162314" y="5309834"/>
                  <a:pt x="9024800" y="5334000"/>
                </a:cubicBezTo>
                <a:cubicBezTo>
                  <a:pt x="8887286" y="5358166"/>
                  <a:pt x="8717066" y="5335090"/>
                  <a:pt x="8611231" y="5334000"/>
                </a:cubicBezTo>
                <a:cubicBezTo>
                  <a:pt x="8505396" y="5332910"/>
                  <a:pt x="8357609" y="5356690"/>
                  <a:pt x="8109525" y="5334000"/>
                </a:cubicBezTo>
                <a:cubicBezTo>
                  <a:pt x="7861441" y="5311310"/>
                  <a:pt x="7790240" y="5332563"/>
                  <a:pt x="7695956" y="5334000"/>
                </a:cubicBezTo>
                <a:cubicBezTo>
                  <a:pt x="7601672" y="5335437"/>
                  <a:pt x="7086272" y="5326123"/>
                  <a:pt x="6841699" y="5334000"/>
                </a:cubicBezTo>
                <a:cubicBezTo>
                  <a:pt x="6597126" y="5341877"/>
                  <a:pt x="6317354" y="5322174"/>
                  <a:pt x="5987441" y="5334000"/>
                </a:cubicBezTo>
                <a:cubicBezTo>
                  <a:pt x="5657528" y="5345826"/>
                  <a:pt x="5473634" y="5361393"/>
                  <a:pt x="5221322" y="5334000"/>
                </a:cubicBezTo>
                <a:cubicBezTo>
                  <a:pt x="4969010" y="5306607"/>
                  <a:pt x="4610040" y="5317853"/>
                  <a:pt x="4455203" y="5334000"/>
                </a:cubicBezTo>
                <a:cubicBezTo>
                  <a:pt x="4300366" y="5350147"/>
                  <a:pt x="3803712" y="5300240"/>
                  <a:pt x="3600945" y="5334000"/>
                </a:cubicBezTo>
                <a:cubicBezTo>
                  <a:pt x="3398178" y="5367760"/>
                  <a:pt x="3078771" y="5316054"/>
                  <a:pt x="2922964" y="5334000"/>
                </a:cubicBezTo>
                <a:cubicBezTo>
                  <a:pt x="2767157" y="5351946"/>
                  <a:pt x="2453275" y="5322555"/>
                  <a:pt x="2244982" y="5334000"/>
                </a:cubicBezTo>
                <a:cubicBezTo>
                  <a:pt x="2036689" y="5345445"/>
                  <a:pt x="1864650" y="5345550"/>
                  <a:pt x="1567000" y="5334000"/>
                </a:cubicBezTo>
                <a:cubicBezTo>
                  <a:pt x="1269350" y="5322450"/>
                  <a:pt x="1172950" y="5310607"/>
                  <a:pt x="889018" y="5334000"/>
                </a:cubicBezTo>
                <a:cubicBezTo>
                  <a:pt x="405754" y="5296643"/>
                  <a:pt x="3672" y="4952338"/>
                  <a:pt x="0" y="4444982"/>
                </a:cubicBezTo>
                <a:cubicBezTo>
                  <a:pt x="11321" y="4220585"/>
                  <a:pt x="6494" y="4093764"/>
                  <a:pt x="0" y="3816762"/>
                </a:cubicBezTo>
                <a:cubicBezTo>
                  <a:pt x="-6494" y="3539760"/>
                  <a:pt x="18835" y="3462398"/>
                  <a:pt x="0" y="3259661"/>
                </a:cubicBezTo>
                <a:cubicBezTo>
                  <a:pt x="-18835" y="3056924"/>
                  <a:pt x="29162" y="2871848"/>
                  <a:pt x="0" y="2631440"/>
                </a:cubicBezTo>
                <a:cubicBezTo>
                  <a:pt x="-29162" y="2391032"/>
                  <a:pt x="19133" y="2215228"/>
                  <a:pt x="0" y="1967660"/>
                </a:cubicBezTo>
                <a:cubicBezTo>
                  <a:pt x="-19133" y="1720092"/>
                  <a:pt x="-46422" y="1379295"/>
                  <a:pt x="0" y="889018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6317457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C7B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76E4CCD-11CD-72C2-EA95-E24FE1EC7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68" y="176879"/>
            <a:ext cx="6598534" cy="668112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9B4887-5C79-458E-88FE-D1D14A0C0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799" y="949253"/>
            <a:ext cx="4651651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3650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BDCE834-1CEE-440C-AB14-B5F0232B2C74}"/>
              </a:ext>
            </a:extLst>
          </p:cNvPr>
          <p:cNvSpPr/>
          <p:nvPr/>
        </p:nvSpPr>
        <p:spPr>
          <a:xfrm>
            <a:off x="255460" y="962026"/>
            <a:ext cx="5164265" cy="1994536"/>
          </a:xfrm>
          <a:prstGeom prst="wedgeRoundRectCallout">
            <a:avLst>
              <a:gd name="adj1" fmla="val -3631"/>
              <a:gd name="adj2" fmla="val 69938"/>
              <a:gd name="adj3" fmla="val 16667"/>
            </a:avLst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Muốn tính giá trị biểu thức có dấu ngoặc ta thực hiện trong ngoặc trước, ngoài ngoặc sau.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965437B1-DF95-4CDC-BE37-B6926D22AF15}"/>
              </a:ext>
            </a:extLst>
          </p:cNvPr>
          <p:cNvSpPr/>
          <p:nvPr/>
        </p:nvSpPr>
        <p:spPr>
          <a:xfrm>
            <a:off x="6419850" y="838201"/>
            <a:ext cx="5353933" cy="2118362"/>
          </a:xfrm>
          <a:prstGeom prst="wedgeRoundRectCallout">
            <a:avLst>
              <a:gd name="adj1" fmla="val -8693"/>
              <a:gd name="adj2" fmla="val 64222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</a:pPr>
            <a:r>
              <a:rPr lang="en-US" sz="3733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lang="vi-VN" sz="3733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êu thứ tự thực hiện tính giá trị biểu thức có dấu ngoặc</a:t>
            </a: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FC5E669-F9E8-96A8-9588-D036C7D0F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3037" y="2956562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91FC5A-E690-0358-6E61-EAFA50D83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495" y="3135117"/>
            <a:ext cx="3236686" cy="372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39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BDCE834-1CEE-440C-AB14-B5F0232B2C74}"/>
              </a:ext>
            </a:extLst>
          </p:cNvPr>
          <p:cNvSpPr/>
          <p:nvPr/>
        </p:nvSpPr>
        <p:spPr>
          <a:xfrm>
            <a:off x="161215" y="390525"/>
            <a:ext cx="6287209" cy="2312763"/>
          </a:xfrm>
          <a:prstGeom prst="wedgeRoundRectCallout">
            <a:avLst>
              <a:gd name="adj1" fmla="val -3631"/>
              <a:gd name="adj2" fmla="val 69938"/>
              <a:gd name="adj3" fmla="val 16667"/>
            </a:avLst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57200"/>
            <a:r>
              <a:rPr lang="vi-VN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Chu vi hình chữ nhật bằng chiều dài cộng chiều rộng (cùng đơn vị đo) tất cả nhân 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965437B1-DF95-4CDC-BE37-B6926D22AF15}"/>
              </a:ext>
            </a:extLst>
          </p:cNvPr>
          <p:cNvSpPr/>
          <p:nvPr/>
        </p:nvSpPr>
        <p:spPr>
          <a:xfrm>
            <a:off x="7115175" y="675496"/>
            <a:ext cx="4471039" cy="2027792"/>
          </a:xfrm>
          <a:prstGeom prst="wedgeRoundRectCallout">
            <a:avLst>
              <a:gd name="adj1" fmla="val 9667"/>
              <a:gd name="adj2" fmla="val 67388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</a:pPr>
            <a:r>
              <a:rPr lang="en-US" sz="3733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lang="vi-VN" sz="3733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êu cách tính chu vi hình chữ nhật</a:t>
            </a:r>
            <a:r>
              <a:rPr lang="en-US" sz="3733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D8407-826D-D08F-0723-F0188EC4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3037" y="2956562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AFE96E-453B-DA83-9968-295AC2E6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44" y="2956562"/>
            <a:ext cx="3236686" cy="372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797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BDCE834-1CEE-440C-AB14-B5F0232B2C74}"/>
              </a:ext>
            </a:extLst>
          </p:cNvPr>
          <p:cNvSpPr/>
          <p:nvPr/>
        </p:nvSpPr>
        <p:spPr>
          <a:xfrm>
            <a:off x="161215" y="390525"/>
            <a:ext cx="6287209" cy="2312763"/>
          </a:xfrm>
          <a:prstGeom prst="wedgeRoundRectCallout">
            <a:avLst>
              <a:gd name="adj1" fmla="val -3631"/>
              <a:gd name="adj2" fmla="val 69938"/>
              <a:gd name="adj3" fmla="val 16667"/>
            </a:avLst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57200"/>
            <a:r>
              <a:rPr lang="vi-VN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Muốn tính chu vi hình vuông ta lấy độ dài một cạnh nhân với 4</a:t>
            </a:r>
            <a:r>
              <a:rPr lang="en-US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965437B1-DF95-4CDC-BE37-B6926D22AF15}"/>
              </a:ext>
            </a:extLst>
          </p:cNvPr>
          <p:cNvSpPr/>
          <p:nvPr/>
        </p:nvSpPr>
        <p:spPr>
          <a:xfrm>
            <a:off x="7115175" y="675496"/>
            <a:ext cx="4471039" cy="2027792"/>
          </a:xfrm>
          <a:prstGeom prst="wedgeRoundRectCallout">
            <a:avLst>
              <a:gd name="adj1" fmla="val 9667"/>
              <a:gd name="adj2" fmla="val 67388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</a:t>
            </a:r>
            <a:r>
              <a:rPr kumimoji="0" lang="vi-VN" sz="3733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êu cách tính chu vi hình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vuông</a:t>
            </a: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D8407-826D-D08F-0723-F0188EC4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3037" y="2956562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AFE96E-453B-DA83-9968-295AC2E6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44" y="2956562"/>
            <a:ext cx="3236686" cy="372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953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957446-4683-E969-1B88-69B9B22CD33B}"/>
              </a:ext>
            </a:extLst>
          </p:cNvPr>
          <p:cNvSpPr/>
          <p:nvPr/>
        </p:nvSpPr>
        <p:spPr>
          <a:xfrm>
            <a:off x="3730336" y="751547"/>
            <a:ext cx="8124914" cy="3307337"/>
          </a:xfrm>
          <a:custGeom>
            <a:avLst/>
            <a:gdLst>
              <a:gd name="connsiteX0" fmla="*/ 0 w 7660786"/>
              <a:gd name="connsiteY0" fmla="*/ 520710 h 3124200"/>
              <a:gd name="connsiteX1" fmla="*/ 520710 w 7660786"/>
              <a:gd name="connsiteY1" fmla="*/ 0 h 3124200"/>
              <a:gd name="connsiteX2" fmla="*/ 1182647 w 7660786"/>
              <a:gd name="connsiteY2" fmla="*/ 0 h 3124200"/>
              <a:gd name="connsiteX3" fmla="*/ 1844583 w 7660786"/>
              <a:gd name="connsiteY3" fmla="*/ 0 h 3124200"/>
              <a:gd name="connsiteX4" fmla="*/ 2506520 w 7660786"/>
              <a:gd name="connsiteY4" fmla="*/ 0 h 3124200"/>
              <a:gd name="connsiteX5" fmla="*/ 3234650 w 7660786"/>
              <a:gd name="connsiteY5" fmla="*/ 0 h 3124200"/>
              <a:gd name="connsiteX6" fmla="*/ 3830393 w 7660786"/>
              <a:gd name="connsiteY6" fmla="*/ 0 h 3124200"/>
              <a:gd name="connsiteX7" fmla="*/ 4558523 w 7660786"/>
              <a:gd name="connsiteY7" fmla="*/ 0 h 3124200"/>
              <a:gd name="connsiteX8" fmla="*/ 5352847 w 7660786"/>
              <a:gd name="connsiteY8" fmla="*/ 0 h 3124200"/>
              <a:gd name="connsiteX9" fmla="*/ 6147171 w 7660786"/>
              <a:gd name="connsiteY9" fmla="*/ 0 h 3124200"/>
              <a:gd name="connsiteX10" fmla="*/ 7140076 w 7660786"/>
              <a:gd name="connsiteY10" fmla="*/ 0 h 3124200"/>
              <a:gd name="connsiteX11" fmla="*/ 7660786 w 7660786"/>
              <a:gd name="connsiteY11" fmla="*/ 520710 h 3124200"/>
              <a:gd name="connsiteX12" fmla="*/ 7660786 w 7660786"/>
              <a:gd name="connsiteY12" fmla="*/ 1214970 h 3124200"/>
              <a:gd name="connsiteX13" fmla="*/ 7660786 w 7660786"/>
              <a:gd name="connsiteY13" fmla="*/ 1930058 h 3124200"/>
              <a:gd name="connsiteX14" fmla="*/ 7660786 w 7660786"/>
              <a:gd name="connsiteY14" fmla="*/ 2603490 h 3124200"/>
              <a:gd name="connsiteX15" fmla="*/ 7140076 w 7660786"/>
              <a:gd name="connsiteY15" fmla="*/ 3124200 h 3124200"/>
              <a:gd name="connsiteX16" fmla="*/ 6411946 w 7660786"/>
              <a:gd name="connsiteY16" fmla="*/ 3124200 h 3124200"/>
              <a:gd name="connsiteX17" fmla="*/ 5750009 w 7660786"/>
              <a:gd name="connsiteY17" fmla="*/ 3124200 h 3124200"/>
              <a:gd name="connsiteX18" fmla="*/ 5220460 w 7660786"/>
              <a:gd name="connsiteY18" fmla="*/ 3124200 h 3124200"/>
              <a:gd name="connsiteX19" fmla="*/ 4690911 w 7660786"/>
              <a:gd name="connsiteY19" fmla="*/ 3124200 h 3124200"/>
              <a:gd name="connsiteX20" fmla="*/ 4227555 w 7660786"/>
              <a:gd name="connsiteY20" fmla="*/ 3124200 h 3124200"/>
              <a:gd name="connsiteX21" fmla="*/ 3499425 w 7660786"/>
              <a:gd name="connsiteY21" fmla="*/ 3124200 h 3124200"/>
              <a:gd name="connsiteX22" fmla="*/ 2969875 w 7660786"/>
              <a:gd name="connsiteY22" fmla="*/ 3124200 h 3124200"/>
              <a:gd name="connsiteX23" fmla="*/ 2175552 w 7660786"/>
              <a:gd name="connsiteY23" fmla="*/ 3124200 h 3124200"/>
              <a:gd name="connsiteX24" fmla="*/ 1646002 w 7660786"/>
              <a:gd name="connsiteY24" fmla="*/ 3124200 h 3124200"/>
              <a:gd name="connsiteX25" fmla="*/ 520710 w 7660786"/>
              <a:gd name="connsiteY25" fmla="*/ 3124200 h 3124200"/>
              <a:gd name="connsiteX26" fmla="*/ 0 w 7660786"/>
              <a:gd name="connsiteY26" fmla="*/ 2603490 h 3124200"/>
              <a:gd name="connsiteX27" fmla="*/ 0 w 7660786"/>
              <a:gd name="connsiteY27" fmla="*/ 1971713 h 3124200"/>
              <a:gd name="connsiteX28" fmla="*/ 0 w 7660786"/>
              <a:gd name="connsiteY28" fmla="*/ 1298281 h 3124200"/>
              <a:gd name="connsiteX29" fmla="*/ 0 w 7660786"/>
              <a:gd name="connsiteY29" fmla="*/ 52071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660786" h="3124200" fill="none" extrusionOk="0">
                <a:moveTo>
                  <a:pt x="0" y="520710"/>
                </a:moveTo>
                <a:cubicBezTo>
                  <a:pt x="-3168" y="224935"/>
                  <a:pt x="299290" y="21800"/>
                  <a:pt x="520710" y="0"/>
                </a:cubicBezTo>
                <a:cubicBezTo>
                  <a:pt x="703261" y="-9025"/>
                  <a:pt x="997915" y="32692"/>
                  <a:pt x="1182647" y="0"/>
                </a:cubicBezTo>
                <a:cubicBezTo>
                  <a:pt x="1367379" y="-32692"/>
                  <a:pt x="1650099" y="6374"/>
                  <a:pt x="1844583" y="0"/>
                </a:cubicBezTo>
                <a:cubicBezTo>
                  <a:pt x="2039067" y="-6374"/>
                  <a:pt x="2301091" y="-26359"/>
                  <a:pt x="2506520" y="0"/>
                </a:cubicBezTo>
                <a:cubicBezTo>
                  <a:pt x="2711949" y="26359"/>
                  <a:pt x="2985570" y="-11612"/>
                  <a:pt x="3234650" y="0"/>
                </a:cubicBezTo>
                <a:cubicBezTo>
                  <a:pt x="3483730" y="11612"/>
                  <a:pt x="3564988" y="1523"/>
                  <a:pt x="3830393" y="0"/>
                </a:cubicBezTo>
                <a:cubicBezTo>
                  <a:pt x="4095798" y="-1523"/>
                  <a:pt x="4317742" y="28836"/>
                  <a:pt x="4558523" y="0"/>
                </a:cubicBezTo>
                <a:cubicBezTo>
                  <a:pt x="4799304" y="-28836"/>
                  <a:pt x="5189642" y="35977"/>
                  <a:pt x="5352847" y="0"/>
                </a:cubicBezTo>
                <a:cubicBezTo>
                  <a:pt x="5516052" y="-35977"/>
                  <a:pt x="5960929" y="-2631"/>
                  <a:pt x="6147171" y="0"/>
                </a:cubicBezTo>
                <a:cubicBezTo>
                  <a:pt x="6333413" y="2631"/>
                  <a:pt x="6810949" y="-20928"/>
                  <a:pt x="7140076" y="0"/>
                </a:cubicBezTo>
                <a:cubicBezTo>
                  <a:pt x="7468204" y="25739"/>
                  <a:pt x="7648105" y="296049"/>
                  <a:pt x="7660786" y="520710"/>
                </a:cubicBezTo>
                <a:cubicBezTo>
                  <a:pt x="7675382" y="660768"/>
                  <a:pt x="7649297" y="1054671"/>
                  <a:pt x="7660786" y="1214970"/>
                </a:cubicBezTo>
                <a:cubicBezTo>
                  <a:pt x="7672275" y="1375269"/>
                  <a:pt x="7666085" y="1664310"/>
                  <a:pt x="7660786" y="1930058"/>
                </a:cubicBezTo>
                <a:cubicBezTo>
                  <a:pt x="7655487" y="2195806"/>
                  <a:pt x="7686595" y="2267414"/>
                  <a:pt x="7660786" y="2603490"/>
                </a:cubicBezTo>
                <a:cubicBezTo>
                  <a:pt x="7605201" y="2895229"/>
                  <a:pt x="7432258" y="3109686"/>
                  <a:pt x="7140076" y="3124200"/>
                </a:cubicBezTo>
                <a:cubicBezTo>
                  <a:pt x="6874642" y="3122199"/>
                  <a:pt x="6652736" y="3102759"/>
                  <a:pt x="6411946" y="3124200"/>
                </a:cubicBezTo>
                <a:cubicBezTo>
                  <a:pt x="6171156" y="3145642"/>
                  <a:pt x="5998527" y="3138288"/>
                  <a:pt x="5750009" y="3124200"/>
                </a:cubicBezTo>
                <a:cubicBezTo>
                  <a:pt x="5501491" y="3110112"/>
                  <a:pt x="5375687" y="3149955"/>
                  <a:pt x="5220460" y="3124200"/>
                </a:cubicBezTo>
                <a:cubicBezTo>
                  <a:pt x="5065233" y="3098445"/>
                  <a:pt x="4815512" y="3137964"/>
                  <a:pt x="4690911" y="3124200"/>
                </a:cubicBezTo>
                <a:cubicBezTo>
                  <a:pt x="4566310" y="3110436"/>
                  <a:pt x="4362200" y="3115394"/>
                  <a:pt x="4227555" y="3124200"/>
                </a:cubicBezTo>
                <a:cubicBezTo>
                  <a:pt x="4092910" y="3133006"/>
                  <a:pt x="3826301" y="3101535"/>
                  <a:pt x="3499425" y="3124200"/>
                </a:cubicBezTo>
                <a:cubicBezTo>
                  <a:pt x="3172549" y="3146866"/>
                  <a:pt x="3078615" y="3136246"/>
                  <a:pt x="2969875" y="3124200"/>
                </a:cubicBezTo>
                <a:cubicBezTo>
                  <a:pt x="2861135" y="3112155"/>
                  <a:pt x="2568935" y="3129361"/>
                  <a:pt x="2175552" y="3124200"/>
                </a:cubicBezTo>
                <a:cubicBezTo>
                  <a:pt x="1782169" y="3119039"/>
                  <a:pt x="1784963" y="3139264"/>
                  <a:pt x="1646002" y="3124200"/>
                </a:cubicBezTo>
                <a:cubicBezTo>
                  <a:pt x="1507041" y="3109137"/>
                  <a:pt x="1009958" y="3129902"/>
                  <a:pt x="520710" y="3124200"/>
                </a:cubicBezTo>
                <a:cubicBezTo>
                  <a:pt x="197356" y="3101910"/>
                  <a:pt x="-28108" y="2878062"/>
                  <a:pt x="0" y="2603490"/>
                </a:cubicBezTo>
                <a:cubicBezTo>
                  <a:pt x="-6520" y="2432032"/>
                  <a:pt x="19398" y="2284885"/>
                  <a:pt x="0" y="1971713"/>
                </a:cubicBezTo>
                <a:cubicBezTo>
                  <a:pt x="-19398" y="1658541"/>
                  <a:pt x="-25098" y="1594469"/>
                  <a:pt x="0" y="1298281"/>
                </a:cubicBezTo>
                <a:cubicBezTo>
                  <a:pt x="25098" y="1002093"/>
                  <a:pt x="-25949" y="809910"/>
                  <a:pt x="0" y="520710"/>
                </a:cubicBezTo>
                <a:close/>
              </a:path>
              <a:path w="7660786" h="3124200" stroke="0" extrusionOk="0">
                <a:moveTo>
                  <a:pt x="0" y="520710"/>
                </a:moveTo>
                <a:cubicBezTo>
                  <a:pt x="-56423" y="231756"/>
                  <a:pt x="196675" y="-26253"/>
                  <a:pt x="520710" y="0"/>
                </a:cubicBezTo>
                <a:cubicBezTo>
                  <a:pt x="847386" y="2916"/>
                  <a:pt x="1155973" y="-22738"/>
                  <a:pt x="1315034" y="0"/>
                </a:cubicBezTo>
                <a:cubicBezTo>
                  <a:pt x="1474095" y="22738"/>
                  <a:pt x="1580418" y="-11814"/>
                  <a:pt x="1778390" y="0"/>
                </a:cubicBezTo>
                <a:cubicBezTo>
                  <a:pt x="1976362" y="11814"/>
                  <a:pt x="2227150" y="16309"/>
                  <a:pt x="2572713" y="0"/>
                </a:cubicBezTo>
                <a:cubicBezTo>
                  <a:pt x="2918276" y="-16309"/>
                  <a:pt x="2940616" y="-3087"/>
                  <a:pt x="3234650" y="0"/>
                </a:cubicBezTo>
                <a:cubicBezTo>
                  <a:pt x="3528684" y="3087"/>
                  <a:pt x="3640212" y="32899"/>
                  <a:pt x="3962780" y="0"/>
                </a:cubicBezTo>
                <a:cubicBezTo>
                  <a:pt x="4285348" y="-32899"/>
                  <a:pt x="4251220" y="11349"/>
                  <a:pt x="4492330" y="0"/>
                </a:cubicBezTo>
                <a:cubicBezTo>
                  <a:pt x="4733440" y="-11349"/>
                  <a:pt x="5048836" y="-9981"/>
                  <a:pt x="5286654" y="0"/>
                </a:cubicBezTo>
                <a:cubicBezTo>
                  <a:pt x="5524472" y="9981"/>
                  <a:pt x="5740897" y="-36297"/>
                  <a:pt x="6014784" y="0"/>
                </a:cubicBezTo>
                <a:cubicBezTo>
                  <a:pt x="6288671" y="36297"/>
                  <a:pt x="6863890" y="30646"/>
                  <a:pt x="7140076" y="0"/>
                </a:cubicBezTo>
                <a:cubicBezTo>
                  <a:pt x="7449837" y="-23809"/>
                  <a:pt x="7646554" y="267572"/>
                  <a:pt x="7660786" y="520710"/>
                </a:cubicBezTo>
                <a:cubicBezTo>
                  <a:pt x="7674734" y="747849"/>
                  <a:pt x="7691785" y="1024980"/>
                  <a:pt x="7660786" y="1152487"/>
                </a:cubicBezTo>
                <a:cubicBezTo>
                  <a:pt x="7629787" y="1279994"/>
                  <a:pt x="7653855" y="1485273"/>
                  <a:pt x="7660786" y="1805091"/>
                </a:cubicBezTo>
                <a:cubicBezTo>
                  <a:pt x="7667717" y="2124909"/>
                  <a:pt x="7655093" y="2309431"/>
                  <a:pt x="7660786" y="2603490"/>
                </a:cubicBezTo>
                <a:cubicBezTo>
                  <a:pt x="7636962" y="2942632"/>
                  <a:pt x="7470975" y="3115317"/>
                  <a:pt x="7140076" y="3124200"/>
                </a:cubicBezTo>
                <a:cubicBezTo>
                  <a:pt x="7025699" y="3118547"/>
                  <a:pt x="6835095" y="3144668"/>
                  <a:pt x="6676720" y="3124200"/>
                </a:cubicBezTo>
                <a:cubicBezTo>
                  <a:pt x="6518345" y="3103732"/>
                  <a:pt x="6344239" y="3101856"/>
                  <a:pt x="6213365" y="3124200"/>
                </a:cubicBezTo>
                <a:cubicBezTo>
                  <a:pt x="6082492" y="3146544"/>
                  <a:pt x="5810293" y="3117450"/>
                  <a:pt x="5551428" y="3124200"/>
                </a:cubicBezTo>
                <a:cubicBezTo>
                  <a:pt x="5292563" y="3130950"/>
                  <a:pt x="5008571" y="3154600"/>
                  <a:pt x="4757104" y="3124200"/>
                </a:cubicBezTo>
                <a:cubicBezTo>
                  <a:pt x="4505637" y="3093800"/>
                  <a:pt x="4316713" y="3088790"/>
                  <a:pt x="4028974" y="3124200"/>
                </a:cubicBezTo>
                <a:cubicBezTo>
                  <a:pt x="3741235" y="3159611"/>
                  <a:pt x="3629321" y="3101319"/>
                  <a:pt x="3367037" y="3124200"/>
                </a:cubicBezTo>
                <a:cubicBezTo>
                  <a:pt x="3104753" y="3147081"/>
                  <a:pt x="3084862" y="3101193"/>
                  <a:pt x="2903682" y="3124200"/>
                </a:cubicBezTo>
                <a:cubicBezTo>
                  <a:pt x="2722503" y="3147207"/>
                  <a:pt x="2636993" y="3108793"/>
                  <a:pt x="2440326" y="3124200"/>
                </a:cubicBezTo>
                <a:cubicBezTo>
                  <a:pt x="2243659" y="3139607"/>
                  <a:pt x="2047021" y="3105039"/>
                  <a:pt x="1910777" y="3124200"/>
                </a:cubicBezTo>
                <a:cubicBezTo>
                  <a:pt x="1774533" y="3143361"/>
                  <a:pt x="1671434" y="3143487"/>
                  <a:pt x="1447421" y="3124200"/>
                </a:cubicBezTo>
                <a:cubicBezTo>
                  <a:pt x="1223408" y="3104913"/>
                  <a:pt x="721593" y="3116077"/>
                  <a:pt x="520710" y="3124200"/>
                </a:cubicBezTo>
                <a:cubicBezTo>
                  <a:pt x="282394" y="3119059"/>
                  <a:pt x="-47022" y="2914705"/>
                  <a:pt x="0" y="2603490"/>
                </a:cubicBezTo>
                <a:cubicBezTo>
                  <a:pt x="-34244" y="2244476"/>
                  <a:pt x="25892" y="2188121"/>
                  <a:pt x="0" y="1867574"/>
                </a:cubicBezTo>
                <a:cubicBezTo>
                  <a:pt x="-25892" y="1547027"/>
                  <a:pt x="-33158" y="1371581"/>
                  <a:pt x="0" y="1131659"/>
                </a:cubicBezTo>
                <a:cubicBezTo>
                  <a:pt x="33158" y="891738"/>
                  <a:pt x="14281" y="709273"/>
                  <a:pt x="0" y="52071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C7B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C00ADF-842E-0949-E5F3-A464B8BCF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50" y="1011897"/>
            <a:ext cx="4800600" cy="55617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68BD6A-7F8F-4919-8BFD-FC2E0545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489" y="1531551"/>
            <a:ext cx="8126672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8307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矩形 3">
            <a:extLst>
              <a:ext uri="{FF2B5EF4-FFF2-40B4-BE49-F238E27FC236}">
                <a16:creationId xmlns:a16="http://schemas.microsoft.com/office/drawing/2014/main" id="{F1479EAF-401C-7FCD-D698-0D3103291BAB}"/>
              </a:ext>
            </a:extLst>
          </p:cNvPr>
          <p:cNvSpPr/>
          <p:nvPr/>
        </p:nvSpPr>
        <p:spPr>
          <a:xfrm>
            <a:off x="1835726" y="931834"/>
            <a:ext cx="3846617" cy="496804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999BF685-4EAD-7636-BE92-536D05223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14" y="931834"/>
            <a:ext cx="476140" cy="496804"/>
          </a:xfrm>
          <a:prstGeom prst="rect">
            <a:avLst/>
          </a:prstGeom>
        </p:spPr>
      </p:pic>
      <p:sp>
        <p:nvSpPr>
          <p:cNvPr id="5" name="文本框 2">
            <a:extLst>
              <a:ext uri="{FF2B5EF4-FFF2-40B4-BE49-F238E27FC236}">
                <a16:creationId xmlns:a16="http://schemas.microsoft.com/office/drawing/2014/main" id="{3BECFC33-B02B-A3DA-9CE6-1D693F23BF36}"/>
              </a:ext>
            </a:extLst>
          </p:cNvPr>
          <p:cNvSpPr txBox="1"/>
          <p:nvPr/>
        </p:nvSpPr>
        <p:spPr>
          <a:xfrm>
            <a:off x="1835725" y="843863"/>
            <a:ext cx="411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2E8B7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 Operation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D9E125-67AC-9A3C-913C-DD8DA1E824AA}"/>
              </a:ext>
            </a:extLst>
          </p:cNvPr>
          <p:cNvGrpSpPr/>
          <p:nvPr/>
        </p:nvGrpSpPr>
        <p:grpSpPr>
          <a:xfrm>
            <a:off x="457200" y="275897"/>
            <a:ext cx="9182100" cy="1248103"/>
            <a:chOff x="457200" y="275897"/>
            <a:chExt cx="9182100" cy="124810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C99159A-5327-2790-894E-4FA92CD89F84}"/>
                </a:ext>
              </a:extLst>
            </p:cNvPr>
            <p:cNvGrpSpPr/>
            <p:nvPr/>
          </p:nvGrpSpPr>
          <p:grpSpPr>
            <a:xfrm>
              <a:off x="1371600" y="484363"/>
              <a:ext cx="8267700" cy="1014237"/>
              <a:chOff x="1371600" y="484363"/>
              <a:chExt cx="8267700" cy="101423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C39B025-5FA1-0028-3171-D70EF822F4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0" y="484363"/>
                <a:ext cx="8267700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26CB24-78C0-819C-CAA8-D6FE9E2551A1}"/>
                  </a:ext>
                </a:extLst>
              </p:cNvPr>
              <p:cNvSpPr txBox="1"/>
              <p:nvPr/>
            </p:nvSpPr>
            <p:spPr>
              <a:xfrm>
                <a:off x="2057400" y="622149"/>
                <a:ext cx="6686550" cy="6894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a, Mỗi hình sau có mấy góc?</a:t>
                </a:r>
                <a:endParaRPr lang="en-US" sz="40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0D74EDD-F6B3-CC0A-F7AE-DDB291A1BC97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F1A0A021-E849-8DE5-A604-3B2AFF16B52D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7C852D-AC85-206D-D94E-2DAF2C275637}"/>
                  </a:ext>
                </a:extLst>
              </p:cNvPr>
              <p:cNvSpPr txBox="1"/>
              <p:nvPr/>
            </p:nvSpPr>
            <p:spPr>
              <a:xfrm>
                <a:off x="988739" y="570636"/>
                <a:ext cx="38472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Calibri" panose="020F0502020204030204" pitchFamily="34" charset="0"/>
                  </a:rPr>
                  <a:t>4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9D26D5-5132-C2F1-3FDB-824A752C3BD5}"/>
              </a:ext>
            </a:extLst>
          </p:cNvPr>
          <p:cNvGrpSpPr/>
          <p:nvPr/>
        </p:nvGrpSpPr>
        <p:grpSpPr>
          <a:xfrm>
            <a:off x="1063487" y="4750904"/>
            <a:ext cx="1968547" cy="1034055"/>
            <a:chOff x="3722255" y="1490091"/>
            <a:chExt cx="5046772" cy="2074467"/>
          </a:xfrm>
        </p:grpSpPr>
        <p:grpSp>
          <p:nvGrpSpPr>
            <p:cNvPr id="16" name="Graphic 7">
              <a:extLst>
                <a:ext uri="{FF2B5EF4-FFF2-40B4-BE49-F238E27FC236}">
                  <a16:creationId xmlns:a16="http://schemas.microsoft.com/office/drawing/2014/main" id="{945D23FB-51C7-DF87-232A-3E11ABC8F883}"/>
                </a:ext>
              </a:extLst>
            </p:cNvPr>
            <p:cNvGrpSpPr/>
            <p:nvPr/>
          </p:nvGrpSpPr>
          <p:grpSpPr>
            <a:xfrm>
              <a:off x="3722255" y="1490091"/>
              <a:ext cx="5046772" cy="2074467"/>
              <a:chOff x="609584" y="2133703"/>
              <a:chExt cx="7161964" cy="3608930"/>
            </a:xfrm>
          </p:grpSpPr>
          <p:sp>
            <p:nvSpPr>
              <p:cNvPr id="18" name="Freeform: Shape 106">
                <a:extLst>
                  <a:ext uri="{FF2B5EF4-FFF2-40B4-BE49-F238E27FC236}">
                    <a16:creationId xmlns:a16="http://schemas.microsoft.com/office/drawing/2014/main" id="{F459EDCE-A3A4-C121-42DC-08C2ADACAEB8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9" name="Graphic 7">
                <a:extLst>
                  <a:ext uri="{FF2B5EF4-FFF2-40B4-BE49-F238E27FC236}">
                    <a16:creationId xmlns:a16="http://schemas.microsoft.com/office/drawing/2014/main" id="{D71F7BBA-765D-8F90-E78C-EFF22742F15F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4" cy="3608930"/>
                <a:chOff x="609584" y="2133703"/>
                <a:chExt cx="7161964" cy="3608930"/>
              </a:xfrm>
              <a:solidFill>
                <a:srgbClr val="000000"/>
              </a:solidFill>
            </p:grpSpPr>
            <p:grpSp>
              <p:nvGrpSpPr>
                <p:cNvPr id="20" name="Graphic 7">
                  <a:extLst>
                    <a:ext uri="{FF2B5EF4-FFF2-40B4-BE49-F238E27FC236}">
                      <a16:creationId xmlns:a16="http://schemas.microsoft.com/office/drawing/2014/main" id="{2D3D0EAF-45B8-9E8B-127E-727839F12411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29" name="Freeform: Shape 117">
                    <a:extLst>
                      <a:ext uri="{FF2B5EF4-FFF2-40B4-BE49-F238E27FC236}">
                        <a16:creationId xmlns:a16="http://schemas.microsoft.com/office/drawing/2014/main" id="{ED5D73C6-18F6-A78D-FBA6-1BEE4A223B2B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0" name="Freeform: Shape 118">
                    <a:extLst>
                      <a:ext uri="{FF2B5EF4-FFF2-40B4-BE49-F238E27FC236}">
                        <a16:creationId xmlns:a16="http://schemas.microsoft.com/office/drawing/2014/main" id="{753C3FD9-8F47-CBD7-7EE7-1876ECB5C140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Freeform: Shape 116">
                  <a:extLst>
                    <a:ext uri="{FF2B5EF4-FFF2-40B4-BE49-F238E27FC236}">
                      <a16:creationId xmlns:a16="http://schemas.microsoft.com/office/drawing/2014/main" id="{90978424-9298-3825-D64C-B44A15734FE0}"/>
                    </a:ext>
                  </a:extLst>
                </p:cNvPr>
                <p:cNvSpPr/>
                <p:nvPr/>
              </p:nvSpPr>
              <p:spPr>
                <a:xfrm>
                  <a:off x="7017936" y="4971685"/>
                  <a:ext cx="625691" cy="703430"/>
                </a:xfrm>
                <a:custGeom>
                  <a:avLst/>
                  <a:gdLst>
                    <a:gd name="connsiteX0" fmla="*/ 104019 w 625691"/>
                    <a:gd name="connsiteY0" fmla="*/ 341438 h 703431"/>
                    <a:gd name="connsiteX1" fmla="*/ 32127 w 625691"/>
                    <a:gd name="connsiteY1" fmla="*/ 0 h 703431"/>
                    <a:gd name="connsiteX2" fmla="*/ 143782 w 625691"/>
                    <a:gd name="connsiteY2" fmla="*/ 0 h 703431"/>
                    <a:gd name="connsiteX3" fmla="*/ 263075 w 625691"/>
                    <a:gd name="connsiteY3" fmla="*/ 379122 h 703431"/>
                    <a:gd name="connsiteX4" fmla="*/ 263075 w 625691"/>
                    <a:gd name="connsiteY4" fmla="*/ 703431 h 703431"/>
                    <a:gd name="connsiteX5" fmla="*/ 0 w 625691"/>
                    <a:gd name="connsiteY5" fmla="*/ 703431 h 703431"/>
                    <a:gd name="connsiteX6" fmla="*/ 0 w 625691"/>
                    <a:gd name="connsiteY6" fmla="*/ 341438 h 703431"/>
                    <a:gd name="connsiteX7" fmla="*/ 104019 w 625691"/>
                    <a:gd name="connsiteY7" fmla="*/ 341438 h 703431"/>
                    <a:gd name="connsiteX8" fmla="*/ 466635 w 625691"/>
                    <a:gd name="connsiteY8" fmla="*/ 341438 h 703431"/>
                    <a:gd name="connsiteX9" fmla="*/ 394744 w 625691"/>
                    <a:gd name="connsiteY9" fmla="*/ 0 h 703431"/>
                    <a:gd name="connsiteX10" fmla="*/ 506399 w 625691"/>
                    <a:gd name="connsiteY10" fmla="*/ 0 h 703431"/>
                    <a:gd name="connsiteX11" fmla="*/ 625691 w 625691"/>
                    <a:gd name="connsiteY11" fmla="*/ 379122 h 703431"/>
                    <a:gd name="connsiteX12" fmla="*/ 625691 w 625691"/>
                    <a:gd name="connsiteY12" fmla="*/ 703431 h 703431"/>
                    <a:gd name="connsiteX13" fmla="*/ 362616 w 625691"/>
                    <a:gd name="connsiteY13" fmla="*/ 703431 h 703431"/>
                    <a:gd name="connsiteX14" fmla="*/ 362616 w 625691"/>
                    <a:gd name="connsiteY14" fmla="*/ 341438 h 703431"/>
                    <a:gd name="connsiteX15" fmla="*/ 466635 w 625691"/>
                    <a:gd name="connsiteY15" fmla="*/ 341438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104019" y="341438"/>
                      </a:moveTo>
                      <a:lnTo>
                        <a:pt x="32127" y="0"/>
                      </a:lnTo>
                      <a:lnTo>
                        <a:pt x="143782" y="0"/>
                      </a:lnTo>
                      <a:lnTo>
                        <a:pt x="263075" y="379122"/>
                      </a:lnTo>
                      <a:lnTo>
                        <a:pt x="263075" y="703431"/>
                      </a:lnTo>
                      <a:lnTo>
                        <a:pt x="0" y="703431"/>
                      </a:lnTo>
                      <a:lnTo>
                        <a:pt x="0" y="341438"/>
                      </a:lnTo>
                      <a:lnTo>
                        <a:pt x="104019" y="341438"/>
                      </a:lnTo>
                      <a:close/>
                      <a:moveTo>
                        <a:pt x="466635" y="341438"/>
                      </a:moveTo>
                      <a:lnTo>
                        <a:pt x="394744" y="0"/>
                      </a:lnTo>
                      <a:lnTo>
                        <a:pt x="506399" y="0"/>
                      </a:lnTo>
                      <a:lnTo>
                        <a:pt x="625691" y="379122"/>
                      </a:lnTo>
                      <a:lnTo>
                        <a:pt x="625691" y="703431"/>
                      </a:lnTo>
                      <a:lnTo>
                        <a:pt x="362616" y="703431"/>
                      </a:lnTo>
                      <a:lnTo>
                        <a:pt x="362616" y="341438"/>
                      </a:lnTo>
                      <a:lnTo>
                        <a:pt x="466635" y="3414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2" name="Graphic 7">
                  <a:extLst>
                    <a:ext uri="{FF2B5EF4-FFF2-40B4-BE49-F238E27FC236}">
                      <a16:creationId xmlns:a16="http://schemas.microsoft.com/office/drawing/2014/main" id="{238737FF-9D79-27C5-005C-3499C55CF429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23" name="Freeform: Shape 111">
                    <a:extLst>
                      <a:ext uri="{FF2B5EF4-FFF2-40B4-BE49-F238E27FC236}">
                        <a16:creationId xmlns:a16="http://schemas.microsoft.com/office/drawing/2014/main" id="{FC5F8934-4585-9A6D-CFA5-E8D1BAEBE928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Freeform: Shape 112">
                    <a:extLst>
                      <a:ext uri="{FF2B5EF4-FFF2-40B4-BE49-F238E27FC236}">
                        <a16:creationId xmlns:a16="http://schemas.microsoft.com/office/drawing/2014/main" id="{EFFFB9C6-FA3A-CE12-317F-5419B49E7DE9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Freeform: Shape 113">
                    <a:extLst>
                      <a:ext uri="{FF2B5EF4-FFF2-40B4-BE49-F238E27FC236}">
                        <a16:creationId xmlns:a16="http://schemas.microsoft.com/office/drawing/2014/main" id="{93F22F5E-60B5-31B7-C155-F2EC45548B21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Freeform: Shape 114">
                    <a:extLst>
                      <a:ext uri="{FF2B5EF4-FFF2-40B4-BE49-F238E27FC236}">
                        <a16:creationId xmlns:a16="http://schemas.microsoft.com/office/drawing/2014/main" id="{1034A218-D063-4739-27B7-0C2AB5579CBD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3FC02E-3575-B673-14B7-6803676277B8}"/>
                </a:ext>
              </a:extLst>
            </p:cNvPr>
            <p:cNvSpPr txBox="1"/>
            <p:nvPr/>
          </p:nvSpPr>
          <p:spPr>
            <a:xfrm>
              <a:off x="4662935" y="1784508"/>
              <a:ext cx="3568035" cy="141860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 GÓC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8828557B-4599-4EB3-BEA2-EDFF8BA93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841551"/>
            <a:ext cx="9586912" cy="279712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3F86507F-5211-4C3B-B966-1F40C3A09056}"/>
              </a:ext>
            </a:extLst>
          </p:cNvPr>
          <p:cNvGrpSpPr/>
          <p:nvPr/>
        </p:nvGrpSpPr>
        <p:grpSpPr>
          <a:xfrm>
            <a:off x="3548269" y="4760843"/>
            <a:ext cx="1968547" cy="1034055"/>
            <a:chOff x="3722255" y="1490091"/>
            <a:chExt cx="5046772" cy="2074467"/>
          </a:xfrm>
        </p:grpSpPr>
        <p:grpSp>
          <p:nvGrpSpPr>
            <p:cNvPr id="38" name="Graphic 7">
              <a:extLst>
                <a:ext uri="{FF2B5EF4-FFF2-40B4-BE49-F238E27FC236}">
                  <a16:creationId xmlns:a16="http://schemas.microsoft.com/office/drawing/2014/main" id="{4FC54C87-3DB6-49D5-A584-281131A06E8F}"/>
                </a:ext>
              </a:extLst>
            </p:cNvPr>
            <p:cNvGrpSpPr/>
            <p:nvPr/>
          </p:nvGrpSpPr>
          <p:grpSpPr>
            <a:xfrm>
              <a:off x="3722255" y="1490091"/>
              <a:ext cx="5046772" cy="2074467"/>
              <a:chOff x="609584" y="2133703"/>
              <a:chExt cx="7161964" cy="3608930"/>
            </a:xfrm>
          </p:grpSpPr>
          <p:sp>
            <p:nvSpPr>
              <p:cNvPr id="40" name="Freeform: Shape 106">
                <a:extLst>
                  <a:ext uri="{FF2B5EF4-FFF2-40B4-BE49-F238E27FC236}">
                    <a16:creationId xmlns:a16="http://schemas.microsoft.com/office/drawing/2014/main" id="{42ED849A-B25C-4D48-B2C3-6656DC0E4AC1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1" name="Graphic 7">
                <a:extLst>
                  <a:ext uri="{FF2B5EF4-FFF2-40B4-BE49-F238E27FC236}">
                    <a16:creationId xmlns:a16="http://schemas.microsoft.com/office/drawing/2014/main" id="{BF59544B-C294-4FAC-84BF-78D92B9668C1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4" cy="3608930"/>
                <a:chOff x="609584" y="2133703"/>
                <a:chExt cx="7161964" cy="3608930"/>
              </a:xfrm>
              <a:solidFill>
                <a:srgbClr val="000000"/>
              </a:solidFill>
            </p:grpSpPr>
            <p:grpSp>
              <p:nvGrpSpPr>
                <p:cNvPr id="42" name="Graphic 7">
                  <a:extLst>
                    <a:ext uri="{FF2B5EF4-FFF2-40B4-BE49-F238E27FC236}">
                      <a16:creationId xmlns:a16="http://schemas.microsoft.com/office/drawing/2014/main" id="{C20263A8-CD2D-4B5A-AE77-DDC1AFA625C6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49" name="Freeform: Shape 117">
                    <a:extLst>
                      <a:ext uri="{FF2B5EF4-FFF2-40B4-BE49-F238E27FC236}">
                        <a16:creationId xmlns:a16="http://schemas.microsoft.com/office/drawing/2014/main" id="{2B336AA6-7EB1-4214-B5BF-B7B7B16E9A87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Freeform: Shape 118">
                    <a:extLst>
                      <a:ext uri="{FF2B5EF4-FFF2-40B4-BE49-F238E27FC236}">
                        <a16:creationId xmlns:a16="http://schemas.microsoft.com/office/drawing/2014/main" id="{FBC57780-4A96-4187-BCD7-4A494D90C341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3" name="Freeform: Shape 116">
                  <a:extLst>
                    <a:ext uri="{FF2B5EF4-FFF2-40B4-BE49-F238E27FC236}">
                      <a16:creationId xmlns:a16="http://schemas.microsoft.com/office/drawing/2014/main" id="{70CA2D97-FF8B-4CFC-A32B-D364646A75BF}"/>
                    </a:ext>
                  </a:extLst>
                </p:cNvPr>
                <p:cNvSpPr/>
                <p:nvPr/>
              </p:nvSpPr>
              <p:spPr>
                <a:xfrm>
                  <a:off x="7017936" y="4971685"/>
                  <a:ext cx="625691" cy="703430"/>
                </a:xfrm>
                <a:custGeom>
                  <a:avLst/>
                  <a:gdLst>
                    <a:gd name="connsiteX0" fmla="*/ 104019 w 625691"/>
                    <a:gd name="connsiteY0" fmla="*/ 341438 h 703431"/>
                    <a:gd name="connsiteX1" fmla="*/ 32127 w 625691"/>
                    <a:gd name="connsiteY1" fmla="*/ 0 h 703431"/>
                    <a:gd name="connsiteX2" fmla="*/ 143782 w 625691"/>
                    <a:gd name="connsiteY2" fmla="*/ 0 h 703431"/>
                    <a:gd name="connsiteX3" fmla="*/ 263075 w 625691"/>
                    <a:gd name="connsiteY3" fmla="*/ 379122 h 703431"/>
                    <a:gd name="connsiteX4" fmla="*/ 263075 w 625691"/>
                    <a:gd name="connsiteY4" fmla="*/ 703431 h 703431"/>
                    <a:gd name="connsiteX5" fmla="*/ 0 w 625691"/>
                    <a:gd name="connsiteY5" fmla="*/ 703431 h 703431"/>
                    <a:gd name="connsiteX6" fmla="*/ 0 w 625691"/>
                    <a:gd name="connsiteY6" fmla="*/ 341438 h 703431"/>
                    <a:gd name="connsiteX7" fmla="*/ 104019 w 625691"/>
                    <a:gd name="connsiteY7" fmla="*/ 341438 h 703431"/>
                    <a:gd name="connsiteX8" fmla="*/ 466635 w 625691"/>
                    <a:gd name="connsiteY8" fmla="*/ 341438 h 703431"/>
                    <a:gd name="connsiteX9" fmla="*/ 394744 w 625691"/>
                    <a:gd name="connsiteY9" fmla="*/ 0 h 703431"/>
                    <a:gd name="connsiteX10" fmla="*/ 506399 w 625691"/>
                    <a:gd name="connsiteY10" fmla="*/ 0 h 703431"/>
                    <a:gd name="connsiteX11" fmla="*/ 625691 w 625691"/>
                    <a:gd name="connsiteY11" fmla="*/ 379122 h 703431"/>
                    <a:gd name="connsiteX12" fmla="*/ 625691 w 625691"/>
                    <a:gd name="connsiteY12" fmla="*/ 703431 h 703431"/>
                    <a:gd name="connsiteX13" fmla="*/ 362616 w 625691"/>
                    <a:gd name="connsiteY13" fmla="*/ 703431 h 703431"/>
                    <a:gd name="connsiteX14" fmla="*/ 362616 w 625691"/>
                    <a:gd name="connsiteY14" fmla="*/ 341438 h 703431"/>
                    <a:gd name="connsiteX15" fmla="*/ 466635 w 625691"/>
                    <a:gd name="connsiteY15" fmla="*/ 341438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104019" y="341438"/>
                      </a:moveTo>
                      <a:lnTo>
                        <a:pt x="32127" y="0"/>
                      </a:lnTo>
                      <a:lnTo>
                        <a:pt x="143782" y="0"/>
                      </a:lnTo>
                      <a:lnTo>
                        <a:pt x="263075" y="379122"/>
                      </a:lnTo>
                      <a:lnTo>
                        <a:pt x="263075" y="703431"/>
                      </a:lnTo>
                      <a:lnTo>
                        <a:pt x="0" y="703431"/>
                      </a:lnTo>
                      <a:lnTo>
                        <a:pt x="0" y="341438"/>
                      </a:lnTo>
                      <a:lnTo>
                        <a:pt x="104019" y="341438"/>
                      </a:lnTo>
                      <a:close/>
                      <a:moveTo>
                        <a:pt x="466635" y="341438"/>
                      </a:moveTo>
                      <a:lnTo>
                        <a:pt x="394744" y="0"/>
                      </a:lnTo>
                      <a:lnTo>
                        <a:pt x="506399" y="0"/>
                      </a:lnTo>
                      <a:lnTo>
                        <a:pt x="625691" y="379122"/>
                      </a:lnTo>
                      <a:lnTo>
                        <a:pt x="625691" y="703431"/>
                      </a:lnTo>
                      <a:lnTo>
                        <a:pt x="362616" y="703431"/>
                      </a:lnTo>
                      <a:lnTo>
                        <a:pt x="362616" y="341438"/>
                      </a:lnTo>
                      <a:lnTo>
                        <a:pt x="466635" y="3414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4" name="Graphic 7">
                  <a:extLst>
                    <a:ext uri="{FF2B5EF4-FFF2-40B4-BE49-F238E27FC236}">
                      <a16:creationId xmlns:a16="http://schemas.microsoft.com/office/drawing/2014/main" id="{9D19E759-21A2-4F22-B85E-D5A7529092E5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45" name="Freeform: Shape 111">
                    <a:extLst>
                      <a:ext uri="{FF2B5EF4-FFF2-40B4-BE49-F238E27FC236}">
                        <a16:creationId xmlns:a16="http://schemas.microsoft.com/office/drawing/2014/main" id="{3A7A3FDC-B275-46DB-9B27-E799B50CA1C2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" name="Freeform: Shape 112">
                    <a:extLst>
                      <a:ext uri="{FF2B5EF4-FFF2-40B4-BE49-F238E27FC236}">
                        <a16:creationId xmlns:a16="http://schemas.microsoft.com/office/drawing/2014/main" id="{9A3BC5FA-2629-4A0E-B976-6A7A377E3A5C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Freeform: Shape 113">
                    <a:extLst>
                      <a:ext uri="{FF2B5EF4-FFF2-40B4-BE49-F238E27FC236}">
                        <a16:creationId xmlns:a16="http://schemas.microsoft.com/office/drawing/2014/main" id="{7A62CA23-88C9-4356-A703-F42AB7CF3B42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Freeform: Shape 114">
                    <a:extLst>
                      <a:ext uri="{FF2B5EF4-FFF2-40B4-BE49-F238E27FC236}">
                        <a16:creationId xmlns:a16="http://schemas.microsoft.com/office/drawing/2014/main" id="{71D8908F-01A9-483F-84D3-E0A65868DCE5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6FA244B-E61D-4E8F-BC3A-947F7360061C}"/>
                </a:ext>
              </a:extLst>
            </p:cNvPr>
            <p:cNvSpPr txBox="1"/>
            <p:nvPr/>
          </p:nvSpPr>
          <p:spPr>
            <a:xfrm>
              <a:off x="4472277" y="1784507"/>
              <a:ext cx="3949350" cy="13583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 GÓC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7105770-21A8-4730-BCBF-D16751E301C8}"/>
              </a:ext>
            </a:extLst>
          </p:cNvPr>
          <p:cNvGrpSpPr/>
          <p:nvPr/>
        </p:nvGrpSpPr>
        <p:grpSpPr>
          <a:xfrm>
            <a:off x="6400800" y="4641573"/>
            <a:ext cx="1968547" cy="1034055"/>
            <a:chOff x="3722255" y="1490091"/>
            <a:chExt cx="5046772" cy="2074467"/>
          </a:xfrm>
        </p:grpSpPr>
        <p:grpSp>
          <p:nvGrpSpPr>
            <p:cNvPr id="67" name="Graphic 7">
              <a:extLst>
                <a:ext uri="{FF2B5EF4-FFF2-40B4-BE49-F238E27FC236}">
                  <a16:creationId xmlns:a16="http://schemas.microsoft.com/office/drawing/2014/main" id="{36E77D88-EE4B-4314-8A6E-D88C428AEE82}"/>
                </a:ext>
              </a:extLst>
            </p:cNvPr>
            <p:cNvGrpSpPr/>
            <p:nvPr/>
          </p:nvGrpSpPr>
          <p:grpSpPr>
            <a:xfrm>
              <a:off x="3722255" y="1490091"/>
              <a:ext cx="5046772" cy="2074467"/>
              <a:chOff x="609584" y="2133703"/>
              <a:chExt cx="7161964" cy="3608930"/>
            </a:xfrm>
          </p:grpSpPr>
          <p:sp>
            <p:nvSpPr>
              <p:cNvPr id="69" name="Freeform: Shape 106">
                <a:extLst>
                  <a:ext uri="{FF2B5EF4-FFF2-40B4-BE49-F238E27FC236}">
                    <a16:creationId xmlns:a16="http://schemas.microsoft.com/office/drawing/2014/main" id="{11039B63-690D-4535-988B-B6B85FB6A3FC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0" name="Graphic 7">
                <a:extLst>
                  <a:ext uri="{FF2B5EF4-FFF2-40B4-BE49-F238E27FC236}">
                    <a16:creationId xmlns:a16="http://schemas.microsoft.com/office/drawing/2014/main" id="{4B0704A2-A5FD-4EF5-9D27-00AA2C1A645D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4" cy="3608930"/>
                <a:chOff x="609584" y="2133703"/>
                <a:chExt cx="7161964" cy="3608930"/>
              </a:xfrm>
              <a:solidFill>
                <a:srgbClr val="000000"/>
              </a:solidFill>
            </p:grpSpPr>
            <p:grpSp>
              <p:nvGrpSpPr>
                <p:cNvPr id="71" name="Graphic 7">
                  <a:extLst>
                    <a:ext uri="{FF2B5EF4-FFF2-40B4-BE49-F238E27FC236}">
                      <a16:creationId xmlns:a16="http://schemas.microsoft.com/office/drawing/2014/main" id="{BA4C1BDA-F1D4-4EA4-958A-0E9CE5D19247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78" name="Freeform: Shape 117">
                    <a:extLst>
                      <a:ext uri="{FF2B5EF4-FFF2-40B4-BE49-F238E27FC236}">
                        <a16:creationId xmlns:a16="http://schemas.microsoft.com/office/drawing/2014/main" id="{6F2098D1-82A7-44CC-81D5-B89243B4CF16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9" name="Freeform: Shape 118">
                    <a:extLst>
                      <a:ext uri="{FF2B5EF4-FFF2-40B4-BE49-F238E27FC236}">
                        <a16:creationId xmlns:a16="http://schemas.microsoft.com/office/drawing/2014/main" id="{CB9AE09C-7FC4-4CB4-AE24-7F8B845D1CCD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2" name="Freeform: Shape 116">
                  <a:extLst>
                    <a:ext uri="{FF2B5EF4-FFF2-40B4-BE49-F238E27FC236}">
                      <a16:creationId xmlns:a16="http://schemas.microsoft.com/office/drawing/2014/main" id="{E57A6E96-7F2C-48B4-B99E-72DA5F246C36}"/>
                    </a:ext>
                  </a:extLst>
                </p:cNvPr>
                <p:cNvSpPr/>
                <p:nvPr/>
              </p:nvSpPr>
              <p:spPr>
                <a:xfrm>
                  <a:off x="7017936" y="4971685"/>
                  <a:ext cx="625691" cy="703430"/>
                </a:xfrm>
                <a:custGeom>
                  <a:avLst/>
                  <a:gdLst>
                    <a:gd name="connsiteX0" fmla="*/ 104019 w 625691"/>
                    <a:gd name="connsiteY0" fmla="*/ 341438 h 703431"/>
                    <a:gd name="connsiteX1" fmla="*/ 32127 w 625691"/>
                    <a:gd name="connsiteY1" fmla="*/ 0 h 703431"/>
                    <a:gd name="connsiteX2" fmla="*/ 143782 w 625691"/>
                    <a:gd name="connsiteY2" fmla="*/ 0 h 703431"/>
                    <a:gd name="connsiteX3" fmla="*/ 263075 w 625691"/>
                    <a:gd name="connsiteY3" fmla="*/ 379122 h 703431"/>
                    <a:gd name="connsiteX4" fmla="*/ 263075 w 625691"/>
                    <a:gd name="connsiteY4" fmla="*/ 703431 h 703431"/>
                    <a:gd name="connsiteX5" fmla="*/ 0 w 625691"/>
                    <a:gd name="connsiteY5" fmla="*/ 703431 h 703431"/>
                    <a:gd name="connsiteX6" fmla="*/ 0 w 625691"/>
                    <a:gd name="connsiteY6" fmla="*/ 341438 h 703431"/>
                    <a:gd name="connsiteX7" fmla="*/ 104019 w 625691"/>
                    <a:gd name="connsiteY7" fmla="*/ 341438 h 703431"/>
                    <a:gd name="connsiteX8" fmla="*/ 466635 w 625691"/>
                    <a:gd name="connsiteY8" fmla="*/ 341438 h 703431"/>
                    <a:gd name="connsiteX9" fmla="*/ 394744 w 625691"/>
                    <a:gd name="connsiteY9" fmla="*/ 0 h 703431"/>
                    <a:gd name="connsiteX10" fmla="*/ 506399 w 625691"/>
                    <a:gd name="connsiteY10" fmla="*/ 0 h 703431"/>
                    <a:gd name="connsiteX11" fmla="*/ 625691 w 625691"/>
                    <a:gd name="connsiteY11" fmla="*/ 379122 h 703431"/>
                    <a:gd name="connsiteX12" fmla="*/ 625691 w 625691"/>
                    <a:gd name="connsiteY12" fmla="*/ 703431 h 703431"/>
                    <a:gd name="connsiteX13" fmla="*/ 362616 w 625691"/>
                    <a:gd name="connsiteY13" fmla="*/ 703431 h 703431"/>
                    <a:gd name="connsiteX14" fmla="*/ 362616 w 625691"/>
                    <a:gd name="connsiteY14" fmla="*/ 341438 h 703431"/>
                    <a:gd name="connsiteX15" fmla="*/ 466635 w 625691"/>
                    <a:gd name="connsiteY15" fmla="*/ 341438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104019" y="341438"/>
                      </a:moveTo>
                      <a:lnTo>
                        <a:pt x="32127" y="0"/>
                      </a:lnTo>
                      <a:lnTo>
                        <a:pt x="143782" y="0"/>
                      </a:lnTo>
                      <a:lnTo>
                        <a:pt x="263075" y="379122"/>
                      </a:lnTo>
                      <a:lnTo>
                        <a:pt x="263075" y="703431"/>
                      </a:lnTo>
                      <a:lnTo>
                        <a:pt x="0" y="703431"/>
                      </a:lnTo>
                      <a:lnTo>
                        <a:pt x="0" y="341438"/>
                      </a:lnTo>
                      <a:lnTo>
                        <a:pt x="104019" y="341438"/>
                      </a:lnTo>
                      <a:close/>
                      <a:moveTo>
                        <a:pt x="466635" y="341438"/>
                      </a:moveTo>
                      <a:lnTo>
                        <a:pt x="394744" y="0"/>
                      </a:lnTo>
                      <a:lnTo>
                        <a:pt x="506399" y="0"/>
                      </a:lnTo>
                      <a:lnTo>
                        <a:pt x="625691" y="379122"/>
                      </a:lnTo>
                      <a:lnTo>
                        <a:pt x="625691" y="703431"/>
                      </a:lnTo>
                      <a:lnTo>
                        <a:pt x="362616" y="703431"/>
                      </a:lnTo>
                      <a:lnTo>
                        <a:pt x="362616" y="341438"/>
                      </a:lnTo>
                      <a:lnTo>
                        <a:pt x="466635" y="3414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3" name="Graphic 7">
                  <a:extLst>
                    <a:ext uri="{FF2B5EF4-FFF2-40B4-BE49-F238E27FC236}">
                      <a16:creationId xmlns:a16="http://schemas.microsoft.com/office/drawing/2014/main" id="{FE6D7685-7894-42ED-9550-08FE030FD4B8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74" name="Freeform: Shape 111">
                    <a:extLst>
                      <a:ext uri="{FF2B5EF4-FFF2-40B4-BE49-F238E27FC236}">
                        <a16:creationId xmlns:a16="http://schemas.microsoft.com/office/drawing/2014/main" id="{61D87E28-F20E-40E1-990C-9F098CC63748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Freeform: Shape 112">
                    <a:extLst>
                      <a:ext uri="{FF2B5EF4-FFF2-40B4-BE49-F238E27FC236}">
                        <a16:creationId xmlns:a16="http://schemas.microsoft.com/office/drawing/2014/main" id="{18BD1A24-A9E7-444C-8378-6861A353A522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Freeform: Shape 113">
                    <a:extLst>
                      <a:ext uri="{FF2B5EF4-FFF2-40B4-BE49-F238E27FC236}">
                        <a16:creationId xmlns:a16="http://schemas.microsoft.com/office/drawing/2014/main" id="{72FA0FE6-DABD-4AFA-A8C4-B97E73FFA703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Freeform: Shape 114">
                    <a:extLst>
                      <a:ext uri="{FF2B5EF4-FFF2-40B4-BE49-F238E27FC236}">
                        <a16:creationId xmlns:a16="http://schemas.microsoft.com/office/drawing/2014/main" id="{07547820-278B-4B5B-92BD-5E989010D064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8561553-6313-43F5-B1F3-1C6E3B30CCD7}"/>
                </a:ext>
              </a:extLst>
            </p:cNvPr>
            <p:cNvSpPr txBox="1"/>
            <p:nvPr/>
          </p:nvSpPr>
          <p:spPr>
            <a:xfrm>
              <a:off x="4472277" y="1784507"/>
              <a:ext cx="3949350" cy="13583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 GÓC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2548863-19E1-4DEB-9AA8-679ECBC3891E}"/>
              </a:ext>
            </a:extLst>
          </p:cNvPr>
          <p:cNvGrpSpPr/>
          <p:nvPr/>
        </p:nvGrpSpPr>
        <p:grpSpPr>
          <a:xfrm>
            <a:off x="9223513" y="4641573"/>
            <a:ext cx="1968547" cy="1034055"/>
            <a:chOff x="3722255" y="1490091"/>
            <a:chExt cx="5046772" cy="2074467"/>
          </a:xfrm>
        </p:grpSpPr>
        <p:grpSp>
          <p:nvGrpSpPr>
            <p:cNvPr id="96" name="Graphic 7">
              <a:extLst>
                <a:ext uri="{FF2B5EF4-FFF2-40B4-BE49-F238E27FC236}">
                  <a16:creationId xmlns:a16="http://schemas.microsoft.com/office/drawing/2014/main" id="{9C1C440F-24E0-48EC-9359-A6F2AAE379C2}"/>
                </a:ext>
              </a:extLst>
            </p:cNvPr>
            <p:cNvGrpSpPr/>
            <p:nvPr/>
          </p:nvGrpSpPr>
          <p:grpSpPr>
            <a:xfrm>
              <a:off x="3722255" y="1490091"/>
              <a:ext cx="5046772" cy="2074467"/>
              <a:chOff x="609584" y="2133703"/>
              <a:chExt cx="7161964" cy="3608930"/>
            </a:xfrm>
          </p:grpSpPr>
          <p:sp>
            <p:nvSpPr>
              <p:cNvPr id="98" name="Freeform: Shape 106">
                <a:extLst>
                  <a:ext uri="{FF2B5EF4-FFF2-40B4-BE49-F238E27FC236}">
                    <a16:creationId xmlns:a16="http://schemas.microsoft.com/office/drawing/2014/main" id="{099C3D24-3C63-483B-B8F8-204BAF45FF73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9" name="Graphic 7">
                <a:extLst>
                  <a:ext uri="{FF2B5EF4-FFF2-40B4-BE49-F238E27FC236}">
                    <a16:creationId xmlns:a16="http://schemas.microsoft.com/office/drawing/2014/main" id="{B39D8A80-CFA4-4B6D-8F93-4D09B1B14540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4" cy="3608930"/>
                <a:chOff x="609584" y="2133703"/>
                <a:chExt cx="7161964" cy="3608930"/>
              </a:xfrm>
              <a:solidFill>
                <a:srgbClr val="000000"/>
              </a:solidFill>
            </p:grpSpPr>
            <p:grpSp>
              <p:nvGrpSpPr>
                <p:cNvPr id="100" name="Graphic 7">
                  <a:extLst>
                    <a:ext uri="{FF2B5EF4-FFF2-40B4-BE49-F238E27FC236}">
                      <a16:creationId xmlns:a16="http://schemas.microsoft.com/office/drawing/2014/main" id="{8FA68342-EC06-4310-9438-1B2D1A15E6F6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107" name="Freeform: Shape 117">
                    <a:extLst>
                      <a:ext uri="{FF2B5EF4-FFF2-40B4-BE49-F238E27FC236}">
                        <a16:creationId xmlns:a16="http://schemas.microsoft.com/office/drawing/2014/main" id="{90DC1289-AB1B-46BD-B826-0B7C3FFF09F4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Freeform: Shape 118">
                    <a:extLst>
                      <a:ext uri="{FF2B5EF4-FFF2-40B4-BE49-F238E27FC236}">
                        <a16:creationId xmlns:a16="http://schemas.microsoft.com/office/drawing/2014/main" id="{062AF261-3D60-4E67-A93E-0375300EA6E6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1" name="Freeform: Shape 116">
                  <a:extLst>
                    <a:ext uri="{FF2B5EF4-FFF2-40B4-BE49-F238E27FC236}">
                      <a16:creationId xmlns:a16="http://schemas.microsoft.com/office/drawing/2014/main" id="{B6E7B16C-2464-424F-AF38-203F998F9A7E}"/>
                    </a:ext>
                  </a:extLst>
                </p:cNvPr>
                <p:cNvSpPr/>
                <p:nvPr/>
              </p:nvSpPr>
              <p:spPr>
                <a:xfrm>
                  <a:off x="7017936" y="4971685"/>
                  <a:ext cx="625691" cy="703430"/>
                </a:xfrm>
                <a:custGeom>
                  <a:avLst/>
                  <a:gdLst>
                    <a:gd name="connsiteX0" fmla="*/ 104019 w 625691"/>
                    <a:gd name="connsiteY0" fmla="*/ 341438 h 703431"/>
                    <a:gd name="connsiteX1" fmla="*/ 32127 w 625691"/>
                    <a:gd name="connsiteY1" fmla="*/ 0 h 703431"/>
                    <a:gd name="connsiteX2" fmla="*/ 143782 w 625691"/>
                    <a:gd name="connsiteY2" fmla="*/ 0 h 703431"/>
                    <a:gd name="connsiteX3" fmla="*/ 263075 w 625691"/>
                    <a:gd name="connsiteY3" fmla="*/ 379122 h 703431"/>
                    <a:gd name="connsiteX4" fmla="*/ 263075 w 625691"/>
                    <a:gd name="connsiteY4" fmla="*/ 703431 h 703431"/>
                    <a:gd name="connsiteX5" fmla="*/ 0 w 625691"/>
                    <a:gd name="connsiteY5" fmla="*/ 703431 h 703431"/>
                    <a:gd name="connsiteX6" fmla="*/ 0 w 625691"/>
                    <a:gd name="connsiteY6" fmla="*/ 341438 h 703431"/>
                    <a:gd name="connsiteX7" fmla="*/ 104019 w 625691"/>
                    <a:gd name="connsiteY7" fmla="*/ 341438 h 703431"/>
                    <a:gd name="connsiteX8" fmla="*/ 466635 w 625691"/>
                    <a:gd name="connsiteY8" fmla="*/ 341438 h 703431"/>
                    <a:gd name="connsiteX9" fmla="*/ 394744 w 625691"/>
                    <a:gd name="connsiteY9" fmla="*/ 0 h 703431"/>
                    <a:gd name="connsiteX10" fmla="*/ 506399 w 625691"/>
                    <a:gd name="connsiteY10" fmla="*/ 0 h 703431"/>
                    <a:gd name="connsiteX11" fmla="*/ 625691 w 625691"/>
                    <a:gd name="connsiteY11" fmla="*/ 379122 h 703431"/>
                    <a:gd name="connsiteX12" fmla="*/ 625691 w 625691"/>
                    <a:gd name="connsiteY12" fmla="*/ 703431 h 703431"/>
                    <a:gd name="connsiteX13" fmla="*/ 362616 w 625691"/>
                    <a:gd name="connsiteY13" fmla="*/ 703431 h 703431"/>
                    <a:gd name="connsiteX14" fmla="*/ 362616 w 625691"/>
                    <a:gd name="connsiteY14" fmla="*/ 341438 h 703431"/>
                    <a:gd name="connsiteX15" fmla="*/ 466635 w 625691"/>
                    <a:gd name="connsiteY15" fmla="*/ 341438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104019" y="341438"/>
                      </a:moveTo>
                      <a:lnTo>
                        <a:pt x="32127" y="0"/>
                      </a:lnTo>
                      <a:lnTo>
                        <a:pt x="143782" y="0"/>
                      </a:lnTo>
                      <a:lnTo>
                        <a:pt x="263075" y="379122"/>
                      </a:lnTo>
                      <a:lnTo>
                        <a:pt x="263075" y="703431"/>
                      </a:lnTo>
                      <a:lnTo>
                        <a:pt x="0" y="703431"/>
                      </a:lnTo>
                      <a:lnTo>
                        <a:pt x="0" y="341438"/>
                      </a:lnTo>
                      <a:lnTo>
                        <a:pt x="104019" y="341438"/>
                      </a:lnTo>
                      <a:close/>
                      <a:moveTo>
                        <a:pt x="466635" y="341438"/>
                      </a:moveTo>
                      <a:lnTo>
                        <a:pt x="394744" y="0"/>
                      </a:lnTo>
                      <a:lnTo>
                        <a:pt x="506399" y="0"/>
                      </a:lnTo>
                      <a:lnTo>
                        <a:pt x="625691" y="379122"/>
                      </a:lnTo>
                      <a:lnTo>
                        <a:pt x="625691" y="703431"/>
                      </a:lnTo>
                      <a:lnTo>
                        <a:pt x="362616" y="703431"/>
                      </a:lnTo>
                      <a:lnTo>
                        <a:pt x="362616" y="341438"/>
                      </a:lnTo>
                      <a:lnTo>
                        <a:pt x="466635" y="3414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2" name="Graphic 7">
                  <a:extLst>
                    <a:ext uri="{FF2B5EF4-FFF2-40B4-BE49-F238E27FC236}">
                      <a16:creationId xmlns:a16="http://schemas.microsoft.com/office/drawing/2014/main" id="{02ECA5EE-8C3D-434F-A297-DC67B6189B59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103" name="Freeform: Shape 111">
                    <a:extLst>
                      <a:ext uri="{FF2B5EF4-FFF2-40B4-BE49-F238E27FC236}">
                        <a16:creationId xmlns:a16="http://schemas.microsoft.com/office/drawing/2014/main" id="{519606F1-BEE4-4ECA-B87D-504614FFE86A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4" name="Freeform: Shape 112">
                    <a:extLst>
                      <a:ext uri="{FF2B5EF4-FFF2-40B4-BE49-F238E27FC236}">
                        <a16:creationId xmlns:a16="http://schemas.microsoft.com/office/drawing/2014/main" id="{80E04247-D912-49EE-BEE3-C88B758216BC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" name="Freeform: Shape 113">
                    <a:extLst>
                      <a:ext uri="{FF2B5EF4-FFF2-40B4-BE49-F238E27FC236}">
                        <a16:creationId xmlns:a16="http://schemas.microsoft.com/office/drawing/2014/main" id="{BB1B0588-58A3-4716-A303-963801572F24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" name="Freeform: Shape 114">
                    <a:extLst>
                      <a:ext uri="{FF2B5EF4-FFF2-40B4-BE49-F238E27FC236}">
                        <a16:creationId xmlns:a16="http://schemas.microsoft.com/office/drawing/2014/main" id="{6F32A679-76B8-422A-8B43-22843B229D3E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9514BD8-52F4-430C-A671-D41D46A02CB9}"/>
                </a:ext>
              </a:extLst>
            </p:cNvPr>
            <p:cNvSpPr txBox="1"/>
            <p:nvPr/>
          </p:nvSpPr>
          <p:spPr>
            <a:xfrm>
              <a:off x="4472277" y="1784507"/>
              <a:ext cx="3949350" cy="13583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 GÓC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936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矩形 3">
            <a:extLst>
              <a:ext uri="{FF2B5EF4-FFF2-40B4-BE49-F238E27FC236}">
                <a16:creationId xmlns:a16="http://schemas.microsoft.com/office/drawing/2014/main" id="{F1479EAF-401C-7FCD-D698-0D3103291BAB}"/>
              </a:ext>
            </a:extLst>
          </p:cNvPr>
          <p:cNvSpPr/>
          <p:nvPr/>
        </p:nvSpPr>
        <p:spPr>
          <a:xfrm>
            <a:off x="1835726" y="931834"/>
            <a:ext cx="3846617" cy="496804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999BF685-4EAD-7636-BE92-536D05223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14" y="931834"/>
            <a:ext cx="476140" cy="496804"/>
          </a:xfrm>
          <a:prstGeom prst="rect">
            <a:avLst/>
          </a:prstGeom>
        </p:spPr>
      </p:pic>
      <p:sp>
        <p:nvSpPr>
          <p:cNvPr id="5" name="文本框 2">
            <a:extLst>
              <a:ext uri="{FF2B5EF4-FFF2-40B4-BE49-F238E27FC236}">
                <a16:creationId xmlns:a16="http://schemas.microsoft.com/office/drawing/2014/main" id="{3BECFC33-B02B-A3DA-9CE6-1D693F23BF36}"/>
              </a:ext>
            </a:extLst>
          </p:cNvPr>
          <p:cNvSpPr txBox="1"/>
          <p:nvPr/>
        </p:nvSpPr>
        <p:spPr>
          <a:xfrm>
            <a:off x="1835725" y="843863"/>
            <a:ext cx="411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2E8B7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 Operation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D9E125-67AC-9A3C-913C-DD8DA1E824AA}"/>
              </a:ext>
            </a:extLst>
          </p:cNvPr>
          <p:cNvGrpSpPr/>
          <p:nvPr/>
        </p:nvGrpSpPr>
        <p:grpSpPr>
          <a:xfrm>
            <a:off x="457199" y="275897"/>
            <a:ext cx="11734801" cy="1222703"/>
            <a:chOff x="457200" y="275897"/>
            <a:chExt cx="9182100" cy="122270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C99159A-5327-2790-894E-4FA92CD89F84}"/>
                </a:ext>
              </a:extLst>
            </p:cNvPr>
            <p:cNvGrpSpPr/>
            <p:nvPr/>
          </p:nvGrpSpPr>
          <p:grpSpPr>
            <a:xfrm>
              <a:off x="1290451" y="484363"/>
              <a:ext cx="8348849" cy="1014237"/>
              <a:chOff x="1290451" y="484363"/>
              <a:chExt cx="8348849" cy="101423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C39B025-5FA1-0028-3171-D70EF822F4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0451" y="484363"/>
                <a:ext cx="834884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26CB24-78C0-819C-CAA8-D6FE9E2551A1}"/>
                  </a:ext>
                </a:extLst>
              </p:cNvPr>
              <p:cNvSpPr txBox="1"/>
              <p:nvPr/>
            </p:nvSpPr>
            <p:spPr>
              <a:xfrm>
                <a:off x="1318096" y="642027"/>
                <a:ext cx="8258987" cy="5170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b) Dùng ê ke để kiểm tra xem hình nào ở câu a có bốn góc vuông.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0D74EDD-F6B3-CC0A-F7AE-DDB291A1BC97}"/>
                </a:ext>
              </a:extLst>
            </p:cNvPr>
            <p:cNvGrpSpPr/>
            <p:nvPr/>
          </p:nvGrpSpPr>
          <p:grpSpPr>
            <a:xfrm>
              <a:off x="457200" y="275897"/>
              <a:ext cx="865929" cy="1214973"/>
              <a:chOff x="457200" y="275897"/>
              <a:chExt cx="865929" cy="1214973"/>
            </a:xfrm>
          </p:grpSpPr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F1A0A021-E849-8DE5-A604-3B2AFF16B52D}"/>
                  </a:ext>
                </a:extLst>
              </p:cNvPr>
              <p:cNvSpPr/>
              <p:nvPr/>
            </p:nvSpPr>
            <p:spPr>
              <a:xfrm>
                <a:off x="457200" y="275897"/>
                <a:ext cx="865929" cy="121497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7C852D-AC85-206D-D94E-2DAF2C275637}"/>
                  </a:ext>
                </a:extLst>
              </p:cNvPr>
              <p:cNvSpPr txBox="1"/>
              <p:nvPr/>
            </p:nvSpPr>
            <p:spPr>
              <a:xfrm>
                <a:off x="661974" y="630271"/>
                <a:ext cx="38472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Calibri" panose="020F0502020204030204" pitchFamily="34" charset="0"/>
                  </a:rPr>
                  <a:t>4</a:t>
                </a:r>
              </a:p>
            </p:txBody>
          </p:sp>
        </p:grp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8828557B-4599-4EB3-BEA2-EDFF8BA93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841551"/>
            <a:ext cx="9586912" cy="2797123"/>
          </a:xfrm>
          <a:prstGeom prst="rect">
            <a:avLst/>
          </a:prstGeom>
        </p:spPr>
      </p:pic>
      <p:pic>
        <p:nvPicPr>
          <p:cNvPr id="81" name="Picture 80" descr="Logo&#10;&#10;Description automatically generated">
            <a:extLst>
              <a:ext uri="{FF2B5EF4-FFF2-40B4-BE49-F238E27FC236}">
                <a16:creationId xmlns:a16="http://schemas.microsoft.com/office/drawing/2014/main" id="{EDE0C5D2-1020-4D13-B4F3-58F07DB8C8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95" y="2278776"/>
            <a:ext cx="2338387" cy="1809754"/>
          </a:xfrm>
          <a:prstGeom prst="rect">
            <a:avLst/>
          </a:prstGeom>
        </p:spPr>
      </p:pic>
      <p:pic>
        <p:nvPicPr>
          <p:cNvPr id="82" name="Picture 81" descr="Logo&#10;&#10;Description automatically generated">
            <a:extLst>
              <a:ext uri="{FF2B5EF4-FFF2-40B4-BE49-F238E27FC236}">
                <a16:creationId xmlns:a16="http://schemas.microsoft.com/office/drawing/2014/main" id="{0D75A4AE-89A5-4221-82D9-CD2A10030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6978" y="1980604"/>
            <a:ext cx="2338387" cy="1809754"/>
          </a:xfrm>
          <a:prstGeom prst="rect">
            <a:avLst/>
          </a:prstGeom>
        </p:spPr>
      </p:pic>
      <p:pic>
        <p:nvPicPr>
          <p:cNvPr id="83" name="Picture 82" descr="Logo&#10;&#10;Description automatically generated">
            <a:extLst>
              <a:ext uri="{FF2B5EF4-FFF2-40B4-BE49-F238E27FC236}">
                <a16:creationId xmlns:a16="http://schemas.microsoft.com/office/drawing/2014/main" id="{26C65036-AEF3-4516-9464-78C0DEDAA0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9962" y="1940849"/>
            <a:ext cx="2338387" cy="1809754"/>
          </a:xfrm>
          <a:prstGeom prst="rect">
            <a:avLst/>
          </a:prstGeom>
        </p:spPr>
      </p:pic>
      <p:pic>
        <p:nvPicPr>
          <p:cNvPr id="84" name="Picture 83" descr="Logo&#10;&#10;Description automatically generated">
            <a:extLst>
              <a:ext uri="{FF2B5EF4-FFF2-40B4-BE49-F238E27FC236}">
                <a16:creationId xmlns:a16="http://schemas.microsoft.com/office/drawing/2014/main" id="{EBDF862E-6048-4C9B-8415-22B0A828E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9841" y="2248961"/>
            <a:ext cx="2338387" cy="180975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B85C7C7-CEE6-4A04-A2F1-0B6523851027}"/>
              </a:ext>
            </a:extLst>
          </p:cNvPr>
          <p:cNvSpPr/>
          <p:nvPr/>
        </p:nvSpPr>
        <p:spPr>
          <a:xfrm>
            <a:off x="765313" y="4214192"/>
            <a:ext cx="2514600" cy="1341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3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33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3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3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3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3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85" name="Picture 84" descr="Logo&#10;&#10;Description automatically generated">
            <a:extLst>
              <a:ext uri="{FF2B5EF4-FFF2-40B4-BE49-F238E27FC236}">
                <a16:creationId xmlns:a16="http://schemas.microsoft.com/office/drawing/2014/main" id="{5849D079-080F-426C-A3E5-76D345CF4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92677" y="2229084"/>
            <a:ext cx="2338387" cy="1809754"/>
          </a:xfrm>
          <a:prstGeom prst="rect">
            <a:avLst/>
          </a:prstGeom>
        </p:spPr>
      </p:pic>
      <p:pic>
        <p:nvPicPr>
          <p:cNvPr id="86" name="Picture 85" descr="Logo&#10;&#10;Description automatically generated">
            <a:extLst>
              <a:ext uri="{FF2B5EF4-FFF2-40B4-BE49-F238E27FC236}">
                <a16:creationId xmlns:a16="http://schemas.microsoft.com/office/drawing/2014/main" id="{4298146C-7CAB-4F2A-8091-86BA459AC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4687">
            <a:off x="3065296" y="2457684"/>
            <a:ext cx="2338387" cy="1809754"/>
          </a:xfrm>
          <a:prstGeom prst="rect">
            <a:avLst/>
          </a:prstGeom>
        </p:spPr>
      </p:pic>
      <p:pic>
        <p:nvPicPr>
          <p:cNvPr id="87" name="Picture 86" descr="Logo&#10;&#10;Description automatically generated">
            <a:extLst>
              <a:ext uri="{FF2B5EF4-FFF2-40B4-BE49-F238E27FC236}">
                <a16:creationId xmlns:a16="http://schemas.microsoft.com/office/drawing/2014/main" id="{7372CC0E-4A35-417C-980F-301222126E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066">
            <a:off x="3602010" y="2805553"/>
            <a:ext cx="2338387" cy="1809754"/>
          </a:xfrm>
          <a:prstGeom prst="rect">
            <a:avLst/>
          </a:prstGeom>
        </p:spPr>
      </p:pic>
      <p:pic>
        <p:nvPicPr>
          <p:cNvPr id="88" name="Picture 87" descr="Logo&#10;&#10;Description automatically generated">
            <a:extLst>
              <a:ext uri="{FF2B5EF4-FFF2-40B4-BE49-F238E27FC236}">
                <a16:creationId xmlns:a16="http://schemas.microsoft.com/office/drawing/2014/main" id="{F78E9FA6-8C4A-412C-ABF4-ED6C598015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6" y="2268839"/>
            <a:ext cx="2338387" cy="1809754"/>
          </a:xfrm>
          <a:prstGeom prst="rect">
            <a:avLst/>
          </a:prstGeom>
        </p:spPr>
      </p:pic>
      <p:pic>
        <p:nvPicPr>
          <p:cNvPr id="89" name="Picture 88" descr="Logo&#10;&#10;Description automatically generated">
            <a:extLst>
              <a:ext uri="{FF2B5EF4-FFF2-40B4-BE49-F238E27FC236}">
                <a16:creationId xmlns:a16="http://schemas.microsoft.com/office/drawing/2014/main" id="{93C2E4C1-7F25-4165-9001-141B1FA0C4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5271" y="2974519"/>
            <a:ext cx="2338387" cy="1809754"/>
          </a:xfrm>
          <a:prstGeom prst="rect">
            <a:avLst/>
          </a:prstGeom>
        </p:spPr>
      </p:pic>
      <p:pic>
        <p:nvPicPr>
          <p:cNvPr id="90" name="Picture 89" descr="Logo&#10;&#10;Description automatically generated">
            <a:extLst>
              <a:ext uri="{FF2B5EF4-FFF2-40B4-BE49-F238E27FC236}">
                <a16:creationId xmlns:a16="http://schemas.microsoft.com/office/drawing/2014/main" id="{2E1C08EB-CDFC-42AE-98CA-D50F22E7D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65091" y="2944702"/>
            <a:ext cx="2338387" cy="1809754"/>
          </a:xfrm>
          <a:prstGeom prst="rect">
            <a:avLst/>
          </a:prstGeom>
        </p:spPr>
      </p:pic>
      <p:pic>
        <p:nvPicPr>
          <p:cNvPr id="91" name="Picture 90" descr="Logo&#10;&#10;Description automatically generated">
            <a:extLst>
              <a:ext uri="{FF2B5EF4-FFF2-40B4-BE49-F238E27FC236}">
                <a16:creationId xmlns:a16="http://schemas.microsoft.com/office/drawing/2014/main" id="{2DE8D4F6-743C-41B2-AB90-19FECA6C54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24725" y="2235471"/>
            <a:ext cx="2338387" cy="1809754"/>
          </a:xfrm>
          <a:prstGeom prst="rect">
            <a:avLst/>
          </a:prstGeom>
        </p:spPr>
      </p:pic>
      <p:pic>
        <p:nvPicPr>
          <p:cNvPr id="93" name="Picture 92" descr="Logo&#10;&#10;Description automatically generated">
            <a:extLst>
              <a:ext uri="{FF2B5EF4-FFF2-40B4-BE49-F238E27FC236}">
                <a16:creationId xmlns:a16="http://schemas.microsoft.com/office/drawing/2014/main" id="{9C0D4CDB-3AEB-41D5-9EEC-FB30283D5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079" y="2278780"/>
            <a:ext cx="2338387" cy="1809754"/>
          </a:xfrm>
          <a:prstGeom prst="rect">
            <a:avLst/>
          </a:prstGeom>
        </p:spPr>
      </p:pic>
      <p:pic>
        <p:nvPicPr>
          <p:cNvPr id="94" name="Picture 93" descr="Logo&#10;&#10;Description automatically generated">
            <a:extLst>
              <a:ext uri="{FF2B5EF4-FFF2-40B4-BE49-F238E27FC236}">
                <a16:creationId xmlns:a16="http://schemas.microsoft.com/office/drawing/2014/main" id="{F698F931-A379-4086-8081-6B35F1D3D8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39322" y="2427867"/>
            <a:ext cx="2338387" cy="1809754"/>
          </a:xfrm>
          <a:prstGeom prst="rect">
            <a:avLst/>
          </a:prstGeom>
        </p:spPr>
      </p:pic>
      <p:pic>
        <p:nvPicPr>
          <p:cNvPr id="109" name="Picture 108" descr="Logo&#10;&#10;Description automatically generated">
            <a:extLst>
              <a:ext uri="{FF2B5EF4-FFF2-40B4-BE49-F238E27FC236}">
                <a16:creationId xmlns:a16="http://schemas.microsoft.com/office/drawing/2014/main" id="{C5CEF407-FD62-41CD-A8F9-39BAA3A98A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80296" y="2398051"/>
            <a:ext cx="2338387" cy="1809754"/>
          </a:xfrm>
          <a:prstGeom prst="rect">
            <a:avLst/>
          </a:prstGeom>
        </p:spPr>
      </p:pic>
      <p:pic>
        <p:nvPicPr>
          <p:cNvPr id="110" name="Picture 109" descr="Logo&#10;&#10;Description automatically generated">
            <a:extLst>
              <a:ext uri="{FF2B5EF4-FFF2-40B4-BE49-F238E27FC236}">
                <a16:creationId xmlns:a16="http://schemas.microsoft.com/office/drawing/2014/main" id="{7DE02250-21A7-466F-8AAB-B15C03B225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29993" y="2248963"/>
            <a:ext cx="2338387" cy="1809754"/>
          </a:xfrm>
          <a:prstGeom prst="rect">
            <a:avLst/>
          </a:prstGeom>
        </p:spPr>
      </p:pic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B6B8D7C9-84B1-4727-A9BB-C5C4D0F70E14}"/>
              </a:ext>
            </a:extLst>
          </p:cNvPr>
          <p:cNvSpPr/>
          <p:nvPr/>
        </p:nvSpPr>
        <p:spPr>
          <a:xfrm>
            <a:off x="8918713" y="4585667"/>
            <a:ext cx="2514600" cy="1341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3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 </a:t>
            </a:r>
            <a:r>
              <a:rPr lang="en-US" sz="33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3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3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3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3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84230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1" grpId="0" animBg="1"/>
    </p:bldLst>
  </p:timing>
</p:sld>
</file>

<file path=ppt/theme/theme1.xml><?xml version="1.0" encoding="utf-8"?>
<a:theme xmlns:a="http://schemas.openxmlformats.org/drawingml/2006/main" name="The Fruit Box Thesis by Slidesgo">
  <a:themeElements>
    <a:clrScheme name="Simple Light">
      <a:dk1>
        <a:srgbClr val="2BC7B3"/>
      </a:dk1>
      <a:lt1>
        <a:srgbClr val="2E8B76"/>
      </a:lt1>
      <a:dk2>
        <a:srgbClr val="475353"/>
      </a:dk2>
      <a:lt2>
        <a:srgbClr val="FFFFFF"/>
      </a:lt2>
      <a:accent1>
        <a:srgbClr val="2BC7B3"/>
      </a:accent1>
      <a:accent2>
        <a:srgbClr val="2E8B76"/>
      </a:accent2>
      <a:accent3>
        <a:srgbClr val="FFFFFF"/>
      </a:accent3>
      <a:accent4>
        <a:srgbClr val="475353"/>
      </a:accent4>
      <a:accent5>
        <a:srgbClr val="2BC7B3"/>
      </a:accent5>
      <a:accent6>
        <a:srgbClr val="2E8B76"/>
      </a:accent6>
      <a:hlink>
        <a:srgbClr val="4753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423</Words>
  <Application>Microsoft Office PowerPoint</Application>
  <PresentationFormat>Widescreen</PresentationFormat>
  <Paragraphs>51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等线</vt:lpstr>
      <vt:lpstr>微软雅黑</vt:lpstr>
      <vt:lpstr>Arial</vt:lpstr>
      <vt:lpstr>Calibri</vt:lpstr>
      <vt:lpstr>Cambria</vt:lpstr>
      <vt:lpstr>Merienda One</vt:lpstr>
      <vt:lpstr>SVN-Poky's</vt:lpstr>
      <vt:lpstr>Times New Roman</vt:lpstr>
      <vt:lpstr>The Fruit Box Thesis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15</cp:revision>
  <dcterms:created xsi:type="dcterms:W3CDTF">2022-12-17T09:41:02Z</dcterms:created>
  <dcterms:modified xsi:type="dcterms:W3CDTF">2022-12-25T13:16:00Z</dcterms:modified>
</cp:coreProperties>
</file>