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notesMasterIdLst>
    <p:notesMasterId r:id="rId23"/>
  </p:notesMasterIdLst>
  <p:sldIdLst>
    <p:sldId id="415" r:id="rId3"/>
    <p:sldId id="453" r:id="rId4"/>
    <p:sldId id="448" r:id="rId5"/>
    <p:sldId id="315" r:id="rId6"/>
    <p:sldId id="317" r:id="rId7"/>
    <p:sldId id="319" r:id="rId8"/>
    <p:sldId id="321" r:id="rId9"/>
    <p:sldId id="324" r:id="rId10"/>
    <p:sldId id="454" r:id="rId11"/>
    <p:sldId id="455" r:id="rId12"/>
    <p:sldId id="458" r:id="rId13"/>
    <p:sldId id="446" r:id="rId14"/>
    <p:sldId id="449" r:id="rId15"/>
    <p:sldId id="451" r:id="rId16"/>
    <p:sldId id="450" r:id="rId17"/>
    <p:sldId id="462" r:id="rId18"/>
    <p:sldId id="459" r:id="rId19"/>
    <p:sldId id="460" r:id="rId20"/>
    <p:sldId id="452" r:id="rId21"/>
    <p:sldId id="461" r:id="rId22"/>
  </p:sldIdLst>
  <p:sldSz cx="16276638" cy="9144000"/>
  <p:notesSz cx="6858000" cy="9144000"/>
  <p:custDataLst>
    <p:tags r:id="rId24"/>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00CC"/>
    <a:srgbClr val="0000FF"/>
    <a:srgbClr val="FF7C80"/>
    <a:srgbClr val="FF6600"/>
    <a:srgbClr val="6600CC"/>
    <a:srgbClr val="3333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12" autoAdjust="0"/>
    <p:restoredTop sz="99290" autoAdjust="0"/>
  </p:normalViewPr>
  <p:slideViewPr>
    <p:cSldViewPr>
      <p:cViewPr varScale="1">
        <p:scale>
          <a:sx n="47" d="100"/>
          <a:sy n="47" d="100"/>
        </p:scale>
        <p:origin x="744" y="64"/>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Hình ảnh 7" descr="Ảnh có chứa văn bản&#10;&#10;Mô tả được tạo tự động">
            <a:extLst>
              <a:ext uri="{FF2B5EF4-FFF2-40B4-BE49-F238E27FC236}">
                <a16:creationId xmlns:a16="http://schemas.microsoft.com/office/drawing/2014/main" id="{BCB99F87-ABE2-FE25-419A-9091EE5781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6256001" cy="9144000"/>
          </a:xfrm>
          <a:prstGeom prst="rect">
            <a:avLst/>
          </a:prstGeom>
        </p:spPr>
      </p:pic>
    </p:spTree>
    <p:extLst>
      <p:ext uri="{BB962C8B-B14F-4D97-AF65-F5344CB8AC3E}">
        <p14:creationId xmlns:p14="http://schemas.microsoft.com/office/powerpoint/2010/main" val="173686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DDE9AB"/>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52129" y="378986"/>
            <a:ext cx="15372380" cy="8386032"/>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ình ảnh 1" descr="Ảnh có chứa văn bản, bánh xe&#10;&#10;Mô tả được tạo tự động">
            <a:extLst>
              <a:ext uri="{FF2B5EF4-FFF2-40B4-BE49-F238E27FC236}">
                <a16:creationId xmlns:a16="http://schemas.microsoft.com/office/drawing/2014/main" id="{2B2C442D-FED9-FAB8-EC43-622E09F790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964" y="406401"/>
            <a:ext cx="16195899" cy="8087682"/>
          </a:xfrm>
          <a:prstGeom prst="rect">
            <a:avLst/>
          </a:prstGeom>
        </p:spPr>
      </p:pic>
    </p:spTree>
    <p:extLst>
      <p:ext uri="{BB962C8B-B14F-4D97-AF65-F5344CB8AC3E}">
        <p14:creationId xmlns:p14="http://schemas.microsoft.com/office/powerpoint/2010/main" val="2746815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74"/>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8AFFA05E-875C-CF57-095B-9048AEB234F1}"/>
              </a:ext>
            </a:extLst>
          </p:cNvPr>
          <p:cNvPicPr>
            <a:picLocks noChangeAspect="1"/>
          </p:cNvPicPr>
          <p:nvPr userDrawn="1"/>
        </p:nvPicPr>
        <p:blipFill>
          <a:blip r:embed="rId2"/>
          <a:stretch>
            <a:fillRect/>
          </a:stretch>
        </p:blipFill>
        <p:spPr>
          <a:xfrm>
            <a:off x="838246" y="0"/>
            <a:ext cx="14600146" cy="9144000"/>
          </a:xfrm>
          <a:prstGeom prst="rect">
            <a:avLst/>
          </a:prstGeom>
        </p:spPr>
      </p:pic>
    </p:spTree>
    <p:extLst>
      <p:ext uri="{BB962C8B-B14F-4D97-AF65-F5344CB8AC3E}">
        <p14:creationId xmlns:p14="http://schemas.microsoft.com/office/powerpoint/2010/main" val="745279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ố trí Tùy chỉnh">
    <p:spTree>
      <p:nvGrpSpPr>
        <p:cNvPr id="1" name=""/>
        <p:cNvGrpSpPr/>
        <p:nvPr/>
      </p:nvGrpSpPr>
      <p:grpSpPr>
        <a:xfrm>
          <a:off x="0" y="0"/>
          <a:ext cx="0" cy="0"/>
          <a:chOff x="0" y="0"/>
          <a:chExt cx="0" cy="0"/>
        </a:xfrm>
      </p:grpSpPr>
      <p:pic>
        <p:nvPicPr>
          <p:cNvPr id="4" name="Hình ảnh 3" descr="Ảnh có chứa văn bản&#10;&#10;Mô tả được tạo tự động">
            <a:extLst>
              <a:ext uri="{FF2B5EF4-FFF2-40B4-BE49-F238E27FC236}">
                <a16:creationId xmlns:a16="http://schemas.microsoft.com/office/drawing/2014/main" id="{81CEEA49-E470-6D7C-4FDB-2A52BE2151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62" y="0"/>
            <a:ext cx="16256001" cy="9144000"/>
          </a:xfrm>
          <a:prstGeom prst="rect">
            <a:avLst/>
          </a:prstGeom>
        </p:spPr>
      </p:pic>
    </p:spTree>
    <p:extLst>
      <p:ext uri="{BB962C8B-B14F-4D97-AF65-F5344CB8AC3E}">
        <p14:creationId xmlns:p14="http://schemas.microsoft.com/office/powerpoint/2010/main" val="1554714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reserve="1" userDrawn="1">
  <p:cSld name="Blank">
    <p:bg>
      <p:bgPr>
        <a:solidFill>
          <a:srgbClr val="DDE9AB"/>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901320" y="1510926"/>
            <a:ext cx="4218049" cy="42127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92D050"/>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4" name="Google Shape;13;p2"/>
          <p:cNvGrpSpPr/>
          <p:nvPr userDrawn="1"/>
        </p:nvGrpSpPr>
        <p:grpSpPr>
          <a:xfrm rot="10800000" flipH="1">
            <a:off x="0" y="2956423"/>
            <a:ext cx="18111893" cy="6187577"/>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2788840" y="18334"/>
            <a:ext cx="13489269" cy="658752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62BB47"/>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8" name="Google Shape;267;p25"/>
          <p:cNvGrpSpPr/>
          <p:nvPr userDrawn="1"/>
        </p:nvGrpSpPr>
        <p:grpSpPr>
          <a:xfrm rot="1093143">
            <a:off x="13679320" y="6404525"/>
            <a:ext cx="1736452" cy="1665154"/>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784707" y="2090615"/>
            <a:ext cx="4218049" cy="42127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3208812" y="-53911"/>
            <a:ext cx="13117578" cy="618737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sp>
        <p:nvSpPr>
          <p:cNvPr id="19" name="Google Shape;199;p25"/>
          <p:cNvSpPr/>
          <p:nvPr userDrawn="1"/>
        </p:nvSpPr>
        <p:spPr>
          <a:xfrm>
            <a:off x="4083462" y="1639945"/>
            <a:ext cx="1049822" cy="1007986"/>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15003942" y="4095493"/>
            <a:ext cx="915463" cy="843346"/>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13581614" y="4584882"/>
            <a:ext cx="1316022" cy="121222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2626468" y="347701"/>
            <a:ext cx="555673" cy="53352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6444054" y="470613"/>
            <a:ext cx="3161543" cy="25218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CF2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p:cNvSpPr txBox="1"/>
            <p:nvPr userDrawn="1"/>
          </p:nvSpPr>
          <p:spPr>
            <a:xfrm>
              <a:off x="3811898" y="678821"/>
              <a:ext cx="1262746" cy="482837"/>
            </a:xfrm>
            <a:prstGeom prst="rect">
              <a:avLst/>
            </a:prstGeom>
            <a:noFill/>
          </p:spPr>
          <p:txBody>
            <a:bodyPr wrap="none" rtlCol="0">
              <a:spAutoFit/>
            </a:bodyPr>
            <a:lstStyle/>
            <a:p>
              <a:r>
                <a:rPr lang="en-US" sz="4978" dirty="0">
                  <a:solidFill>
                    <a:srgbClr val="438030"/>
                  </a:solidFill>
                  <a:latin typeface="UTM Cookies" panose="02040603050506020204" pitchFamily="18" charset="0"/>
                </a:rPr>
                <a:t>CHỦ</a:t>
              </a:r>
              <a:r>
                <a:rPr lang="en-US" sz="4978" baseline="0" dirty="0">
                  <a:solidFill>
                    <a:srgbClr val="438030"/>
                  </a:solidFill>
                  <a:latin typeface="UTM Cookies" panose="02040603050506020204" pitchFamily="18" charset="0"/>
                </a:rPr>
                <a:t> ĐỀ</a:t>
              </a:r>
              <a:endParaRPr lang="en-US" sz="4978" dirty="0">
                <a:solidFill>
                  <a:srgbClr val="438030"/>
                </a:solidFill>
                <a:latin typeface="UTM Cookies" panose="02040603050506020204" pitchFamily="18" charset="0"/>
              </a:endParaRPr>
            </a:p>
          </p:txBody>
        </p:sp>
      </p:grpSp>
      <p:sp>
        <p:nvSpPr>
          <p:cNvPr id="37" name="Google Shape;273;p25"/>
          <p:cNvSpPr/>
          <p:nvPr userDrawn="1"/>
        </p:nvSpPr>
        <p:spPr>
          <a:xfrm rot="-1177723">
            <a:off x="6774864" y="625646"/>
            <a:ext cx="555673" cy="53352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7054985" y="2215641"/>
            <a:ext cx="892063" cy="1800533"/>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17" descr="Logo, company name&#10;&#10;Description automatically generated">
            <a:extLst>
              <a:ext uri="{FF2B5EF4-FFF2-40B4-BE49-F238E27FC236}">
                <a16:creationId xmlns:a16="http://schemas.microsoft.com/office/drawing/2014/main" id="{865D6CC9-776C-FC68-65D2-22FEA20F5D42}"/>
              </a:ext>
            </a:extLst>
          </p:cNvPr>
          <p:cNvPicPr>
            <a:picLocks noChangeAspect="1"/>
          </p:cNvPicPr>
          <p:nvPr userDrawn="1"/>
        </p:nvPicPr>
        <p:blipFill>
          <a:blip r:embed="rId2"/>
          <a:stretch>
            <a:fillRect/>
          </a:stretch>
        </p:blipFill>
        <p:spPr>
          <a:xfrm>
            <a:off x="137519" y="135765"/>
            <a:ext cx="1647189" cy="2083353"/>
          </a:xfrm>
          <a:prstGeom prst="rect">
            <a:avLst/>
          </a:prstGeom>
        </p:spPr>
      </p:pic>
      <p:pic>
        <p:nvPicPr>
          <p:cNvPr id="51" name="Picture 50">
            <a:extLst>
              <a:ext uri="{FF2B5EF4-FFF2-40B4-BE49-F238E27FC236}">
                <a16:creationId xmlns:a16="http://schemas.microsoft.com/office/drawing/2014/main" id="{D2AD4056-4787-88D0-DCBD-BD87C994B6C3}"/>
              </a:ext>
            </a:extLst>
          </p:cNvPr>
          <p:cNvPicPr>
            <a:picLocks noChangeAspect="1"/>
          </p:cNvPicPr>
          <p:nvPr userDrawn="1"/>
        </p:nvPicPr>
        <p:blipFill>
          <a:blip r:embed="rId3"/>
          <a:stretch>
            <a:fillRect/>
          </a:stretch>
        </p:blipFill>
        <p:spPr>
          <a:xfrm>
            <a:off x="1" y="4070653"/>
            <a:ext cx="7075526" cy="2763760"/>
          </a:xfrm>
          <a:prstGeom prst="rect">
            <a:avLst/>
          </a:prstGeom>
        </p:spPr>
      </p:pic>
      <p:pic>
        <p:nvPicPr>
          <p:cNvPr id="2" name="Hình ảnh 1">
            <a:extLst>
              <a:ext uri="{FF2B5EF4-FFF2-40B4-BE49-F238E27FC236}">
                <a16:creationId xmlns:a16="http://schemas.microsoft.com/office/drawing/2014/main" id="{86E1F17C-80E7-AFC9-854C-4EF606E34617}"/>
              </a:ext>
            </a:extLst>
          </p:cNvPr>
          <p:cNvPicPr>
            <a:picLocks noChangeAspect="1"/>
          </p:cNvPicPr>
          <p:nvPr userDrawn="1"/>
        </p:nvPicPr>
        <p:blipFill>
          <a:blip r:embed="rId4"/>
          <a:stretch>
            <a:fillRect/>
          </a:stretch>
        </p:blipFill>
        <p:spPr>
          <a:xfrm>
            <a:off x="8950322" y="100190"/>
            <a:ext cx="8175192" cy="5002852"/>
          </a:xfrm>
          <a:prstGeom prst="rect">
            <a:avLst/>
          </a:prstGeom>
        </p:spPr>
      </p:pic>
    </p:spTree>
    <p:extLst>
      <p:ext uri="{BB962C8B-B14F-4D97-AF65-F5344CB8AC3E}">
        <p14:creationId xmlns:p14="http://schemas.microsoft.com/office/powerpoint/2010/main" val="4009550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DDE9AB"/>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52129" y="378986"/>
            <a:ext cx="15372380" cy="8386032"/>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1813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DDE9AB"/>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52129" y="378986"/>
            <a:ext cx="15372380" cy="8386032"/>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ình ảnh 1" descr="Ảnh có chứa văn bản, bánh xe&#10;&#10;Mô tả được tạo tự động">
            <a:extLst>
              <a:ext uri="{FF2B5EF4-FFF2-40B4-BE49-F238E27FC236}">
                <a16:creationId xmlns:a16="http://schemas.microsoft.com/office/drawing/2014/main" id="{2B2C442D-FED9-FAB8-EC43-622E09F790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964" y="406401"/>
            <a:ext cx="16195899" cy="8087682"/>
          </a:xfrm>
          <a:prstGeom prst="rect">
            <a:avLst/>
          </a:prstGeom>
        </p:spPr>
      </p:pic>
    </p:spTree>
    <p:extLst>
      <p:ext uri="{BB962C8B-B14F-4D97-AF65-F5344CB8AC3E}">
        <p14:creationId xmlns:p14="http://schemas.microsoft.com/office/powerpoint/2010/main" val="3773037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74"/>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8AFFA05E-875C-CF57-095B-9048AEB234F1}"/>
              </a:ext>
            </a:extLst>
          </p:cNvPr>
          <p:cNvPicPr>
            <a:picLocks noChangeAspect="1"/>
          </p:cNvPicPr>
          <p:nvPr userDrawn="1"/>
        </p:nvPicPr>
        <p:blipFill>
          <a:blip r:embed="rId2"/>
          <a:stretch>
            <a:fillRect/>
          </a:stretch>
        </p:blipFill>
        <p:spPr>
          <a:xfrm>
            <a:off x="838246" y="0"/>
            <a:ext cx="14600146" cy="9144000"/>
          </a:xfrm>
          <a:prstGeom prst="rect">
            <a:avLst/>
          </a:prstGeom>
        </p:spPr>
      </p:pic>
    </p:spTree>
    <p:extLst>
      <p:ext uri="{BB962C8B-B14F-4D97-AF65-F5344CB8AC3E}">
        <p14:creationId xmlns:p14="http://schemas.microsoft.com/office/powerpoint/2010/main" val="4256855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ố trí Tùy chỉnh">
    <p:spTree>
      <p:nvGrpSpPr>
        <p:cNvPr id="1" name=""/>
        <p:cNvGrpSpPr/>
        <p:nvPr/>
      </p:nvGrpSpPr>
      <p:grpSpPr>
        <a:xfrm>
          <a:off x="0" y="0"/>
          <a:ext cx="0" cy="0"/>
          <a:chOff x="0" y="0"/>
          <a:chExt cx="0" cy="0"/>
        </a:xfrm>
      </p:grpSpPr>
      <p:pic>
        <p:nvPicPr>
          <p:cNvPr id="4" name="Hình ảnh 3" descr="Ảnh có chứa văn bản&#10;&#10;Mô tả được tạo tự động">
            <a:extLst>
              <a:ext uri="{FF2B5EF4-FFF2-40B4-BE49-F238E27FC236}">
                <a16:creationId xmlns:a16="http://schemas.microsoft.com/office/drawing/2014/main" id="{81CEEA49-E470-6D7C-4FDB-2A52BE2151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62" y="0"/>
            <a:ext cx="16256001" cy="9144000"/>
          </a:xfrm>
          <a:prstGeom prst="rect">
            <a:avLst/>
          </a:prstGeom>
        </p:spPr>
      </p:pic>
    </p:spTree>
    <p:extLst>
      <p:ext uri="{BB962C8B-B14F-4D97-AF65-F5344CB8AC3E}">
        <p14:creationId xmlns:p14="http://schemas.microsoft.com/office/powerpoint/2010/main" val="322456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Hình ảnh 7" descr="Ảnh có chứa văn bản&#10;&#10;Mô tả được tạo tự động">
            <a:extLst>
              <a:ext uri="{FF2B5EF4-FFF2-40B4-BE49-F238E27FC236}">
                <a16:creationId xmlns:a16="http://schemas.microsoft.com/office/drawing/2014/main" id="{BCB99F87-ABE2-FE25-419A-9091EE5781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6256001" cy="9144000"/>
          </a:xfrm>
          <a:prstGeom prst="rect">
            <a:avLst/>
          </a:prstGeom>
        </p:spPr>
      </p:pic>
    </p:spTree>
    <p:extLst>
      <p:ext uri="{BB962C8B-B14F-4D97-AF65-F5344CB8AC3E}">
        <p14:creationId xmlns:p14="http://schemas.microsoft.com/office/powerpoint/2010/main" val="1694623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preserve="1" userDrawn="1">
  <p:cSld name="Blank">
    <p:bg>
      <p:bgPr>
        <a:solidFill>
          <a:srgbClr val="DDE9AB"/>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901320" y="1510926"/>
            <a:ext cx="4218049" cy="42127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92D050"/>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4" name="Google Shape;13;p2"/>
          <p:cNvGrpSpPr/>
          <p:nvPr userDrawn="1"/>
        </p:nvGrpSpPr>
        <p:grpSpPr>
          <a:xfrm rot="10800000" flipH="1">
            <a:off x="0" y="2956423"/>
            <a:ext cx="18111893" cy="6187577"/>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2788840" y="18334"/>
            <a:ext cx="13489269" cy="658752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62BB47"/>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8" name="Google Shape;267;p25"/>
          <p:cNvGrpSpPr/>
          <p:nvPr userDrawn="1"/>
        </p:nvGrpSpPr>
        <p:grpSpPr>
          <a:xfrm rot="1093143">
            <a:off x="13679320" y="6404525"/>
            <a:ext cx="1736452" cy="1665154"/>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784707" y="2090615"/>
            <a:ext cx="4218049" cy="42127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3208812" y="-53911"/>
            <a:ext cx="13117578" cy="618737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sp>
        <p:nvSpPr>
          <p:cNvPr id="19" name="Google Shape;199;p25"/>
          <p:cNvSpPr/>
          <p:nvPr userDrawn="1"/>
        </p:nvSpPr>
        <p:spPr>
          <a:xfrm>
            <a:off x="4083462" y="1639945"/>
            <a:ext cx="1049822" cy="1007986"/>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15003942" y="4095493"/>
            <a:ext cx="915463" cy="843346"/>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13581614" y="4584882"/>
            <a:ext cx="1316022" cy="121222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2626468" y="347701"/>
            <a:ext cx="555673" cy="53352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6444054" y="470613"/>
            <a:ext cx="3161543" cy="25218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CF2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p:cNvSpPr txBox="1"/>
            <p:nvPr userDrawn="1"/>
          </p:nvSpPr>
          <p:spPr>
            <a:xfrm>
              <a:off x="3811898" y="678821"/>
              <a:ext cx="1262746" cy="482837"/>
            </a:xfrm>
            <a:prstGeom prst="rect">
              <a:avLst/>
            </a:prstGeom>
            <a:noFill/>
          </p:spPr>
          <p:txBody>
            <a:bodyPr wrap="none" rtlCol="0">
              <a:spAutoFit/>
            </a:bodyPr>
            <a:lstStyle/>
            <a:p>
              <a:r>
                <a:rPr lang="en-US" sz="4978" dirty="0">
                  <a:solidFill>
                    <a:srgbClr val="438030"/>
                  </a:solidFill>
                  <a:latin typeface="UTM Cookies" panose="02040603050506020204" pitchFamily="18" charset="0"/>
                </a:rPr>
                <a:t>CHỦ</a:t>
              </a:r>
              <a:r>
                <a:rPr lang="en-US" sz="4978" baseline="0" dirty="0">
                  <a:solidFill>
                    <a:srgbClr val="438030"/>
                  </a:solidFill>
                  <a:latin typeface="UTM Cookies" panose="02040603050506020204" pitchFamily="18" charset="0"/>
                </a:rPr>
                <a:t> ĐỀ</a:t>
              </a:r>
              <a:endParaRPr lang="en-US" sz="4978" dirty="0">
                <a:solidFill>
                  <a:srgbClr val="438030"/>
                </a:solidFill>
                <a:latin typeface="UTM Cookies" panose="02040603050506020204" pitchFamily="18" charset="0"/>
              </a:endParaRPr>
            </a:p>
          </p:txBody>
        </p:sp>
      </p:grpSp>
      <p:sp>
        <p:nvSpPr>
          <p:cNvPr id="37" name="Google Shape;273;p25"/>
          <p:cNvSpPr/>
          <p:nvPr userDrawn="1"/>
        </p:nvSpPr>
        <p:spPr>
          <a:xfrm rot="-1177723">
            <a:off x="6774864" y="625646"/>
            <a:ext cx="555673" cy="53352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7054985" y="2215641"/>
            <a:ext cx="892063" cy="1800533"/>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17" descr="Logo, company name&#10;&#10;Description automatically generated">
            <a:extLst>
              <a:ext uri="{FF2B5EF4-FFF2-40B4-BE49-F238E27FC236}">
                <a16:creationId xmlns:a16="http://schemas.microsoft.com/office/drawing/2014/main" id="{865D6CC9-776C-FC68-65D2-22FEA20F5D42}"/>
              </a:ext>
            </a:extLst>
          </p:cNvPr>
          <p:cNvPicPr>
            <a:picLocks noChangeAspect="1"/>
          </p:cNvPicPr>
          <p:nvPr userDrawn="1"/>
        </p:nvPicPr>
        <p:blipFill>
          <a:blip r:embed="rId2"/>
          <a:stretch>
            <a:fillRect/>
          </a:stretch>
        </p:blipFill>
        <p:spPr>
          <a:xfrm>
            <a:off x="137519" y="135765"/>
            <a:ext cx="1647189" cy="2083353"/>
          </a:xfrm>
          <a:prstGeom prst="rect">
            <a:avLst/>
          </a:prstGeom>
        </p:spPr>
      </p:pic>
      <p:pic>
        <p:nvPicPr>
          <p:cNvPr id="51" name="Picture 50">
            <a:extLst>
              <a:ext uri="{FF2B5EF4-FFF2-40B4-BE49-F238E27FC236}">
                <a16:creationId xmlns:a16="http://schemas.microsoft.com/office/drawing/2014/main" id="{D2AD4056-4787-88D0-DCBD-BD87C994B6C3}"/>
              </a:ext>
            </a:extLst>
          </p:cNvPr>
          <p:cNvPicPr>
            <a:picLocks noChangeAspect="1"/>
          </p:cNvPicPr>
          <p:nvPr userDrawn="1"/>
        </p:nvPicPr>
        <p:blipFill>
          <a:blip r:embed="rId3"/>
          <a:stretch>
            <a:fillRect/>
          </a:stretch>
        </p:blipFill>
        <p:spPr>
          <a:xfrm>
            <a:off x="1" y="4070653"/>
            <a:ext cx="7075526" cy="2763760"/>
          </a:xfrm>
          <a:prstGeom prst="rect">
            <a:avLst/>
          </a:prstGeom>
        </p:spPr>
      </p:pic>
      <p:pic>
        <p:nvPicPr>
          <p:cNvPr id="2" name="Hình ảnh 1">
            <a:extLst>
              <a:ext uri="{FF2B5EF4-FFF2-40B4-BE49-F238E27FC236}">
                <a16:creationId xmlns:a16="http://schemas.microsoft.com/office/drawing/2014/main" id="{86E1F17C-80E7-AFC9-854C-4EF606E34617}"/>
              </a:ext>
            </a:extLst>
          </p:cNvPr>
          <p:cNvPicPr>
            <a:picLocks noChangeAspect="1"/>
          </p:cNvPicPr>
          <p:nvPr userDrawn="1"/>
        </p:nvPicPr>
        <p:blipFill>
          <a:blip r:embed="rId4"/>
          <a:stretch>
            <a:fillRect/>
          </a:stretch>
        </p:blipFill>
        <p:spPr>
          <a:xfrm>
            <a:off x="8950322" y="100190"/>
            <a:ext cx="8175192" cy="5002852"/>
          </a:xfrm>
          <a:prstGeom prst="rect">
            <a:avLst/>
          </a:prstGeom>
        </p:spPr>
      </p:pic>
    </p:spTree>
    <p:extLst>
      <p:ext uri="{BB962C8B-B14F-4D97-AF65-F5344CB8AC3E}">
        <p14:creationId xmlns:p14="http://schemas.microsoft.com/office/powerpoint/2010/main" val="934244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DDE9AB"/>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52129" y="378986"/>
            <a:ext cx="15372380" cy="8386032"/>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0905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7382335F-7E46-6F42-09FA-A637CF25ABD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246216" y="25400"/>
            <a:ext cx="1030422" cy="1304925"/>
          </a:xfrm>
          <a:prstGeom prst="rect">
            <a:avLst/>
          </a:prstGeom>
        </p:spPr>
      </p:pic>
    </p:spTree>
    <p:extLst>
      <p:ext uri="{BB962C8B-B14F-4D97-AF65-F5344CB8AC3E}">
        <p14:creationId xmlns:p14="http://schemas.microsoft.com/office/powerpoint/2010/main" val="28495122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7382335F-7E46-6F42-09FA-A637CF25ABD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246216" y="25400"/>
            <a:ext cx="1030422" cy="1304925"/>
          </a:xfrm>
          <a:prstGeom prst="rect">
            <a:avLst/>
          </a:prstGeom>
        </p:spPr>
      </p:pic>
    </p:spTree>
    <p:extLst>
      <p:ext uri="{BB962C8B-B14F-4D97-AF65-F5344CB8AC3E}">
        <p14:creationId xmlns:p14="http://schemas.microsoft.com/office/powerpoint/2010/main" val="169123926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18" y="172"/>
            <a:ext cx="16255403" cy="9143664"/>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2668438" y="1699034"/>
            <a:ext cx="10939765" cy="608827"/>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3196"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3196"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2430913" y="5249336"/>
            <a:ext cx="11414823" cy="376847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7195"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7195"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7195"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7790" y="1089000"/>
            <a:ext cx="1744741" cy="1789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4676932" y="6536273"/>
            <a:ext cx="6694790" cy="1475509"/>
          </a:xfrm>
          <a:prstGeom prst="rect">
            <a:avLst/>
          </a:prstGeom>
          <a:noFill/>
        </p:spPr>
        <p:txBody>
          <a:bodyPr wrap="none" lIns="121765" tIns="60885" rIns="121765" bIns="60885">
            <a:spAutoFit/>
          </a:bodyPr>
          <a:lstStyle/>
          <a:p>
            <a:pPr algn="ctr">
              <a:defRPr/>
            </a:pPr>
            <a:r>
              <a:rPr lang="en-US" sz="8789"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HĐTN</a:t>
            </a:r>
            <a:endParaRPr lang="vi-VN" sz="8789"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2">
            <a:extLst>
              <a:ext uri="{FF2B5EF4-FFF2-40B4-BE49-F238E27FC236}">
                <a16:creationId xmlns:a16="http://schemas.microsoft.com/office/drawing/2014/main" id="{F7944444-352C-C926-9900-E94DFAF19F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3848" y="2404684"/>
            <a:ext cx="6248942" cy="4334632"/>
          </a:xfrm>
          <a:prstGeom prst="rect">
            <a:avLst/>
          </a:prstGeom>
        </p:spPr>
      </p:pic>
    </p:spTree>
    <p:extLst>
      <p:ext uri="{BB962C8B-B14F-4D97-AF65-F5344CB8AC3E}">
        <p14:creationId xmlns:p14="http://schemas.microsoft.com/office/powerpoint/2010/main" val="2829855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08122C3C-9549-BA5B-0E7C-EF864BAB43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4088" y="2402357"/>
            <a:ext cx="6248461" cy="4339286"/>
          </a:xfrm>
          <a:prstGeom prst="rect">
            <a:avLst/>
          </a:prstGeom>
        </p:spPr>
      </p:pic>
    </p:spTree>
    <p:extLst>
      <p:ext uri="{BB962C8B-B14F-4D97-AF65-F5344CB8AC3E}">
        <p14:creationId xmlns:p14="http://schemas.microsoft.com/office/powerpoint/2010/main" val="1487076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97A66981-D0A6-C56A-AD0D-7831065D2BEB}"/>
              </a:ext>
            </a:extLst>
          </p:cNvPr>
          <p:cNvPicPr>
            <a:picLocks noChangeAspect="1"/>
          </p:cNvPicPr>
          <p:nvPr/>
        </p:nvPicPr>
        <p:blipFill rotWithShape="1">
          <a:blip r:embed="rId2">
            <a:extLst>
              <a:ext uri="{28A0092B-C50C-407E-A947-70E740481C1C}">
                <a14:useLocalDpi xmlns:a14="http://schemas.microsoft.com/office/drawing/2010/main" val="0"/>
              </a:ext>
            </a:extLst>
          </a:blip>
          <a:srcRect l="7877" t="2500" r="6723" b="3334"/>
          <a:stretch/>
        </p:blipFill>
        <p:spPr>
          <a:xfrm>
            <a:off x="899319" y="531223"/>
            <a:ext cx="14630400" cy="8155577"/>
          </a:xfrm>
          <a:prstGeom prst="roundRect">
            <a:avLst>
              <a:gd name="adj" fmla="val 9780"/>
            </a:avLst>
          </a:prstGeom>
          <a:ln>
            <a:noFill/>
          </a:ln>
          <a:effectLst>
            <a:softEdge rad="112500"/>
          </a:effectLst>
        </p:spPr>
      </p:pic>
    </p:spTree>
    <p:extLst>
      <p:ext uri="{BB962C8B-B14F-4D97-AF65-F5344CB8AC3E}">
        <p14:creationId xmlns:p14="http://schemas.microsoft.com/office/powerpoint/2010/main" val="880599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5795170" y="1828800"/>
            <a:ext cx="9810749" cy="3429000"/>
            <a:chOff x="3032919" y="6094458"/>
            <a:chExt cx="9048749" cy="2952750"/>
          </a:xfrm>
        </p:grpSpPr>
        <p:pic>
          <p:nvPicPr>
            <p:cNvPr id="1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1851" r="66338" b="7998"/>
            <a:stretch/>
          </p:blipFill>
          <p:spPr bwMode="auto">
            <a:xfrm>
              <a:off x="3032919" y="6094458"/>
              <a:ext cx="3046014"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7325" t="25296"/>
            <a:stretch/>
          </p:blipFill>
          <p:spPr bwMode="auto">
            <a:xfrm>
              <a:off x="9124949" y="6295122"/>
              <a:ext cx="2956719" cy="2752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662" r="32675" b="24028"/>
            <a:stretch/>
          </p:blipFill>
          <p:spPr bwMode="auto">
            <a:xfrm>
              <a:off x="6078934" y="6248400"/>
              <a:ext cx="3046015" cy="2798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extBox 1"/>
          <p:cNvSpPr txBox="1"/>
          <p:nvPr/>
        </p:nvSpPr>
        <p:spPr>
          <a:xfrm>
            <a:off x="899319" y="457200"/>
            <a:ext cx="13944600" cy="646331"/>
          </a:xfrm>
          <a:prstGeom prst="rect">
            <a:avLst/>
          </a:prstGeom>
          <a:noFill/>
        </p:spPr>
        <p:txBody>
          <a:bodyPr wrap="square" rtlCol="0">
            <a:spAutoFit/>
          </a:bodyPr>
          <a:lstStyle/>
          <a:p>
            <a:pPr algn="just"/>
            <a:r>
              <a:rPr lang="en-US" sz="3600" b="1" u="sng"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u="sng"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Tiến</a:t>
            </a:r>
            <a:r>
              <a:rPr lang="en-US" sz="3600" b="1" u="sng"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u="sng"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hành</a:t>
            </a:r>
            <a:r>
              <a:rPr lang="en-US" sz="3600" b="1" u="sng"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Các</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nhóm</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cùng</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thực</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hiện</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các</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nhiệm</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vụ</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sau</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a:t>
            </a:r>
          </a:p>
        </p:txBody>
      </p:sp>
      <p:sp>
        <p:nvSpPr>
          <p:cNvPr id="4" name="TextBox 3"/>
          <p:cNvSpPr txBox="1"/>
          <p:nvPr/>
        </p:nvSpPr>
        <p:spPr>
          <a:xfrm>
            <a:off x="899319" y="1295400"/>
            <a:ext cx="7939881" cy="2862322"/>
          </a:xfrm>
          <a:prstGeom prst="rect">
            <a:avLst/>
          </a:prstGeom>
          <a:noFill/>
        </p:spPr>
        <p:txBody>
          <a:bodyPr wrap="square" rtlCol="0">
            <a:spAutoFit/>
          </a:bodyPr>
          <a:lstStyle/>
          <a:p>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vi-VN"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Viết tên và trang trí ba chiếc hộp</a:t>
            </a:r>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a:t>
            </a:r>
            <a:r>
              <a:rPr lang="vi-VN"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endPar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a:p>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a:solidFill>
                  <a:srgbClr val="FF0066"/>
                </a:solidFill>
                <a:latin typeface="AvantGarde" panose="00000400000000000000" pitchFamily="2" charset="0"/>
                <a:ea typeface="AvantGarde" panose="00000400000000000000" pitchFamily="2" charset="0"/>
                <a:cs typeface="AvantGarde" panose="00000400000000000000" pitchFamily="2" charset="0"/>
              </a:rPr>
              <a:t>+ H</a:t>
            </a:r>
            <a:r>
              <a:rPr lang="vi-VN" sz="3600" b="1" dirty="0">
                <a:solidFill>
                  <a:srgbClr val="FF0066"/>
                </a:solidFill>
                <a:latin typeface="AvantGarde" panose="00000400000000000000" pitchFamily="2" charset="0"/>
                <a:ea typeface="AvantGarde" panose="00000400000000000000" pitchFamily="2" charset="0"/>
                <a:cs typeface="AvantGarde" panose="00000400000000000000" pitchFamily="2" charset="0"/>
              </a:rPr>
              <a:t>ộp tiết kiệm, </a:t>
            </a:r>
            <a:endParaRPr lang="en-US" sz="3600" b="1" dirty="0">
              <a:solidFill>
                <a:srgbClr val="FF0066"/>
              </a:solidFill>
              <a:latin typeface="AvantGarde" panose="00000400000000000000" pitchFamily="2" charset="0"/>
              <a:ea typeface="AvantGarde" panose="00000400000000000000" pitchFamily="2" charset="0"/>
              <a:cs typeface="AvantGarde" panose="00000400000000000000" pitchFamily="2" charset="0"/>
            </a:endParaRPr>
          </a:p>
          <a:p>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a:solidFill>
                  <a:srgbClr val="FFC000"/>
                </a:solidFill>
                <a:latin typeface="AvantGarde" panose="00000400000000000000" pitchFamily="2" charset="0"/>
                <a:ea typeface="AvantGarde" panose="00000400000000000000" pitchFamily="2" charset="0"/>
                <a:cs typeface="AvantGarde" panose="00000400000000000000" pitchFamily="2" charset="0"/>
              </a:rPr>
              <a:t>+ H</a:t>
            </a:r>
            <a:r>
              <a:rPr lang="vi-VN" sz="3600" b="1" dirty="0">
                <a:solidFill>
                  <a:srgbClr val="FFC000"/>
                </a:solidFill>
                <a:latin typeface="AvantGarde" panose="00000400000000000000" pitchFamily="2" charset="0"/>
                <a:ea typeface="AvantGarde" panose="00000400000000000000" pitchFamily="2" charset="0"/>
                <a:cs typeface="AvantGarde" panose="00000400000000000000" pitchFamily="2" charset="0"/>
              </a:rPr>
              <a:t>ộp chi tiêu, </a:t>
            </a:r>
            <a:endParaRPr lang="en-US" sz="3600" b="1" dirty="0">
              <a:solidFill>
                <a:srgbClr val="FFC000"/>
              </a:solidFill>
              <a:latin typeface="AvantGarde" panose="00000400000000000000" pitchFamily="2" charset="0"/>
              <a:ea typeface="AvantGarde" panose="00000400000000000000" pitchFamily="2" charset="0"/>
              <a:cs typeface="AvantGarde" panose="00000400000000000000" pitchFamily="2" charset="0"/>
            </a:endParaRPr>
          </a:p>
          <a:p>
            <a:r>
              <a:rPr lang="en-US" sz="3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H</a:t>
            </a:r>
            <a:r>
              <a:rPr lang="vi-VN"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ộp chia sẻ.</a:t>
            </a:r>
          </a:p>
        </p:txBody>
      </p:sp>
    </p:spTree>
    <p:extLst>
      <p:ext uri="{BB962C8B-B14F-4D97-AF65-F5344CB8AC3E}">
        <p14:creationId xmlns:p14="http://schemas.microsoft.com/office/powerpoint/2010/main" val="8054684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461419" y="4572000"/>
            <a:ext cx="11049000" cy="3962400"/>
            <a:chOff x="3032919" y="6094458"/>
            <a:chExt cx="9048749" cy="295275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1851" r="66338" b="7998"/>
            <a:stretch/>
          </p:blipFill>
          <p:spPr bwMode="auto">
            <a:xfrm>
              <a:off x="3032919" y="6094458"/>
              <a:ext cx="3046014"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7325" t="25296"/>
            <a:stretch/>
          </p:blipFill>
          <p:spPr bwMode="auto">
            <a:xfrm>
              <a:off x="9124949" y="6295122"/>
              <a:ext cx="2956719" cy="2752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662" r="32675" b="24028"/>
            <a:stretch/>
          </p:blipFill>
          <p:spPr bwMode="auto">
            <a:xfrm>
              <a:off x="6078934" y="6248400"/>
              <a:ext cx="3046015" cy="2798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extBox 2">
            <a:extLst>
              <a:ext uri="{FF2B5EF4-FFF2-40B4-BE49-F238E27FC236}">
                <a16:creationId xmlns:a16="http://schemas.microsoft.com/office/drawing/2014/main" id="{66E3F0D8-9096-584E-CFE9-8849A0664A7F}"/>
              </a:ext>
            </a:extLst>
          </p:cNvPr>
          <p:cNvSpPr txBox="1"/>
          <p:nvPr/>
        </p:nvSpPr>
        <p:spPr>
          <a:xfrm>
            <a:off x="823119" y="531120"/>
            <a:ext cx="7939881" cy="646331"/>
          </a:xfrm>
          <a:prstGeom prst="rect">
            <a:avLst/>
          </a:prstGeom>
          <a:noFill/>
        </p:spPr>
        <p:txBody>
          <a:bodyPr wrap="square" rtlCol="0">
            <a:spAutoFit/>
          </a:bodyPr>
          <a:lstStyle/>
          <a:p>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vi-VN"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Chia sẻ về ý nghĩa ba chiếc hộp</a:t>
            </a:r>
          </a:p>
        </p:txBody>
      </p:sp>
      <p:sp>
        <p:nvSpPr>
          <p:cNvPr id="4" name="Rectangle 4">
            <a:extLst>
              <a:ext uri="{FF2B5EF4-FFF2-40B4-BE49-F238E27FC236}">
                <a16:creationId xmlns:a16="http://schemas.microsoft.com/office/drawing/2014/main" id="{C265DFC2-2ABF-7AF5-1B77-6193096873EC}"/>
              </a:ext>
            </a:extLst>
          </p:cNvPr>
          <p:cNvSpPr/>
          <p:nvPr/>
        </p:nvSpPr>
        <p:spPr>
          <a:xfrm>
            <a:off x="823119" y="1177451"/>
            <a:ext cx="14325600" cy="3416320"/>
          </a:xfrm>
          <a:prstGeom prst="rect">
            <a:avLst/>
          </a:prstGeom>
          <a:noFill/>
        </p:spPr>
        <p:txBody>
          <a:bodyPr wrap="square">
            <a:spAutoFit/>
          </a:bodyPr>
          <a:lstStyle/>
          <a:p>
            <a:pPr algn="just"/>
            <a:r>
              <a:rPr lang="en-US" sz="3600" b="1" dirty="0">
                <a:solidFill>
                  <a:srgbClr val="FF0066"/>
                </a:solidFill>
                <a:latin typeface="AvantGarde" panose="00000400000000000000" pitchFamily="2" charset="0"/>
                <a:ea typeface="AvantGarde" panose="00000400000000000000" pitchFamily="2" charset="0"/>
                <a:cs typeface="AvantGarde" panose="00000400000000000000" pitchFamily="2" charset="0"/>
              </a:rPr>
              <a:t>+ </a:t>
            </a:r>
            <a:r>
              <a:rPr lang="vi-VN" sz="3600" b="1" dirty="0">
                <a:solidFill>
                  <a:srgbClr val="FF0066"/>
                </a:solidFill>
                <a:latin typeface="AvantGarde" panose="00000400000000000000" pitchFamily="2" charset="0"/>
                <a:ea typeface="AvantGarde" panose="00000400000000000000" pitchFamily="2" charset="0"/>
                <a:cs typeface="AvantGarde" panose="00000400000000000000" pitchFamily="2" charset="0"/>
              </a:rPr>
              <a:t>Hộp tiết kiệm: </a:t>
            </a:r>
            <a:r>
              <a:rPr lang="vi-VN" sz="3600" dirty="0">
                <a:latin typeface="AvantGarde" panose="00000400000000000000" pitchFamily="2" charset="0"/>
                <a:ea typeface="AvantGarde" panose="00000400000000000000" pitchFamily="2" charset="0"/>
                <a:cs typeface="AvantGarde" panose="00000400000000000000" pitchFamily="2" charset="0"/>
              </a:rPr>
              <a:t>bỏ tiền tiết kiệm h</a:t>
            </a:r>
            <a:r>
              <a:rPr lang="en-US" sz="3600" dirty="0">
                <a:latin typeface="AvantGarde" panose="00000400000000000000" pitchFamily="2" charset="0"/>
                <a:ea typeface="AvantGarde" panose="00000400000000000000" pitchFamily="2" charset="0"/>
                <a:cs typeface="AvantGarde" panose="00000400000000000000" pitchFamily="2" charset="0"/>
              </a:rPr>
              <a:t>ằ</a:t>
            </a:r>
            <a:r>
              <a:rPr lang="vi-VN" sz="3600" dirty="0">
                <a:latin typeface="AvantGarde" panose="00000400000000000000" pitchFamily="2" charset="0"/>
                <a:ea typeface="AvantGarde" panose="00000400000000000000" pitchFamily="2" charset="0"/>
                <a:cs typeface="AvantGarde" panose="00000400000000000000" pitchFamily="2" charset="0"/>
              </a:rPr>
              <a:t>ng ngày, hằng t</a:t>
            </a:r>
            <a:r>
              <a:rPr lang="en-US" sz="3600" dirty="0" err="1">
                <a:latin typeface="AvantGarde" panose="00000400000000000000" pitchFamily="2" charset="0"/>
                <a:ea typeface="AvantGarde" panose="00000400000000000000" pitchFamily="2" charset="0"/>
                <a:cs typeface="AvantGarde" panose="00000400000000000000" pitchFamily="2" charset="0"/>
              </a:rPr>
              <a:t>há</a:t>
            </a:r>
            <a:r>
              <a:rPr lang="vi-VN" sz="3600" dirty="0">
                <a:latin typeface="AvantGarde" panose="00000400000000000000" pitchFamily="2" charset="0"/>
                <a:ea typeface="AvantGarde" panose="00000400000000000000" pitchFamily="2" charset="0"/>
                <a:cs typeface="AvantGarde" panose="00000400000000000000" pitchFamily="2" charset="0"/>
              </a:rPr>
              <a:t>ng. Dùng cho những công việc, hoạt động khi cần thiết.</a:t>
            </a:r>
          </a:p>
          <a:p>
            <a:pPr algn="just"/>
            <a:r>
              <a:rPr lang="en-US" sz="3600" b="1" dirty="0">
                <a:solidFill>
                  <a:srgbClr val="FFC000"/>
                </a:solidFill>
                <a:latin typeface="AvantGarde" panose="00000400000000000000" pitchFamily="2" charset="0"/>
                <a:ea typeface="AvantGarde" panose="00000400000000000000" pitchFamily="2" charset="0"/>
                <a:cs typeface="AvantGarde" panose="00000400000000000000" pitchFamily="2" charset="0"/>
              </a:rPr>
              <a:t>+ </a:t>
            </a:r>
            <a:r>
              <a:rPr lang="vi-VN" sz="3600" b="1" dirty="0">
                <a:solidFill>
                  <a:srgbClr val="FFC000"/>
                </a:solidFill>
                <a:latin typeface="AvantGarde" panose="00000400000000000000" pitchFamily="2" charset="0"/>
                <a:ea typeface="AvantGarde" panose="00000400000000000000" pitchFamily="2" charset="0"/>
                <a:cs typeface="AvantGarde" panose="00000400000000000000" pitchFamily="2" charset="0"/>
              </a:rPr>
              <a:t>Hộp chi tiêu: </a:t>
            </a:r>
            <a:r>
              <a:rPr lang="vi-VN" sz="3600" dirty="0">
                <a:latin typeface="AvantGarde" panose="00000400000000000000" pitchFamily="2" charset="0"/>
                <a:ea typeface="AvantGarde" panose="00000400000000000000" pitchFamily="2" charset="0"/>
                <a:cs typeface="AvantGarde" panose="00000400000000000000" pitchFamily="2" charset="0"/>
              </a:rPr>
              <a:t>bỏ các số tiền được phép chi tiêu trong cuộc sống hằng ngày</a:t>
            </a:r>
            <a:r>
              <a:rPr lang="en-US" sz="3600" dirty="0">
                <a:latin typeface="AvantGarde" panose="00000400000000000000" pitchFamily="2" charset="0"/>
                <a:ea typeface="AvantGarde" panose="00000400000000000000" pitchFamily="2" charset="0"/>
                <a:cs typeface="AvantGarde" panose="00000400000000000000" pitchFamily="2" charset="0"/>
              </a:rPr>
              <a:t>.</a:t>
            </a:r>
            <a:endParaRPr lang="vi-VN" sz="3600" dirty="0">
              <a:latin typeface="AvantGarde" panose="00000400000000000000" pitchFamily="2" charset="0"/>
              <a:ea typeface="AvantGarde" panose="00000400000000000000" pitchFamily="2" charset="0"/>
              <a:cs typeface="AvantGarde" panose="00000400000000000000" pitchFamily="2" charset="0"/>
            </a:endParaRPr>
          </a:p>
          <a:p>
            <a:pPr algn="just"/>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vi-VN"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Hộp chia sẻ: </a:t>
            </a:r>
            <a:r>
              <a:rPr lang="vi-VN" sz="3600" dirty="0">
                <a:latin typeface="AvantGarde" panose="00000400000000000000" pitchFamily="2" charset="0"/>
                <a:ea typeface="AvantGarde" panose="00000400000000000000" pitchFamily="2" charset="0"/>
                <a:cs typeface="AvantGarde" panose="00000400000000000000" pitchFamily="2" charset="0"/>
              </a:rPr>
              <a:t>dùng để bỏ tiền ủng hộ, chia sẻ với các hoàn cảnh khó khăn.</a:t>
            </a:r>
          </a:p>
        </p:txBody>
      </p:sp>
    </p:spTree>
    <p:extLst>
      <p:ext uri="{BB962C8B-B14F-4D97-AF65-F5344CB8AC3E}">
        <p14:creationId xmlns:p14="http://schemas.microsoft.com/office/powerpoint/2010/main" val="23660995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7">
            <a:extLst>
              <a:ext uri="{FF2B5EF4-FFF2-40B4-BE49-F238E27FC236}">
                <a16:creationId xmlns:a16="http://schemas.microsoft.com/office/drawing/2014/main" id="{42B3183A-E5FE-0597-4B0C-29B5869B64C3}"/>
              </a:ext>
            </a:extLst>
          </p:cNvPr>
          <p:cNvGrpSpPr/>
          <p:nvPr/>
        </p:nvGrpSpPr>
        <p:grpSpPr>
          <a:xfrm>
            <a:off x="2956719" y="1733729"/>
            <a:ext cx="9810749" cy="3429000"/>
            <a:chOff x="3032919" y="6094458"/>
            <a:chExt cx="9048749" cy="2952750"/>
          </a:xfrm>
        </p:grpSpPr>
        <p:pic>
          <p:nvPicPr>
            <p:cNvPr id="7" name="Picture 2">
              <a:extLst>
                <a:ext uri="{FF2B5EF4-FFF2-40B4-BE49-F238E27FC236}">
                  <a16:creationId xmlns:a16="http://schemas.microsoft.com/office/drawing/2014/main" id="{1EC1D2B6-917A-7E73-421B-36B7FCA6E1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851" r="66338" b="7998"/>
            <a:stretch/>
          </p:blipFill>
          <p:spPr bwMode="auto">
            <a:xfrm>
              <a:off x="3032919" y="6094458"/>
              <a:ext cx="3046014"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a:extLst>
                <a:ext uri="{FF2B5EF4-FFF2-40B4-BE49-F238E27FC236}">
                  <a16:creationId xmlns:a16="http://schemas.microsoft.com/office/drawing/2014/main" id="{6EDB9908-1753-3BD4-E7E5-2F9064AAAF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325" t="25296"/>
            <a:stretch/>
          </p:blipFill>
          <p:spPr bwMode="auto">
            <a:xfrm>
              <a:off x="9124949" y="6295122"/>
              <a:ext cx="2956719" cy="2752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a:extLst>
                <a:ext uri="{FF2B5EF4-FFF2-40B4-BE49-F238E27FC236}">
                  <a16:creationId xmlns:a16="http://schemas.microsoft.com/office/drawing/2014/main" id="{3ACC82D5-7EB7-E0A8-4F93-7EB27F1386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662" r="32675" b="24028"/>
            <a:stretch/>
          </p:blipFill>
          <p:spPr bwMode="auto">
            <a:xfrm>
              <a:off x="6078934" y="6248400"/>
              <a:ext cx="3046015" cy="2798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TextBox 7"/>
          <p:cNvSpPr txBox="1"/>
          <p:nvPr/>
        </p:nvSpPr>
        <p:spPr>
          <a:xfrm>
            <a:off x="618091" y="737104"/>
            <a:ext cx="15148718" cy="646331"/>
          </a:xfrm>
          <a:prstGeom prst="rect">
            <a:avLst/>
          </a:prstGeom>
          <a:noFill/>
        </p:spPr>
        <p:txBody>
          <a:bodyPr wrap="square" rtlCol="0">
            <a:spAutoFit/>
          </a:bodyPr>
          <a:lstStyle/>
          <a:p>
            <a:r>
              <a:rPr lang="en-US" sz="3600" dirty="0">
                <a:solidFill>
                  <a:srgbClr val="0000CC"/>
                </a:solidFill>
                <a:latin typeface="AvantGarde" panose="00000400000000000000" pitchFamily="2" charset="0"/>
                <a:ea typeface="AvantGarde" panose="00000400000000000000" pitchFamily="2" charset="0"/>
                <a:cs typeface="AvantGarde" panose="00000400000000000000" pitchFamily="2" charset="0"/>
              </a:rPr>
              <a:t>-</a:t>
            </a:r>
            <a:r>
              <a:rPr lang="vi-VN" sz="3600" dirty="0">
                <a:solidFill>
                  <a:srgbClr val="0000CC"/>
                </a:solidFill>
                <a:latin typeface="AvantGarde" panose="00000400000000000000" pitchFamily="2" charset="0"/>
                <a:ea typeface="AvantGarde" panose="00000400000000000000" pitchFamily="2" charset="0"/>
                <a:cs typeface="AvantGarde" panose="00000400000000000000" pitchFamily="2" charset="0"/>
              </a:rPr>
              <a:t>Thảo luận việc sử dụng ba chiếc hộp trong đời sống hằng ngày: </a:t>
            </a:r>
            <a:endParaRPr lang="en-US" sz="3600" dirty="0">
              <a:solidFill>
                <a:srgbClr val="0000CC"/>
              </a:solidFill>
              <a:latin typeface="AvantGarde" panose="00000400000000000000" pitchFamily="2" charset="0"/>
              <a:ea typeface="AvantGarde" panose="00000400000000000000" pitchFamily="2" charset="0"/>
              <a:cs typeface="AvantGarde" panose="00000400000000000000" pitchFamily="2" charset="0"/>
            </a:endParaRPr>
          </a:p>
        </p:txBody>
      </p:sp>
      <p:sp>
        <p:nvSpPr>
          <p:cNvPr id="9" name="Rectangle 8"/>
          <p:cNvSpPr/>
          <p:nvPr/>
        </p:nvSpPr>
        <p:spPr>
          <a:xfrm>
            <a:off x="619920" y="5395758"/>
            <a:ext cx="9194799" cy="2862322"/>
          </a:xfrm>
          <a:prstGeom prst="rect">
            <a:avLst/>
          </a:prstGeom>
          <a:noFill/>
        </p:spPr>
        <p:txBody>
          <a:bodyPr wrap="square">
            <a:spAutoFit/>
          </a:bodyPr>
          <a:lstStyle/>
          <a:p>
            <a:pPr algn="just"/>
            <a:r>
              <a:rPr lang="en-US" dirty="0">
                <a:latin typeface="AvantGarde" panose="00000400000000000000" pitchFamily="2" charset="0"/>
                <a:ea typeface="AvantGarde" panose="00000400000000000000" pitchFamily="2" charset="0"/>
                <a:cs typeface="AvantGarde" panose="00000400000000000000" pitchFamily="2" charset="0"/>
              </a:rPr>
              <a:t>        </a:t>
            </a:r>
            <a:r>
              <a:rPr lang="vi-VN" sz="3600" dirty="0">
                <a:latin typeface="AvantGarde" panose="00000400000000000000" pitchFamily="2" charset="0"/>
                <a:ea typeface="AvantGarde" panose="00000400000000000000" pitchFamily="2" charset="0"/>
                <a:cs typeface="AvantGarde" panose="00000400000000000000" pitchFamily="2" charset="0"/>
              </a:rPr>
              <a:t>Ba chiếc hộp có vai trò rất quan trọng trong cuộc sống. Nó giúp chúng ta chi tiêt một cách hợp lý. Có khoản tiền dự trữ khi cần thiết và có thể làm các việc tốt.</a:t>
            </a:r>
          </a:p>
        </p:txBody>
      </p:sp>
      <p:pic>
        <p:nvPicPr>
          <p:cNvPr id="28" name="Hình ảnh 27" descr="Ảnh có chứa đồ họa véc-tơ&#10;&#10;Mô tả được tạo tự động">
            <a:extLst>
              <a:ext uri="{FF2B5EF4-FFF2-40B4-BE49-F238E27FC236}">
                <a16:creationId xmlns:a16="http://schemas.microsoft.com/office/drawing/2014/main" id="{631E8EB9-C700-1C9E-F697-43C0709B4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5678" y="5395758"/>
            <a:ext cx="3234635" cy="3748242"/>
          </a:xfrm>
          <a:prstGeom prst="rect">
            <a:avLst/>
          </a:prstGeom>
        </p:spPr>
      </p:pic>
    </p:spTree>
    <p:extLst>
      <p:ext uri="{BB962C8B-B14F-4D97-AF65-F5344CB8AC3E}">
        <p14:creationId xmlns:p14="http://schemas.microsoft.com/office/powerpoint/2010/main" val="2338155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10;&#10;Description automatically generated">
            <a:extLst>
              <a:ext uri="{FF2B5EF4-FFF2-40B4-BE49-F238E27FC236}">
                <a16:creationId xmlns:a16="http://schemas.microsoft.com/office/drawing/2014/main" id="{96B1AEDA-758C-8717-50D9-DC48373C9D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5905" y="2400971"/>
            <a:ext cx="4344828" cy="4342057"/>
          </a:xfrm>
          <a:prstGeom prst="rect">
            <a:avLst/>
          </a:prstGeom>
        </p:spPr>
      </p:pic>
    </p:spTree>
    <p:extLst>
      <p:ext uri="{BB962C8B-B14F-4D97-AF65-F5344CB8AC3E}">
        <p14:creationId xmlns:p14="http://schemas.microsoft.com/office/powerpoint/2010/main" val="7099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irror&#10;&#10;Description automatically generated">
            <a:extLst>
              <a:ext uri="{FF2B5EF4-FFF2-40B4-BE49-F238E27FC236}">
                <a16:creationId xmlns:a16="http://schemas.microsoft.com/office/drawing/2014/main" id="{6F2A1744-0BCA-FB14-FDF5-A7893E6263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6180" y="-1053892"/>
            <a:ext cx="14706600" cy="9830407"/>
          </a:xfrm>
          <a:prstGeom prst="rect">
            <a:avLst/>
          </a:prstGeom>
        </p:spPr>
      </p:pic>
      <p:sp>
        <p:nvSpPr>
          <p:cNvPr id="16" name="TextBox 15">
            <a:extLst>
              <a:ext uri="{FF2B5EF4-FFF2-40B4-BE49-F238E27FC236}">
                <a16:creationId xmlns:a16="http://schemas.microsoft.com/office/drawing/2014/main" id="{80A7C75D-8A7E-30B4-5A8D-EEAB2DBD7883}"/>
              </a:ext>
            </a:extLst>
          </p:cNvPr>
          <p:cNvSpPr txBox="1"/>
          <p:nvPr/>
        </p:nvSpPr>
        <p:spPr>
          <a:xfrm rot="21178601">
            <a:off x="1865690" y="4055187"/>
            <a:ext cx="8828614" cy="2123658"/>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nl-NL" sz="4400" b="1" i="0" u="none" strike="noStrike" kern="1200" cap="none" spc="0" normalizeH="0" baseline="0" noProof="0" dirty="0">
                <a:ln>
                  <a:noFill/>
                </a:ln>
                <a:solidFill>
                  <a:srgbClr val="FF0066"/>
                </a:solidFill>
                <a:effectLst/>
                <a:uLnTx/>
                <a:uFillTx/>
                <a:latin typeface="AvantGarde" panose="00000400000000000000" pitchFamily="2" charset="0"/>
                <a:ea typeface="AvantGarde" panose="00000400000000000000" pitchFamily="2" charset="0"/>
                <a:cs typeface="AvantGarde" panose="00000400000000000000" pitchFamily="2" charset="0"/>
              </a:rPr>
              <a:t>Cùng người thân thực hiện sử dụng ba chiếc hộp trong đời sống hằng ngày.</a:t>
            </a:r>
            <a:endParaRPr kumimoji="0" lang="en-US" sz="4400" b="1" i="0" u="none" strike="noStrike" kern="1200" cap="none" spc="0" normalizeH="0" baseline="0" noProof="0" dirty="0">
              <a:ln>
                <a:noFill/>
              </a:ln>
              <a:solidFill>
                <a:srgbClr val="FF0066"/>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pic>
        <p:nvPicPr>
          <p:cNvPr id="3" name="Picture 2">
            <a:extLst>
              <a:ext uri="{FF2B5EF4-FFF2-40B4-BE49-F238E27FC236}">
                <a16:creationId xmlns:a16="http://schemas.microsoft.com/office/drawing/2014/main" id="{3F5619C3-AF1E-7092-C602-8D3F1C128C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9519" y="2667000"/>
            <a:ext cx="7132417" cy="5690084"/>
          </a:xfrm>
          <a:prstGeom prst="rect">
            <a:avLst/>
          </a:prstGeom>
        </p:spPr>
      </p:pic>
    </p:spTree>
    <p:extLst>
      <p:ext uri="{BB962C8B-B14F-4D97-AF65-F5344CB8AC3E}">
        <p14:creationId xmlns:p14="http://schemas.microsoft.com/office/powerpoint/2010/main" val="2288516094"/>
      </p:ext>
    </p:extLst>
  </p:cSld>
  <p:clrMapOvr>
    <a:masterClrMapping/>
  </p:clrMapOvr>
  <p:transition spd="slow">
    <p:split orient="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3EC55EA7-E4CC-61A2-C0AA-20DBD9F63B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4088" y="3463625"/>
            <a:ext cx="6248461" cy="2216749"/>
          </a:xfrm>
          <a:prstGeom prst="rect">
            <a:avLst/>
          </a:prstGeom>
        </p:spPr>
      </p:pic>
    </p:spTree>
    <p:extLst>
      <p:ext uri="{BB962C8B-B14F-4D97-AF65-F5344CB8AC3E}">
        <p14:creationId xmlns:p14="http://schemas.microsoft.com/office/powerpoint/2010/main" val="40513794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6919" y="609600"/>
            <a:ext cx="14859000" cy="1200329"/>
          </a:xfrm>
          <a:prstGeom prst="rect">
            <a:avLst/>
          </a:prstGeom>
          <a:noFill/>
        </p:spPr>
        <p:txBody>
          <a:bodyPr wrap="square" rtlCol="0">
            <a:spAutoFit/>
          </a:bodyPr>
          <a:lstStyle/>
          <a:p>
            <a:r>
              <a:rPr lang="en-US" sz="3600" b="1" dirty="0">
                <a:latin typeface="AvantGarde" panose="00000400000000000000" pitchFamily="2" charset="0"/>
                <a:ea typeface="AvantGarde" panose="00000400000000000000" pitchFamily="2" charset="0"/>
                <a:cs typeface="AvantGarde" panose="00000400000000000000" pitchFamily="2" charset="0"/>
              </a:rPr>
              <a:t>      * </a:t>
            </a:r>
            <a:r>
              <a:rPr lang="en-US" sz="3600" b="1" dirty="0" err="1">
                <a:latin typeface="AvantGarde" panose="00000400000000000000" pitchFamily="2" charset="0"/>
                <a:ea typeface="AvantGarde" panose="00000400000000000000" pitchFamily="2" charset="0"/>
                <a:cs typeface="AvantGarde" panose="00000400000000000000" pitchFamily="2" charset="0"/>
              </a:rPr>
              <a:t>Đánh</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giá</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kết</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quả</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vi-VN" sz="3600" b="1" dirty="0">
                <a:latin typeface="AvantGarde" panose="00000400000000000000" pitchFamily="2" charset="0"/>
                <a:ea typeface="AvantGarde" panose="00000400000000000000" pitchFamily="2" charset="0"/>
                <a:cs typeface="AvantGarde" panose="00000400000000000000" pitchFamily="2" charset="0"/>
              </a:rPr>
              <a:t>đạt được sau khi tham gia các hoạt động của chủ đ</a:t>
            </a:r>
            <a:r>
              <a:rPr lang="en-US" sz="3600" b="1" dirty="0">
                <a:latin typeface="AvantGarde" panose="00000400000000000000" pitchFamily="2" charset="0"/>
                <a:ea typeface="AvantGarde" panose="00000400000000000000" pitchFamily="2" charset="0"/>
                <a:cs typeface="AvantGarde" panose="00000400000000000000" pitchFamily="2" charset="0"/>
              </a:rPr>
              <a:t>ề</a:t>
            </a:r>
            <a:r>
              <a:rPr lang="vi-VN"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a:latin typeface="AvantGarde" panose="00000400000000000000" pitchFamily="2" charset="0"/>
                <a:ea typeface="AvantGarde" panose="00000400000000000000" pitchFamily="2" charset="0"/>
                <a:cs typeface="AvantGarde" panose="00000400000000000000" pitchFamily="2" charset="0"/>
              </a:rPr>
              <a:t>“</a:t>
            </a:r>
            <a:r>
              <a:rPr lang="en-US" sz="3600" b="1" dirty="0" err="1">
                <a:latin typeface="AvantGarde" panose="00000400000000000000" pitchFamily="2" charset="0"/>
                <a:ea typeface="AvantGarde" panose="00000400000000000000" pitchFamily="2" charset="0"/>
                <a:cs typeface="AvantGarde" panose="00000400000000000000" pitchFamily="2" charset="0"/>
              </a:rPr>
              <a:t>Nghề</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em</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yêu</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thích</a:t>
            </a:r>
            <a:r>
              <a:rPr lang="en-US" sz="3600" b="1" dirty="0">
                <a:latin typeface="AvantGarde" panose="00000400000000000000" pitchFamily="2" charset="0"/>
                <a:ea typeface="AvantGarde" panose="00000400000000000000" pitchFamily="2" charset="0"/>
                <a:cs typeface="AvantGarde" panose="00000400000000000000" pitchFamily="2" charset="0"/>
              </a:rPr>
              <a:t>”.</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853" y="2000249"/>
            <a:ext cx="13912932" cy="6229351"/>
          </a:xfrm>
          <a:prstGeom prst="rect">
            <a:avLst/>
          </a:prstGeom>
          <a:noFill/>
          <a:ln w="38100">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424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 name="Text Box 14"/>
          <p:cNvSpPr txBox="1">
            <a:spLocks noChangeArrowheads="1"/>
          </p:cNvSpPr>
          <p:nvPr/>
        </p:nvSpPr>
        <p:spPr bwMode="auto">
          <a:xfrm>
            <a:off x="-396081" y="7162800"/>
            <a:ext cx="15016816" cy="125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0"/>
              </a:spcBef>
              <a:spcAft>
                <a:spcPts val="1200"/>
              </a:spcAft>
              <a:buClrTx/>
              <a:buSzTx/>
              <a:buFontTx/>
              <a:buNone/>
              <a:tabLst/>
              <a:defRPr/>
            </a:pPr>
            <a:r>
              <a:rPr lang="en-US" sz="7200" b="1" dirty="0">
                <a:solidFill>
                  <a:srgbClr val="000000"/>
                </a:solidFill>
                <a:effectLst>
                  <a:outerShdw blurRad="38100" dist="38100" dir="2700000" algn="tl">
                    <a:srgbClr val="000000">
                      <a:alpha val="43137"/>
                    </a:srgbClr>
                  </a:outerShdw>
                </a:effectLst>
                <a:latin typeface="SVN-Anastasia" panose="020B0606040200020203" pitchFamily="34" charset="0"/>
                <a:cs typeface="Times New Roman" pitchFamily="18" charset="0"/>
              </a:rPr>
              <a:t>Ý </a:t>
            </a:r>
            <a:r>
              <a:rPr lang="en-US" sz="7200" b="1" dirty="0" err="1">
                <a:solidFill>
                  <a:srgbClr val="000000"/>
                </a:solidFill>
                <a:effectLst>
                  <a:outerShdw blurRad="38100" dist="38100" dir="2700000" algn="tl">
                    <a:srgbClr val="000000">
                      <a:alpha val="43137"/>
                    </a:srgbClr>
                  </a:outerShdw>
                </a:effectLst>
                <a:latin typeface="SVN-Anastasia" panose="020B0606040200020203" pitchFamily="34" charset="0"/>
                <a:cs typeface="Times New Roman" pitchFamily="18" charset="0"/>
              </a:rPr>
              <a:t>nghĩa</a:t>
            </a:r>
            <a:r>
              <a:rPr lang="en-US" sz="7200" b="1" dirty="0">
                <a:solidFill>
                  <a:srgbClr val="000000"/>
                </a:solidFill>
                <a:effectLst>
                  <a:outerShdw blurRad="38100" dist="38100" dir="2700000" algn="tl">
                    <a:srgbClr val="000000">
                      <a:alpha val="43137"/>
                    </a:srgbClr>
                  </a:outerShdw>
                </a:effectLst>
                <a:latin typeface="SVN-Anastasia" panose="020B0606040200020203" pitchFamily="34" charset="0"/>
                <a:cs typeface="Times New Roman" pitchFamily="18" charset="0"/>
              </a:rPr>
              <a:t> </a:t>
            </a:r>
            <a:r>
              <a:rPr lang="en-US" sz="7200" b="1" dirty="0" err="1">
                <a:solidFill>
                  <a:srgbClr val="000000"/>
                </a:solidFill>
                <a:effectLst>
                  <a:outerShdw blurRad="38100" dist="38100" dir="2700000" algn="tl">
                    <a:srgbClr val="000000">
                      <a:alpha val="43137"/>
                    </a:srgbClr>
                  </a:outerShdw>
                </a:effectLst>
                <a:latin typeface="SVN-Anastasia" panose="020B0606040200020203" pitchFamily="34" charset="0"/>
                <a:cs typeface="Times New Roman" pitchFamily="18" charset="0"/>
              </a:rPr>
              <a:t>ba</a:t>
            </a:r>
            <a:r>
              <a:rPr lang="en-US" sz="7200" b="1" dirty="0">
                <a:solidFill>
                  <a:srgbClr val="000000"/>
                </a:solidFill>
                <a:effectLst>
                  <a:outerShdw blurRad="38100" dist="38100" dir="2700000" algn="tl">
                    <a:srgbClr val="000000">
                      <a:alpha val="43137"/>
                    </a:srgbClr>
                  </a:outerShdw>
                </a:effectLst>
                <a:latin typeface="SVN-Anastasia" panose="020B0606040200020203" pitchFamily="34" charset="0"/>
                <a:cs typeface="Times New Roman" pitchFamily="18" charset="0"/>
              </a:rPr>
              <a:t> </a:t>
            </a:r>
            <a:r>
              <a:rPr lang="en-US" sz="7200" b="1" dirty="0" err="1">
                <a:solidFill>
                  <a:srgbClr val="000000"/>
                </a:solidFill>
                <a:effectLst>
                  <a:outerShdw blurRad="38100" dist="38100" dir="2700000" algn="tl">
                    <a:srgbClr val="000000">
                      <a:alpha val="43137"/>
                    </a:srgbClr>
                  </a:outerShdw>
                </a:effectLst>
                <a:latin typeface="SVN-Anastasia" panose="020B0606040200020203" pitchFamily="34" charset="0"/>
                <a:cs typeface="Times New Roman" pitchFamily="18" charset="0"/>
              </a:rPr>
              <a:t>chiếc</a:t>
            </a:r>
            <a:r>
              <a:rPr lang="en-US" sz="7200" b="1" dirty="0">
                <a:solidFill>
                  <a:srgbClr val="000000"/>
                </a:solidFill>
                <a:effectLst>
                  <a:outerShdw blurRad="38100" dist="38100" dir="2700000" algn="tl">
                    <a:srgbClr val="000000">
                      <a:alpha val="43137"/>
                    </a:srgbClr>
                  </a:outerShdw>
                </a:effectLst>
                <a:latin typeface="SVN-Anastasia" panose="020B0606040200020203" pitchFamily="34" charset="0"/>
                <a:cs typeface="Times New Roman" pitchFamily="18" charset="0"/>
              </a:rPr>
              <a:t> </a:t>
            </a:r>
            <a:r>
              <a:rPr lang="en-US" sz="7200" b="1" dirty="0" err="1">
                <a:solidFill>
                  <a:srgbClr val="000000"/>
                </a:solidFill>
                <a:effectLst>
                  <a:outerShdw blurRad="38100" dist="38100" dir="2700000" algn="tl">
                    <a:srgbClr val="000000">
                      <a:alpha val="43137"/>
                    </a:srgbClr>
                  </a:outerShdw>
                </a:effectLst>
                <a:latin typeface="SVN-Anastasia" panose="020B0606040200020203" pitchFamily="34" charset="0"/>
                <a:cs typeface="Times New Roman" pitchFamily="18" charset="0"/>
              </a:rPr>
              <a:t>hộp</a:t>
            </a:r>
            <a:endParaRPr kumimoji="0" lang="en-US" sz="8800" b="1" i="0" u="none" strike="noStrike" kern="1200" cap="none" spc="0" normalizeH="0" baseline="0" noProof="0" dirty="0">
              <a:ln>
                <a:noFill/>
              </a:ln>
              <a:solidFill>
                <a:srgbClr val="000000"/>
              </a:solidFill>
              <a:effectLst/>
              <a:uLnTx/>
              <a:uFillTx/>
              <a:latin typeface="SVN-Anastasia" panose="020B0606040200020203" pitchFamily="34" charset="0"/>
              <a:ea typeface="Times New Roman" panose="02020603050405020304" pitchFamily="18" charset="0"/>
              <a:cs typeface="+mn-cs"/>
            </a:endParaRPr>
          </a:p>
        </p:txBody>
      </p:sp>
      <p:sp>
        <p:nvSpPr>
          <p:cNvPr id="2" name="Hộp Văn bản 1">
            <a:extLst>
              <a:ext uri="{FF2B5EF4-FFF2-40B4-BE49-F238E27FC236}">
                <a16:creationId xmlns:a16="http://schemas.microsoft.com/office/drawing/2014/main" id="{9706CFC3-E152-803E-5A0A-86F8ABD9D26C}"/>
              </a:ext>
            </a:extLst>
          </p:cNvPr>
          <p:cNvSpPr txBox="1"/>
          <p:nvPr/>
        </p:nvSpPr>
        <p:spPr>
          <a:xfrm>
            <a:off x="4252119" y="4724400"/>
            <a:ext cx="1981200"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600" b="0" i="0" u="none" strike="noStrike" kern="1200" cap="none" spc="0" normalizeH="0" baseline="0" noProof="0" dirty="0">
                <a:ln>
                  <a:noFill/>
                </a:ln>
                <a:solidFill>
                  <a:srgbClr val="FFFFFF"/>
                </a:solidFill>
                <a:effectLst/>
                <a:uLnTx/>
                <a:uFillTx/>
                <a:latin typeface="HP-087" panose="020B0803050302020204" pitchFamily="34" charset="0"/>
                <a:ea typeface="+mn-ea"/>
                <a:cs typeface="+mn-cs"/>
              </a:rPr>
              <a:t>20</a:t>
            </a:r>
          </a:p>
        </p:txBody>
      </p:sp>
    </p:spTree>
    <p:extLst>
      <p:ext uri="{BB962C8B-B14F-4D97-AF65-F5344CB8AC3E}">
        <p14:creationId xmlns:p14="http://schemas.microsoft.com/office/powerpoint/2010/main" val="3212366625"/>
      </p:ext>
    </p:extLst>
  </p:cSld>
  <p:clrMapOvr>
    <a:masterClrMapping/>
  </p:clrMapOvr>
  <p:transition spd="slow">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inwheel, vector graphics, outdoor object&#10;&#10;Description automatically generated">
            <a:extLst>
              <a:ext uri="{FF2B5EF4-FFF2-40B4-BE49-F238E27FC236}">
                <a16:creationId xmlns:a16="http://schemas.microsoft.com/office/drawing/2014/main" id="{8E5B25C8-B3AE-C7CC-FD89-D60C69179D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6276638" cy="9193757"/>
          </a:xfrm>
          <a:prstGeom prst="rect">
            <a:avLst/>
          </a:prstGeom>
        </p:spPr>
      </p:pic>
      <p:pic>
        <p:nvPicPr>
          <p:cNvPr id="5" name="Picture 4" descr="A picture containing text, container, can&#10;&#10;Description automatically generated">
            <a:extLst>
              <a:ext uri="{FF2B5EF4-FFF2-40B4-BE49-F238E27FC236}">
                <a16:creationId xmlns:a16="http://schemas.microsoft.com/office/drawing/2014/main" id="{C4E515A5-3C6B-1676-C5D0-034B4CBB31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319" y="4800600"/>
            <a:ext cx="5668166" cy="2495898"/>
          </a:xfrm>
          <a:prstGeom prst="rect">
            <a:avLst/>
          </a:prstGeom>
        </p:spPr>
      </p:pic>
    </p:spTree>
    <p:extLst>
      <p:ext uri="{BB962C8B-B14F-4D97-AF65-F5344CB8AC3E}">
        <p14:creationId xmlns:p14="http://schemas.microsoft.com/office/powerpoint/2010/main" val="3378526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đồ họa véc-tơ&#10;&#10;Mô tả được tạo tự động">
            <a:extLst>
              <a:ext uri="{FF2B5EF4-FFF2-40B4-BE49-F238E27FC236}">
                <a16:creationId xmlns:a16="http://schemas.microsoft.com/office/drawing/2014/main" id="{5D2FFE27-4FCB-F2E6-90AA-2BF3E4BE6B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72" y="0"/>
            <a:ext cx="16249566" cy="9140380"/>
          </a:xfrm>
          <a:prstGeom prst="rect">
            <a:avLst/>
          </a:prstGeom>
        </p:spPr>
      </p:pic>
      <p:pic>
        <p:nvPicPr>
          <p:cNvPr id="5" name="Hình ảnh 4" descr="Ảnh có chứa đồ họa véc-tơ, sáng&#10;&#10;Mô tả được tạo tự động">
            <a:extLst>
              <a:ext uri="{FF2B5EF4-FFF2-40B4-BE49-F238E27FC236}">
                <a16:creationId xmlns:a16="http://schemas.microsoft.com/office/drawing/2014/main" id="{05E02769-B46F-EB58-BD09-966E225AC9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081" y="4570190"/>
            <a:ext cx="6125430" cy="4372585"/>
          </a:xfrm>
          <a:prstGeom prst="rect">
            <a:avLst/>
          </a:prstGeom>
        </p:spPr>
      </p:pic>
      <p:pic>
        <p:nvPicPr>
          <p:cNvPr id="7" name="Hình ảnh 6">
            <a:extLst>
              <a:ext uri="{FF2B5EF4-FFF2-40B4-BE49-F238E27FC236}">
                <a16:creationId xmlns:a16="http://schemas.microsoft.com/office/drawing/2014/main" id="{92183B73-AE32-1B95-742D-93C8825421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8349" y="0"/>
            <a:ext cx="8181334" cy="6588702"/>
          </a:xfrm>
          <a:prstGeom prst="rect">
            <a:avLst/>
          </a:prstGeom>
        </p:spPr>
      </p:pic>
      <p:sp>
        <p:nvSpPr>
          <p:cNvPr id="8" name="Hộp Văn bản 7">
            <a:extLst>
              <a:ext uri="{FF2B5EF4-FFF2-40B4-BE49-F238E27FC236}">
                <a16:creationId xmlns:a16="http://schemas.microsoft.com/office/drawing/2014/main" id="{986464A3-A966-19E0-4569-A4017C4BF5CE}"/>
              </a:ext>
            </a:extLst>
          </p:cNvPr>
          <p:cNvSpPr txBox="1"/>
          <p:nvPr/>
        </p:nvSpPr>
        <p:spPr>
          <a:xfrm>
            <a:off x="6842919" y="2895600"/>
            <a:ext cx="5943600" cy="193899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0" i="0" u="none" strike="noStrike" kern="1200" cap="none" spc="0" normalizeH="0" baseline="0" noProof="0">
                <a:ln>
                  <a:solidFill>
                    <a:sysClr val="windowText" lastClr="000000"/>
                  </a:solidFill>
                </a:ln>
                <a:solidFill>
                  <a:srgbClr val="FF7C80"/>
                </a:solidFill>
                <a:effectLst/>
                <a:uLnTx/>
                <a:uFillTx/>
                <a:latin typeface="SVN-Ziclets" panose="02000603000000000000" pitchFamily="2" charset="0"/>
                <a:ea typeface="+mn-ea"/>
                <a:cs typeface="+mn-cs"/>
              </a:rPr>
              <a:t>SINH</a:t>
            </a:r>
            <a:r>
              <a:rPr kumimoji="0" lang="en-US" sz="6000" b="0" i="0" u="none" strike="noStrike" kern="1200" cap="none" spc="0" normalizeH="0" baseline="0" noProof="0">
                <a:ln>
                  <a:solidFill>
                    <a:sysClr val="windowText" lastClr="000000"/>
                  </a:solidFill>
                </a:ln>
                <a:solidFill>
                  <a:srgbClr val="000000"/>
                </a:solidFill>
                <a:effectLst/>
                <a:uLnTx/>
                <a:uFillTx/>
                <a:latin typeface="SVN-Ziclets" panose="02000603000000000000" pitchFamily="2" charset="0"/>
                <a:ea typeface="+mn-ea"/>
                <a:cs typeface="+mn-cs"/>
              </a:rPr>
              <a:t> </a:t>
            </a:r>
            <a:r>
              <a:rPr kumimoji="0" lang="en-US" sz="6000" b="0" i="0" u="none" strike="noStrike" kern="1200" cap="none" spc="0" normalizeH="0" baseline="0" noProof="0">
                <a:ln>
                  <a:solidFill>
                    <a:sysClr val="windowText" lastClr="000000"/>
                  </a:solidFill>
                </a:ln>
                <a:solidFill>
                  <a:srgbClr val="92D050"/>
                </a:solidFill>
                <a:effectLst/>
                <a:uLnTx/>
                <a:uFillTx/>
                <a:latin typeface="SVN-Ziclets" panose="02000603000000000000" pitchFamily="2" charset="0"/>
                <a:ea typeface="+mn-ea"/>
                <a:cs typeface="+mn-cs"/>
              </a:rPr>
              <a:t>HOẠT</a:t>
            </a:r>
            <a:r>
              <a:rPr kumimoji="0" lang="en-US" sz="6000" b="0" i="0" u="none" strike="noStrike" kern="1200" cap="none" spc="0" normalizeH="0" baseline="0" noProof="0">
                <a:ln>
                  <a:solidFill>
                    <a:sysClr val="windowText" lastClr="000000"/>
                  </a:solidFill>
                </a:ln>
                <a:solidFill>
                  <a:srgbClr val="000000"/>
                </a:solidFill>
                <a:effectLst/>
                <a:uLnTx/>
                <a:uFillTx/>
                <a:latin typeface="SVN-Ziclets" panose="02000603000000000000" pitchFamily="2" charset="0"/>
                <a:ea typeface="+mn-ea"/>
                <a:cs typeface="+mn-cs"/>
              </a:rPr>
              <a:t> </a:t>
            </a:r>
            <a:r>
              <a:rPr kumimoji="0" lang="en-US" sz="6000" b="0" i="0" u="none" strike="noStrike" kern="1200" cap="none" spc="0" normalizeH="0" baseline="0" noProof="0">
                <a:ln>
                  <a:solidFill>
                    <a:sysClr val="windowText" lastClr="000000"/>
                  </a:solidFill>
                </a:ln>
                <a:solidFill>
                  <a:srgbClr val="00B0F0"/>
                </a:solidFill>
                <a:effectLst/>
                <a:uLnTx/>
                <a:uFillTx/>
                <a:latin typeface="SVN-Ziclets" panose="02000603000000000000" pitchFamily="2" charset="0"/>
                <a:ea typeface="+mn-ea"/>
                <a:cs typeface="+mn-cs"/>
              </a:rPr>
              <a:t>LỚP</a:t>
            </a:r>
          </a:p>
        </p:txBody>
      </p:sp>
    </p:spTree>
    <p:extLst>
      <p:ext uri="{BB962C8B-B14F-4D97-AF65-F5344CB8AC3E}">
        <p14:creationId xmlns:p14="http://schemas.microsoft.com/office/powerpoint/2010/main" val="1216257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D1A3FF8A-08A4-CD20-222F-BFC8B3E457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820" y="306009"/>
            <a:ext cx="15550999" cy="8531982"/>
          </a:xfrm>
          <a:prstGeom prst="roundRect">
            <a:avLst>
              <a:gd name="adj" fmla="val 7355"/>
            </a:avLst>
          </a:prstGeom>
          <a:ln>
            <a:noFill/>
          </a:ln>
          <a:effectLst>
            <a:softEdge rad="112500"/>
          </a:effectLst>
        </p:spPr>
      </p:pic>
      <p:pic>
        <p:nvPicPr>
          <p:cNvPr id="3" name="Hình ảnh 2" descr="Ảnh có chứa đồ họa véc-tơ, sáng&#10;&#10;Mô tả được tạo tự động">
            <a:extLst>
              <a:ext uri="{FF2B5EF4-FFF2-40B4-BE49-F238E27FC236}">
                <a16:creationId xmlns:a16="http://schemas.microsoft.com/office/drawing/2014/main" id="{967D71FC-E9AD-EDC8-1D21-2595DA748A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27" y="3909354"/>
            <a:ext cx="6158059" cy="4395877"/>
          </a:xfrm>
          <a:prstGeom prst="rect">
            <a:avLst/>
          </a:prstGeom>
        </p:spPr>
      </p:pic>
      <p:pic>
        <p:nvPicPr>
          <p:cNvPr id="4" name="Hình ảnh 3" descr="Ảnh có chứa quảng trường&#10;&#10;Mô tả được tạo tự động">
            <a:extLst>
              <a:ext uri="{FF2B5EF4-FFF2-40B4-BE49-F238E27FC236}">
                <a16:creationId xmlns:a16="http://schemas.microsoft.com/office/drawing/2014/main" id="{3A918941-BEA5-AC3B-B3D7-5DF2D6022AD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430" b="97743" l="9986" r="89967">
                        <a14:foregroundMark x1="15958" y1="9823" x2="21452" y2="23917"/>
                        <a14:foregroundMark x1="18490" y1="5674" x2="18490" y2="10494"/>
                        <a14:foregroundMark x1="14190" y1="91641" x2="14190" y2="94204"/>
                        <a14:foregroundMark x1="75776" y1="96095" x2="75776" y2="96095"/>
                        <a14:foregroundMark x1="14190" y1="96461" x2="14190" y2="96461"/>
                        <a14:foregroundMark x1="74295" y1="97071" x2="75012" y2="97743"/>
                      </a14:backgroundRemoval>
                    </a14:imgEffect>
                  </a14:imgLayer>
                </a14:imgProps>
              </a:ext>
              <a:ext uri="{28A0092B-C50C-407E-A947-70E740481C1C}">
                <a14:useLocalDpi xmlns:a14="http://schemas.microsoft.com/office/drawing/2010/main" val="0"/>
              </a:ext>
            </a:extLst>
          </a:blip>
          <a:stretch>
            <a:fillRect/>
          </a:stretch>
        </p:blipFill>
        <p:spPr>
          <a:xfrm>
            <a:off x="4852092" y="-278109"/>
            <a:ext cx="11797308" cy="9116101"/>
          </a:xfrm>
          <a:prstGeom prst="rect">
            <a:avLst/>
          </a:prstGeom>
        </p:spPr>
      </p:pic>
      <p:sp>
        <p:nvSpPr>
          <p:cNvPr id="5" name="Hộp Văn bản 4">
            <a:extLst>
              <a:ext uri="{FF2B5EF4-FFF2-40B4-BE49-F238E27FC236}">
                <a16:creationId xmlns:a16="http://schemas.microsoft.com/office/drawing/2014/main" id="{98DCE69F-9093-E61C-2295-F42E9815A0AC}"/>
              </a:ext>
            </a:extLst>
          </p:cNvPr>
          <p:cNvSpPr txBox="1"/>
          <p:nvPr/>
        </p:nvSpPr>
        <p:spPr>
          <a:xfrm>
            <a:off x="6912647" y="2284123"/>
            <a:ext cx="7011689" cy="501695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7" b="0" i="0" u="none" strike="noStrike" kern="1200" cap="none" spc="0" normalizeH="0" baseline="0" noProof="0" dirty="0" err="1">
                <a:ln>
                  <a:noFill/>
                </a:ln>
                <a:solidFill>
                  <a:srgbClr val="000000"/>
                </a:solidFill>
                <a:effectLst/>
                <a:uLnTx/>
                <a:uFillTx/>
                <a:latin typeface="SVN-Anastasia" panose="020B0606040200020203" pitchFamily="34" charset="0"/>
                <a:ea typeface="+mn-ea"/>
                <a:cs typeface="+mn-cs"/>
              </a:rPr>
              <a:t>Nhận</a:t>
            </a:r>
            <a:r>
              <a:rPr kumimoji="0" lang="en-US" sz="10667" b="0" i="0" u="none" strike="noStrike" kern="1200" cap="none" spc="0" normalizeH="0" baseline="0" noProof="0" dirty="0">
                <a:ln>
                  <a:noFill/>
                </a:ln>
                <a:solidFill>
                  <a:srgbClr val="000000"/>
                </a:solidFill>
                <a:effectLst/>
                <a:uLnTx/>
                <a:uFillTx/>
                <a:latin typeface="SVN-Anastasia" panose="020B0606040200020203" pitchFamily="34" charset="0"/>
                <a:ea typeface="+mn-ea"/>
                <a:cs typeface="+mn-cs"/>
              </a:rPr>
              <a:t> </a:t>
            </a:r>
            <a:r>
              <a:rPr kumimoji="0" lang="en-US" sz="10667" b="0" i="0" u="none" strike="noStrike" kern="1200" cap="none" spc="0" normalizeH="0" baseline="0" noProof="0" dirty="0" err="1">
                <a:ln>
                  <a:noFill/>
                </a:ln>
                <a:solidFill>
                  <a:srgbClr val="000000"/>
                </a:solidFill>
                <a:effectLst/>
                <a:uLnTx/>
                <a:uFillTx/>
                <a:latin typeface="SVN-Anastasia" panose="020B0606040200020203" pitchFamily="34" charset="0"/>
                <a:ea typeface="+mn-ea"/>
                <a:cs typeface="+mn-cs"/>
              </a:rPr>
              <a:t>xét</a:t>
            </a:r>
            <a:r>
              <a:rPr kumimoji="0" lang="en-US" sz="10667" b="0" i="0" u="none" strike="noStrike" kern="1200" cap="none" spc="0" normalizeH="0" baseline="0" noProof="0" dirty="0">
                <a:ln>
                  <a:noFill/>
                </a:ln>
                <a:solidFill>
                  <a:srgbClr val="000000"/>
                </a:solidFill>
                <a:effectLst/>
                <a:uLnTx/>
                <a:uFillTx/>
                <a:latin typeface="SVN-Anastasia" panose="020B0606040200020203" pitchFamily="34"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7" b="0" i="0" u="none" strike="noStrike" kern="1200" cap="none" spc="0" normalizeH="0" baseline="0" noProof="0" dirty="0" err="1">
                <a:ln>
                  <a:noFill/>
                </a:ln>
                <a:solidFill>
                  <a:srgbClr val="000000"/>
                </a:solidFill>
                <a:effectLst/>
                <a:uLnTx/>
                <a:uFillTx/>
                <a:latin typeface="SVN-Anastasia" panose="020B0606040200020203" pitchFamily="34" charset="0"/>
                <a:ea typeface="+mn-ea"/>
                <a:cs typeface="+mn-cs"/>
              </a:rPr>
              <a:t>hoạt</a:t>
            </a:r>
            <a:r>
              <a:rPr kumimoji="0" lang="en-US" sz="10667" b="0" i="0" u="none" strike="noStrike" kern="1200" cap="none" spc="0" normalizeH="0" baseline="0" noProof="0" dirty="0">
                <a:ln>
                  <a:noFill/>
                </a:ln>
                <a:solidFill>
                  <a:srgbClr val="000000"/>
                </a:solidFill>
                <a:effectLst/>
                <a:uLnTx/>
                <a:uFillTx/>
                <a:latin typeface="SVN-Anastasia" panose="020B0606040200020203" pitchFamily="34" charset="0"/>
                <a:ea typeface="+mn-ea"/>
                <a:cs typeface="+mn-cs"/>
              </a:rPr>
              <a:t> </a:t>
            </a:r>
            <a:r>
              <a:rPr kumimoji="0" lang="en-US" sz="10667" b="0" i="0" u="none" strike="noStrike" kern="1200" cap="none" spc="0" normalizeH="0" baseline="0" noProof="0" dirty="0" err="1">
                <a:ln>
                  <a:noFill/>
                </a:ln>
                <a:solidFill>
                  <a:srgbClr val="000000"/>
                </a:solidFill>
                <a:effectLst/>
                <a:uLnTx/>
                <a:uFillTx/>
                <a:latin typeface="SVN-Anastasia" panose="020B0606040200020203" pitchFamily="34" charset="0"/>
                <a:ea typeface="+mn-ea"/>
                <a:cs typeface="+mn-cs"/>
              </a:rPr>
              <a:t>động</a:t>
            </a:r>
            <a:r>
              <a:rPr kumimoji="0" lang="en-US" sz="10667" b="0" i="0" u="none" strike="noStrike" kern="1200" cap="none" spc="0" normalizeH="0" baseline="0" noProof="0" dirty="0">
                <a:ln>
                  <a:noFill/>
                </a:ln>
                <a:solidFill>
                  <a:srgbClr val="000000"/>
                </a:solidFill>
                <a:effectLst/>
                <a:uLnTx/>
                <a:uFillTx/>
                <a:latin typeface="SVN-Anastasia" panose="020B0606040200020203" pitchFamily="34"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67" b="0" i="0" u="none" strike="noStrike" kern="1200" cap="none" spc="0" normalizeH="0" baseline="0" noProof="0" err="1">
                <a:ln>
                  <a:noFill/>
                </a:ln>
                <a:solidFill>
                  <a:srgbClr val="000000"/>
                </a:solidFill>
                <a:effectLst/>
                <a:uLnTx/>
                <a:uFillTx/>
                <a:latin typeface="SVN-Anastasia" panose="020B0606040200020203" pitchFamily="34" charset="0"/>
                <a:ea typeface="+mn-ea"/>
                <a:cs typeface="+mn-cs"/>
              </a:rPr>
              <a:t>Tuần</a:t>
            </a:r>
            <a:r>
              <a:rPr kumimoji="0" lang="en-US" sz="10667" b="0" i="0" u="none" strike="noStrike" kern="1200" cap="none" spc="0" normalizeH="0" baseline="0" noProof="0">
                <a:ln>
                  <a:noFill/>
                </a:ln>
                <a:solidFill>
                  <a:srgbClr val="000000"/>
                </a:solidFill>
                <a:effectLst/>
                <a:uLnTx/>
                <a:uFillTx/>
                <a:latin typeface="SVN-Anastasia" panose="020B0606040200020203" pitchFamily="34" charset="0"/>
                <a:ea typeface="+mn-ea"/>
                <a:cs typeface="+mn-cs"/>
              </a:rPr>
              <a:t> </a:t>
            </a:r>
            <a:r>
              <a:rPr lang="en-US" sz="10667">
                <a:solidFill>
                  <a:srgbClr val="000000"/>
                </a:solidFill>
                <a:latin typeface="SVN-Anastasia" panose="020B0606040200020203" pitchFamily="34" charset="0"/>
              </a:rPr>
              <a:t>20</a:t>
            </a:r>
            <a:endParaRPr kumimoji="0" lang="en-US" sz="10667" b="0" i="0" u="none" strike="noStrike" kern="1200" cap="none" spc="0" normalizeH="0" baseline="0" noProof="0" dirty="0">
              <a:ln>
                <a:noFill/>
              </a:ln>
              <a:solidFill>
                <a:srgbClr val="000000"/>
              </a:solidFill>
              <a:effectLst/>
              <a:uLnTx/>
              <a:uFillTx/>
              <a:latin typeface="SVN-Anastasia" panose="020B0606040200020203" pitchFamily="34" charset="0"/>
              <a:ea typeface="+mn-ea"/>
              <a:cs typeface="+mn-cs"/>
            </a:endParaRPr>
          </a:p>
        </p:txBody>
      </p:sp>
    </p:spTree>
    <p:extLst>
      <p:ext uri="{BB962C8B-B14F-4D97-AF65-F5344CB8AC3E}">
        <p14:creationId xmlns:p14="http://schemas.microsoft.com/office/powerpoint/2010/main" val="1417326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2">
            <a:extLst>
              <a:ext uri="{FF2B5EF4-FFF2-40B4-BE49-F238E27FC236}">
                <a16:creationId xmlns:a16="http://schemas.microsoft.com/office/drawing/2014/main" id="{EA2C6C1C-51E8-4F76-5B79-40B66DC68522}"/>
              </a:ext>
            </a:extLst>
          </p:cNvPr>
          <p:cNvSpPr txBox="1"/>
          <p:nvPr/>
        </p:nvSpPr>
        <p:spPr>
          <a:xfrm>
            <a:off x="1190778" y="3452112"/>
            <a:ext cx="6476736" cy="4188381"/>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6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tổ</a:t>
            </a:r>
            <a:r>
              <a:rPr kumimoji="0" lang="en-US" sz="6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trưởng</a:t>
            </a:r>
            <a:r>
              <a:rPr kumimoji="0" lang="en-US" sz="6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báo</a:t>
            </a:r>
            <a:r>
              <a:rPr kumimoji="0" lang="en-US" sz="6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cáo</a:t>
            </a:r>
            <a:r>
              <a:rPr kumimoji="0" lang="en-US" sz="6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6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6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hoạt</a:t>
            </a:r>
            <a:r>
              <a:rPr kumimoji="0" lang="en-US" sz="6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6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6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tuần</a:t>
            </a:r>
            <a:r>
              <a:rPr kumimoji="0" lang="en-US" sz="6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6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tổ</a:t>
            </a:r>
            <a:r>
              <a:rPr kumimoji="0" lang="en-US" sz="6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TextBox 22">
            <a:extLst>
              <a:ext uri="{FF2B5EF4-FFF2-40B4-BE49-F238E27FC236}">
                <a16:creationId xmlns:a16="http://schemas.microsoft.com/office/drawing/2014/main" id="{860F8CA4-CECA-5ACA-7793-879F1C276AB1}"/>
              </a:ext>
            </a:extLst>
          </p:cNvPr>
          <p:cNvSpPr txBox="1"/>
          <p:nvPr/>
        </p:nvSpPr>
        <p:spPr>
          <a:xfrm>
            <a:off x="8609124" y="3452113"/>
            <a:ext cx="6476736" cy="3915966"/>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5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5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trưởng</a:t>
            </a:r>
            <a:r>
              <a:rPr kumimoji="0" lang="en-US" sz="5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báo</a:t>
            </a:r>
            <a:r>
              <a:rPr kumimoji="0" lang="en-US" sz="5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cáo</a:t>
            </a:r>
            <a:r>
              <a:rPr kumimoji="0" lang="en-US" sz="5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5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5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600" b="1" i="0" u="none" strike="noStrike" kern="1200" cap="none" spc="0" normalizeH="0" baseline="0" noProof="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56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tập</a:t>
            </a:r>
            <a:r>
              <a:rPr lang="en-US" sz="5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en-US" sz="56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 </a:t>
            </a:r>
            <a:r>
              <a:rPr kumimoji="0" lang="en-US" sz="5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5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5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tuần</a:t>
            </a:r>
            <a:r>
              <a:rPr kumimoji="0" lang="en-US" sz="5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8" name="Picture 4" descr="A picture containing text&#10;&#10;Description automatically generated">
            <a:extLst>
              <a:ext uri="{FF2B5EF4-FFF2-40B4-BE49-F238E27FC236}">
                <a16:creationId xmlns:a16="http://schemas.microsoft.com/office/drawing/2014/main" id="{BBF160C7-0E20-5DAD-97C6-0398F42121C2}"/>
              </a:ext>
            </a:extLst>
          </p:cNvPr>
          <p:cNvPicPr>
            <a:picLocks noChangeAspect="1"/>
          </p:cNvPicPr>
          <p:nvPr/>
        </p:nvPicPr>
        <p:blipFill rotWithShape="1">
          <a:blip r:embed="rId2">
            <a:extLst>
              <a:ext uri="{28A0092B-C50C-407E-A947-70E740481C1C}">
                <a14:useLocalDpi xmlns:a14="http://schemas.microsoft.com/office/drawing/2010/main" val="0"/>
              </a:ext>
            </a:extLst>
          </a:blip>
          <a:srcRect l="4525" t="20819" r="3832" b="28052"/>
          <a:stretch/>
        </p:blipFill>
        <p:spPr>
          <a:xfrm>
            <a:off x="1190778" y="821540"/>
            <a:ext cx="13895083" cy="1747957"/>
          </a:xfrm>
          <a:prstGeom prst="rect">
            <a:avLst/>
          </a:prstGeom>
        </p:spPr>
      </p:pic>
    </p:spTree>
    <p:extLst>
      <p:ext uri="{BB962C8B-B14F-4D97-AF65-F5344CB8AC3E}">
        <p14:creationId xmlns:p14="http://schemas.microsoft.com/office/powerpoint/2010/main" val="3027867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E7948095-B245-D220-FEAA-F874EC04BAE4}"/>
              </a:ext>
            </a:extLst>
          </p:cNvPr>
          <p:cNvPicPr>
            <a:picLocks noChangeAspect="1"/>
          </p:cNvPicPr>
          <p:nvPr/>
        </p:nvPicPr>
        <p:blipFill>
          <a:blip r:embed="rId2"/>
          <a:stretch>
            <a:fillRect/>
          </a:stretch>
        </p:blipFill>
        <p:spPr>
          <a:xfrm>
            <a:off x="430763" y="361244"/>
            <a:ext cx="15451204" cy="8434212"/>
          </a:xfrm>
          <a:prstGeom prst="roundRect">
            <a:avLst>
              <a:gd name="adj" fmla="val 5389"/>
            </a:avLst>
          </a:prstGeom>
        </p:spPr>
      </p:pic>
      <p:pic>
        <p:nvPicPr>
          <p:cNvPr id="2" name="Picture 2" descr="Text&#10;&#10;Description automatically generated">
            <a:extLst>
              <a:ext uri="{FF2B5EF4-FFF2-40B4-BE49-F238E27FC236}">
                <a16:creationId xmlns:a16="http://schemas.microsoft.com/office/drawing/2014/main" id="{34A312E8-7345-1F73-0C91-A97D442E4D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4800" y="1491211"/>
            <a:ext cx="8200187" cy="3812530"/>
          </a:xfrm>
          <a:prstGeom prst="rect">
            <a:avLst/>
          </a:prstGeom>
        </p:spPr>
      </p:pic>
      <p:pic>
        <p:nvPicPr>
          <p:cNvPr id="6" name="Hình ảnh 5" descr="Ảnh có chứa người máy&#10;&#10;Mô tả được tạo tự động">
            <a:extLst>
              <a:ext uri="{FF2B5EF4-FFF2-40B4-BE49-F238E27FC236}">
                <a16:creationId xmlns:a16="http://schemas.microsoft.com/office/drawing/2014/main" id="{F10D3305-2858-F0F9-5647-21F9A972DB51}"/>
              </a:ext>
            </a:extLst>
          </p:cNvPr>
          <p:cNvPicPr>
            <a:picLocks noChangeAspect="1"/>
          </p:cNvPicPr>
          <p:nvPr/>
        </p:nvPicPr>
        <p:blipFill>
          <a:blip r:embed="rId4"/>
          <a:stretch>
            <a:fillRect/>
          </a:stretch>
        </p:blipFill>
        <p:spPr>
          <a:xfrm>
            <a:off x="214049" y="1960639"/>
            <a:ext cx="6140626" cy="6686203"/>
          </a:xfrm>
          <a:prstGeom prst="rect">
            <a:avLst/>
          </a:prstGeom>
        </p:spPr>
      </p:pic>
    </p:spTree>
    <p:extLst>
      <p:ext uri="{BB962C8B-B14F-4D97-AF65-F5344CB8AC3E}">
        <p14:creationId xmlns:p14="http://schemas.microsoft.com/office/powerpoint/2010/main" val="2168875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 thiết bị điện tử, màn hình&#10;&#10;Mô tả được tạo tự động">
            <a:extLst>
              <a:ext uri="{FF2B5EF4-FFF2-40B4-BE49-F238E27FC236}">
                <a16:creationId xmlns:a16="http://schemas.microsoft.com/office/drawing/2014/main" id="{A8F453FD-7AA4-E69B-AD48-1BC2150E27A1}"/>
              </a:ext>
            </a:extLst>
          </p:cNvPr>
          <p:cNvPicPr>
            <a:picLocks noChangeAspect="1"/>
          </p:cNvPicPr>
          <p:nvPr/>
        </p:nvPicPr>
        <p:blipFill>
          <a:blip r:embed="rId2"/>
          <a:stretch>
            <a:fillRect/>
          </a:stretch>
        </p:blipFill>
        <p:spPr>
          <a:xfrm>
            <a:off x="417698" y="422755"/>
            <a:ext cx="9052709" cy="8298491"/>
          </a:xfrm>
          <a:prstGeom prst="rect">
            <a:avLst/>
          </a:prstGeom>
        </p:spPr>
      </p:pic>
      <p:sp>
        <p:nvSpPr>
          <p:cNvPr id="2" name="TextBox 1">
            <a:extLst>
              <a:ext uri="{FF2B5EF4-FFF2-40B4-BE49-F238E27FC236}">
                <a16:creationId xmlns:a16="http://schemas.microsoft.com/office/drawing/2014/main" id="{0BC08DE4-54E1-A189-745D-BB1A3BFA65FD}"/>
              </a:ext>
            </a:extLst>
          </p:cNvPr>
          <p:cNvSpPr txBox="1"/>
          <p:nvPr/>
        </p:nvSpPr>
        <p:spPr>
          <a:xfrm>
            <a:off x="3078407" y="2076221"/>
            <a:ext cx="4269691" cy="370351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822" b="0" i="0" u="none" strike="noStrike" kern="1200" cap="none" spc="0" normalizeH="0" baseline="0" noProof="0">
                <a:ln>
                  <a:solidFill>
                    <a:srgbClr val="0070C0"/>
                  </a:solidFill>
                </a:ln>
                <a:solidFill>
                  <a:srgbClr val="66FFFF"/>
                </a:solidFill>
                <a:effectLst/>
                <a:uLnTx/>
                <a:uFillTx/>
                <a:latin typeface="SVN-Poky's" panose="020B0606040200020203" pitchFamily="34" charset="0"/>
                <a:ea typeface="+mn-ea"/>
                <a:cs typeface="+mn-cs"/>
              </a:rPr>
              <a:t>G</a:t>
            </a:r>
            <a:r>
              <a:rPr kumimoji="0" lang="en-US" sz="7822" b="0" i="0" u="none" strike="noStrike" kern="1200" cap="none" spc="0" normalizeH="0" baseline="0" noProof="0">
                <a:ln>
                  <a:solidFill>
                    <a:srgbClr val="0070C0"/>
                  </a:solidFill>
                </a:ln>
                <a:solidFill>
                  <a:srgbClr val="FFFF66"/>
                </a:solidFill>
                <a:effectLst/>
                <a:uLnTx/>
                <a:uFillTx/>
                <a:latin typeface="SVN-Poky's" panose="020B0606040200020203" pitchFamily="34" charset="0"/>
                <a:ea typeface="+mn-ea"/>
                <a:cs typeface="+mn-cs"/>
              </a:rPr>
              <a:t>Ó</a:t>
            </a:r>
            <a:r>
              <a:rPr kumimoji="0" lang="en-US" sz="7822" b="0" i="0" u="none" strike="noStrike" kern="1200" cap="none" spc="0" normalizeH="0" baseline="0" noProof="0">
                <a:ln>
                  <a:solidFill>
                    <a:srgbClr val="0070C0"/>
                  </a:solidFill>
                </a:ln>
                <a:solidFill>
                  <a:srgbClr val="CCFF33"/>
                </a:solidFill>
                <a:effectLst/>
                <a:uLnTx/>
                <a:uFillTx/>
                <a:latin typeface="SVN-Poky's" panose="020B0606040200020203" pitchFamily="34" charset="0"/>
                <a:ea typeface="+mn-ea"/>
                <a:cs typeface="+mn-cs"/>
              </a:rPr>
              <a:t>C</a:t>
            </a:r>
            <a:r>
              <a:rPr kumimoji="0" lang="en-US" sz="7822" b="0" i="0" u="none" strike="noStrike" kern="1200" cap="none" spc="0" normalizeH="0" baseline="0" noProof="0">
                <a:ln>
                  <a:solidFill>
                    <a:srgbClr val="0070C0"/>
                  </a:solidFill>
                </a:ln>
                <a:solidFill>
                  <a:srgbClr val="00B050"/>
                </a:solidFill>
                <a:effectLst/>
                <a:uLnTx/>
                <a:uFillTx/>
                <a:latin typeface="SVN-Poky's" panose="020B0606040200020203" pitchFamily="34" charset="0"/>
                <a:ea typeface="+mn-ea"/>
                <a:cs typeface="+mn-cs"/>
              </a:rPr>
              <a:t> </a:t>
            </a:r>
            <a:endParaRPr kumimoji="0" lang="en-US" sz="7822" b="0" i="0" u="none" strike="noStrike" kern="1200" cap="none" spc="0" normalizeH="0" baseline="0" noProof="0" dirty="0">
              <a:ln>
                <a:solidFill>
                  <a:srgbClr val="0070C0"/>
                </a:solidFill>
              </a:ln>
              <a:solidFill>
                <a:srgbClr val="00B050"/>
              </a:solidFill>
              <a:effectLst/>
              <a:uLnTx/>
              <a:uFillTx/>
              <a:latin typeface="SVN-Poky's" panose="020B0606040200020203"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822" b="0" i="0" u="none" strike="noStrike" kern="1200" cap="none" spc="0" normalizeH="0" baseline="0" noProof="0">
                <a:ln>
                  <a:solidFill>
                    <a:srgbClr val="0070C0"/>
                  </a:solidFill>
                </a:ln>
                <a:solidFill>
                  <a:srgbClr val="FF99FF"/>
                </a:solidFill>
                <a:effectLst/>
                <a:uLnTx/>
                <a:uFillTx/>
                <a:latin typeface="SVN-Poky's" panose="020B0606040200020203" pitchFamily="34" charset="0"/>
                <a:ea typeface="+mn-ea"/>
                <a:cs typeface="+mn-cs"/>
              </a:rPr>
              <a:t>T</a:t>
            </a:r>
            <a:r>
              <a:rPr kumimoji="0" lang="en-US" sz="7822" b="0" i="0" u="none" strike="noStrike" kern="1200" cap="none" spc="0" normalizeH="0" baseline="0" noProof="0">
                <a:ln>
                  <a:solidFill>
                    <a:srgbClr val="0070C0"/>
                  </a:solidFill>
                </a:ln>
                <a:solidFill>
                  <a:srgbClr val="FFFF66"/>
                </a:solidFill>
                <a:effectLst/>
                <a:uLnTx/>
                <a:uFillTx/>
                <a:latin typeface="SVN-Poky's" panose="020B0606040200020203" pitchFamily="34" charset="0"/>
                <a:ea typeface="+mn-ea"/>
                <a:cs typeface="+mn-cs"/>
              </a:rPr>
              <a:t>U</a:t>
            </a:r>
            <a:r>
              <a:rPr kumimoji="0" lang="en-US" sz="7822" b="0" i="0" u="none" strike="noStrike" kern="1200" cap="none" spc="0" normalizeH="0" baseline="0" noProof="0">
                <a:ln>
                  <a:solidFill>
                    <a:srgbClr val="0070C0"/>
                  </a:solidFill>
                </a:ln>
                <a:solidFill>
                  <a:srgbClr val="66FFFF"/>
                </a:solidFill>
                <a:effectLst/>
                <a:uLnTx/>
                <a:uFillTx/>
                <a:latin typeface="SVN-Poky's" panose="020B0606040200020203" pitchFamily="34" charset="0"/>
                <a:ea typeface="+mn-ea"/>
                <a:cs typeface="+mn-cs"/>
              </a:rPr>
              <a:t>Y</a:t>
            </a:r>
            <a:r>
              <a:rPr kumimoji="0" lang="en-US" sz="7822" b="0" i="0" u="none" strike="noStrike" kern="1200" cap="none" spc="0" normalizeH="0" baseline="0" noProof="0">
                <a:ln>
                  <a:solidFill>
                    <a:srgbClr val="0070C0"/>
                  </a:solidFill>
                </a:ln>
                <a:solidFill>
                  <a:srgbClr val="FF99FF"/>
                </a:solidFill>
                <a:effectLst/>
                <a:uLnTx/>
                <a:uFillTx/>
                <a:latin typeface="SVN-Poky's" panose="020B0606040200020203" pitchFamily="34" charset="0"/>
                <a:ea typeface="+mn-ea"/>
                <a:cs typeface="+mn-cs"/>
              </a:rPr>
              <a:t>Ê</a:t>
            </a:r>
            <a:r>
              <a:rPr kumimoji="0" lang="en-US" sz="7822" b="0" i="0" u="none" strike="noStrike" kern="1200" cap="none" spc="0" normalizeH="0" baseline="0" noProof="0">
                <a:ln>
                  <a:solidFill>
                    <a:srgbClr val="0070C0"/>
                  </a:solidFill>
                </a:ln>
                <a:solidFill>
                  <a:srgbClr val="CCFF33"/>
                </a:solidFill>
                <a:effectLst/>
                <a:uLnTx/>
                <a:uFillTx/>
                <a:latin typeface="SVN-Poky's" panose="020B0606040200020203" pitchFamily="34" charset="0"/>
                <a:ea typeface="+mn-ea"/>
                <a:cs typeface="+mn-cs"/>
              </a:rPr>
              <a:t>N</a:t>
            </a:r>
            <a:r>
              <a:rPr kumimoji="0" lang="en-US" sz="7822" b="0" i="0" u="none" strike="noStrike" kern="1200" cap="none" spc="0" normalizeH="0" baseline="0" noProof="0">
                <a:ln>
                  <a:solidFill>
                    <a:srgbClr val="0070C0"/>
                  </a:solidFill>
                </a:ln>
                <a:solidFill>
                  <a:srgbClr val="00B050"/>
                </a:solidFill>
                <a:effectLst/>
                <a:uLnTx/>
                <a:uFillTx/>
                <a:latin typeface="SVN-Poky's" panose="020B0606040200020203" pitchFamily="34" charset="0"/>
                <a:ea typeface="+mn-ea"/>
                <a:cs typeface="+mn-cs"/>
              </a:rPr>
              <a:t> </a:t>
            </a:r>
            <a:endParaRPr kumimoji="0" lang="en-US" sz="7822" b="0" i="0" u="none" strike="noStrike" kern="1200" cap="none" spc="0" normalizeH="0" baseline="0" noProof="0" dirty="0">
              <a:ln>
                <a:solidFill>
                  <a:srgbClr val="0070C0"/>
                </a:solidFill>
              </a:ln>
              <a:solidFill>
                <a:srgbClr val="00B050"/>
              </a:solidFill>
              <a:effectLst/>
              <a:uLnTx/>
              <a:uFillTx/>
              <a:latin typeface="SVN-Poky's" panose="020B0606040200020203"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822" b="0" i="0" u="none" strike="noStrike" kern="1200" cap="none" spc="0" normalizeH="0" baseline="0" noProof="0">
                <a:ln>
                  <a:solidFill>
                    <a:srgbClr val="0070C0"/>
                  </a:solidFill>
                </a:ln>
                <a:solidFill>
                  <a:srgbClr val="CCFF33"/>
                </a:solidFill>
                <a:effectLst/>
                <a:uLnTx/>
                <a:uFillTx/>
                <a:latin typeface="SVN-Poky's" panose="020B0606040200020203" pitchFamily="34" charset="0"/>
                <a:ea typeface="+mn-ea"/>
                <a:cs typeface="+mn-cs"/>
              </a:rPr>
              <a:t>D</a:t>
            </a:r>
            <a:r>
              <a:rPr kumimoji="0" lang="en-US" sz="7822" b="0" i="0" u="none" strike="noStrike" kern="1200" cap="none" spc="0" normalizeH="0" baseline="0" noProof="0">
                <a:ln>
                  <a:solidFill>
                    <a:srgbClr val="0070C0"/>
                  </a:solidFill>
                </a:ln>
                <a:solidFill>
                  <a:srgbClr val="66FFFF"/>
                </a:solidFill>
                <a:effectLst/>
                <a:uLnTx/>
                <a:uFillTx/>
                <a:latin typeface="SVN-Poky's" panose="020B0606040200020203" pitchFamily="34" charset="0"/>
                <a:ea typeface="+mn-ea"/>
                <a:cs typeface="+mn-cs"/>
              </a:rPr>
              <a:t>Ư</a:t>
            </a:r>
            <a:r>
              <a:rPr kumimoji="0" lang="en-US" sz="7822" b="0" i="0" u="none" strike="noStrike" kern="1200" cap="none" spc="0" normalizeH="0" baseline="0" noProof="0">
                <a:ln>
                  <a:solidFill>
                    <a:srgbClr val="0070C0"/>
                  </a:solidFill>
                </a:ln>
                <a:solidFill>
                  <a:srgbClr val="FFFF66"/>
                </a:solidFill>
                <a:effectLst/>
                <a:uLnTx/>
                <a:uFillTx/>
                <a:latin typeface="SVN-Poky's" panose="020B0606040200020203" pitchFamily="34" charset="0"/>
                <a:ea typeface="+mn-ea"/>
                <a:cs typeface="+mn-cs"/>
              </a:rPr>
              <a:t>Ơ</a:t>
            </a:r>
            <a:r>
              <a:rPr kumimoji="0" lang="en-US" sz="7822" b="0" i="0" u="none" strike="noStrike" kern="1200" cap="none" spc="0" normalizeH="0" baseline="0" noProof="0">
                <a:ln>
                  <a:solidFill>
                    <a:srgbClr val="0070C0"/>
                  </a:solidFill>
                </a:ln>
                <a:solidFill>
                  <a:srgbClr val="FF99FF"/>
                </a:solidFill>
                <a:effectLst/>
                <a:uLnTx/>
                <a:uFillTx/>
                <a:latin typeface="SVN-Poky's" panose="020B0606040200020203" pitchFamily="34" charset="0"/>
                <a:ea typeface="+mn-ea"/>
                <a:cs typeface="+mn-cs"/>
              </a:rPr>
              <a:t>N</a:t>
            </a:r>
            <a:r>
              <a:rPr kumimoji="0" lang="en-US" sz="7822" b="0" i="0" u="none" strike="noStrike" kern="1200" cap="none" spc="0" normalizeH="0" baseline="0" noProof="0">
                <a:ln>
                  <a:solidFill>
                    <a:srgbClr val="0070C0"/>
                  </a:solidFill>
                </a:ln>
                <a:solidFill>
                  <a:srgbClr val="CCFF33"/>
                </a:solidFill>
                <a:effectLst/>
                <a:uLnTx/>
                <a:uFillTx/>
                <a:latin typeface="SVN-Poky's" panose="020B0606040200020203" pitchFamily="34" charset="0"/>
                <a:ea typeface="+mn-ea"/>
                <a:cs typeface="+mn-cs"/>
              </a:rPr>
              <a:t>G</a:t>
            </a:r>
            <a:endParaRPr kumimoji="0" lang="en-US" sz="7822" b="0" i="0" u="none" strike="noStrike" kern="1200" cap="none" spc="0" normalizeH="0" baseline="0" noProof="0" dirty="0">
              <a:ln>
                <a:solidFill>
                  <a:srgbClr val="0070C0"/>
                </a:solidFill>
              </a:ln>
              <a:solidFill>
                <a:srgbClr val="CCFF33"/>
              </a:solidFill>
              <a:effectLst/>
              <a:uLnTx/>
              <a:uFillTx/>
              <a:latin typeface="SVN-Poky's" panose="020B0606040200020203" pitchFamily="34" charset="0"/>
              <a:ea typeface="+mn-ea"/>
              <a:cs typeface="+mn-cs"/>
            </a:endParaRPr>
          </a:p>
        </p:txBody>
      </p:sp>
      <p:pic>
        <p:nvPicPr>
          <p:cNvPr id="6" name="Hình ảnh 5" descr="Ảnh có chứa đồ họa véc-tơ, sáng&#10;&#10;Mô tả được tạo tự động">
            <a:extLst>
              <a:ext uri="{FF2B5EF4-FFF2-40B4-BE49-F238E27FC236}">
                <a16:creationId xmlns:a16="http://schemas.microsoft.com/office/drawing/2014/main" id="{CBBACC9A-BFC0-5FD3-8D9C-013F7AE24752}"/>
              </a:ext>
            </a:extLst>
          </p:cNvPr>
          <p:cNvPicPr>
            <a:picLocks noChangeAspect="1"/>
          </p:cNvPicPr>
          <p:nvPr/>
        </p:nvPicPr>
        <p:blipFill>
          <a:blip r:embed="rId3"/>
          <a:stretch>
            <a:fillRect/>
          </a:stretch>
        </p:blipFill>
        <p:spPr>
          <a:xfrm flipH="1">
            <a:off x="9307918" y="3074546"/>
            <a:ext cx="7780628" cy="5554133"/>
          </a:xfrm>
          <a:prstGeom prst="rect">
            <a:avLst/>
          </a:prstGeom>
        </p:spPr>
      </p:pic>
    </p:spTree>
    <p:extLst>
      <p:ext uri="{BB962C8B-B14F-4D97-AF65-F5344CB8AC3E}">
        <p14:creationId xmlns:p14="http://schemas.microsoft.com/office/powerpoint/2010/main" val="3312744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thiết bị điện tử, màn hình&#10;&#10;Mô tả được tạo tự động">
            <a:extLst>
              <a:ext uri="{FF2B5EF4-FFF2-40B4-BE49-F238E27FC236}">
                <a16:creationId xmlns:a16="http://schemas.microsoft.com/office/drawing/2014/main" id="{80248D10-D5A8-DE7B-AB66-C3F34770A5F0}"/>
              </a:ext>
            </a:extLst>
          </p:cNvPr>
          <p:cNvPicPr>
            <a:picLocks noChangeAspect="1"/>
          </p:cNvPicPr>
          <p:nvPr/>
        </p:nvPicPr>
        <p:blipFill>
          <a:blip r:embed="rId2"/>
          <a:stretch>
            <a:fillRect/>
          </a:stretch>
        </p:blipFill>
        <p:spPr>
          <a:xfrm>
            <a:off x="586541" y="1083733"/>
            <a:ext cx="14516533" cy="7377515"/>
          </a:xfrm>
          <a:prstGeom prst="rect">
            <a:avLst/>
          </a:prstGeom>
        </p:spPr>
      </p:pic>
      <p:sp>
        <p:nvSpPr>
          <p:cNvPr id="2" name="TextBox 4">
            <a:extLst>
              <a:ext uri="{FF2B5EF4-FFF2-40B4-BE49-F238E27FC236}">
                <a16:creationId xmlns:a16="http://schemas.microsoft.com/office/drawing/2014/main" id="{54442135-C90C-BB38-AD24-2DDE188443E8}"/>
              </a:ext>
            </a:extLst>
          </p:cNvPr>
          <p:cNvSpPr txBox="1"/>
          <p:nvPr/>
        </p:nvSpPr>
        <p:spPr>
          <a:xfrm>
            <a:off x="4212044" y="298419"/>
            <a:ext cx="8441831" cy="9678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689" b="1" i="0" u="none" strike="noStrike" kern="1200" cap="none" spc="0" normalizeH="0" baseline="0" noProof="0">
                <a:ln w="6600">
                  <a:solidFill>
                    <a:srgbClr val="00B050"/>
                  </a:solidFill>
                  <a:prstDash val="solid"/>
                </a:ln>
                <a:solidFill>
                  <a:srgbClr val="D6FF61"/>
                </a:solidFill>
                <a:effectLst>
                  <a:outerShdw dist="38100" dir="2700000" algn="tl" rotWithShape="0">
                    <a:srgbClr val="00B050"/>
                  </a:outerShdw>
                </a:effectLst>
                <a:uLnTx/>
                <a:uFillTx/>
                <a:latin typeface="SVN-Kitten" pitchFamily="50" charset="-93"/>
                <a:ea typeface="+mn-ea"/>
                <a:cs typeface="+mn-cs"/>
              </a:rPr>
              <a:t>Sinh hoạt chủ điểm</a:t>
            </a:r>
            <a:endParaRPr kumimoji="0" lang="vi-VN" sz="5689" b="1" i="0" u="none" strike="noStrike" kern="1200" cap="none" spc="0" normalizeH="0" baseline="0" noProof="0">
              <a:ln w="6600">
                <a:solidFill>
                  <a:srgbClr val="00B050"/>
                </a:solidFill>
                <a:prstDash val="solid"/>
              </a:ln>
              <a:solidFill>
                <a:srgbClr val="D6FF61"/>
              </a:solidFill>
              <a:effectLst>
                <a:outerShdw dist="38100" dir="2700000" algn="tl" rotWithShape="0">
                  <a:srgbClr val="00B050"/>
                </a:outerShdw>
              </a:effectLst>
              <a:uLnTx/>
              <a:uFillTx/>
              <a:latin typeface="SVN-Kitten" pitchFamily="50" charset="-93"/>
              <a:ea typeface="+mn-ea"/>
              <a:cs typeface="+mn-cs"/>
            </a:endParaRPr>
          </a:p>
        </p:txBody>
      </p:sp>
      <p:pic>
        <p:nvPicPr>
          <p:cNvPr id="3" name="Picture 10">
            <a:extLst>
              <a:ext uri="{FF2B5EF4-FFF2-40B4-BE49-F238E27FC236}">
                <a16:creationId xmlns:a16="http://schemas.microsoft.com/office/drawing/2014/main" id="{93BD21A3-74CA-26BE-8A77-096227EF3707}"/>
              </a:ext>
            </a:extLst>
          </p:cNvPr>
          <p:cNvPicPr>
            <a:picLocks noChangeAspect="1"/>
          </p:cNvPicPr>
          <p:nvPr/>
        </p:nvPicPr>
        <p:blipFill>
          <a:blip r:embed="rId3"/>
          <a:stretch>
            <a:fillRect/>
          </a:stretch>
        </p:blipFill>
        <p:spPr>
          <a:xfrm>
            <a:off x="10319" y="7778496"/>
            <a:ext cx="16256000" cy="1365504"/>
          </a:xfrm>
          <a:prstGeom prst="rect">
            <a:avLst/>
          </a:prstGeom>
        </p:spPr>
      </p:pic>
      <p:sp>
        <p:nvSpPr>
          <p:cNvPr id="4" name="TextBox 11">
            <a:extLst>
              <a:ext uri="{FF2B5EF4-FFF2-40B4-BE49-F238E27FC236}">
                <a16:creationId xmlns:a16="http://schemas.microsoft.com/office/drawing/2014/main" id="{872EC388-456D-9D93-DB04-531D55B26FF6}"/>
              </a:ext>
            </a:extLst>
          </p:cNvPr>
          <p:cNvSpPr txBox="1"/>
          <p:nvPr/>
        </p:nvSpPr>
        <p:spPr>
          <a:xfrm>
            <a:off x="4243652" y="2160410"/>
            <a:ext cx="7202311" cy="44694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111" b="1" i="0" u="none" strike="noStrike" kern="1200" cap="none" spc="0" normalizeH="0" baseline="0" noProof="0">
                <a:ln w="6600">
                  <a:solidFill>
                    <a:srgbClr val="0070C0"/>
                  </a:solidFill>
                  <a:prstDash val="solid"/>
                </a:ln>
                <a:solidFill>
                  <a:srgbClr val="66FFFF"/>
                </a:solidFill>
                <a:effectLst>
                  <a:outerShdw dist="38100" dir="2700000" algn="tl" rotWithShape="0">
                    <a:srgbClr val="DAEDEF">
                      <a:lumMod val="75000"/>
                    </a:srgbClr>
                  </a:outerShdw>
                </a:effectLst>
                <a:uLnTx/>
                <a:uFillTx/>
                <a:latin typeface="SVN-Anastasia" panose="020B0606040200020203" pitchFamily="34" charset="0"/>
                <a:ea typeface="+mn-ea"/>
                <a:cs typeface="+mn-cs"/>
              </a:rPr>
              <a:t>Cảm</a:t>
            </a:r>
            <a:r>
              <a:rPr kumimoji="0" lang="en-US" sz="7111" b="1" i="0" u="none" strike="noStrike" kern="1200" cap="none" spc="0" normalizeH="0" baseline="0" noProof="0">
                <a:ln w="6600">
                  <a:solidFill>
                    <a:srgbClr val="0070C0"/>
                  </a:solidFill>
                  <a:prstDash val="solid"/>
                </a:ln>
                <a:solidFill>
                  <a:srgbClr val="CCFF33"/>
                </a:solidFill>
                <a:effectLst>
                  <a:outerShdw dist="38100" dir="2700000" algn="tl" rotWithShape="0">
                    <a:srgbClr val="DAEDEF">
                      <a:lumMod val="75000"/>
                    </a:srgbClr>
                  </a:outerShdw>
                </a:effectLst>
                <a:uLnTx/>
                <a:uFillTx/>
                <a:latin typeface="SVN-Anastasia" panose="020B0606040200020203" pitchFamily="34" charset="0"/>
                <a:ea typeface="+mn-ea"/>
                <a:cs typeface="+mn-cs"/>
              </a:rPr>
              <a:t> </a:t>
            </a:r>
            <a:r>
              <a:rPr kumimoji="0" lang="en-US" sz="7111" b="1" i="0" u="none" strike="noStrike" kern="1200" cap="none" spc="0" normalizeH="0" baseline="0" noProof="0">
                <a:ln w="6600">
                  <a:solidFill>
                    <a:srgbClr val="0070C0"/>
                  </a:solidFill>
                  <a:prstDash val="solid"/>
                </a:ln>
                <a:solidFill>
                  <a:srgbClr val="FF7575"/>
                </a:solidFill>
                <a:effectLst>
                  <a:outerShdw dist="38100" dir="2700000" algn="tl" rotWithShape="0">
                    <a:srgbClr val="DAEDEF">
                      <a:lumMod val="75000"/>
                    </a:srgbClr>
                  </a:outerShdw>
                </a:effectLst>
                <a:uLnTx/>
                <a:uFillTx/>
                <a:latin typeface="SVN-Anastasia" panose="020B0606040200020203" pitchFamily="34" charset="0"/>
                <a:ea typeface="+mn-ea"/>
                <a:cs typeface="+mn-cs"/>
              </a:rPr>
              <a:t>nghĩ</a:t>
            </a:r>
            <a:r>
              <a:rPr kumimoji="0" lang="en-US" sz="7111" b="1" i="0" u="none" strike="noStrike" kern="1200" cap="none" spc="0" normalizeH="0" baseline="0" noProof="0">
                <a:ln w="6600">
                  <a:solidFill>
                    <a:srgbClr val="0070C0"/>
                  </a:solidFill>
                  <a:prstDash val="solid"/>
                </a:ln>
                <a:solidFill>
                  <a:srgbClr val="CCFF33"/>
                </a:solidFill>
                <a:effectLst>
                  <a:outerShdw dist="38100" dir="2700000" algn="tl" rotWithShape="0">
                    <a:srgbClr val="DAEDEF">
                      <a:lumMod val="75000"/>
                    </a:srgbClr>
                  </a:outerShdw>
                </a:effectLst>
                <a:uLnTx/>
                <a:uFillTx/>
                <a:latin typeface="SVN-Anastasia" panose="020B0606040200020203" pitchFamily="34"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111" b="1" i="0" u="none" strike="noStrike" kern="1200" cap="none" spc="0" normalizeH="0" baseline="0" noProof="0">
                <a:ln w="6600">
                  <a:solidFill>
                    <a:srgbClr val="0070C0"/>
                  </a:solidFill>
                  <a:prstDash val="solid"/>
                </a:ln>
                <a:solidFill>
                  <a:srgbClr val="FFFF66"/>
                </a:solidFill>
                <a:effectLst>
                  <a:outerShdw dist="38100" dir="2700000" algn="tl" rotWithShape="0">
                    <a:srgbClr val="DAEDEF">
                      <a:lumMod val="75000"/>
                    </a:srgbClr>
                  </a:outerShdw>
                </a:effectLst>
                <a:uLnTx/>
                <a:uFillTx/>
                <a:latin typeface="SVN-Anastasia" panose="020B0606040200020203" pitchFamily="34" charset="0"/>
                <a:ea typeface="+mn-ea"/>
                <a:cs typeface="+mn-cs"/>
              </a:rPr>
              <a:t>của</a:t>
            </a:r>
            <a:r>
              <a:rPr kumimoji="0" lang="en-US" sz="7111" b="1" i="0" u="none" strike="noStrike" kern="1200" cap="none" spc="0" normalizeH="0" baseline="0" noProof="0">
                <a:ln w="6600">
                  <a:solidFill>
                    <a:srgbClr val="0070C0"/>
                  </a:solidFill>
                  <a:prstDash val="solid"/>
                </a:ln>
                <a:solidFill>
                  <a:srgbClr val="CCFF33"/>
                </a:solidFill>
                <a:effectLst>
                  <a:outerShdw dist="38100" dir="2700000" algn="tl" rotWithShape="0">
                    <a:srgbClr val="DAEDEF">
                      <a:lumMod val="75000"/>
                    </a:srgbClr>
                  </a:outerShdw>
                </a:effectLst>
                <a:uLnTx/>
                <a:uFillTx/>
                <a:latin typeface="SVN-Anastasia" panose="020B0606040200020203" pitchFamily="34" charset="0"/>
                <a:ea typeface="+mn-ea"/>
                <a:cs typeface="+mn-cs"/>
              </a:rPr>
              <a:t> </a:t>
            </a:r>
            <a:r>
              <a:rPr kumimoji="0" lang="en-US" sz="7111" b="1" i="0" u="none" strike="noStrike" kern="1200" cap="none" spc="0" normalizeH="0" baseline="0" noProof="0">
                <a:ln w="6600">
                  <a:solidFill>
                    <a:srgbClr val="0070C0"/>
                  </a:solidFill>
                  <a:prstDash val="solid"/>
                </a:ln>
                <a:solidFill>
                  <a:srgbClr val="CC66FF"/>
                </a:solidFill>
                <a:effectLst>
                  <a:outerShdw dist="38100" dir="2700000" algn="tl" rotWithShape="0">
                    <a:srgbClr val="DAEDEF">
                      <a:lumMod val="75000"/>
                    </a:srgbClr>
                  </a:outerShdw>
                </a:effectLst>
                <a:uLnTx/>
                <a:uFillTx/>
                <a:latin typeface="SVN-Anastasia" panose="020B0606040200020203" pitchFamily="34" charset="0"/>
                <a:ea typeface="+mn-ea"/>
                <a:cs typeface="+mn-cs"/>
              </a:rPr>
              <a:t>em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111" b="1" i="0" u="none" strike="noStrike" kern="1200" cap="none" spc="0" normalizeH="0" baseline="0" noProof="0">
                <a:ln w="6600">
                  <a:solidFill>
                    <a:srgbClr val="0070C0"/>
                  </a:solidFill>
                  <a:prstDash val="solid"/>
                </a:ln>
                <a:solidFill>
                  <a:srgbClr val="FFFF00"/>
                </a:solidFill>
                <a:effectLst>
                  <a:outerShdw dist="38100" dir="2700000" algn="tl" rotWithShape="0">
                    <a:srgbClr val="DAEDEF">
                      <a:lumMod val="75000"/>
                    </a:srgbClr>
                  </a:outerShdw>
                </a:effectLst>
                <a:uLnTx/>
                <a:uFillTx/>
                <a:latin typeface="SVN-Anastasia" panose="020B0606040200020203" pitchFamily="34" charset="0"/>
                <a:ea typeface="+mn-ea"/>
                <a:cs typeface="+mn-cs"/>
              </a:rPr>
              <a:t>về</a:t>
            </a:r>
            <a:r>
              <a:rPr kumimoji="0" lang="en-US" sz="7111" b="1" i="0" u="none" strike="noStrike" kern="1200" cap="none" spc="0" normalizeH="0" baseline="0" noProof="0">
                <a:ln w="6600">
                  <a:solidFill>
                    <a:srgbClr val="0070C0"/>
                  </a:solidFill>
                  <a:prstDash val="solid"/>
                </a:ln>
                <a:solidFill>
                  <a:srgbClr val="CC66FF"/>
                </a:solidFill>
                <a:effectLst>
                  <a:outerShdw dist="38100" dir="2700000" algn="tl" rotWithShape="0">
                    <a:srgbClr val="DAEDEF">
                      <a:lumMod val="75000"/>
                    </a:srgbClr>
                  </a:outerShdw>
                </a:effectLst>
                <a:uLnTx/>
                <a:uFillTx/>
                <a:latin typeface="SVN-Anastasia" panose="020B0606040200020203" pitchFamily="34" charset="0"/>
                <a:ea typeface="+mn-ea"/>
                <a:cs typeface="+mn-cs"/>
              </a:rPr>
              <a:t> </a:t>
            </a:r>
            <a:r>
              <a:rPr kumimoji="0" lang="en-US" sz="7111" b="1" i="0" u="none" strike="noStrike" kern="1200" cap="none" spc="0" normalizeH="0" baseline="0" noProof="0">
                <a:ln w="6600">
                  <a:solidFill>
                    <a:srgbClr val="0070C0"/>
                  </a:solidFill>
                  <a:prstDash val="solid"/>
                </a:ln>
                <a:solidFill>
                  <a:srgbClr val="00B0F0"/>
                </a:solidFill>
                <a:effectLst>
                  <a:outerShdw dist="38100" dir="2700000" algn="tl" rotWithShape="0">
                    <a:srgbClr val="DAEDEF">
                      <a:lumMod val="75000"/>
                    </a:srgbClr>
                  </a:outerShdw>
                </a:effectLst>
                <a:uLnTx/>
                <a:uFillTx/>
                <a:latin typeface="SVN-Anastasia" panose="020B0606040200020203" pitchFamily="34" charset="0"/>
                <a:ea typeface="+mn-ea"/>
                <a:cs typeface="+mn-cs"/>
              </a:rPr>
              <a:t>lớp</a:t>
            </a:r>
            <a:r>
              <a:rPr kumimoji="0" lang="en-US" sz="7111" b="1" i="0" u="none" strike="noStrike" kern="1200" cap="none" spc="0" normalizeH="0" baseline="0" noProof="0">
                <a:ln w="6600">
                  <a:solidFill>
                    <a:srgbClr val="0070C0"/>
                  </a:solidFill>
                  <a:prstDash val="solid"/>
                </a:ln>
                <a:solidFill>
                  <a:srgbClr val="CC66FF"/>
                </a:solidFill>
                <a:effectLst>
                  <a:outerShdw dist="38100" dir="2700000" algn="tl" rotWithShape="0">
                    <a:srgbClr val="DAEDEF">
                      <a:lumMod val="75000"/>
                    </a:srgbClr>
                  </a:outerShdw>
                </a:effectLst>
                <a:uLnTx/>
                <a:uFillTx/>
                <a:latin typeface="SVN-Anastasia" panose="020B0606040200020203" pitchFamily="34" charset="0"/>
                <a:ea typeface="+mn-ea"/>
                <a:cs typeface="+mn-cs"/>
              </a:rPr>
              <a:t> </a:t>
            </a:r>
            <a:r>
              <a:rPr kumimoji="0" lang="en-US" sz="7111" b="1" i="0" u="none" strike="noStrike" kern="1200" cap="none" spc="0" normalizeH="0" baseline="0" noProof="0">
                <a:ln w="6600">
                  <a:solidFill>
                    <a:srgbClr val="0070C0"/>
                  </a:solidFill>
                  <a:prstDash val="solid"/>
                </a:ln>
                <a:solidFill>
                  <a:srgbClr val="FF0000"/>
                </a:solidFill>
                <a:effectLst>
                  <a:outerShdw dist="38100" dir="2700000" algn="tl" rotWithShape="0">
                    <a:srgbClr val="DAEDEF">
                      <a:lumMod val="75000"/>
                    </a:srgbClr>
                  </a:outerShdw>
                </a:effectLst>
                <a:uLnTx/>
                <a:uFillTx/>
                <a:latin typeface="SVN-Anastasia" panose="020B0606040200020203" pitchFamily="34" charset="0"/>
                <a:ea typeface="+mn-ea"/>
                <a:cs typeface="+mn-cs"/>
              </a:rPr>
              <a:t>học</a:t>
            </a:r>
            <a:r>
              <a:rPr kumimoji="0" lang="en-US" sz="7111" b="1" i="0" u="none" strike="noStrike" kern="1200" cap="none" spc="0" normalizeH="0" baseline="0" noProof="0">
                <a:ln w="6600">
                  <a:solidFill>
                    <a:srgbClr val="0070C0"/>
                  </a:solidFill>
                  <a:prstDash val="solid"/>
                </a:ln>
                <a:solidFill>
                  <a:srgbClr val="CC66FF"/>
                </a:solidFill>
                <a:effectLst>
                  <a:outerShdw dist="38100" dir="2700000" algn="tl" rotWithShape="0">
                    <a:srgbClr val="DAEDEF">
                      <a:lumMod val="75000"/>
                    </a:srgbClr>
                  </a:outerShdw>
                </a:effectLst>
                <a:uLnTx/>
                <a:uFillTx/>
                <a:latin typeface="SVN-Anastasia" panose="020B0606040200020203" pitchFamily="34"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111" b="1" i="0" u="none" strike="noStrike" kern="1200" cap="none" spc="0" normalizeH="0" baseline="0" noProof="0">
                <a:ln w="6600">
                  <a:solidFill>
                    <a:srgbClr val="0070C0"/>
                  </a:solidFill>
                  <a:prstDash val="solid"/>
                </a:ln>
                <a:solidFill>
                  <a:srgbClr val="00B050"/>
                </a:solidFill>
                <a:effectLst>
                  <a:outerShdw dist="38100" dir="2700000" algn="tl" rotWithShape="0">
                    <a:srgbClr val="DAEDEF">
                      <a:lumMod val="75000"/>
                    </a:srgbClr>
                  </a:outerShdw>
                </a:effectLst>
                <a:uLnTx/>
                <a:uFillTx/>
                <a:latin typeface="SVN-Anastasia" panose="020B0606040200020203" pitchFamily="34" charset="0"/>
                <a:ea typeface="+mn-ea"/>
                <a:cs typeface="+mn-cs"/>
              </a:rPr>
              <a:t>thân</a:t>
            </a:r>
            <a:r>
              <a:rPr kumimoji="0" lang="en-US" sz="7111" b="1" i="0" u="none" strike="noStrike" kern="1200" cap="none" spc="0" normalizeH="0" baseline="0" noProof="0">
                <a:ln w="6600">
                  <a:solidFill>
                    <a:srgbClr val="0070C0"/>
                  </a:solidFill>
                  <a:prstDash val="solid"/>
                </a:ln>
                <a:solidFill>
                  <a:srgbClr val="CC66FF"/>
                </a:solidFill>
                <a:effectLst>
                  <a:outerShdw dist="38100" dir="2700000" algn="tl" rotWithShape="0">
                    <a:srgbClr val="DAEDEF">
                      <a:lumMod val="75000"/>
                    </a:srgbClr>
                  </a:outerShdw>
                </a:effectLst>
                <a:uLnTx/>
                <a:uFillTx/>
                <a:latin typeface="SVN-Anastasia" panose="020B0606040200020203" pitchFamily="34" charset="0"/>
                <a:ea typeface="+mn-ea"/>
                <a:cs typeface="+mn-cs"/>
              </a:rPr>
              <a:t> </a:t>
            </a:r>
            <a:r>
              <a:rPr kumimoji="0" lang="en-US" sz="7111" b="1" i="0" u="none" strike="noStrike" kern="1200" cap="none" spc="0" normalizeH="0" baseline="0" noProof="0">
                <a:ln w="6600">
                  <a:solidFill>
                    <a:srgbClr val="0070C0"/>
                  </a:solidFill>
                  <a:prstDash val="solid"/>
                </a:ln>
                <a:solidFill>
                  <a:srgbClr val="FF7C0A"/>
                </a:solidFill>
                <a:effectLst>
                  <a:outerShdw dist="38100" dir="2700000" algn="tl" rotWithShape="0">
                    <a:srgbClr val="DAEDEF">
                      <a:lumMod val="75000"/>
                    </a:srgbClr>
                  </a:outerShdw>
                </a:effectLst>
                <a:uLnTx/>
                <a:uFillTx/>
                <a:latin typeface="SVN-Anastasia" panose="020B0606040200020203" pitchFamily="34" charset="0"/>
                <a:ea typeface="+mn-ea"/>
                <a:cs typeface="+mn-cs"/>
              </a:rPr>
              <a:t>thiện</a:t>
            </a:r>
            <a:endParaRPr kumimoji="0" lang="vi-VN" sz="7111" b="1" i="0" u="none" strike="noStrike" kern="1200" cap="none" spc="0" normalizeH="0" baseline="0" noProof="0">
              <a:ln w="6600">
                <a:solidFill>
                  <a:srgbClr val="0070C0"/>
                </a:solidFill>
                <a:prstDash val="solid"/>
              </a:ln>
              <a:solidFill>
                <a:srgbClr val="FF7C0A"/>
              </a:solidFill>
              <a:effectLst>
                <a:outerShdw dist="38100" dir="2700000" algn="tl" rotWithShape="0">
                  <a:srgbClr val="DAEDEF">
                    <a:lumMod val="75000"/>
                  </a:srgbClr>
                </a:outerShdw>
              </a:effectLst>
              <a:uLnTx/>
              <a:uFillTx/>
              <a:latin typeface="SVN-Kitten" pitchFamily="50" charset="-93"/>
              <a:ea typeface="+mn-ea"/>
              <a:cs typeface="+mn-cs"/>
            </a:endParaRPr>
          </a:p>
        </p:txBody>
      </p:sp>
      <p:pic>
        <p:nvPicPr>
          <p:cNvPr id="7" name="Hình ảnh 6">
            <a:extLst>
              <a:ext uri="{FF2B5EF4-FFF2-40B4-BE49-F238E27FC236}">
                <a16:creationId xmlns:a16="http://schemas.microsoft.com/office/drawing/2014/main" id="{BB8BAF29-910F-F963-650F-6477B71D269A}"/>
              </a:ext>
            </a:extLst>
          </p:cNvPr>
          <p:cNvPicPr>
            <a:picLocks noChangeAspect="1"/>
          </p:cNvPicPr>
          <p:nvPr/>
        </p:nvPicPr>
        <p:blipFill>
          <a:blip r:embed="rId4"/>
          <a:stretch>
            <a:fillRect/>
          </a:stretch>
        </p:blipFill>
        <p:spPr>
          <a:xfrm>
            <a:off x="10979524" y="3519936"/>
            <a:ext cx="6278119" cy="5325646"/>
          </a:xfrm>
          <a:prstGeom prst="rect">
            <a:avLst/>
          </a:prstGeom>
        </p:spPr>
      </p:pic>
    </p:spTree>
    <p:extLst>
      <p:ext uri="{BB962C8B-B14F-4D97-AF65-F5344CB8AC3E}">
        <p14:creationId xmlns:p14="http://schemas.microsoft.com/office/powerpoint/2010/main" val="1023946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đồ họa véc-tơ&#10;&#10;Mô tả được tạo tự động">
            <a:extLst>
              <a:ext uri="{FF2B5EF4-FFF2-40B4-BE49-F238E27FC236}">
                <a16:creationId xmlns:a16="http://schemas.microsoft.com/office/drawing/2014/main" id="{5D2FFE27-4FCB-F2E6-90AA-2BF3E4BE6B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72" y="0"/>
            <a:ext cx="16249566" cy="9140380"/>
          </a:xfrm>
          <a:prstGeom prst="rect">
            <a:avLst/>
          </a:prstGeom>
        </p:spPr>
      </p:pic>
      <p:pic>
        <p:nvPicPr>
          <p:cNvPr id="5" name="Hình ảnh 4" descr="Ảnh có chứa đồ họa véc-tơ, sáng&#10;&#10;Mô tả được tạo tự động">
            <a:extLst>
              <a:ext uri="{FF2B5EF4-FFF2-40B4-BE49-F238E27FC236}">
                <a16:creationId xmlns:a16="http://schemas.microsoft.com/office/drawing/2014/main" id="{05E02769-B46F-EB58-BD09-966E225AC9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081" y="4570190"/>
            <a:ext cx="6125430" cy="4372585"/>
          </a:xfrm>
          <a:prstGeom prst="rect">
            <a:avLst/>
          </a:prstGeom>
        </p:spPr>
      </p:pic>
      <p:pic>
        <p:nvPicPr>
          <p:cNvPr id="7" name="Hình ảnh 6">
            <a:extLst>
              <a:ext uri="{FF2B5EF4-FFF2-40B4-BE49-F238E27FC236}">
                <a16:creationId xmlns:a16="http://schemas.microsoft.com/office/drawing/2014/main" id="{92183B73-AE32-1B95-742D-93C8825421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8349" y="0"/>
            <a:ext cx="8181334" cy="6588702"/>
          </a:xfrm>
          <a:prstGeom prst="rect">
            <a:avLst/>
          </a:prstGeom>
        </p:spPr>
      </p:pic>
      <p:sp>
        <p:nvSpPr>
          <p:cNvPr id="8" name="Hộp Văn bản 7">
            <a:extLst>
              <a:ext uri="{FF2B5EF4-FFF2-40B4-BE49-F238E27FC236}">
                <a16:creationId xmlns:a16="http://schemas.microsoft.com/office/drawing/2014/main" id="{986464A3-A966-19E0-4569-A4017C4BF5CE}"/>
              </a:ext>
            </a:extLst>
          </p:cNvPr>
          <p:cNvSpPr txBox="1"/>
          <p:nvPr/>
        </p:nvSpPr>
        <p:spPr>
          <a:xfrm>
            <a:off x="6842919" y="2895600"/>
            <a:ext cx="5943600" cy="193899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0" i="0" u="none" strike="noStrike" kern="1200" cap="none" spc="0" normalizeH="0" baseline="0" noProof="0">
                <a:ln>
                  <a:solidFill>
                    <a:sysClr val="windowText" lastClr="000000"/>
                  </a:solidFill>
                </a:ln>
                <a:solidFill>
                  <a:srgbClr val="FF7C80"/>
                </a:solidFill>
                <a:effectLst/>
                <a:uLnTx/>
                <a:uFillTx/>
                <a:latin typeface="SVN-Ziclets" panose="02000603000000000000" pitchFamily="2" charset="0"/>
                <a:ea typeface="+mn-ea"/>
                <a:cs typeface="+mn-cs"/>
              </a:rPr>
              <a:t>SINH</a:t>
            </a:r>
            <a:r>
              <a:rPr kumimoji="0" lang="en-US" sz="6000" b="0" i="0" u="none" strike="noStrike" kern="1200" cap="none" spc="0" normalizeH="0" baseline="0" noProof="0">
                <a:ln>
                  <a:solidFill>
                    <a:sysClr val="windowText" lastClr="000000"/>
                  </a:solidFill>
                </a:ln>
                <a:solidFill>
                  <a:srgbClr val="000000"/>
                </a:solidFill>
                <a:effectLst/>
                <a:uLnTx/>
                <a:uFillTx/>
                <a:latin typeface="SVN-Ziclets" panose="02000603000000000000" pitchFamily="2" charset="0"/>
                <a:ea typeface="+mn-ea"/>
                <a:cs typeface="+mn-cs"/>
              </a:rPr>
              <a:t> </a:t>
            </a:r>
            <a:r>
              <a:rPr kumimoji="0" lang="en-US" sz="6000" b="0" i="0" u="none" strike="noStrike" kern="1200" cap="none" spc="0" normalizeH="0" baseline="0" noProof="0">
                <a:ln>
                  <a:solidFill>
                    <a:sysClr val="windowText" lastClr="000000"/>
                  </a:solidFill>
                </a:ln>
                <a:solidFill>
                  <a:srgbClr val="92D050"/>
                </a:solidFill>
                <a:effectLst/>
                <a:uLnTx/>
                <a:uFillTx/>
                <a:latin typeface="SVN-Ziclets" panose="02000603000000000000" pitchFamily="2" charset="0"/>
                <a:ea typeface="+mn-ea"/>
                <a:cs typeface="+mn-cs"/>
              </a:rPr>
              <a:t>HOẠT</a:t>
            </a:r>
            <a:r>
              <a:rPr kumimoji="0" lang="en-US" sz="6000" b="0" i="0" u="none" strike="noStrike" kern="1200" cap="none" spc="0" normalizeH="0" baseline="0" noProof="0">
                <a:ln>
                  <a:solidFill>
                    <a:sysClr val="windowText" lastClr="000000"/>
                  </a:solidFill>
                </a:ln>
                <a:solidFill>
                  <a:srgbClr val="000000"/>
                </a:solidFill>
                <a:effectLst/>
                <a:uLnTx/>
                <a:uFillTx/>
                <a:latin typeface="SVN-Ziclets" panose="02000603000000000000" pitchFamily="2" charset="0"/>
                <a:ea typeface="+mn-ea"/>
                <a:cs typeface="+mn-cs"/>
              </a:rPr>
              <a:t> </a:t>
            </a:r>
            <a:r>
              <a:rPr kumimoji="0" lang="en-US" sz="6000" b="0" i="0" u="none" strike="noStrike" kern="1200" cap="none" spc="0" normalizeH="0" baseline="0" noProof="0">
                <a:ln>
                  <a:solidFill>
                    <a:sysClr val="windowText" lastClr="000000"/>
                  </a:solidFill>
                </a:ln>
                <a:solidFill>
                  <a:srgbClr val="00B0F0"/>
                </a:solidFill>
                <a:effectLst/>
                <a:uLnTx/>
                <a:uFillTx/>
                <a:latin typeface="SVN-Ziclets" panose="02000603000000000000" pitchFamily="2" charset="0"/>
                <a:ea typeface="+mn-ea"/>
                <a:cs typeface="+mn-cs"/>
              </a:rPr>
              <a:t>Chủ </a:t>
            </a:r>
            <a:r>
              <a:rPr kumimoji="0" lang="en-US" sz="6000" b="0" i="0" u="none" strike="noStrike" kern="1200" cap="none" spc="0" normalizeH="0" baseline="0" noProof="0">
                <a:ln>
                  <a:solidFill>
                    <a:sysClr val="windowText" lastClr="000000"/>
                  </a:solidFill>
                </a:ln>
                <a:solidFill>
                  <a:srgbClr val="FFFF00"/>
                </a:solidFill>
                <a:effectLst/>
                <a:uLnTx/>
                <a:uFillTx/>
                <a:latin typeface="SVN-Ziclets" panose="02000603000000000000" pitchFamily="2" charset="0"/>
                <a:ea typeface="+mn-ea"/>
                <a:cs typeface="+mn-cs"/>
              </a:rPr>
              <a:t>ĐỀ</a:t>
            </a:r>
          </a:p>
        </p:txBody>
      </p:sp>
    </p:spTree>
    <p:extLst>
      <p:ext uri="{BB962C8B-B14F-4D97-AF65-F5344CB8AC3E}">
        <p14:creationId xmlns:p14="http://schemas.microsoft.com/office/powerpoint/2010/main" val="39357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10750</TotalTime>
  <Words>307</Words>
  <Application>Microsoft Office PowerPoint</Application>
  <PresentationFormat>Custom</PresentationFormat>
  <Paragraphs>35</Paragraphs>
  <Slides>20</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20</vt:i4>
      </vt:variant>
    </vt:vector>
  </HeadingPairs>
  <TitlesOfParts>
    <vt:vector size="32" baseType="lpstr">
      <vt:lpstr>Arial</vt:lpstr>
      <vt:lpstr>Arial-Rounded</vt:lpstr>
      <vt:lpstr>AvantGarde</vt:lpstr>
      <vt:lpstr>HP-087</vt:lpstr>
      <vt:lpstr>SVN-Anastasia</vt:lpstr>
      <vt:lpstr>SVN-Kitten</vt:lpstr>
      <vt:lpstr>SVN-Poky's</vt:lpstr>
      <vt:lpstr>SVN-Ziclets</vt:lpstr>
      <vt:lpstr>Times New Roman</vt:lpstr>
      <vt:lpstr>UTM Cookies</vt:lpstr>
      <vt:lpstr>1_Default Design</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Trương Thị Phương Dung</dc:creator>
  <cp:lastModifiedBy>Hà Nguyễn Thị Thu</cp:lastModifiedBy>
  <cp:revision>1217</cp:revision>
  <dcterms:created xsi:type="dcterms:W3CDTF">2008-09-09T22:52:10Z</dcterms:created>
  <dcterms:modified xsi:type="dcterms:W3CDTF">2023-02-07T06:19:24Z</dcterms:modified>
</cp:coreProperties>
</file>