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1" r:id="rId4"/>
    <p:sldMasterId id="2147483720" r:id="rId5"/>
    <p:sldMasterId id="2147483791" r:id="rId6"/>
    <p:sldMasterId id="2147483815" r:id="rId7"/>
    <p:sldMasterId id="2147483827" r:id="rId8"/>
  </p:sldMasterIdLst>
  <p:notesMasterIdLst>
    <p:notesMasterId r:id="rId25"/>
  </p:notesMasterIdLst>
  <p:sldIdLst>
    <p:sldId id="321" r:id="rId9"/>
    <p:sldId id="258" r:id="rId10"/>
    <p:sldId id="302" r:id="rId11"/>
    <p:sldId id="263" r:id="rId12"/>
    <p:sldId id="261" r:id="rId13"/>
    <p:sldId id="281" r:id="rId14"/>
    <p:sldId id="301" r:id="rId15"/>
    <p:sldId id="282" r:id="rId16"/>
    <p:sldId id="267" r:id="rId17"/>
    <p:sldId id="297" r:id="rId18"/>
    <p:sldId id="298" r:id="rId19"/>
    <p:sldId id="300" r:id="rId20"/>
    <p:sldId id="275" r:id="rId21"/>
    <p:sldId id="295" r:id="rId22"/>
    <p:sldId id="264" r:id="rId23"/>
    <p:sldId id="265" r:id="rId24"/>
  </p:sldIdLst>
  <p:sldSz cx="9144000" cy="5143500" type="screen16x9"/>
  <p:notesSz cx="9144000" cy="6858000"/>
  <p:defaultTextStyle>
    <a:defPPr>
      <a:defRPr lang="en-US"/>
    </a:defPPr>
    <a:lvl1pPr marL="0" algn="l" defTabSz="913284" rtl="0" eaLnBrk="1" latinLnBrk="0" hangingPunct="1">
      <a:defRPr sz="1800" kern="1200">
        <a:solidFill>
          <a:schemeClr val="tx1"/>
        </a:solidFill>
        <a:latin typeface="+mn-lt"/>
        <a:ea typeface="+mn-ea"/>
        <a:cs typeface="+mn-cs"/>
      </a:defRPr>
    </a:lvl1pPr>
    <a:lvl2pPr marL="456642" algn="l" defTabSz="913284" rtl="0" eaLnBrk="1" latinLnBrk="0" hangingPunct="1">
      <a:defRPr sz="1800" kern="1200">
        <a:solidFill>
          <a:schemeClr val="tx1"/>
        </a:solidFill>
        <a:latin typeface="+mn-lt"/>
        <a:ea typeface="+mn-ea"/>
        <a:cs typeface="+mn-cs"/>
      </a:defRPr>
    </a:lvl2pPr>
    <a:lvl3pPr marL="913284" algn="l" defTabSz="913284" rtl="0" eaLnBrk="1" latinLnBrk="0" hangingPunct="1">
      <a:defRPr sz="1800" kern="1200">
        <a:solidFill>
          <a:schemeClr val="tx1"/>
        </a:solidFill>
        <a:latin typeface="+mn-lt"/>
        <a:ea typeface="+mn-ea"/>
        <a:cs typeface="+mn-cs"/>
      </a:defRPr>
    </a:lvl3pPr>
    <a:lvl4pPr marL="1369926" algn="l" defTabSz="913284" rtl="0" eaLnBrk="1" latinLnBrk="0" hangingPunct="1">
      <a:defRPr sz="1800" kern="1200">
        <a:solidFill>
          <a:schemeClr val="tx1"/>
        </a:solidFill>
        <a:latin typeface="+mn-lt"/>
        <a:ea typeface="+mn-ea"/>
        <a:cs typeface="+mn-cs"/>
      </a:defRPr>
    </a:lvl4pPr>
    <a:lvl5pPr marL="1826568" algn="l" defTabSz="913284" rtl="0" eaLnBrk="1" latinLnBrk="0" hangingPunct="1">
      <a:defRPr sz="1800" kern="1200">
        <a:solidFill>
          <a:schemeClr val="tx1"/>
        </a:solidFill>
        <a:latin typeface="+mn-lt"/>
        <a:ea typeface="+mn-ea"/>
        <a:cs typeface="+mn-cs"/>
      </a:defRPr>
    </a:lvl5pPr>
    <a:lvl6pPr marL="2283210" algn="l" defTabSz="913284" rtl="0" eaLnBrk="1" latinLnBrk="0" hangingPunct="1">
      <a:defRPr sz="1800" kern="1200">
        <a:solidFill>
          <a:schemeClr val="tx1"/>
        </a:solidFill>
        <a:latin typeface="+mn-lt"/>
        <a:ea typeface="+mn-ea"/>
        <a:cs typeface="+mn-cs"/>
      </a:defRPr>
    </a:lvl6pPr>
    <a:lvl7pPr marL="2739852" algn="l" defTabSz="913284" rtl="0" eaLnBrk="1" latinLnBrk="0" hangingPunct="1">
      <a:defRPr sz="1800" kern="1200">
        <a:solidFill>
          <a:schemeClr val="tx1"/>
        </a:solidFill>
        <a:latin typeface="+mn-lt"/>
        <a:ea typeface="+mn-ea"/>
        <a:cs typeface="+mn-cs"/>
      </a:defRPr>
    </a:lvl7pPr>
    <a:lvl8pPr marL="3196493" algn="l" defTabSz="913284" rtl="0" eaLnBrk="1" latinLnBrk="0" hangingPunct="1">
      <a:defRPr sz="1800" kern="1200">
        <a:solidFill>
          <a:schemeClr val="tx1"/>
        </a:solidFill>
        <a:latin typeface="+mn-lt"/>
        <a:ea typeface="+mn-ea"/>
        <a:cs typeface="+mn-cs"/>
      </a:defRPr>
    </a:lvl8pPr>
    <a:lvl9pPr marL="3653136" algn="l" defTabSz="9132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B2FCB2"/>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84" autoAdjust="0"/>
  </p:normalViewPr>
  <p:slideViewPr>
    <p:cSldViewPr>
      <p:cViewPr varScale="1">
        <p:scale>
          <a:sx n="64" d="100"/>
          <a:sy n="64" d="100"/>
        </p:scale>
        <p:origin x="784" y="1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4A14C1F-FFF4-46EB-95C9-6AF92B1A55CF}" type="datetimeFigureOut">
              <a:rPr lang="en-US" smtClean="0"/>
              <a:t>1/29/2023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677BF09E-792F-45B8-9A80-F30A89979986}" type="slidenum">
              <a:rPr lang="en-US" smtClean="0"/>
              <a:t>‹#›</a:t>
            </a:fld>
            <a:endParaRPr lang="en-US"/>
          </a:p>
        </p:txBody>
      </p:sp>
    </p:spTree>
    <p:extLst>
      <p:ext uri="{BB962C8B-B14F-4D97-AF65-F5344CB8AC3E}">
        <p14:creationId xmlns:p14="http://schemas.microsoft.com/office/powerpoint/2010/main" val="11952804"/>
      </p:ext>
    </p:extLst>
  </p:cSld>
  <p:clrMap bg1="lt1" tx1="dk1" bg2="lt2" tx2="dk2" accent1="accent1" accent2="accent2" accent3="accent3" accent4="accent4" accent5="accent5" accent6="accent6" hlink="hlink" folHlink="folHlink"/>
  <p:notesStyle>
    <a:lvl1pPr marL="0" algn="l" defTabSz="913284" rtl="0" eaLnBrk="1" latinLnBrk="0" hangingPunct="1">
      <a:defRPr sz="1200" kern="1200">
        <a:solidFill>
          <a:schemeClr val="tx1"/>
        </a:solidFill>
        <a:latin typeface="+mn-lt"/>
        <a:ea typeface="+mn-ea"/>
        <a:cs typeface="+mn-cs"/>
      </a:defRPr>
    </a:lvl1pPr>
    <a:lvl2pPr marL="456642" algn="l" defTabSz="913284" rtl="0" eaLnBrk="1" latinLnBrk="0" hangingPunct="1">
      <a:defRPr sz="1200" kern="1200">
        <a:solidFill>
          <a:schemeClr val="tx1"/>
        </a:solidFill>
        <a:latin typeface="+mn-lt"/>
        <a:ea typeface="+mn-ea"/>
        <a:cs typeface="+mn-cs"/>
      </a:defRPr>
    </a:lvl2pPr>
    <a:lvl3pPr marL="913284" algn="l" defTabSz="913284" rtl="0" eaLnBrk="1" latinLnBrk="0" hangingPunct="1">
      <a:defRPr sz="1200" kern="1200">
        <a:solidFill>
          <a:schemeClr val="tx1"/>
        </a:solidFill>
        <a:latin typeface="+mn-lt"/>
        <a:ea typeface="+mn-ea"/>
        <a:cs typeface="+mn-cs"/>
      </a:defRPr>
    </a:lvl3pPr>
    <a:lvl4pPr marL="1369926" algn="l" defTabSz="913284" rtl="0" eaLnBrk="1" latinLnBrk="0" hangingPunct="1">
      <a:defRPr sz="1200" kern="1200">
        <a:solidFill>
          <a:schemeClr val="tx1"/>
        </a:solidFill>
        <a:latin typeface="+mn-lt"/>
        <a:ea typeface="+mn-ea"/>
        <a:cs typeface="+mn-cs"/>
      </a:defRPr>
    </a:lvl4pPr>
    <a:lvl5pPr marL="1826568" algn="l" defTabSz="913284" rtl="0" eaLnBrk="1" latinLnBrk="0" hangingPunct="1">
      <a:defRPr sz="1200" kern="1200">
        <a:solidFill>
          <a:schemeClr val="tx1"/>
        </a:solidFill>
        <a:latin typeface="+mn-lt"/>
        <a:ea typeface="+mn-ea"/>
        <a:cs typeface="+mn-cs"/>
      </a:defRPr>
    </a:lvl5pPr>
    <a:lvl6pPr marL="2283210" algn="l" defTabSz="913284" rtl="0" eaLnBrk="1" latinLnBrk="0" hangingPunct="1">
      <a:defRPr sz="1200" kern="1200">
        <a:solidFill>
          <a:schemeClr val="tx1"/>
        </a:solidFill>
        <a:latin typeface="+mn-lt"/>
        <a:ea typeface="+mn-ea"/>
        <a:cs typeface="+mn-cs"/>
      </a:defRPr>
    </a:lvl6pPr>
    <a:lvl7pPr marL="2739852" algn="l" defTabSz="913284" rtl="0" eaLnBrk="1" latinLnBrk="0" hangingPunct="1">
      <a:defRPr sz="1200" kern="1200">
        <a:solidFill>
          <a:schemeClr val="tx1"/>
        </a:solidFill>
        <a:latin typeface="+mn-lt"/>
        <a:ea typeface="+mn-ea"/>
        <a:cs typeface="+mn-cs"/>
      </a:defRPr>
    </a:lvl7pPr>
    <a:lvl8pPr marL="3196493" algn="l" defTabSz="913284" rtl="0" eaLnBrk="1" latinLnBrk="0" hangingPunct="1">
      <a:defRPr sz="1200" kern="1200">
        <a:solidFill>
          <a:schemeClr val="tx1"/>
        </a:solidFill>
        <a:latin typeface="+mn-lt"/>
        <a:ea typeface="+mn-ea"/>
        <a:cs typeface="+mn-cs"/>
      </a:defRPr>
    </a:lvl8pPr>
    <a:lvl9pPr marL="3653136" algn="l" defTabSz="9132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zh-CN" altLang="en-US" dirty="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fld id="{2F559832-6057-4445-ACA9-58091DE165BA}" type="slidenum">
              <a:rPr lang="zh-CN" altLang="en-US">
                <a:solidFill>
                  <a:srgbClr val="000000"/>
                </a:solidFill>
                <a:latin typeface="DengXian" pitchFamily="2" charset="-122"/>
                <a:ea typeface="DengXian" pitchFamily="2" charset="-122"/>
              </a:rPr>
              <a:pPr/>
              <a:t>2</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39811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337291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77BF09E-792F-45B8-9A80-F30A89979986}" type="slidenum">
              <a:rPr lang="en-US" smtClean="0"/>
              <a:t>13</a:t>
            </a:fld>
            <a:endParaRPr lang="en-US"/>
          </a:p>
        </p:txBody>
      </p:sp>
    </p:spTree>
    <p:extLst>
      <p:ext uri="{BB962C8B-B14F-4D97-AF65-F5344CB8AC3E}">
        <p14:creationId xmlns:p14="http://schemas.microsoft.com/office/powerpoint/2010/main" val="265542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76353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zh-CN" altLang="en-US" dirty="0"/>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fld id="{0D403C49-C138-4A95-9652-EF7DB17A30E1}" type="slidenum">
              <a:rPr lang="zh-CN" altLang="en-US">
                <a:solidFill>
                  <a:srgbClr val="000000"/>
                </a:solidFill>
                <a:latin typeface="DengXian" pitchFamily="2" charset="-122"/>
                <a:ea typeface="DengXian" pitchFamily="2" charset="-122"/>
              </a:rPr>
              <a:pPr/>
              <a:t>15</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87918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zh-CN" altLang="en-US" dirty="0"/>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fld id="{BBEA41ED-330C-4971-BAD9-6F789D16113E}" type="slidenum">
              <a:rPr lang="zh-CN" altLang="en-US">
                <a:solidFill>
                  <a:srgbClr val="000000"/>
                </a:solidFill>
                <a:latin typeface="DengXian" pitchFamily="2" charset="-122"/>
                <a:ea typeface="DengXian" pitchFamily="2" charset="-122"/>
              </a:rPr>
              <a:pPr/>
              <a:t>16</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71182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fld id="{612971B2-6409-4449-A04F-20611E9C207E}" type="slidenum">
              <a:rPr lang="zh-CN" altLang="en-US">
                <a:solidFill>
                  <a:srgbClr val="000000"/>
                </a:solidFill>
                <a:latin typeface="DengXian" pitchFamily="2" charset="-122"/>
                <a:ea typeface="DengXian" pitchFamily="2" charset="-122"/>
              </a:rPr>
              <a:pPr/>
              <a:t>4</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358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zh-CN" altLang="en-US" dirty="0"/>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fld id="{6B3D28D9-AD1F-4C36-988E-65543ED3F19E}" type="slidenum">
              <a:rPr lang="zh-CN" altLang="en-US">
                <a:solidFill>
                  <a:srgbClr val="000000"/>
                </a:solidFill>
                <a:latin typeface="DengXian" pitchFamily="2" charset="-122"/>
                <a:ea typeface="DengXian" pitchFamily="2" charset="-122"/>
              </a:rPr>
              <a:pPr/>
              <a:t>5</a:t>
            </a:fld>
            <a:endParaRPr lang="zh-CN"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3527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1626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442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5789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77BF09E-792F-45B8-9A80-F30A89979986}" type="slidenum">
              <a:rPr lang="en-US" smtClean="0"/>
              <a:t>9</a:t>
            </a:fld>
            <a:endParaRPr lang="en-US"/>
          </a:p>
        </p:txBody>
      </p:sp>
    </p:spTree>
    <p:extLst>
      <p:ext uri="{BB962C8B-B14F-4D97-AF65-F5344CB8AC3E}">
        <p14:creationId xmlns:p14="http://schemas.microsoft.com/office/powerpoint/2010/main" val="119460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fld id="{BF109CE8-D8C6-4D0D-866A-8671FF9CD5A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87754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142661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2" indent="0" algn="ctr">
              <a:buNone/>
              <a:defRPr>
                <a:solidFill>
                  <a:schemeClr val="tx1">
                    <a:tint val="75000"/>
                  </a:schemeClr>
                </a:solidFill>
              </a:defRPr>
            </a:lvl7pPr>
            <a:lvl8pPr marL="3196493" indent="0" algn="ctr">
              <a:buNone/>
              <a:defRPr>
                <a:solidFill>
                  <a:schemeClr val="tx1">
                    <a:tint val="75000"/>
                  </a:schemeClr>
                </a:solidFill>
              </a:defRPr>
            </a:lvl8pPr>
            <a:lvl9pPr marL="36531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650505-ADF8-47F1-BA9D-97FF7494DDB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1834947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398082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345406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2"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2" y="2701528"/>
            <a:ext cx="6858000" cy="1241822"/>
          </a:xfrm>
        </p:spPr>
        <p:txBody>
          <a:bodyPr/>
          <a:lstStyle>
            <a:lvl1pPr marL="0" indent="0" algn="ctr">
              <a:buNone/>
              <a:defRPr sz="1800"/>
            </a:lvl1pPr>
            <a:lvl2pPr marL="342483" indent="0" algn="ctr">
              <a:buNone/>
              <a:defRPr sz="1500"/>
            </a:lvl2pPr>
            <a:lvl3pPr marL="684963" indent="0" algn="ctr">
              <a:buNone/>
              <a:defRPr sz="1400"/>
            </a:lvl3pPr>
            <a:lvl4pPr marL="1027446" indent="0" algn="ctr">
              <a:buNone/>
              <a:defRPr sz="1200"/>
            </a:lvl4pPr>
            <a:lvl5pPr marL="1369926" indent="0" algn="ctr">
              <a:buNone/>
              <a:defRPr sz="1200"/>
            </a:lvl5pPr>
            <a:lvl6pPr marL="1712407" indent="0" algn="ctr">
              <a:buNone/>
              <a:defRPr sz="1200"/>
            </a:lvl6pPr>
            <a:lvl7pPr marL="2054889" indent="0" algn="ctr">
              <a:buNone/>
              <a:defRPr sz="1200"/>
            </a:lvl7pPr>
            <a:lvl8pPr marL="2397368" indent="0" algn="ctr">
              <a:buNone/>
              <a:defRPr sz="1200"/>
            </a:lvl8pPr>
            <a:lvl9pPr marL="273985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0BA01594-0628-42F2-8613-C301694BE146}"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7D3B74F-1DDA-486A-BC19-3E68DD56981E}" type="slidenum">
              <a:rPr lang="zh-CN" altLang="en-US"/>
              <a:pPr>
                <a:defRPr/>
              </a:pPr>
              <a:t>‹#›</a:t>
            </a:fld>
            <a:endParaRPr lang="zh-CN" altLang="en-US"/>
          </a:p>
        </p:txBody>
      </p:sp>
    </p:spTree>
    <p:extLst>
      <p:ext uri="{BB962C8B-B14F-4D97-AF65-F5344CB8AC3E}">
        <p14:creationId xmlns:p14="http://schemas.microsoft.com/office/powerpoint/2010/main" val="252424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FE75A45-F2BA-498C-ACA2-50AB0B0E113E}"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6CEB915-159D-4410-B745-43FAC367BBD1}" type="slidenum">
              <a:rPr lang="zh-CN" altLang="en-US"/>
              <a:pPr>
                <a:defRPr/>
              </a:pPr>
              <a:t>‹#›</a:t>
            </a:fld>
            <a:endParaRPr lang="zh-CN" altLang="en-US"/>
          </a:p>
        </p:txBody>
      </p:sp>
    </p:spTree>
    <p:extLst>
      <p:ext uri="{BB962C8B-B14F-4D97-AF65-F5344CB8AC3E}">
        <p14:creationId xmlns:p14="http://schemas.microsoft.com/office/powerpoint/2010/main" val="1216375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483" indent="0">
              <a:buNone/>
              <a:defRPr sz="1500">
                <a:solidFill>
                  <a:schemeClr val="tx1">
                    <a:tint val="75000"/>
                  </a:schemeClr>
                </a:solidFill>
              </a:defRPr>
            </a:lvl2pPr>
            <a:lvl3pPr marL="684963" indent="0">
              <a:buNone/>
              <a:defRPr sz="1400">
                <a:solidFill>
                  <a:schemeClr val="tx1">
                    <a:tint val="75000"/>
                  </a:schemeClr>
                </a:solidFill>
              </a:defRPr>
            </a:lvl3pPr>
            <a:lvl4pPr marL="1027446" indent="0">
              <a:buNone/>
              <a:defRPr sz="1200">
                <a:solidFill>
                  <a:schemeClr val="tx1">
                    <a:tint val="75000"/>
                  </a:schemeClr>
                </a:solidFill>
              </a:defRPr>
            </a:lvl4pPr>
            <a:lvl5pPr marL="1369926" indent="0">
              <a:buNone/>
              <a:defRPr sz="1200">
                <a:solidFill>
                  <a:schemeClr val="tx1">
                    <a:tint val="75000"/>
                  </a:schemeClr>
                </a:solidFill>
              </a:defRPr>
            </a:lvl5pPr>
            <a:lvl6pPr marL="1712407" indent="0">
              <a:buNone/>
              <a:defRPr sz="1200">
                <a:solidFill>
                  <a:schemeClr val="tx1">
                    <a:tint val="75000"/>
                  </a:schemeClr>
                </a:solidFill>
              </a:defRPr>
            </a:lvl6pPr>
            <a:lvl7pPr marL="2054889" indent="0">
              <a:buNone/>
              <a:defRPr sz="1200">
                <a:solidFill>
                  <a:schemeClr val="tx1">
                    <a:tint val="75000"/>
                  </a:schemeClr>
                </a:solidFill>
              </a:defRPr>
            </a:lvl7pPr>
            <a:lvl8pPr marL="2397368" indent="0">
              <a:buNone/>
              <a:defRPr sz="1200">
                <a:solidFill>
                  <a:schemeClr val="tx1">
                    <a:tint val="75000"/>
                  </a:schemeClr>
                </a:solidFill>
              </a:defRPr>
            </a:lvl8pPr>
            <a:lvl9pPr marL="273985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vl1pPr>
          </a:lstStyle>
          <a:p>
            <a:pPr>
              <a:defRPr/>
            </a:pPr>
            <a:fld id="{B433A342-F5C5-4DEC-901D-D3BDEABB4F06}"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9E6BFFB-2197-41F4-B9F1-231275DC0ABA}" type="slidenum">
              <a:rPr lang="zh-CN" altLang="en-US"/>
              <a:pPr>
                <a:defRPr/>
              </a:pPr>
              <a:t>‹#›</a:t>
            </a:fld>
            <a:endParaRPr lang="zh-CN" altLang="en-US"/>
          </a:p>
        </p:txBody>
      </p:sp>
    </p:spTree>
    <p:extLst>
      <p:ext uri="{BB962C8B-B14F-4D97-AF65-F5344CB8AC3E}">
        <p14:creationId xmlns:p14="http://schemas.microsoft.com/office/powerpoint/2010/main" val="2925081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1"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0B368D15-7BAB-486D-A0EA-7DFA0635DBBB}"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ED6A356-DD9D-4304-A80D-8DA066AD9317}" type="slidenum">
              <a:rPr lang="zh-CN" altLang="en-US"/>
              <a:pPr>
                <a:defRPr/>
              </a:pPr>
              <a:t>‹#›</a:t>
            </a:fld>
            <a:endParaRPr lang="zh-CN" altLang="en-US"/>
          </a:p>
        </p:txBody>
      </p:sp>
    </p:spTree>
    <p:extLst>
      <p:ext uri="{BB962C8B-B14F-4D97-AF65-F5344CB8AC3E}">
        <p14:creationId xmlns:p14="http://schemas.microsoft.com/office/powerpoint/2010/main" val="230799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3" y="1260872"/>
            <a:ext cx="3868340" cy="617934"/>
          </a:xfrm>
        </p:spPr>
        <p:txBody>
          <a:bodyPr anchor="b"/>
          <a:lstStyle>
            <a:lvl1pPr marL="0" indent="0">
              <a:buNone/>
              <a:defRPr sz="1800" b="1"/>
            </a:lvl1pPr>
            <a:lvl2pPr marL="342483" indent="0">
              <a:buNone/>
              <a:defRPr sz="1500" b="1"/>
            </a:lvl2pPr>
            <a:lvl3pPr marL="684963" indent="0">
              <a:buNone/>
              <a:defRPr sz="1400" b="1"/>
            </a:lvl3pPr>
            <a:lvl4pPr marL="1027446" indent="0">
              <a:buNone/>
              <a:defRPr sz="1200" b="1"/>
            </a:lvl4pPr>
            <a:lvl5pPr marL="1369926" indent="0">
              <a:buNone/>
              <a:defRPr sz="1200" b="1"/>
            </a:lvl5pPr>
            <a:lvl6pPr marL="1712407" indent="0">
              <a:buNone/>
              <a:defRPr sz="1200" b="1"/>
            </a:lvl6pPr>
            <a:lvl7pPr marL="2054889" indent="0">
              <a:buNone/>
              <a:defRPr sz="1200" b="1"/>
            </a:lvl7pPr>
            <a:lvl8pPr marL="2397368" indent="0">
              <a:buNone/>
              <a:defRPr sz="1200" b="1"/>
            </a:lvl8pPr>
            <a:lvl9pPr marL="2739852"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3"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61" y="1260872"/>
            <a:ext cx="3887391" cy="617934"/>
          </a:xfrm>
        </p:spPr>
        <p:txBody>
          <a:bodyPr anchor="b"/>
          <a:lstStyle>
            <a:lvl1pPr marL="0" indent="0">
              <a:buNone/>
              <a:defRPr sz="1800" b="1"/>
            </a:lvl1pPr>
            <a:lvl2pPr marL="342483" indent="0">
              <a:buNone/>
              <a:defRPr sz="1500" b="1"/>
            </a:lvl2pPr>
            <a:lvl3pPr marL="684963" indent="0">
              <a:buNone/>
              <a:defRPr sz="1400" b="1"/>
            </a:lvl3pPr>
            <a:lvl4pPr marL="1027446" indent="0">
              <a:buNone/>
              <a:defRPr sz="1200" b="1"/>
            </a:lvl4pPr>
            <a:lvl5pPr marL="1369926" indent="0">
              <a:buNone/>
              <a:defRPr sz="1200" b="1"/>
            </a:lvl5pPr>
            <a:lvl6pPr marL="1712407" indent="0">
              <a:buNone/>
              <a:defRPr sz="1200" b="1"/>
            </a:lvl6pPr>
            <a:lvl7pPr marL="2054889" indent="0">
              <a:buNone/>
              <a:defRPr sz="1200" b="1"/>
            </a:lvl7pPr>
            <a:lvl8pPr marL="2397368" indent="0">
              <a:buNone/>
              <a:defRPr sz="1200" b="1"/>
            </a:lvl8pPr>
            <a:lvl9pPr marL="2739852"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6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4CDC7ADC-CACD-4995-A646-039D65B6B086}"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7CA130FA-0C3E-4EAB-8477-CD9061606D85}" type="slidenum">
              <a:rPr lang="zh-CN" altLang="en-US"/>
              <a:pPr>
                <a:defRPr/>
              </a:pPr>
              <a:t>‹#›</a:t>
            </a:fld>
            <a:endParaRPr lang="zh-CN" altLang="en-US"/>
          </a:p>
        </p:txBody>
      </p:sp>
    </p:spTree>
    <p:extLst>
      <p:ext uri="{BB962C8B-B14F-4D97-AF65-F5344CB8AC3E}">
        <p14:creationId xmlns:p14="http://schemas.microsoft.com/office/powerpoint/2010/main" val="3066836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65EA2AC2-B7D4-42DC-8B71-9FC519A11D7D}"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1B4CE41-D904-47D8-82AB-2AA93C1E9C60}" type="slidenum">
              <a:rPr lang="zh-CN" altLang="en-US"/>
              <a:pPr>
                <a:defRPr/>
              </a:pPr>
              <a:t>‹#›</a:t>
            </a:fld>
            <a:endParaRPr lang="zh-CN" altLang="en-US"/>
          </a:p>
        </p:txBody>
      </p:sp>
    </p:spTree>
    <p:extLst>
      <p:ext uri="{BB962C8B-B14F-4D97-AF65-F5344CB8AC3E}">
        <p14:creationId xmlns:p14="http://schemas.microsoft.com/office/powerpoint/2010/main" val="3305052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147903B-6783-4126-88F8-E8EE43F427DE}"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363091E-6DEF-486D-B65E-7E1CE2B03694}" type="slidenum">
              <a:rPr lang="zh-CN" altLang="en-US"/>
              <a:pPr>
                <a:defRPr/>
              </a:pPr>
              <a:t>‹#›</a:t>
            </a:fld>
            <a:endParaRPr lang="zh-CN" altLang="en-US"/>
          </a:p>
        </p:txBody>
      </p:sp>
    </p:spTree>
    <p:extLst>
      <p:ext uri="{BB962C8B-B14F-4D97-AF65-F5344CB8AC3E}">
        <p14:creationId xmlns:p14="http://schemas.microsoft.com/office/powerpoint/2010/main" val="3824450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2"/>
            <a:ext cx="2949178" cy="2858691"/>
          </a:xfrm>
        </p:spPr>
        <p:txBody>
          <a:bodyPr/>
          <a:lstStyle>
            <a:lvl1pPr marL="0" indent="0">
              <a:buNone/>
              <a:defRPr sz="1200"/>
            </a:lvl1pPr>
            <a:lvl2pPr marL="342483" indent="0">
              <a:buNone/>
              <a:defRPr sz="1100"/>
            </a:lvl2pPr>
            <a:lvl3pPr marL="684963" indent="0">
              <a:buNone/>
              <a:defRPr sz="900"/>
            </a:lvl3pPr>
            <a:lvl4pPr marL="1027446" indent="0">
              <a:buNone/>
              <a:defRPr sz="800"/>
            </a:lvl4pPr>
            <a:lvl5pPr marL="1369926" indent="0">
              <a:buNone/>
              <a:defRPr sz="800"/>
            </a:lvl5pPr>
            <a:lvl6pPr marL="1712407" indent="0">
              <a:buNone/>
              <a:defRPr sz="800"/>
            </a:lvl6pPr>
            <a:lvl7pPr marL="2054889" indent="0">
              <a:buNone/>
              <a:defRPr sz="800"/>
            </a:lvl7pPr>
            <a:lvl8pPr marL="2397368" indent="0">
              <a:buNone/>
              <a:defRPr sz="800"/>
            </a:lvl8pPr>
            <a:lvl9pPr marL="2739852" indent="0">
              <a:buNone/>
              <a:defRPr sz="8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a:defRPr/>
            </a:pPr>
            <a:fld id="{A95C55F4-4F33-4097-B482-BCC8CE454298}"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6E73402-33AE-4C57-92A6-C9EA71C3705D}" type="slidenum">
              <a:rPr lang="zh-CN" altLang="en-US"/>
              <a:pPr>
                <a:defRPr/>
              </a:pPr>
              <a:t>‹#›</a:t>
            </a:fld>
            <a:endParaRPr lang="zh-CN" altLang="en-US"/>
          </a:p>
        </p:txBody>
      </p:sp>
    </p:spTree>
    <p:extLst>
      <p:ext uri="{BB962C8B-B14F-4D97-AF65-F5344CB8AC3E}">
        <p14:creationId xmlns:p14="http://schemas.microsoft.com/office/powerpoint/2010/main" val="1194597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3894434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9"/>
            <a:ext cx="4629150" cy="3655219"/>
          </a:xfrm>
        </p:spPr>
        <p:txBody>
          <a:bodyPr rtlCol="0">
            <a:normAutofit/>
          </a:bodyPr>
          <a:lstStyle>
            <a:lvl1pPr marL="0" indent="0">
              <a:buNone/>
              <a:defRPr sz="2400"/>
            </a:lvl1pPr>
            <a:lvl2pPr marL="342483" indent="0">
              <a:buNone/>
              <a:defRPr sz="2100"/>
            </a:lvl2pPr>
            <a:lvl3pPr marL="684963" indent="0">
              <a:buNone/>
              <a:defRPr sz="1800"/>
            </a:lvl3pPr>
            <a:lvl4pPr marL="1027446" indent="0">
              <a:buNone/>
              <a:defRPr sz="1500"/>
            </a:lvl4pPr>
            <a:lvl5pPr marL="1369926" indent="0">
              <a:buNone/>
              <a:defRPr sz="1500"/>
            </a:lvl5pPr>
            <a:lvl6pPr marL="1712407" indent="0">
              <a:buNone/>
              <a:defRPr sz="1500"/>
            </a:lvl6pPr>
            <a:lvl7pPr marL="2054889" indent="0">
              <a:buNone/>
              <a:defRPr sz="1500"/>
            </a:lvl7pPr>
            <a:lvl8pPr marL="2397368" indent="0">
              <a:buNone/>
              <a:defRPr sz="1500"/>
            </a:lvl8pPr>
            <a:lvl9pPr marL="2739852" indent="0">
              <a:buNone/>
              <a:defRPr sz="1500"/>
            </a:lvl9pPr>
          </a:lstStyle>
          <a:p>
            <a:pPr lvl="0"/>
            <a:endParaRPr lang="zh-CN" altLang="en-US" noProof="0"/>
          </a:p>
        </p:txBody>
      </p:sp>
      <p:sp>
        <p:nvSpPr>
          <p:cNvPr id="4" name="文本占位符 3"/>
          <p:cNvSpPr>
            <a:spLocks noGrp="1"/>
          </p:cNvSpPr>
          <p:nvPr>
            <p:ph type="body" sz="half" idx="2"/>
          </p:nvPr>
        </p:nvSpPr>
        <p:spPr>
          <a:xfrm>
            <a:off x="629842" y="1543052"/>
            <a:ext cx="2949178" cy="2858691"/>
          </a:xfrm>
        </p:spPr>
        <p:txBody>
          <a:bodyPr/>
          <a:lstStyle>
            <a:lvl1pPr marL="0" indent="0">
              <a:buNone/>
              <a:defRPr sz="1200"/>
            </a:lvl1pPr>
            <a:lvl2pPr marL="342483" indent="0">
              <a:buNone/>
              <a:defRPr sz="1100"/>
            </a:lvl2pPr>
            <a:lvl3pPr marL="684963" indent="0">
              <a:buNone/>
              <a:defRPr sz="900"/>
            </a:lvl3pPr>
            <a:lvl4pPr marL="1027446" indent="0">
              <a:buNone/>
              <a:defRPr sz="800"/>
            </a:lvl4pPr>
            <a:lvl5pPr marL="1369926" indent="0">
              <a:buNone/>
              <a:defRPr sz="800"/>
            </a:lvl5pPr>
            <a:lvl6pPr marL="1712407" indent="0">
              <a:buNone/>
              <a:defRPr sz="800"/>
            </a:lvl6pPr>
            <a:lvl7pPr marL="2054889" indent="0">
              <a:buNone/>
              <a:defRPr sz="800"/>
            </a:lvl7pPr>
            <a:lvl8pPr marL="2397368" indent="0">
              <a:buNone/>
              <a:defRPr sz="800"/>
            </a:lvl8pPr>
            <a:lvl9pPr marL="2739852" indent="0">
              <a:buNone/>
              <a:defRPr sz="8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a:defRPr/>
            </a:pPr>
            <a:fld id="{ED58A10C-B2F9-4B67-95CB-F99DA3F7D6F1}"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EB23827-F1F6-4BEA-A7E7-90C5E6B1B2E4}" type="slidenum">
              <a:rPr lang="zh-CN" altLang="en-US"/>
              <a:pPr>
                <a:defRPr/>
              </a:pPr>
              <a:t>‹#›</a:t>
            </a:fld>
            <a:endParaRPr lang="zh-CN" altLang="en-US"/>
          </a:p>
        </p:txBody>
      </p:sp>
    </p:spTree>
    <p:extLst>
      <p:ext uri="{BB962C8B-B14F-4D97-AF65-F5344CB8AC3E}">
        <p14:creationId xmlns:p14="http://schemas.microsoft.com/office/powerpoint/2010/main" val="652419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AAABB6B-2862-4164-AA6B-D0F7986968FF}"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72F575F6-9EDB-4DFF-BE4C-C62E5511165E}" type="slidenum">
              <a:rPr lang="zh-CN" altLang="en-US"/>
              <a:pPr>
                <a:defRPr/>
              </a:pPr>
              <a:t>‹#›</a:t>
            </a:fld>
            <a:endParaRPr lang="zh-CN" altLang="en-US"/>
          </a:p>
        </p:txBody>
      </p:sp>
    </p:spTree>
    <p:extLst>
      <p:ext uri="{BB962C8B-B14F-4D97-AF65-F5344CB8AC3E}">
        <p14:creationId xmlns:p14="http://schemas.microsoft.com/office/powerpoint/2010/main" val="4197592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3" y="27385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9FCF52A-F544-413C-8E4B-F37EF63CFF3C}" type="datetimeFigureOut">
              <a:rPr lang="zh-CN" altLang="en-US">
                <a:solidFill>
                  <a:prstClr val="black">
                    <a:tint val="75000"/>
                  </a:prstClr>
                </a:solidFill>
              </a:rPr>
              <a:pPr>
                <a:defRPr/>
              </a:pPr>
              <a:t>2023/1/29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13E699C-9E38-4FAB-8426-99B635D2D091}" type="slidenum">
              <a:rPr lang="zh-CN" altLang="en-US"/>
              <a:pPr>
                <a:defRPr/>
              </a:pPr>
              <a:t>‹#›</a:t>
            </a:fld>
            <a:endParaRPr lang="zh-CN" altLang="en-US"/>
          </a:p>
        </p:txBody>
      </p:sp>
    </p:spTree>
    <p:extLst>
      <p:ext uri="{BB962C8B-B14F-4D97-AF65-F5344CB8AC3E}">
        <p14:creationId xmlns:p14="http://schemas.microsoft.com/office/powerpoint/2010/main" val="1801572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635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494" tIns="34249" rIns="68494" bIns="3424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494" tIns="34249" rIns="68494" bIns="34249">
            <a:normAutofit/>
          </a:bodyPr>
          <a:lstStyle>
            <a:lvl1pPr marL="0" indent="0" algn="ctr">
              <a:buNone/>
              <a:defRPr sz="1400"/>
            </a:lvl1pPr>
            <a:lvl2pPr marL="342457" indent="0" algn="ctr">
              <a:buNone/>
              <a:defRPr sz="1500"/>
            </a:lvl2pPr>
            <a:lvl3pPr marL="684912" indent="0" algn="ctr">
              <a:buNone/>
              <a:defRPr sz="1400"/>
            </a:lvl3pPr>
            <a:lvl4pPr marL="1027372" indent="0" algn="ctr">
              <a:buNone/>
              <a:defRPr sz="1200"/>
            </a:lvl4pPr>
            <a:lvl5pPr marL="1369824" indent="0" algn="ctr">
              <a:buNone/>
              <a:defRPr sz="1200"/>
            </a:lvl5pPr>
            <a:lvl6pPr marL="1712280" indent="0" algn="ctr">
              <a:buNone/>
              <a:defRPr sz="1200"/>
            </a:lvl6pPr>
            <a:lvl7pPr marL="2054735" indent="0" algn="ctr">
              <a:buNone/>
              <a:defRPr sz="1200"/>
            </a:lvl7pPr>
            <a:lvl8pPr marL="2397187" indent="0" algn="ctr">
              <a:buNone/>
              <a:defRPr sz="1200"/>
            </a:lvl8pPr>
            <a:lvl9pPr marL="273964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494" tIns="34249" rIns="68494" bIns="34249"/>
          <a:lstStyle/>
          <a:p>
            <a:pPr defTabSz="684912"/>
            <a:fld id="{D997B5FA-0921-464F-AAE1-844C04324D75}" type="datetimeFigureOut">
              <a:rPr lang="zh-CN" altLang="en-US" sz="1400" smtClean="0">
                <a:solidFill>
                  <a:srgbClr val="000000"/>
                </a:solidFill>
              </a:rPr>
              <a:pPr defTabSz="684912"/>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494" tIns="34249" rIns="68494" bIns="34249"/>
          <a:lstStyle/>
          <a:p>
            <a:pPr defTabSz="684912"/>
            <a:fld id="{565CE74E-AB26-4998-AD42-012C4C1AD076}"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188433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494" tIns="34249" rIns="68494" bIns="34249"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494" tIns="34249" rIns="68494" bIns="3424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2024417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494" tIns="34249" rIns="68494" bIns="34249"/>
          <a:lstStyle/>
          <a:p>
            <a:pPr defTabSz="684912"/>
            <a:fld id="{20DD7636-5BE1-44BC-BB5F-15739D9E18E1}" type="datetimeFigureOut">
              <a:rPr lang="zh-CN" altLang="en-US" sz="1400" smtClean="0">
                <a:solidFill>
                  <a:srgbClr val="000000"/>
                </a:solidFill>
              </a:rPr>
              <a:pPr defTabSz="684912"/>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494" tIns="34249" rIns="68494" bIns="34249"/>
          <a:lstStyle/>
          <a:p>
            <a:pPr defTabSz="684912"/>
            <a:fld id="{E87C0E1D-24C4-406F-9615-DBDA8D2D1F93}" type="slidenum">
              <a:rPr lang="zh-CN" altLang="en-US" sz="1400" smtClean="0">
                <a:solidFill>
                  <a:srgbClr val="000000"/>
                </a:solidFill>
              </a:rPr>
              <a:pPr defTabSz="684912"/>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494" tIns="34249" rIns="68494" bIns="3424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58201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494" tIns="34249" rIns="68494" bIns="3424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160241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494" tIns="34249" rIns="68494" bIns="34249" anchor="ctr" anchorCtr="0"/>
          <a:lstStyle/>
          <a:p>
            <a:r>
              <a:rPr lang="zh-CN" altLang="en-US"/>
              <a:t>单击此处编辑母版标题样式</a:t>
            </a:r>
          </a:p>
        </p:txBody>
      </p:sp>
      <p:sp>
        <p:nvSpPr>
          <p:cNvPr id="3" name="文本占位符 2"/>
          <p:cNvSpPr>
            <a:spLocks noGrp="1"/>
          </p:cNvSpPr>
          <p:nvPr>
            <p:ph type="body" idx="1"/>
          </p:nvPr>
        </p:nvSpPr>
        <p:spPr>
          <a:xfrm>
            <a:off x="629843" y="1308721"/>
            <a:ext cx="3868340" cy="617934"/>
          </a:xfrm>
        </p:spPr>
        <p:txBody>
          <a:bodyPr lIns="68494" tIns="34249" rIns="68494" bIns="34249" anchor="b"/>
          <a:lstStyle>
            <a:lvl1pPr marL="0" indent="0">
              <a:buNone/>
              <a:defRPr sz="1800" b="1"/>
            </a:lvl1pPr>
            <a:lvl2pPr marL="342457" indent="0">
              <a:buNone/>
              <a:defRPr sz="1500" b="1"/>
            </a:lvl2pPr>
            <a:lvl3pPr marL="684912" indent="0">
              <a:buNone/>
              <a:defRPr sz="1400" b="1"/>
            </a:lvl3pPr>
            <a:lvl4pPr marL="1027372" indent="0">
              <a:buNone/>
              <a:defRPr sz="1200" b="1"/>
            </a:lvl4pPr>
            <a:lvl5pPr marL="1369824" indent="0">
              <a:buNone/>
              <a:defRPr sz="1200" b="1"/>
            </a:lvl5pPr>
            <a:lvl6pPr marL="1712280" indent="0">
              <a:buNone/>
              <a:defRPr sz="1200" b="1"/>
            </a:lvl6pPr>
            <a:lvl7pPr marL="2054735" indent="0">
              <a:buNone/>
              <a:defRPr sz="1200" b="1"/>
            </a:lvl7pPr>
            <a:lvl8pPr marL="2397187" indent="0">
              <a:buNone/>
              <a:defRPr sz="1200" b="1"/>
            </a:lvl8pPr>
            <a:lvl9pPr marL="273964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3" y="1961719"/>
            <a:ext cx="3868340" cy="2680541"/>
          </a:xfrm>
        </p:spPr>
        <p:txBody>
          <a:bodyPr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61" y="1308721"/>
            <a:ext cx="3887391" cy="617934"/>
          </a:xfrm>
        </p:spPr>
        <p:txBody>
          <a:bodyPr lIns="68494" tIns="34249" rIns="68494" bIns="34249" anchor="b"/>
          <a:lstStyle>
            <a:lvl1pPr marL="0" indent="0">
              <a:buNone/>
              <a:defRPr sz="1800" b="1"/>
            </a:lvl1pPr>
            <a:lvl2pPr marL="342457" indent="0">
              <a:buNone/>
              <a:defRPr sz="1500" b="1"/>
            </a:lvl2pPr>
            <a:lvl3pPr marL="684912" indent="0">
              <a:buNone/>
              <a:defRPr sz="1400" b="1"/>
            </a:lvl3pPr>
            <a:lvl4pPr marL="1027372" indent="0">
              <a:buNone/>
              <a:defRPr sz="1200" b="1"/>
            </a:lvl4pPr>
            <a:lvl5pPr marL="1369824" indent="0">
              <a:buNone/>
              <a:defRPr sz="1200" b="1"/>
            </a:lvl5pPr>
            <a:lvl6pPr marL="1712280" indent="0">
              <a:buNone/>
              <a:defRPr sz="1200" b="1"/>
            </a:lvl6pPr>
            <a:lvl7pPr marL="2054735" indent="0">
              <a:buNone/>
              <a:defRPr sz="1200" b="1"/>
            </a:lvl7pPr>
            <a:lvl8pPr marL="2397187" indent="0">
              <a:buNone/>
              <a:defRPr sz="1200" b="1"/>
            </a:lvl8pPr>
            <a:lvl9pPr marL="2739647"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61" y="1961719"/>
            <a:ext cx="3887391" cy="2680541"/>
          </a:xfrm>
        </p:spPr>
        <p:txBody>
          <a:bodyPr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2830596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494" tIns="34249" rIns="68494" bIns="3424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494" tIns="34249" rIns="68494" bIns="34249"/>
          <a:lstStyle/>
          <a:p>
            <a:pPr defTabSz="684912"/>
            <a:fld id="{20DD7636-5BE1-44BC-BB5F-15739D9E18E1}" type="datetimeFigureOut">
              <a:rPr lang="zh-CN" altLang="en-US" sz="1400" smtClean="0">
                <a:solidFill>
                  <a:srgbClr val="000000"/>
                </a:solidFill>
              </a:rPr>
              <a:pPr defTabSz="684912"/>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494" tIns="34249" rIns="68494" bIns="34249"/>
          <a:lstStyle/>
          <a:p>
            <a:pPr defTabSz="684912"/>
            <a:fld id="{E87C0E1D-24C4-406F-9615-DBDA8D2D1F93}" type="slidenum">
              <a:rPr lang="zh-CN" altLang="en-US" sz="1400" smtClean="0">
                <a:solidFill>
                  <a:srgbClr val="000000"/>
                </a:solidFill>
              </a:rPr>
              <a:pPr defTabSz="684912"/>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3"/>
            <a:ext cx="4286250" cy="889453"/>
          </a:xfrm>
        </p:spPr>
        <p:txBody>
          <a:bodyPr lIns="68494" tIns="34249" rIns="68494" bIns="3424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272278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42" indent="0">
              <a:buNone/>
              <a:defRPr sz="1800">
                <a:solidFill>
                  <a:schemeClr val="tx1">
                    <a:tint val="75000"/>
                  </a:schemeClr>
                </a:solidFill>
              </a:defRPr>
            </a:lvl2pPr>
            <a:lvl3pPr marL="913284" indent="0">
              <a:buNone/>
              <a:defRPr sz="1600">
                <a:solidFill>
                  <a:schemeClr val="tx1">
                    <a:tint val="75000"/>
                  </a:schemeClr>
                </a:solidFill>
              </a:defRPr>
            </a:lvl3pPr>
            <a:lvl4pPr marL="1369926" indent="0">
              <a:buNone/>
              <a:defRPr sz="1400">
                <a:solidFill>
                  <a:schemeClr val="tx1">
                    <a:tint val="75000"/>
                  </a:schemeClr>
                </a:solidFill>
              </a:defRPr>
            </a:lvl4pPr>
            <a:lvl5pPr marL="1826568" indent="0">
              <a:buNone/>
              <a:defRPr sz="1400">
                <a:solidFill>
                  <a:schemeClr val="tx1">
                    <a:tint val="75000"/>
                  </a:schemeClr>
                </a:solidFill>
              </a:defRPr>
            </a:lvl5pPr>
            <a:lvl6pPr marL="2283210" indent="0">
              <a:buNone/>
              <a:defRPr sz="1400">
                <a:solidFill>
                  <a:schemeClr val="tx1">
                    <a:tint val="75000"/>
                  </a:schemeClr>
                </a:solidFill>
              </a:defRPr>
            </a:lvl6pPr>
            <a:lvl7pPr marL="2739852" indent="0">
              <a:buNone/>
              <a:defRPr sz="1400">
                <a:solidFill>
                  <a:schemeClr val="tx1">
                    <a:tint val="75000"/>
                  </a:schemeClr>
                </a:solidFill>
              </a:defRPr>
            </a:lvl7pPr>
            <a:lvl8pPr marL="3196493" indent="0">
              <a:buNone/>
              <a:defRPr sz="1400">
                <a:solidFill>
                  <a:schemeClr val="tx1">
                    <a:tint val="75000"/>
                  </a:schemeClr>
                </a:solidFill>
              </a:defRPr>
            </a:lvl8pPr>
            <a:lvl9pPr marL="365313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50505-ADF8-47F1-BA9D-97FF7494DDB0}"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378543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193234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2" y="535267"/>
            <a:ext cx="3511241" cy="1071121"/>
          </a:xfrm>
        </p:spPr>
        <p:txBody>
          <a:bodyPr lIns="68494" tIns="34249" rIns="68494" bIns="3424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494" tIns="34249" rIns="68494" bIns="34249"/>
          <a:lstStyle>
            <a:lvl1pPr marL="0" indent="0">
              <a:buNone/>
              <a:defRPr sz="2400"/>
            </a:lvl1pPr>
            <a:lvl2pPr marL="342457" indent="0">
              <a:buNone/>
              <a:defRPr sz="2100"/>
            </a:lvl2pPr>
            <a:lvl3pPr marL="684912" indent="0">
              <a:buNone/>
              <a:defRPr sz="1800"/>
            </a:lvl3pPr>
            <a:lvl4pPr marL="1027372" indent="0">
              <a:buNone/>
              <a:defRPr sz="1500"/>
            </a:lvl4pPr>
            <a:lvl5pPr marL="1369824" indent="0">
              <a:buNone/>
              <a:defRPr sz="1500"/>
            </a:lvl5pPr>
            <a:lvl6pPr marL="1712280" indent="0">
              <a:buNone/>
              <a:defRPr sz="1500"/>
            </a:lvl6pPr>
            <a:lvl7pPr marL="2054735" indent="0">
              <a:buNone/>
              <a:defRPr sz="1500"/>
            </a:lvl7pPr>
            <a:lvl8pPr marL="2397187" indent="0">
              <a:buNone/>
              <a:defRPr sz="1500"/>
            </a:lvl8pPr>
            <a:lvl9pPr marL="2739647" indent="0">
              <a:buNone/>
              <a:defRPr sz="1500"/>
            </a:lvl9pPr>
          </a:lstStyle>
          <a:p>
            <a:endParaRPr lang="zh-CN" altLang="en-US" dirty="0"/>
          </a:p>
        </p:txBody>
      </p:sp>
      <p:sp>
        <p:nvSpPr>
          <p:cNvPr id="4" name="文本占位符 3"/>
          <p:cNvSpPr>
            <a:spLocks noGrp="1"/>
          </p:cNvSpPr>
          <p:nvPr>
            <p:ph type="body" sz="half" idx="2"/>
          </p:nvPr>
        </p:nvSpPr>
        <p:spPr>
          <a:xfrm>
            <a:off x="628662" y="1735406"/>
            <a:ext cx="3511241" cy="2858691"/>
          </a:xfrm>
        </p:spPr>
        <p:txBody>
          <a:bodyPr lIns="68494" tIns="34249" rIns="68494" bIns="34249">
            <a:normAutofit/>
          </a:bodyPr>
          <a:lstStyle>
            <a:lvl1pPr marL="0" indent="0">
              <a:buNone/>
              <a:defRPr sz="1400"/>
            </a:lvl1pPr>
            <a:lvl2pPr marL="342457" indent="0">
              <a:buNone/>
              <a:defRPr sz="1100"/>
            </a:lvl2pPr>
            <a:lvl3pPr marL="684912" indent="0">
              <a:buNone/>
              <a:defRPr sz="900"/>
            </a:lvl3pPr>
            <a:lvl4pPr marL="1027372" indent="0">
              <a:buNone/>
              <a:defRPr sz="800"/>
            </a:lvl4pPr>
            <a:lvl5pPr marL="1369824" indent="0">
              <a:buNone/>
              <a:defRPr sz="800"/>
            </a:lvl5pPr>
            <a:lvl6pPr marL="1712280" indent="0">
              <a:buNone/>
              <a:defRPr sz="800"/>
            </a:lvl6pPr>
            <a:lvl7pPr marL="2054735" indent="0">
              <a:buNone/>
              <a:defRPr sz="800"/>
            </a:lvl7pPr>
            <a:lvl8pPr marL="2397187" indent="0">
              <a:buNone/>
              <a:defRPr sz="800"/>
            </a:lvl8pPr>
            <a:lvl9pPr marL="273964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494" tIns="34249" rIns="68494" bIns="34249"/>
          <a:lstStyle/>
          <a:p>
            <a:pPr defTabSz="684912"/>
            <a:fld id="{9EFD9D74-47D9-4702-A33C-335B63B48DBF}" type="datetimeFigureOut">
              <a:rPr lang="zh-CN" altLang="en-US" sz="1400" smtClean="0">
                <a:solidFill>
                  <a:srgbClr val="000000"/>
                </a:solidFill>
              </a:rPr>
              <a:pPr defTabSz="684912"/>
              <a:t>2023/1/29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494" tIns="34249" rIns="68494" bIns="34249"/>
          <a:lstStyle/>
          <a:p>
            <a:pPr defTabSz="684912"/>
            <a:fld id="{FABC47A4-756D-490B-A52F-7D9E2C9FC05F}"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1506422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6"/>
            <a:ext cx="681676" cy="4358879"/>
          </a:xfrm>
        </p:spPr>
        <p:txBody>
          <a:bodyPr vert="eaVert" lIns="68494" tIns="34249" rIns="68494" bIns="3424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2" y="273856"/>
            <a:ext cx="7084832" cy="4358879"/>
          </a:xfrm>
        </p:spPr>
        <p:txBody>
          <a:bodyPr vert="eaVert"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Tree>
    <p:extLst>
      <p:ext uri="{BB962C8B-B14F-4D97-AF65-F5344CB8AC3E}">
        <p14:creationId xmlns:p14="http://schemas.microsoft.com/office/powerpoint/2010/main" val="256548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494" tIns="34249" rIns="68494" bIns="34249"/>
          <a:lstStyle/>
          <a:p>
            <a:pPr defTabSz="684912"/>
            <a:fld id="{760FBDFE-C587-4B4C-A407-44438C67B59E}" type="datetimeFigureOut">
              <a:rPr lang="zh-CN" altLang="en-US" sz="1400" smtClean="0">
                <a:solidFill>
                  <a:srgbClr val="000000"/>
                </a:solidFill>
              </a:rPr>
              <a:pPr defTabSz="684912"/>
              <a:t>2023/1/29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494" tIns="34249" rIns="68494" bIns="34249"/>
          <a:lstStyle/>
          <a:p>
            <a:pPr defTabSz="684912"/>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494" tIns="34249" rIns="68494" bIns="34249"/>
          <a:lstStyle/>
          <a:p>
            <a:pPr defTabSz="684912"/>
            <a:fld id="{49AE70B2-8BF9-45C0-BB95-33D1B9D3A854}" type="slidenum">
              <a:rPr lang="zh-CN" altLang="en-US" sz="1400" smtClean="0">
                <a:solidFill>
                  <a:srgbClr val="000000"/>
                </a:solidFill>
              </a:rPr>
              <a:pPr defTabSz="684912"/>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494" tIns="34249" rIns="68494" bIns="3424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2842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2"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2" y="2701528"/>
            <a:ext cx="6858000" cy="1241822"/>
          </a:xfrm>
        </p:spPr>
        <p:txBody>
          <a:bodyPr/>
          <a:lstStyle>
            <a:lvl1pPr marL="0" indent="0" algn="ctr">
              <a:buNone/>
              <a:defRPr sz="1800"/>
            </a:lvl1pPr>
            <a:lvl2pPr marL="342127" indent="0" algn="ctr">
              <a:buNone/>
              <a:defRPr sz="1500"/>
            </a:lvl2pPr>
            <a:lvl3pPr marL="684252" indent="0" algn="ctr">
              <a:buNone/>
              <a:defRPr sz="1300"/>
            </a:lvl3pPr>
            <a:lvl4pPr marL="1026382" indent="0" algn="ctr">
              <a:buNone/>
              <a:defRPr sz="1200"/>
            </a:lvl4pPr>
            <a:lvl5pPr marL="1368505" indent="0" algn="ctr">
              <a:buNone/>
              <a:defRPr sz="1200"/>
            </a:lvl5pPr>
            <a:lvl6pPr marL="1710633" indent="0" algn="ctr">
              <a:buNone/>
              <a:defRPr sz="1200"/>
            </a:lvl6pPr>
            <a:lvl7pPr marL="2052758" indent="0" algn="ctr">
              <a:buNone/>
              <a:defRPr sz="1200"/>
            </a:lvl7pPr>
            <a:lvl8pPr marL="2394883" indent="0" algn="ctr">
              <a:buNone/>
              <a:defRPr sz="1200"/>
            </a:lvl8pPr>
            <a:lvl9pPr marL="273701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051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327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127" indent="0">
              <a:buNone/>
              <a:defRPr sz="1500">
                <a:solidFill>
                  <a:schemeClr val="tx1">
                    <a:tint val="75000"/>
                  </a:schemeClr>
                </a:solidFill>
              </a:defRPr>
            </a:lvl2pPr>
            <a:lvl3pPr marL="684252" indent="0">
              <a:buNone/>
              <a:defRPr sz="1300">
                <a:solidFill>
                  <a:schemeClr val="tx1">
                    <a:tint val="75000"/>
                  </a:schemeClr>
                </a:solidFill>
              </a:defRPr>
            </a:lvl3pPr>
            <a:lvl4pPr marL="1026382" indent="0">
              <a:buNone/>
              <a:defRPr sz="1200">
                <a:solidFill>
                  <a:schemeClr val="tx1">
                    <a:tint val="75000"/>
                  </a:schemeClr>
                </a:solidFill>
              </a:defRPr>
            </a:lvl4pPr>
            <a:lvl5pPr marL="1368505" indent="0">
              <a:buNone/>
              <a:defRPr sz="1200">
                <a:solidFill>
                  <a:schemeClr val="tx1">
                    <a:tint val="75000"/>
                  </a:schemeClr>
                </a:solidFill>
              </a:defRPr>
            </a:lvl5pPr>
            <a:lvl6pPr marL="1710633" indent="0">
              <a:buNone/>
              <a:defRPr sz="1200">
                <a:solidFill>
                  <a:schemeClr val="tx1">
                    <a:tint val="75000"/>
                  </a:schemeClr>
                </a:solidFill>
              </a:defRPr>
            </a:lvl6pPr>
            <a:lvl7pPr marL="2052758" indent="0">
              <a:buNone/>
              <a:defRPr sz="1200">
                <a:solidFill>
                  <a:schemeClr val="tx1">
                    <a:tint val="75000"/>
                  </a:schemeClr>
                </a:solidFill>
              </a:defRPr>
            </a:lvl7pPr>
            <a:lvl8pPr marL="2394883" indent="0">
              <a:buNone/>
              <a:defRPr sz="1200">
                <a:solidFill>
                  <a:schemeClr val="tx1">
                    <a:tint val="75000"/>
                  </a:schemeClr>
                </a:solidFill>
              </a:defRPr>
            </a:lvl8pPr>
            <a:lvl9pPr marL="27370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4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24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127" indent="0">
              <a:buNone/>
              <a:defRPr sz="1500" b="1"/>
            </a:lvl2pPr>
            <a:lvl3pPr marL="684252" indent="0">
              <a:buNone/>
              <a:defRPr sz="1300" b="1"/>
            </a:lvl3pPr>
            <a:lvl4pPr marL="1026382" indent="0">
              <a:buNone/>
              <a:defRPr sz="1200" b="1"/>
            </a:lvl4pPr>
            <a:lvl5pPr marL="1368505" indent="0">
              <a:buNone/>
              <a:defRPr sz="1200" b="1"/>
            </a:lvl5pPr>
            <a:lvl6pPr marL="1710633" indent="0">
              <a:buNone/>
              <a:defRPr sz="1200" b="1"/>
            </a:lvl6pPr>
            <a:lvl7pPr marL="2052758" indent="0">
              <a:buNone/>
              <a:defRPr sz="1200" b="1"/>
            </a:lvl7pPr>
            <a:lvl8pPr marL="2394883" indent="0">
              <a:buNone/>
              <a:defRPr sz="1200" b="1"/>
            </a:lvl8pPr>
            <a:lvl9pPr marL="273701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60" y="1260872"/>
            <a:ext cx="3887391" cy="617934"/>
          </a:xfrm>
        </p:spPr>
        <p:txBody>
          <a:bodyPr anchor="b"/>
          <a:lstStyle>
            <a:lvl1pPr marL="0" indent="0">
              <a:buNone/>
              <a:defRPr sz="1800" b="1"/>
            </a:lvl1pPr>
            <a:lvl2pPr marL="342127" indent="0">
              <a:buNone/>
              <a:defRPr sz="1500" b="1"/>
            </a:lvl2pPr>
            <a:lvl3pPr marL="684252" indent="0">
              <a:buNone/>
              <a:defRPr sz="1300" b="1"/>
            </a:lvl3pPr>
            <a:lvl4pPr marL="1026382" indent="0">
              <a:buNone/>
              <a:defRPr sz="1200" b="1"/>
            </a:lvl4pPr>
            <a:lvl5pPr marL="1368505" indent="0">
              <a:buNone/>
              <a:defRPr sz="1200" b="1"/>
            </a:lvl5pPr>
            <a:lvl6pPr marL="1710633" indent="0">
              <a:buNone/>
              <a:defRPr sz="1200" b="1"/>
            </a:lvl6pPr>
            <a:lvl7pPr marL="2052758" indent="0">
              <a:buNone/>
              <a:defRPr sz="1200" b="1"/>
            </a:lvl7pPr>
            <a:lvl8pPr marL="2394883" indent="0">
              <a:buNone/>
              <a:defRPr sz="1200" b="1"/>
            </a:lvl8pPr>
            <a:lvl9pPr marL="27370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6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41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40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50505-ADF8-47F1-BA9D-97FF7494DDB0}"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3668697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96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1543052"/>
            <a:ext cx="2949178" cy="2858691"/>
          </a:xfrm>
        </p:spPr>
        <p:txBody>
          <a:bodyPr/>
          <a:lstStyle>
            <a:lvl1pPr marL="0" indent="0">
              <a:buNone/>
              <a:defRPr sz="1200"/>
            </a:lvl1pPr>
            <a:lvl2pPr marL="342127" indent="0">
              <a:buNone/>
              <a:defRPr sz="1000"/>
            </a:lvl2pPr>
            <a:lvl3pPr marL="684252" indent="0">
              <a:buNone/>
              <a:defRPr sz="900"/>
            </a:lvl3pPr>
            <a:lvl4pPr marL="1026382" indent="0">
              <a:buNone/>
              <a:defRPr sz="700"/>
            </a:lvl4pPr>
            <a:lvl5pPr marL="1368505" indent="0">
              <a:buNone/>
              <a:defRPr sz="700"/>
            </a:lvl5pPr>
            <a:lvl6pPr marL="1710633" indent="0">
              <a:buNone/>
              <a:defRPr sz="700"/>
            </a:lvl6pPr>
            <a:lvl7pPr marL="2052758" indent="0">
              <a:buNone/>
              <a:defRPr sz="700"/>
            </a:lvl7pPr>
            <a:lvl8pPr marL="2394883" indent="0">
              <a:buNone/>
              <a:defRPr sz="700"/>
            </a:lvl8pPr>
            <a:lvl9pPr marL="273701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86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9"/>
            <a:ext cx="4629150" cy="3655219"/>
          </a:xfrm>
        </p:spPr>
        <p:txBody>
          <a:bodyPr/>
          <a:lstStyle>
            <a:lvl1pPr marL="0" indent="0">
              <a:buNone/>
              <a:defRPr sz="2400"/>
            </a:lvl1pPr>
            <a:lvl2pPr marL="342127" indent="0">
              <a:buNone/>
              <a:defRPr sz="2100"/>
            </a:lvl2pPr>
            <a:lvl3pPr marL="684252" indent="0">
              <a:buNone/>
              <a:defRPr sz="1800"/>
            </a:lvl3pPr>
            <a:lvl4pPr marL="1026382" indent="0">
              <a:buNone/>
              <a:defRPr sz="1500"/>
            </a:lvl4pPr>
            <a:lvl5pPr marL="1368505" indent="0">
              <a:buNone/>
              <a:defRPr sz="1500"/>
            </a:lvl5pPr>
            <a:lvl6pPr marL="1710633" indent="0">
              <a:buNone/>
              <a:defRPr sz="1500"/>
            </a:lvl6pPr>
            <a:lvl7pPr marL="2052758" indent="0">
              <a:buNone/>
              <a:defRPr sz="1500"/>
            </a:lvl7pPr>
            <a:lvl8pPr marL="2394883" indent="0">
              <a:buNone/>
              <a:defRPr sz="1500"/>
            </a:lvl8pPr>
            <a:lvl9pPr marL="2737011" indent="0">
              <a:buNone/>
              <a:defRPr sz="1500"/>
            </a:lvl9pPr>
          </a:lstStyle>
          <a:p>
            <a:endParaRPr lang="en-US"/>
          </a:p>
        </p:txBody>
      </p:sp>
      <p:sp>
        <p:nvSpPr>
          <p:cNvPr id="4" name="Text Placeholder 3"/>
          <p:cNvSpPr>
            <a:spLocks noGrp="1"/>
          </p:cNvSpPr>
          <p:nvPr>
            <p:ph type="body" sz="half" idx="2"/>
          </p:nvPr>
        </p:nvSpPr>
        <p:spPr>
          <a:xfrm>
            <a:off x="629842" y="1543052"/>
            <a:ext cx="2949178" cy="2858691"/>
          </a:xfrm>
        </p:spPr>
        <p:txBody>
          <a:bodyPr/>
          <a:lstStyle>
            <a:lvl1pPr marL="0" indent="0">
              <a:buNone/>
              <a:defRPr sz="1200"/>
            </a:lvl1pPr>
            <a:lvl2pPr marL="342127" indent="0">
              <a:buNone/>
              <a:defRPr sz="1000"/>
            </a:lvl2pPr>
            <a:lvl3pPr marL="684252" indent="0">
              <a:buNone/>
              <a:defRPr sz="900"/>
            </a:lvl3pPr>
            <a:lvl4pPr marL="1026382" indent="0">
              <a:buNone/>
              <a:defRPr sz="700"/>
            </a:lvl4pPr>
            <a:lvl5pPr marL="1368505" indent="0">
              <a:buNone/>
              <a:defRPr sz="700"/>
            </a:lvl5pPr>
            <a:lvl6pPr marL="1710633" indent="0">
              <a:buNone/>
              <a:defRPr sz="700"/>
            </a:lvl6pPr>
            <a:lvl7pPr marL="2052758" indent="0">
              <a:buNone/>
              <a:defRPr sz="700"/>
            </a:lvl7pPr>
            <a:lvl8pPr marL="2394883" indent="0">
              <a:buNone/>
              <a:defRPr sz="700"/>
            </a:lvl8pPr>
            <a:lvl9pPr marL="273701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681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877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5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78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615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62"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62"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369"/>
            <a:ext cx="2057400" cy="273844"/>
          </a:xfrm>
          <a:prstGeom prst="rect">
            <a:avLst/>
          </a:prstGeom>
        </p:spPr>
        <p:txBody>
          <a:bodyPr/>
          <a:lstStyle/>
          <a:p>
            <a:fld id="{A3C39D9B-1707-4BC2-A8DF-A9A95A2D1DDF}"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369"/>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369"/>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3452045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68587" tIns="68587" rIns="68587" bIns="68587"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68587" tIns="68587" rIns="68587" bIns="6858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0073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2" indent="0" algn="ctr">
              <a:buNone/>
              <a:defRPr>
                <a:solidFill>
                  <a:schemeClr val="tx1">
                    <a:tint val="75000"/>
                  </a:schemeClr>
                </a:solidFill>
              </a:defRPr>
            </a:lvl7pPr>
            <a:lvl8pPr marL="3196493" indent="0" algn="ctr">
              <a:buNone/>
              <a:defRPr>
                <a:solidFill>
                  <a:schemeClr val="tx1">
                    <a:tint val="75000"/>
                  </a:schemeClr>
                </a:solidFill>
              </a:defRPr>
            </a:lvl8pPr>
            <a:lvl9pPr marL="36531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7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637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6642" indent="0">
              <a:buNone/>
              <a:defRPr sz="2000" b="1"/>
            </a:lvl2pPr>
            <a:lvl3pPr marL="913284" indent="0">
              <a:buNone/>
              <a:defRPr sz="1800" b="1"/>
            </a:lvl3pPr>
            <a:lvl4pPr marL="1369926" indent="0">
              <a:buNone/>
              <a:defRPr sz="1600" b="1"/>
            </a:lvl4pPr>
            <a:lvl5pPr marL="1826568" indent="0">
              <a:buNone/>
              <a:defRPr sz="1600" b="1"/>
            </a:lvl5pPr>
            <a:lvl6pPr marL="2283210" indent="0">
              <a:buNone/>
              <a:defRPr sz="1600" b="1"/>
            </a:lvl6pPr>
            <a:lvl7pPr marL="2739852" indent="0">
              <a:buNone/>
              <a:defRPr sz="1600" b="1"/>
            </a:lvl7pPr>
            <a:lvl8pPr marL="3196493" indent="0">
              <a:buNone/>
              <a:defRPr sz="1600" b="1"/>
            </a:lvl8pPr>
            <a:lvl9pPr marL="36531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6642" indent="0">
              <a:buNone/>
              <a:defRPr sz="2000" b="1"/>
            </a:lvl2pPr>
            <a:lvl3pPr marL="913284" indent="0">
              <a:buNone/>
              <a:defRPr sz="1800" b="1"/>
            </a:lvl3pPr>
            <a:lvl4pPr marL="1369926" indent="0">
              <a:buNone/>
              <a:defRPr sz="1600" b="1"/>
            </a:lvl4pPr>
            <a:lvl5pPr marL="1826568" indent="0">
              <a:buNone/>
              <a:defRPr sz="1600" b="1"/>
            </a:lvl5pPr>
            <a:lvl6pPr marL="2283210" indent="0">
              <a:buNone/>
              <a:defRPr sz="1600" b="1"/>
            </a:lvl6pPr>
            <a:lvl7pPr marL="2739852" indent="0">
              <a:buNone/>
              <a:defRPr sz="1600" b="1"/>
            </a:lvl7pPr>
            <a:lvl8pPr marL="3196493" indent="0">
              <a:buNone/>
              <a:defRPr sz="1600" b="1"/>
            </a:lvl8pPr>
            <a:lvl9pPr marL="36531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50505-ADF8-47F1-BA9D-97FF7494DDB0}"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551209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42" indent="0">
              <a:buNone/>
              <a:defRPr sz="1800">
                <a:solidFill>
                  <a:schemeClr val="tx1">
                    <a:tint val="75000"/>
                  </a:schemeClr>
                </a:solidFill>
              </a:defRPr>
            </a:lvl2pPr>
            <a:lvl3pPr marL="913284" indent="0">
              <a:buNone/>
              <a:defRPr sz="1600">
                <a:solidFill>
                  <a:schemeClr val="tx1">
                    <a:tint val="75000"/>
                  </a:schemeClr>
                </a:solidFill>
              </a:defRPr>
            </a:lvl3pPr>
            <a:lvl4pPr marL="1369926" indent="0">
              <a:buNone/>
              <a:defRPr sz="1400">
                <a:solidFill>
                  <a:schemeClr val="tx1">
                    <a:tint val="75000"/>
                  </a:schemeClr>
                </a:solidFill>
              </a:defRPr>
            </a:lvl4pPr>
            <a:lvl5pPr marL="1826568" indent="0">
              <a:buNone/>
              <a:defRPr sz="1400">
                <a:solidFill>
                  <a:schemeClr val="tx1">
                    <a:tint val="75000"/>
                  </a:schemeClr>
                </a:solidFill>
              </a:defRPr>
            </a:lvl5pPr>
            <a:lvl6pPr marL="2283210" indent="0">
              <a:buNone/>
              <a:defRPr sz="1400">
                <a:solidFill>
                  <a:schemeClr val="tx1">
                    <a:tint val="75000"/>
                  </a:schemeClr>
                </a:solidFill>
              </a:defRPr>
            </a:lvl6pPr>
            <a:lvl7pPr marL="2739852" indent="0">
              <a:buNone/>
              <a:defRPr sz="1400">
                <a:solidFill>
                  <a:schemeClr val="tx1">
                    <a:tint val="75000"/>
                  </a:schemeClr>
                </a:solidFill>
              </a:defRPr>
            </a:lvl7pPr>
            <a:lvl8pPr marL="3196493" indent="0">
              <a:buNone/>
              <a:defRPr sz="1400">
                <a:solidFill>
                  <a:schemeClr val="tx1">
                    <a:tint val="75000"/>
                  </a:schemeClr>
                </a:solidFill>
              </a:defRPr>
            </a:lvl8pPr>
            <a:lvl9pPr marL="365313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88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73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6642" indent="0">
              <a:buNone/>
              <a:defRPr sz="2000" b="1"/>
            </a:lvl2pPr>
            <a:lvl3pPr marL="913284" indent="0">
              <a:buNone/>
              <a:defRPr sz="1800" b="1"/>
            </a:lvl3pPr>
            <a:lvl4pPr marL="1369926" indent="0">
              <a:buNone/>
              <a:defRPr sz="1600" b="1"/>
            </a:lvl4pPr>
            <a:lvl5pPr marL="1826568" indent="0">
              <a:buNone/>
              <a:defRPr sz="1600" b="1"/>
            </a:lvl5pPr>
            <a:lvl6pPr marL="2283210" indent="0">
              <a:buNone/>
              <a:defRPr sz="1600" b="1"/>
            </a:lvl6pPr>
            <a:lvl7pPr marL="2739852" indent="0">
              <a:buNone/>
              <a:defRPr sz="1600" b="1"/>
            </a:lvl7pPr>
            <a:lvl8pPr marL="3196493" indent="0">
              <a:buNone/>
              <a:defRPr sz="1600" b="1"/>
            </a:lvl8pPr>
            <a:lvl9pPr marL="36531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6642" indent="0">
              <a:buNone/>
              <a:defRPr sz="2000" b="1"/>
            </a:lvl2pPr>
            <a:lvl3pPr marL="913284" indent="0">
              <a:buNone/>
              <a:defRPr sz="1800" b="1"/>
            </a:lvl3pPr>
            <a:lvl4pPr marL="1369926" indent="0">
              <a:buNone/>
              <a:defRPr sz="1600" b="1"/>
            </a:lvl4pPr>
            <a:lvl5pPr marL="1826568" indent="0">
              <a:buNone/>
              <a:defRPr sz="1600" b="1"/>
            </a:lvl5pPr>
            <a:lvl6pPr marL="2283210" indent="0">
              <a:buNone/>
              <a:defRPr sz="1600" b="1"/>
            </a:lvl6pPr>
            <a:lvl7pPr marL="2739852" indent="0">
              <a:buNone/>
              <a:defRPr sz="1600" b="1"/>
            </a:lvl7pPr>
            <a:lvl8pPr marL="3196493" indent="0">
              <a:buNone/>
              <a:defRPr sz="1600" b="1"/>
            </a:lvl8pPr>
            <a:lvl9pPr marL="36531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21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801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42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28"/>
            <a:ext cx="3008313" cy="3518297"/>
          </a:xfrm>
        </p:spPr>
        <p:txBody>
          <a:bodyPr/>
          <a:lstStyle>
            <a:lvl1pPr marL="0" indent="0">
              <a:buNone/>
              <a:defRPr sz="1400"/>
            </a:lvl1pPr>
            <a:lvl2pPr marL="456642" indent="0">
              <a:buNone/>
              <a:defRPr sz="1200"/>
            </a:lvl2pPr>
            <a:lvl3pPr marL="913284" indent="0">
              <a:buNone/>
              <a:defRPr sz="1000"/>
            </a:lvl3pPr>
            <a:lvl4pPr marL="1369926" indent="0">
              <a:buNone/>
              <a:defRPr sz="900"/>
            </a:lvl4pPr>
            <a:lvl5pPr marL="1826568" indent="0">
              <a:buNone/>
              <a:defRPr sz="900"/>
            </a:lvl5pPr>
            <a:lvl6pPr marL="2283210" indent="0">
              <a:buNone/>
              <a:defRPr sz="900"/>
            </a:lvl6pPr>
            <a:lvl7pPr marL="2739852" indent="0">
              <a:buNone/>
              <a:defRPr sz="900"/>
            </a:lvl7pPr>
            <a:lvl8pPr marL="3196493" indent="0">
              <a:buNone/>
              <a:defRPr sz="900"/>
            </a:lvl8pPr>
            <a:lvl9pPr marL="36531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08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42" indent="0">
              <a:buNone/>
              <a:defRPr sz="2800"/>
            </a:lvl2pPr>
            <a:lvl3pPr marL="913284" indent="0">
              <a:buNone/>
              <a:defRPr sz="2400"/>
            </a:lvl3pPr>
            <a:lvl4pPr marL="1369926" indent="0">
              <a:buNone/>
              <a:defRPr sz="2000"/>
            </a:lvl4pPr>
            <a:lvl5pPr marL="1826568" indent="0">
              <a:buNone/>
              <a:defRPr sz="2000"/>
            </a:lvl5pPr>
            <a:lvl6pPr marL="2283210" indent="0">
              <a:buNone/>
              <a:defRPr sz="2000"/>
            </a:lvl6pPr>
            <a:lvl7pPr marL="2739852" indent="0">
              <a:buNone/>
              <a:defRPr sz="2000"/>
            </a:lvl7pPr>
            <a:lvl8pPr marL="3196493" indent="0">
              <a:buNone/>
              <a:defRPr sz="2000"/>
            </a:lvl8pPr>
            <a:lvl9pPr marL="3653136"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6642" indent="0">
              <a:buNone/>
              <a:defRPr sz="1200"/>
            </a:lvl2pPr>
            <a:lvl3pPr marL="913284" indent="0">
              <a:buNone/>
              <a:defRPr sz="1000"/>
            </a:lvl3pPr>
            <a:lvl4pPr marL="1369926" indent="0">
              <a:buNone/>
              <a:defRPr sz="900"/>
            </a:lvl4pPr>
            <a:lvl5pPr marL="1826568" indent="0">
              <a:buNone/>
              <a:defRPr sz="900"/>
            </a:lvl5pPr>
            <a:lvl6pPr marL="2283210" indent="0">
              <a:buNone/>
              <a:defRPr sz="900"/>
            </a:lvl6pPr>
            <a:lvl7pPr marL="2739852" indent="0">
              <a:buNone/>
              <a:defRPr sz="900"/>
            </a:lvl7pPr>
            <a:lvl8pPr marL="3196493" indent="0">
              <a:buNone/>
              <a:defRPr sz="900"/>
            </a:lvl8pPr>
            <a:lvl9pPr marL="36531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607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138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608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lIns="91434" tIns="45717" rIns="91434" bIns="45717"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2701767"/>
            <a:ext cx="7886700" cy="1241584"/>
          </a:xfrm>
        </p:spPr>
        <p:txBody>
          <a:bodyPr lIns="91434" tIns="45717" rIns="91434" bIns="45717"/>
          <a:lstStyle>
            <a:lvl1pPr marL="0" indent="0" algn="ctr">
              <a:buNone/>
              <a:defRPr sz="1800">
                <a:solidFill>
                  <a:schemeClr val="tx1">
                    <a:lumMod val="50000"/>
                    <a:lumOff val="50000"/>
                  </a:schemeClr>
                </a:solidFill>
              </a:defRPr>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235217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650505-ADF8-47F1-BA9D-97FF7494DDB0}"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257879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2596752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7"/>
            <a:ext cx="7886700" cy="2085975"/>
          </a:xfrm>
        </p:spPr>
        <p:txBody>
          <a:bodyPr lIns="91434" tIns="45717" rIns="91434" bIns="45717"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291591"/>
            <a:ext cx="7886700" cy="827246"/>
          </a:xfrm>
        </p:spPr>
        <p:txBody>
          <a:bodyPr lIns="144136" tIns="45717" rIns="91434" bIns="45717" anchor="b" anchorCtr="0"/>
          <a:lstStyle>
            <a:lvl1pPr marL="0" indent="0">
              <a:buNone/>
              <a:defRPr sz="1800">
                <a:solidFill>
                  <a:schemeClr val="tx1">
                    <a:lumMod val="50000"/>
                    <a:lumOff val="50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14284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91434" tIns="45717" rIns="91434" bIns="45717"/>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91434" tIns="45717" rIns="91434" bIns="4571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lIns="91434" tIns="45717" rIns="91434" bIns="4571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416109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5"/>
            <a:ext cx="7886700" cy="600075"/>
          </a:xfrm>
        </p:spPr>
        <p:txBody>
          <a:bodyPr lIns="91434" tIns="45717" rIns="91434" bIns="45717"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70"/>
            <a:ext cx="3915728" cy="617696"/>
          </a:xfrm>
        </p:spPr>
        <p:txBody>
          <a:bodyPr lIns="91434" tIns="45717" rIns="91434" bIns="45717" anchor="ctr" anchorCtr="0"/>
          <a:lstStyle>
            <a:lvl1pPr marL="0" indent="0">
              <a:buNone/>
              <a:defRPr sz="2400">
                <a:solidFill>
                  <a:srgbClr val="0070C0"/>
                </a:solidFill>
              </a:defRPr>
            </a:lvl1pPr>
            <a:lvl2pPr marL="342875" indent="0">
              <a:buNone/>
              <a:defRPr sz="1800"/>
            </a:lvl2pPr>
            <a:lvl3pPr marL="685749" indent="0">
              <a:buNone/>
              <a:defRPr sz="1500"/>
            </a:lvl3pPr>
            <a:lvl4pPr marL="1028624" indent="0">
              <a:buNone/>
              <a:defRPr sz="1400"/>
            </a:lvl4pPr>
            <a:lvl5pPr marL="1371498" indent="0">
              <a:buNone/>
              <a:defRPr sz="1400"/>
            </a:lvl5pPr>
            <a:lvl6pPr marL="1714373" indent="0">
              <a:buNone/>
              <a:defRPr sz="1400"/>
            </a:lvl6pPr>
            <a:lvl7pPr marL="2057246" indent="0">
              <a:buNone/>
              <a:defRPr sz="1400"/>
            </a:lvl7pPr>
            <a:lvl8pPr marL="2400120" indent="0">
              <a:buNone/>
              <a:defRPr sz="1400"/>
            </a:lvl8pPr>
            <a:lvl9pPr marL="2742995" indent="0">
              <a:buNone/>
              <a:defRPr sz="1400"/>
            </a:lvl9pPr>
          </a:lstStyle>
          <a:p>
            <a:pPr lvl="0"/>
            <a:r>
              <a:rPr lang="zh-CN" altLang="en-US"/>
              <a:t>单击此处编辑母版文本样式</a:t>
            </a:r>
          </a:p>
        </p:txBody>
      </p:sp>
      <p:sp>
        <p:nvSpPr>
          <p:cNvPr id="4" name="内容占位符 3"/>
          <p:cNvSpPr>
            <a:spLocks noGrp="1"/>
          </p:cNvSpPr>
          <p:nvPr>
            <p:ph sz="half" idx="2"/>
          </p:nvPr>
        </p:nvSpPr>
        <p:spPr>
          <a:xfrm>
            <a:off x="628650" y="1776415"/>
            <a:ext cx="3916680" cy="2865596"/>
          </a:xfrm>
        </p:spPr>
        <p:txBody>
          <a:bodyPr lIns="91434" tIns="45717" rIns="91434" bIns="45717"/>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5" y="1111570"/>
            <a:ext cx="3822859" cy="617696"/>
          </a:xfrm>
        </p:spPr>
        <p:txBody>
          <a:bodyPr lIns="91434" tIns="45717" rIns="91434" bIns="45717" anchor="ctr" anchorCtr="0"/>
          <a:lstStyle>
            <a:lvl1pPr marL="0" indent="0">
              <a:buNone/>
              <a:defRPr sz="2400">
                <a:solidFill>
                  <a:srgbClr val="0070C0"/>
                </a:solidFill>
              </a:defRPr>
            </a:lvl1pPr>
            <a:lvl2pPr marL="342875" indent="0">
              <a:buNone/>
              <a:defRPr sz="1800"/>
            </a:lvl2pPr>
            <a:lvl3pPr marL="685749" indent="0">
              <a:buNone/>
              <a:defRPr sz="1500"/>
            </a:lvl3pPr>
            <a:lvl4pPr marL="1028624" indent="0">
              <a:buNone/>
              <a:defRPr sz="1400"/>
            </a:lvl4pPr>
            <a:lvl5pPr marL="1371498" indent="0">
              <a:buNone/>
              <a:defRPr sz="1400"/>
            </a:lvl5pPr>
            <a:lvl6pPr marL="1714373" indent="0">
              <a:buNone/>
              <a:defRPr sz="1400"/>
            </a:lvl6pPr>
            <a:lvl7pPr marL="2057246" indent="0">
              <a:buNone/>
              <a:defRPr sz="1400"/>
            </a:lvl7pPr>
            <a:lvl8pPr marL="2400120" indent="0">
              <a:buNone/>
              <a:defRPr sz="1400"/>
            </a:lvl8pPr>
            <a:lvl9pPr marL="2742995" indent="0">
              <a:buNone/>
              <a:defRPr sz="1400"/>
            </a:lvl9pPr>
          </a:lstStyle>
          <a:p>
            <a:pPr lvl="0"/>
            <a:r>
              <a:rPr lang="zh-CN" altLang="en-US"/>
              <a:t>单击此处编辑母版文本样式</a:t>
            </a:r>
          </a:p>
        </p:txBody>
      </p:sp>
      <p:sp>
        <p:nvSpPr>
          <p:cNvPr id="6" name="内容占位符 5"/>
          <p:cNvSpPr>
            <a:spLocks noGrp="1"/>
          </p:cNvSpPr>
          <p:nvPr>
            <p:ph sz="quarter" idx="4"/>
          </p:nvPr>
        </p:nvSpPr>
        <p:spPr>
          <a:xfrm>
            <a:off x="4692495" y="1776415"/>
            <a:ext cx="3822859" cy="2865596"/>
          </a:xfrm>
        </p:spPr>
        <p:txBody>
          <a:bodyPr lIns="91434" tIns="45717" rIns="91434" bIns="45717"/>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8" name="页脚占位符 7"/>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9" name="灯片编号占位符 8"/>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2291854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4" tIns="45717" rIns="91434" bIns="45717" anchor="b" anchorCtr="0"/>
          <a:lstStyle/>
          <a:p>
            <a:r>
              <a:rPr lang="zh-CN" altLang="en-US"/>
              <a:t>单击此处编辑母版标题样式</a:t>
            </a:r>
          </a:p>
        </p:txBody>
      </p:sp>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3392619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77" tIns="144136" rIns="91434" bIns="45717"/>
          <a:lstStyle>
            <a:lvl1pPr marL="0" indent="0" algn="ctr">
              <a:buNone/>
              <a:defRPr sz="1400">
                <a:solidFill>
                  <a:schemeClr val="tx1">
                    <a:lumMod val="50000"/>
                    <a:lumOff val="50000"/>
                  </a:schemeClr>
                </a:solidFill>
              </a:defRPr>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2" name="标题 1"/>
          <p:cNvSpPr>
            <a:spLocks noGrp="1"/>
          </p:cNvSpPr>
          <p:nvPr>
            <p:ph type="title"/>
          </p:nvPr>
        </p:nvSpPr>
        <p:spPr>
          <a:xfrm>
            <a:off x="5512597" y="342901"/>
            <a:ext cx="3294221" cy="791528"/>
          </a:xfrm>
        </p:spPr>
        <p:txBody>
          <a:bodyPr lIns="91434" tIns="45717" rIns="91434" bIns="45717"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lIns="91434" tIns="45717" rIns="91434" bIns="45717"/>
          <a:lstStyle>
            <a:lvl1pPr marL="0" indent="0">
              <a:buNone/>
              <a:defRPr sz="2100">
                <a:solidFill>
                  <a:schemeClr val="tx1"/>
                </a:solidFill>
              </a:defRPr>
            </a:lvl1pPr>
            <a:lvl2pPr marL="342875" indent="0">
              <a:buNone/>
              <a:defRPr sz="1400"/>
            </a:lvl2pPr>
            <a:lvl3pPr marL="685749" indent="0">
              <a:buNone/>
              <a:defRPr sz="1200"/>
            </a:lvl3pPr>
            <a:lvl4pPr marL="1028624" indent="0">
              <a:buNone/>
              <a:defRPr sz="1100"/>
            </a:lvl4pPr>
            <a:lvl5pPr marL="1371498" indent="0">
              <a:buNone/>
              <a:defRPr sz="1100"/>
            </a:lvl5pPr>
            <a:lvl6pPr marL="1714373" indent="0">
              <a:buNone/>
              <a:defRPr sz="1100"/>
            </a:lvl6pPr>
            <a:lvl7pPr marL="2057246" indent="0">
              <a:buNone/>
              <a:defRPr sz="1100"/>
            </a:lvl7pPr>
            <a:lvl8pPr marL="2400120" indent="0">
              <a:buNone/>
              <a:defRPr sz="1100"/>
            </a:lvl8pPr>
            <a:lvl9pPr marL="27429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2359271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2" y="-5715"/>
            <a:ext cx="5263039" cy="5146358"/>
          </a:xfrm>
          <a:noFill/>
        </p:spPr>
        <p:txBody>
          <a:bodyPr lIns="252077" tIns="144136" rIns="91434" bIns="45717"/>
          <a:lstStyle>
            <a:lvl1pPr marL="0" indent="0" algn="ctr">
              <a:buNone/>
              <a:defRPr sz="1400">
                <a:solidFill>
                  <a:schemeClr val="tx1">
                    <a:lumMod val="50000"/>
                    <a:lumOff val="50000"/>
                  </a:schemeClr>
                </a:solidFill>
              </a:defRPr>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2" name="标题 1"/>
          <p:cNvSpPr>
            <a:spLocks noGrp="1"/>
          </p:cNvSpPr>
          <p:nvPr>
            <p:ph type="title"/>
          </p:nvPr>
        </p:nvSpPr>
        <p:spPr>
          <a:xfrm>
            <a:off x="307181" y="342901"/>
            <a:ext cx="3209925" cy="791528"/>
          </a:xfrm>
        </p:spPr>
        <p:txBody>
          <a:bodyPr lIns="91434" tIns="45717" rIns="91434" bIns="45717"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5" y="1270635"/>
            <a:ext cx="3210401" cy="3360420"/>
          </a:xfrm>
        </p:spPr>
        <p:txBody>
          <a:bodyPr lIns="91434" tIns="45717" rIns="91434" bIns="45717"/>
          <a:lstStyle>
            <a:lvl1pPr marL="0" indent="0">
              <a:buNone/>
              <a:defRPr sz="2100">
                <a:solidFill>
                  <a:schemeClr val="tx1"/>
                </a:solidFill>
              </a:defRPr>
            </a:lvl1pPr>
            <a:lvl2pPr marL="342875" indent="0">
              <a:buNone/>
              <a:defRPr sz="1400"/>
            </a:lvl2pPr>
            <a:lvl3pPr marL="685749" indent="0">
              <a:buNone/>
              <a:defRPr sz="1200"/>
            </a:lvl3pPr>
            <a:lvl4pPr marL="1028624" indent="0">
              <a:buNone/>
              <a:defRPr sz="1100"/>
            </a:lvl4pPr>
            <a:lvl5pPr marL="1371498" indent="0">
              <a:buNone/>
              <a:defRPr sz="1100"/>
            </a:lvl5pPr>
            <a:lvl6pPr marL="1714373" indent="0">
              <a:buNone/>
              <a:defRPr sz="1100"/>
            </a:lvl6pPr>
            <a:lvl7pPr marL="2057246" indent="0">
              <a:buNone/>
              <a:defRPr sz="1100"/>
            </a:lvl7pPr>
            <a:lvl8pPr marL="2400120" indent="0">
              <a:buNone/>
              <a:defRPr sz="1100"/>
            </a:lvl8pPr>
            <a:lvl9pPr marL="274299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1278526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
        <p:nvSpPr>
          <p:cNvPr id="3" name="竖排标题 1"/>
          <p:cNvSpPr>
            <a:spLocks noGrp="1"/>
          </p:cNvSpPr>
          <p:nvPr>
            <p:ph type="title" orient="vert"/>
          </p:nvPr>
        </p:nvSpPr>
        <p:spPr>
          <a:xfrm>
            <a:off x="6543676" y="273847"/>
            <a:ext cx="1971675" cy="4358879"/>
          </a:xfrm>
        </p:spPr>
        <p:txBody>
          <a:bodyPr vert="eaVert" lIns="91434" tIns="45717" rIns="91434" bIns="45717"/>
          <a:lstStyle/>
          <a:p>
            <a:r>
              <a:rPr lang="zh-CN" altLang="en-US"/>
              <a:t>单击此处编辑母版标题样式</a:t>
            </a:r>
          </a:p>
        </p:txBody>
      </p:sp>
      <p:sp>
        <p:nvSpPr>
          <p:cNvPr id="7" name="竖排文字占位符 2"/>
          <p:cNvSpPr>
            <a:spLocks noGrp="1"/>
          </p:cNvSpPr>
          <p:nvPr>
            <p:ph type="body" orient="vert" idx="1"/>
          </p:nvPr>
        </p:nvSpPr>
        <p:spPr>
          <a:xfrm>
            <a:off x="628652" y="273847"/>
            <a:ext cx="5800725" cy="4358879"/>
          </a:xfrm>
        </p:spPr>
        <p:txBody>
          <a:bodyPr vert="eaVert" lIns="91434" tIns="45717" rIns="91434" bIns="4571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1979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72"/>
            <a:ext cx="7886700" cy="4387691"/>
          </a:xfrm>
        </p:spPr>
        <p:txBody>
          <a:bodyPr lIns="91434" tIns="45717" rIns="91434" bIns="45717"/>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2651447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4"/>
            <a:ext cx="2057400" cy="273844"/>
          </a:xfrm>
        </p:spPr>
        <p:txBody>
          <a:bodyPr lIns="91434" tIns="45717" rIns="91434" bIns="45717"/>
          <a:lstStyle/>
          <a:p>
            <a:pPr defTabSz="457166"/>
            <a:fld id="{82F288E0-7875-42C4-84C8-98DBBD3BF4D2}" type="datetimeFigureOut">
              <a:rPr lang="zh-CN" altLang="en-US" smtClean="0">
                <a:solidFill>
                  <a:prstClr val="black"/>
                </a:solidFill>
              </a:rPr>
              <a:pPr defTabSz="457166"/>
              <a:t>2023/1/29</a:t>
            </a:fld>
            <a:endParaRPr lang="zh-CN" altLang="en-US">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91434" tIns="45717" rIns="91434" bIns="45717"/>
          <a:lstStyle/>
          <a:p>
            <a:pPr defTabSz="457166"/>
            <a:endParaRPr lang="zh-CN" altLang="en-US">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91434" tIns="45717" rIns="91434" bIns="45717"/>
          <a:lstStyle/>
          <a:p>
            <a:pPr defTabSz="457166"/>
            <a:fld id="{7D9BB5D0-35E4-459D-AEF3-FE4D7C45CC19}" type="slidenum">
              <a:rPr lang="zh-CN" altLang="en-US" smtClean="0">
                <a:solidFill>
                  <a:prstClr val="black"/>
                </a:solidFill>
              </a:rPr>
              <a:pPr defTabSz="457166"/>
              <a:t>‹#›</a:t>
            </a:fld>
            <a:endParaRPr lang="zh-CN" altLang="en-US">
              <a:solidFill>
                <a:prstClr val="black"/>
              </a:solidFill>
            </a:endParaRPr>
          </a:p>
        </p:txBody>
      </p:sp>
    </p:spTree>
    <p:extLst>
      <p:ext uri="{BB962C8B-B14F-4D97-AF65-F5344CB8AC3E}">
        <p14:creationId xmlns:p14="http://schemas.microsoft.com/office/powerpoint/2010/main" val="448942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50505-ADF8-47F1-BA9D-97FF7494DDB0}"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201569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lIns="68580" tIns="34290" rIns="68580" bIns="34290"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2701767"/>
            <a:ext cx="7886700" cy="1241584"/>
          </a:xfrm>
        </p:spPr>
        <p:txBody>
          <a:bodyPr lIns="68580" tIns="34290" rIns="68580" bIns="34290"/>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497795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68580" tIns="34290" rIns="68580" bIns="34290" anchor="b" anchorCtr="0"/>
          <a:lstStyle/>
          <a:p>
            <a:r>
              <a:rPr lang="zh-CN" altLang="en-US"/>
              <a:t>单击此处编辑母版标题样式</a:t>
            </a:r>
          </a:p>
        </p:txBody>
      </p:sp>
      <p:sp>
        <p:nvSpPr>
          <p:cNvPr id="3" name="内容占位符 2"/>
          <p:cNvSpPr>
            <a:spLocks noGrp="1"/>
          </p:cNvSpPr>
          <p:nvPr>
            <p:ph idx="1"/>
          </p:nvPr>
        </p:nvSpPr>
        <p:spPr>
          <a:xfrm>
            <a:off x="628650" y="1276827"/>
            <a:ext cx="7886700" cy="3356134"/>
          </a:xfrm>
        </p:spPr>
        <p:txBody>
          <a:bodyPr lIns="68580" tIns="34290" rIns="68580" bIns="34290"/>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600032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5"/>
            <a:ext cx="7886700" cy="2085975"/>
          </a:xfrm>
        </p:spPr>
        <p:txBody>
          <a:bodyPr lIns="68580" tIns="34290" rIns="68580" bIns="34290"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291591"/>
            <a:ext cx="7886700" cy="827246"/>
          </a:xfrm>
        </p:spPr>
        <p:txBody>
          <a:bodyPr lIns="108109" tIns="34290" rIns="68580" bIns="34290"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945272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85181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4"/>
            <a:ext cx="7886700" cy="600075"/>
          </a:xfrm>
        </p:spPr>
        <p:txBody>
          <a:bodyPr lIns="68580" tIns="34290" rIns="68580" bIns="34290"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68"/>
            <a:ext cx="3915728" cy="617696"/>
          </a:xfrm>
        </p:spPr>
        <p:txBody>
          <a:bodyPr lIns="68580" tIns="34290" rIns="68580" bIns="34290"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400"/>
            </a:lvl4pPr>
            <a:lvl5pPr marL="1371600" indent="0">
              <a:buNone/>
              <a:defRPr sz="1400"/>
            </a:lvl5pPr>
            <a:lvl6pPr marL="1714500" indent="0">
              <a:buNone/>
              <a:defRPr sz="1400"/>
            </a:lvl6pPr>
            <a:lvl7pPr marL="2057400" indent="0">
              <a:buNone/>
              <a:defRPr sz="1400"/>
            </a:lvl7pPr>
            <a:lvl8pPr marL="2400300" indent="0">
              <a:buNone/>
              <a:defRPr sz="1400"/>
            </a:lvl8pPr>
            <a:lvl9pPr marL="2743200" indent="0">
              <a:buNone/>
              <a:defRPr sz="1400"/>
            </a:lvl9pPr>
          </a:lstStyle>
          <a:p>
            <a:pPr lvl="0"/>
            <a:r>
              <a:rPr lang="zh-CN" altLang="en-US"/>
              <a:t>单击此处编辑母版文本样式</a:t>
            </a:r>
          </a:p>
        </p:txBody>
      </p:sp>
      <p:sp>
        <p:nvSpPr>
          <p:cNvPr id="4" name="内容占位符 3"/>
          <p:cNvSpPr>
            <a:spLocks noGrp="1"/>
          </p:cNvSpPr>
          <p:nvPr>
            <p:ph sz="half" idx="2"/>
          </p:nvPr>
        </p:nvSpPr>
        <p:spPr>
          <a:xfrm>
            <a:off x="628650" y="1776413"/>
            <a:ext cx="3916680" cy="2865596"/>
          </a:xfrm>
        </p:spPr>
        <p:txBody>
          <a:bodyPr lIns="68580" tIns="34290" rIns="68580" bIns="34290"/>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2" y="1111568"/>
            <a:ext cx="3822859" cy="617696"/>
          </a:xfrm>
        </p:spPr>
        <p:txBody>
          <a:bodyPr lIns="68580" tIns="34290" rIns="68580" bIns="34290"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400"/>
            </a:lvl4pPr>
            <a:lvl5pPr marL="1371600" indent="0">
              <a:buNone/>
              <a:defRPr sz="1400"/>
            </a:lvl5pPr>
            <a:lvl6pPr marL="1714500" indent="0">
              <a:buNone/>
              <a:defRPr sz="1400"/>
            </a:lvl6pPr>
            <a:lvl7pPr marL="2057400" indent="0">
              <a:buNone/>
              <a:defRPr sz="1400"/>
            </a:lvl7pPr>
            <a:lvl8pPr marL="2400300" indent="0">
              <a:buNone/>
              <a:defRPr sz="1400"/>
            </a:lvl8pPr>
            <a:lvl9pPr marL="2743200" indent="0">
              <a:buNone/>
              <a:defRPr sz="1400"/>
            </a:lvl9pPr>
          </a:lstStyle>
          <a:p>
            <a:pPr lvl="0"/>
            <a:r>
              <a:rPr lang="zh-CN" altLang="en-US"/>
              <a:t>单击此处编辑母版文本样式</a:t>
            </a:r>
          </a:p>
        </p:txBody>
      </p:sp>
      <p:sp>
        <p:nvSpPr>
          <p:cNvPr id="6" name="内容占位符 5"/>
          <p:cNvSpPr>
            <a:spLocks noGrp="1"/>
          </p:cNvSpPr>
          <p:nvPr>
            <p:ph sz="quarter" idx="4"/>
          </p:nvPr>
        </p:nvSpPr>
        <p:spPr>
          <a:xfrm>
            <a:off x="4692492" y="1776413"/>
            <a:ext cx="3822859" cy="2865596"/>
          </a:xfrm>
        </p:spPr>
        <p:txBody>
          <a:bodyPr lIns="68580" tIns="34290" rIns="68580" bIns="34290"/>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492042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68580" tIns="34290" rIns="68580" bIns="34290" anchor="b" anchorCtr="0"/>
          <a:lstStyle/>
          <a:p>
            <a:r>
              <a:rPr lang="zh-CN" altLang="en-US"/>
              <a:t>单击此处编辑母版标题样式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740538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6358"/>
          </a:xfrm>
          <a:noFill/>
        </p:spPr>
        <p:txBody>
          <a:bodyPr lIns="189071" tIns="108109" rIns="68580" bIns="34290"/>
          <a:lstStyle>
            <a:lvl1pPr marL="0" indent="0" algn="ctr">
              <a:buNone/>
              <a:defRPr sz="14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5512594" y="342900"/>
            <a:ext cx="3294221" cy="791528"/>
          </a:xfrm>
        </p:spPr>
        <p:txBody>
          <a:bodyPr lIns="68580" tIns="34290" rIns="68580" bIns="34290"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8" y="1270635"/>
            <a:ext cx="3295174" cy="3360420"/>
          </a:xfrm>
        </p:spPr>
        <p:txBody>
          <a:bodyPr lIns="68580" tIns="34290" rIns="68580" bIns="34290"/>
          <a:lstStyle>
            <a:lvl1pPr marL="0" indent="0">
              <a:buNone/>
              <a:defRPr sz="2100">
                <a:solidFill>
                  <a:schemeClr val="tx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318471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5"/>
            <a:ext cx="5263039" cy="5146358"/>
          </a:xfrm>
          <a:noFill/>
        </p:spPr>
        <p:txBody>
          <a:bodyPr lIns="189071" tIns="108109" rIns="68580" bIns="34290"/>
          <a:lstStyle>
            <a:lvl1pPr marL="0" indent="0" algn="ctr">
              <a:buNone/>
              <a:defRPr sz="14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307181" y="342900"/>
            <a:ext cx="3209925" cy="791528"/>
          </a:xfrm>
        </p:spPr>
        <p:txBody>
          <a:bodyPr lIns="68580" tIns="34290" rIns="68580" bIns="34290"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2" y="1270635"/>
            <a:ext cx="3210401" cy="3360420"/>
          </a:xfrm>
        </p:spPr>
        <p:txBody>
          <a:bodyPr lIns="68580" tIns="34290" rIns="68580" bIns="34290"/>
          <a:lstStyle>
            <a:lvl1pPr marL="0" indent="0">
              <a:buNone/>
              <a:defRPr sz="2100">
                <a:solidFill>
                  <a:schemeClr val="tx1"/>
                </a:solidFill>
              </a:defRPr>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267790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
        <p:nvSpPr>
          <p:cNvPr id="3" name="竖排标题 1"/>
          <p:cNvSpPr>
            <a:spLocks noGrp="1"/>
          </p:cNvSpPr>
          <p:nvPr>
            <p:ph type="title" orient="vert"/>
          </p:nvPr>
        </p:nvSpPr>
        <p:spPr>
          <a:xfrm>
            <a:off x="6543675" y="273844"/>
            <a:ext cx="1971675" cy="4358879"/>
          </a:xfrm>
        </p:spPr>
        <p:txBody>
          <a:bodyPr vert="eaVert" lIns="68580" tIns="34290" rIns="68580" bIns="34290"/>
          <a:lstStyle/>
          <a:p>
            <a:r>
              <a:rPr lang="zh-CN" altLang="en-US"/>
              <a:t>单击此处编辑母版标题样式</a:t>
            </a:r>
          </a:p>
        </p:txBody>
      </p:sp>
      <p:sp>
        <p:nvSpPr>
          <p:cNvPr id="7" name="竖排文字占位符 2"/>
          <p:cNvSpPr>
            <a:spLocks noGrp="1"/>
          </p:cNvSpPr>
          <p:nvPr>
            <p:ph type="body" orient="vert" idx="1"/>
          </p:nvPr>
        </p:nvSpPr>
        <p:spPr>
          <a:xfrm>
            <a:off x="628650" y="273844"/>
            <a:ext cx="5800725" cy="4358879"/>
          </a:xfr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6787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69"/>
            <a:ext cx="7886700" cy="4387691"/>
          </a:xfrm>
        </p:spPr>
        <p:txBody>
          <a:bodyPr lIns="68580" tIns="34290" rIns="68580" bIns="34290"/>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379428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28"/>
            <a:ext cx="3008313" cy="3518297"/>
          </a:xfrm>
        </p:spPr>
        <p:txBody>
          <a:bodyPr/>
          <a:lstStyle>
            <a:lvl1pPr marL="0" indent="0">
              <a:buNone/>
              <a:defRPr sz="1400"/>
            </a:lvl1pPr>
            <a:lvl2pPr marL="456642" indent="0">
              <a:buNone/>
              <a:defRPr sz="1200"/>
            </a:lvl2pPr>
            <a:lvl3pPr marL="913284" indent="0">
              <a:buNone/>
              <a:defRPr sz="1000"/>
            </a:lvl3pPr>
            <a:lvl4pPr marL="1369926" indent="0">
              <a:buNone/>
              <a:defRPr sz="900"/>
            </a:lvl4pPr>
            <a:lvl5pPr marL="1826568" indent="0">
              <a:buNone/>
              <a:defRPr sz="900"/>
            </a:lvl5pPr>
            <a:lvl6pPr marL="2283210" indent="0">
              <a:buNone/>
              <a:defRPr sz="900"/>
            </a:lvl6pPr>
            <a:lvl7pPr marL="2739852" indent="0">
              <a:buNone/>
              <a:defRPr sz="900"/>
            </a:lvl7pPr>
            <a:lvl8pPr marL="3196493" indent="0">
              <a:buNone/>
              <a:defRPr sz="900"/>
            </a:lvl8pPr>
            <a:lvl9pPr marL="36531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50505-ADF8-47F1-BA9D-97FF7494DDB0}"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1090332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82F288E0-7875-42C4-84C8-98DBBD3BF4D2}" type="datetimeFigureOut">
              <a:rPr lang="zh-CN" altLang="en-US" sz="1400" smtClean="0">
                <a:solidFill>
                  <a:prstClr val="black"/>
                </a:solidFill>
              </a:rPr>
              <a:pPr defTabSz="685800"/>
              <a:t>2023/1/29</a:t>
            </a:fld>
            <a:endParaRPr lang="zh-CN" altLang="en-US" sz="1400">
              <a:solidFill>
                <a:prstClr val="black"/>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prstClr val="black"/>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7D9BB5D0-35E4-459D-AEF3-FE4D7C45CC19}" type="slidenum">
              <a:rPr lang="zh-CN" altLang="en-US" sz="1400" smtClean="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848933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991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239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04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397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6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68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1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45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635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42" indent="0">
              <a:buNone/>
              <a:defRPr sz="2800"/>
            </a:lvl2pPr>
            <a:lvl3pPr marL="913284" indent="0">
              <a:buNone/>
              <a:defRPr sz="2400"/>
            </a:lvl3pPr>
            <a:lvl4pPr marL="1369926" indent="0">
              <a:buNone/>
              <a:defRPr sz="2000"/>
            </a:lvl4pPr>
            <a:lvl5pPr marL="1826568" indent="0">
              <a:buNone/>
              <a:defRPr sz="2000"/>
            </a:lvl5pPr>
            <a:lvl6pPr marL="2283210" indent="0">
              <a:buNone/>
              <a:defRPr sz="2000"/>
            </a:lvl6pPr>
            <a:lvl7pPr marL="2739852" indent="0">
              <a:buNone/>
              <a:defRPr sz="2000"/>
            </a:lvl7pPr>
            <a:lvl8pPr marL="3196493" indent="0">
              <a:buNone/>
              <a:defRPr sz="2000"/>
            </a:lvl8pPr>
            <a:lvl9pPr marL="3653136"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6642" indent="0">
              <a:buNone/>
              <a:defRPr sz="1200"/>
            </a:lvl2pPr>
            <a:lvl3pPr marL="913284" indent="0">
              <a:buNone/>
              <a:defRPr sz="1000"/>
            </a:lvl3pPr>
            <a:lvl4pPr marL="1369926" indent="0">
              <a:buNone/>
              <a:defRPr sz="900"/>
            </a:lvl4pPr>
            <a:lvl5pPr marL="1826568" indent="0">
              <a:buNone/>
              <a:defRPr sz="900"/>
            </a:lvl5pPr>
            <a:lvl6pPr marL="2283210" indent="0">
              <a:buNone/>
              <a:defRPr sz="900"/>
            </a:lvl6pPr>
            <a:lvl7pPr marL="2739852" indent="0">
              <a:buNone/>
              <a:defRPr sz="900"/>
            </a:lvl7pPr>
            <a:lvl8pPr marL="3196493" indent="0">
              <a:buNone/>
              <a:defRPr sz="900"/>
            </a:lvl8pPr>
            <a:lvl9pPr marL="36531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50505-ADF8-47F1-BA9D-97FF7494DDB0}"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4AAEA-F1DE-4283-9D52-16263E31A08F}" type="slidenum">
              <a:rPr lang="en-US" smtClean="0"/>
              <a:t>‹#›</a:t>
            </a:fld>
            <a:endParaRPr lang="en-US"/>
          </a:p>
        </p:txBody>
      </p:sp>
    </p:spTree>
    <p:extLst>
      <p:ext uri="{BB962C8B-B14F-4D97-AF65-F5344CB8AC3E}">
        <p14:creationId xmlns:p14="http://schemas.microsoft.com/office/powerpoint/2010/main" val="1510114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478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11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32" tIns="45665" rIns="91332" bIns="4566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32" tIns="45665" rIns="91332" bIns="456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32" tIns="45665" rIns="91332" bIns="45665" rtlCol="0" anchor="ctr"/>
          <a:lstStyle>
            <a:lvl1pPr algn="l">
              <a:defRPr sz="1200">
                <a:solidFill>
                  <a:schemeClr val="tx1">
                    <a:tint val="75000"/>
                  </a:schemeClr>
                </a:solidFill>
              </a:defRPr>
            </a:lvl1pPr>
          </a:lstStyle>
          <a:p>
            <a:fld id="{08650505-ADF8-47F1-BA9D-97FF7494DDB0}" type="datetimeFigureOut">
              <a:rPr lang="en-US" smtClean="0"/>
              <a:t>1/29/2023</a:t>
            </a:fld>
            <a:endParaRPr lang="en-US"/>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32" tIns="45665" rIns="91332" bIns="4566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32" tIns="45665" rIns="91332" bIns="45665" rtlCol="0" anchor="ctr"/>
          <a:lstStyle>
            <a:lvl1pPr algn="r">
              <a:defRPr sz="1200">
                <a:solidFill>
                  <a:schemeClr val="tx1">
                    <a:tint val="75000"/>
                  </a:schemeClr>
                </a:solidFill>
              </a:defRPr>
            </a:lvl1pPr>
          </a:lstStyle>
          <a:p>
            <a:fld id="{A654AAEA-F1DE-4283-9D52-16263E31A08F}" type="slidenum">
              <a:rPr lang="en-US" smtClean="0"/>
              <a:t>‹#›</a:t>
            </a:fld>
            <a:endParaRPr lang="en-US"/>
          </a:p>
        </p:txBody>
      </p:sp>
    </p:spTree>
    <p:extLst>
      <p:ext uri="{BB962C8B-B14F-4D97-AF65-F5344CB8AC3E}">
        <p14:creationId xmlns:p14="http://schemas.microsoft.com/office/powerpoint/2010/main" val="208749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284" rtl="0" eaLnBrk="1" latinLnBrk="0" hangingPunct="1">
        <a:spcBef>
          <a:spcPct val="0"/>
        </a:spcBef>
        <a:buNone/>
        <a:defRPr sz="4400" kern="1200">
          <a:solidFill>
            <a:schemeClr val="tx1"/>
          </a:solidFill>
          <a:latin typeface="+mj-lt"/>
          <a:ea typeface="+mj-ea"/>
          <a:cs typeface="+mj-cs"/>
        </a:defRPr>
      </a:lvl1pPr>
    </p:titleStyle>
    <p:bodyStyle>
      <a:lvl1pPr marL="342483" indent="-342483" algn="l" defTabSz="91328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044" indent="-285400" algn="l" defTabSz="91328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605" indent="-228321" algn="l" defTabSz="91328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47"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89"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531"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173"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815"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456"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284" rtl="0" eaLnBrk="1" latinLnBrk="0" hangingPunct="1">
        <a:defRPr sz="1800" kern="1200">
          <a:solidFill>
            <a:schemeClr val="tx1"/>
          </a:solidFill>
          <a:latin typeface="+mn-lt"/>
          <a:ea typeface="+mn-ea"/>
          <a:cs typeface="+mn-cs"/>
        </a:defRPr>
      </a:lvl1pPr>
      <a:lvl2pPr marL="456642" algn="l" defTabSz="913284" rtl="0" eaLnBrk="1" latinLnBrk="0" hangingPunct="1">
        <a:defRPr sz="1800" kern="1200">
          <a:solidFill>
            <a:schemeClr val="tx1"/>
          </a:solidFill>
          <a:latin typeface="+mn-lt"/>
          <a:ea typeface="+mn-ea"/>
          <a:cs typeface="+mn-cs"/>
        </a:defRPr>
      </a:lvl2pPr>
      <a:lvl3pPr marL="913284" algn="l" defTabSz="913284" rtl="0" eaLnBrk="1" latinLnBrk="0" hangingPunct="1">
        <a:defRPr sz="1800" kern="1200">
          <a:solidFill>
            <a:schemeClr val="tx1"/>
          </a:solidFill>
          <a:latin typeface="+mn-lt"/>
          <a:ea typeface="+mn-ea"/>
          <a:cs typeface="+mn-cs"/>
        </a:defRPr>
      </a:lvl3pPr>
      <a:lvl4pPr marL="1369926" algn="l" defTabSz="913284" rtl="0" eaLnBrk="1" latinLnBrk="0" hangingPunct="1">
        <a:defRPr sz="1800" kern="1200">
          <a:solidFill>
            <a:schemeClr val="tx1"/>
          </a:solidFill>
          <a:latin typeface="+mn-lt"/>
          <a:ea typeface="+mn-ea"/>
          <a:cs typeface="+mn-cs"/>
        </a:defRPr>
      </a:lvl4pPr>
      <a:lvl5pPr marL="1826568" algn="l" defTabSz="913284" rtl="0" eaLnBrk="1" latinLnBrk="0" hangingPunct="1">
        <a:defRPr sz="1800" kern="1200">
          <a:solidFill>
            <a:schemeClr val="tx1"/>
          </a:solidFill>
          <a:latin typeface="+mn-lt"/>
          <a:ea typeface="+mn-ea"/>
          <a:cs typeface="+mn-cs"/>
        </a:defRPr>
      </a:lvl5pPr>
      <a:lvl6pPr marL="2283210" algn="l" defTabSz="913284" rtl="0" eaLnBrk="1" latinLnBrk="0" hangingPunct="1">
        <a:defRPr sz="1800" kern="1200">
          <a:solidFill>
            <a:schemeClr val="tx1"/>
          </a:solidFill>
          <a:latin typeface="+mn-lt"/>
          <a:ea typeface="+mn-ea"/>
          <a:cs typeface="+mn-cs"/>
        </a:defRPr>
      </a:lvl6pPr>
      <a:lvl7pPr marL="2739852" algn="l" defTabSz="913284" rtl="0" eaLnBrk="1" latinLnBrk="0" hangingPunct="1">
        <a:defRPr sz="1800" kern="1200">
          <a:solidFill>
            <a:schemeClr val="tx1"/>
          </a:solidFill>
          <a:latin typeface="+mn-lt"/>
          <a:ea typeface="+mn-ea"/>
          <a:cs typeface="+mn-cs"/>
        </a:defRPr>
      </a:lvl7pPr>
      <a:lvl8pPr marL="3196493" algn="l" defTabSz="913284" rtl="0" eaLnBrk="1" latinLnBrk="0" hangingPunct="1">
        <a:defRPr sz="1800" kern="1200">
          <a:solidFill>
            <a:schemeClr val="tx1"/>
          </a:solidFill>
          <a:latin typeface="+mn-lt"/>
          <a:ea typeface="+mn-ea"/>
          <a:cs typeface="+mn-cs"/>
        </a:defRPr>
      </a:lvl8pPr>
      <a:lvl9pPr marL="3653136" algn="l" defTabSz="9132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2" y="274643"/>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5" rIns="91332" bIns="45665"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noChangeArrowheads="1"/>
          </p:cNvSpPr>
          <p:nvPr>
            <p:ph type="body" idx="1"/>
          </p:nvPr>
        </p:nvSpPr>
        <p:spPr bwMode="auto">
          <a:xfrm>
            <a:off x="628652"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5" rIns="91332" bIns="45665"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3"/>
            <a:ext cx="2057400" cy="274637"/>
          </a:xfrm>
          <a:prstGeom prst="rect">
            <a:avLst/>
          </a:prstGeom>
        </p:spPr>
        <p:txBody>
          <a:bodyPr vert="horz" lIns="91332" tIns="45665" rIns="91332" bIns="45665" rtlCol="0" anchor="ctr"/>
          <a:lstStyle>
            <a:lvl1pPr algn="l">
              <a:defRPr sz="900">
                <a:solidFill>
                  <a:schemeClr val="tx1">
                    <a:tint val="75000"/>
                  </a:schemeClr>
                </a:solidFill>
                <a:cs typeface="Arial" panose="020B0604020202020204" pitchFamily="34" charset="0"/>
              </a:defRPr>
            </a:lvl1pPr>
          </a:lstStyle>
          <a:p>
            <a:pPr eaLnBrk="0" fontAlgn="base" hangingPunct="0">
              <a:spcBef>
                <a:spcPct val="0"/>
              </a:spcBef>
              <a:spcAft>
                <a:spcPct val="0"/>
              </a:spcAft>
              <a:defRPr/>
            </a:pPr>
            <a:fld id="{0A31A6EB-B856-438A-B0D2-F5BC0E45DCC1}" type="datetimeFigureOut">
              <a:rPr lang="zh-CN" altLang="en-US">
                <a:solidFill>
                  <a:prstClr val="black">
                    <a:tint val="75000"/>
                  </a:prstClr>
                </a:solidFill>
                <a:latin typeface="Calibri" pitchFamily="34" charset="0"/>
              </a:rPr>
              <a:pPr eaLnBrk="0" fontAlgn="base" hangingPunct="0">
                <a:spcBef>
                  <a:spcPct val="0"/>
                </a:spcBef>
                <a:spcAft>
                  <a:spcPct val="0"/>
                </a:spcAft>
                <a:defRPr/>
              </a:pPr>
              <a:t>2023/1/29</a:t>
            </a:fld>
            <a:endParaRPr lang="zh-CN" altLang="en-US">
              <a:solidFill>
                <a:prstClr val="black">
                  <a:tint val="75000"/>
                </a:prstClr>
              </a:solidFill>
              <a:latin typeface="Calibri" pitchFamily="34" charset="0"/>
            </a:endParaRPr>
          </a:p>
        </p:txBody>
      </p:sp>
      <p:sp>
        <p:nvSpPr>
          <p:cNvPr id="5" name="页脚占位符 4"/>
          <p:cNvSpPr>
            <a:spLocks noGrp="1"/>
          </p:cNvSpPr>
          <p:nvPr>
            <p:ph type="ftr" sz="quarter" idx="3"/>
          </p:nvPr>
        </p:nvSpPr>
        <p:spPr>
          <a:xfrm>
            <a:off x="3028950" y="4767273"/>
            <a:ext cx="3086100" cy="274637"/>
          </a:xfrm>
          <a:prstGeom prst="rect">
            <a:avLst/>
          </a:prstGeom>
        </p:spPr>
        <p:txBody>
          <a:bodyPr vert="horz" lIns="91332" tIns="45665" rIns="91332" bIns="45665" rtlCol="0" anchor="ctr"/>
          <a:lstStyle>
            <a:lvl1pPr algn="ctr">
              <a:defRPr sz="900">
                <a:solidFill>
                  <a:schemeClr val="tx1">
                    <a:tint val="75000"/>
                  </a:schemeClr>
                </a:solidFill>
                <a:cs typeface="Arial" panose="020B0604020202020204" pitchFamily="34" charset="0"/>
              </a:defRPr>
            </a:lvl1pPr>
          </a:lstStyle>
          <a:p>
            <a:pPr eaLnBrk="0" fontAlgn="base" hangingPunct="0">
              <a:spcBef>
                <a:spcPct val="0"/>
              </a:spcBef>
              <a:spcAft>
                <a:spcPct val="0"/>
              </a:spcAft>
              <a:defRPr/>
            </a:pPr>
            <a:endParaRPr lang="zh-CN" altLang="en-US">
              <a:solidFill>
                <a:prstClr val="black">
                  <a:tint val="75000"/>
                </a:prstClr>
              </a:solidFill>
              <a:latin typeface="Calibri" pitchFamily="34" charset="0"/>
            </a:endParaRPr>
          </a:p>
        </p:txBody>
      </p:sp>
      <p:sp>
        <p:nvSpPr>
          <p:cNvPr id="6" name="灯片编号占位符 5"/>
          <p:cNvSpPr>
            <a:spLocks noGrp="1"/>
          </p:cNvSpPr>
          <p:nvPr>
            <p:ph type="sldNum" sz="quarter" idx="4"/>
          </p:nvPr>
        </p:nvSpPr>
        <p:spPr>
          <a:xfrm>
            <a:off x="6457950" y="4767273"/>
            <a:ext cx="2057400" cy="274637"/>
          </a:xfrm>
          <a:prstGeom prst="rect">
            <a:avLst/>
          </a:prstGeom>
        </p:spPr>
        <p:txBody>
          <a:bodyPr vert="horz" wrap="square" lIns="91332" tIns="45665" rIns="91332" bIns="45665" numCol="1" anchor="ctr" anchorCtr="0" compatLnSpc="1">
            <a:prstTxWarp prst="textNoShape">
              <a:avLst/>
            </a:prstTxWarp>
          </a:bodyPr>
          <a:lstStyle>
            <a:lvl1pPr algn="r">
              <a:defRPr sz="900">
                <a:solidFill>
                  <a:srgbClr val="898989"/>
                </a:solidFill>
                <a:ea typeface="SimSun" pitchFamily="2" charset="-122"/>
              </a:defRPr>
            </a:lvl1pPr>
          </a:lstStyle>
          <a:p>
            <a:pPr eaLnBrk="0" fontAlgn="base" hangingPunct="0">
              <a:spcBef>
                <a:spcPct val="0"/>
              </a:spcBef>
              <a:spcAft>
                <a:spcPct val="0"/>
              </a:spcAft>
              <a:defRPr/>
            </a:pPr>
            <a:fld id="{2821786F-C841-4D70-8575-0690D0FFF7C2}" type="slidenum">
              <a:rPr lang="zh-CN" altLang="en-US">
                <a:latin typeface="Calibri" pitchFamily="34" charset="0"/>
                <a:cs typeface="Helvetica" pitchFamily="34" charset="0"/>
              </a:rPr>
              <a:pPr eaLnBrk="0" fontAlgn="base" hangingPunct="0">
                <a:spcBef>
                  <a:spcPct val="0"/>
                </a:spcBef>
                <a:spcAft>
                  <a:spcPct val="0"/>
                </a:spcAft>
                <a:defRPr/>
              </a:pPr>
              <a:t>‹#›</a:t>
            </a:fld>
            <a:endParaRPr lang="zh-CN" altLang="en-US">
              <a:latin typeface="Calibri" pitchFamily="34" charset="0"/>
              <a:cs typeface="Helvetica" pitchFamily="34" charset="0"/>
            </a:endParaRPr>
          </a:p>
        </p:txBody>
      </p:sp>
    </p:spTree>
    <p:extLst>
      <p:ext uri="{BB962C8B-B14F-4D97-AF65-F5344CB8AC3E}">
        <p14:creationId xmlns:p14="http://schemas.microsoft.com/office/powerpoint/2010/main" val="2207778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963" rtl="0" eaLnBrk="0" fontAlgn="base" hangingPunct="0">
        <a:lnSpc>
          <a:spcPct val="90000"/>
        </a:lnSpc>
        <a:spcBef>
          <a:spcPct val="0"/>
        </a:spcBef>
        <a:spcAft>
          <a:spcPct val="0"/>
        </a:spcAft>
        <a:defRPr sz="3300" kern="1200">
          <a:solidFill>
            <a:schemeClr val="tx1"/>
          </a:solidFill>
          <a:latin typeface="+mj-lt"/>
          <a:ea typeface="+mj-ea"/>
          <a:cs typeface="Helvetica" panose="020B0604020202020204" pitchFamily="34" charset="0"/>
        </a:defRPr>
      </a:lvl1pPr>
      <a:lvl2pPr algn="l" defTabSz="684963" rtl="0" eaLnBrk="0" fontAlgn="base" hangingPunct="0">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2pPr>
      <a:lvl3pPr algn="l" defTabSz="684963" rtl="0" eaLnBrk="0" fontAlgn="base" hangingPunct="0">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3pPr>
      <a:lvl4pPr algn="l" defTabSz="684963" rtl="0" eaLnBrk="0" fontAlgn="base" hangingPunct="0">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4pPr>
      <a:lvl5pPr algn="l" defTabSz="684963" rtl="0" eaLnBrk="0" fontAlgn="base" hangingPunct="0">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5pPr>
      <a:lvl6pPr marL="456642" algn="l" defTabSz="684963" rtl="0" fontAlgn="base">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6pPr>
      <a:lvl7pPr marL="913284" algn="l" defTabSz="684963" rtl="0" fontAlgn="base">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7pPr>
      <a:lvl8pPr marL="1369926" algn="l" defTabSz="684963" rtl="0" fontAlgn="base">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8pPr>
      <a:lvl9pPr marL="1826568" algn="l" defTabSz="684963" rtl="0" fontAlgn="base">
        <a:lnSpc>
          <a:spcPct val="90000"/>
        </a:lnSpc>
        <a:spcBef>
          <a:spcPct val="0"/>
        </a:spcBef>
        <a:spcAft>
          <a:spcPct val="0"/>
        </a:spcAft>
        <a:defRPr sz="3300">
          <a:solidFill>
            <a:schemeClr val="tx1"/>
          </a:solidFill>
          <a:latin typeface="Helvetica" panose="020B0604020202020204" pitchFamily="34" charset="0"/>
          <a:cs typeface="Helvetica" panose="020B0604020202020204" pitchFamily="34" charset="0"/>
        </a:defRPr>
      </a:lvl9pPr>
    </p:titleStyle>
    <p:bodyStyle>
      <a:lvl1pPr marL="171240" indent="-171240" algn="l" defTabSz="684963"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Helvetica" panose="020B0604020202020204" pitchFamily="34" charset="0"/>
        </a:defRPr>
      </a:lvl1pPr>
      <a:lvl2pPr marL="513722" indent="-171240" algn="l" defTabSz="684963"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Helvetica" panose="020B0604020202020204" pitchFamily="34" charset="0"/>
        </a:defRPr>
      </a:lvl2pPr>
      <a:lvl3pPr marL="856205" indent="-171240" algn="l" defTabSz="684963"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Helvetica" panose="020B0604020202020204" pitchFamily="34" charset="0"/>
        </a:defRPr>
      </a:lvl3pPr>
      <a:lvl4pPr marL="1198683" indent="-171240" algn="l" defTabSz="68496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Helvetica" panose="020B0604020202020204" pitchFamily="34" charset="0"/>
        </a:defRPr>
      </a:lvl4pPr>
      <a:lvl5pPr marL="1541168" indent="-171240" algn="l" defTabSz="684963"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Helvetica" panose="020B0604020202020204" pitchFamily="34" charset="0"/>
        </a:defRPr>
      </a:lvl5pPr>
      <a:lvl6pPr marL="1883648" indent="-171240" algn="l" defTabSz="6849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131" indent="-171240" algn="l" defTabSz="6849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612" indent="-171240" algn="l" defTabSz="6849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093" indent="-171240" algn="l" defTabSz="6849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4963" rtl="0" eaLnBrk="1" latinLnBrk="0" hangingPunct="1">
        <a:defRPr sz="1400" kern="1200">
          <a:solidFill>
            <a:schemeClr val="tx1"/>
          </a:solidFill>
          <a:latin typeface="+mn-lt"/>
          <a:ea typeface="+mn-ea"/>
          <a:cs typeface="+mn-cs"/>
        </a:defRPr>
      </a:lvl1pPr>
      <a:lvl2pPr marL="342483" algn="l" defTabSz="684963" rtl="0" eaLnBrk="1" latinLnBrk="0" hangingPunct="1">
        <a:defRPr sz="1400" kern="1200">
          <a:solidFill>
            <a:schemeClr val="tx1"/>
          </a:solidFill>
          <a:latin typeface="+mn-lt"/>
          <a:ea typeface="+mn-ea"/>
          <a:cs typeface="+mn-cs"/>
        </a:defRPr>
      </a:lvl2pPr>
      <a:lvl3pPr marL="684963" algn="l" defTabSz="684963" rtl="0" eaLnBrk="1" latinLnBrk="0" hangingPunct="1">
        <a:defRPr sz="1400" kern="1200">
          <a:solidFill>
            <a:schemeClr val="tx1"/>
          </a:solidFill>
          <a:latin typeface="+mn-lt"/>
          <a:ea typeface="+mn-ea"/>
          <a:cs typeface="+mn-cs"/>
        </a:defRPr>
      </a:lvl3pPr>
      <a:lvl4pPr marL="1027446" algn="l" defTabSz="684963" rtl="0" eaLnBrk="1" latinLnBrk="0" hangingPunct="1">
        <a:defRPr sz="1400" kern="1200">
          <a:solidFill>
            <a:schemeClr val="tx1"/>
          </a:solidFill>
          <a:latin typeface="+mn-lt"/>
          <a:ea typeface="+mn-ea"/>
          <a:cs typeface="+mn-cs"/>
        </a:defRPr>
      </a:lvl4pPr>
      <a:lvl5pPr marL="1369926" algn="l" defTabSz="684963" rtl="0" eaLnBrk="1" latinLnBrk="0" hangingPunct="1">
        <a:defRPr sz="1400" kern="1200">
          <a:solidFill>
            <a:schemeClr val="tx1"/>
          </a:solidFill>
          <a:latin typeface="+mn-lt"/>
          <a:ea typeface="+mn-ea"/>
          <a:cs typeface="+mn-cs"/>
        </a:defRPr>
      </a:lvl5pPr>
      <a:lvl6pPr marL="1712407" algn="l" defTabSz="684963" rtl="0" eaLnBrk="1" latinLnBrk="0" hangingPunct="1">
        <a:defRPr sz="1400" kern="1200">
          <a:solidFill>
            <a:schemeClr val="tx1"/>
          </a:solidFill>
          <a:latin typeface="+mn-lt"/>
          <a:ea typeface="+mn-ea"/>
          <a:cs typeface="+mn-cs"/>
        </a:defRPr>
      </a:lvl6pPr>
      <a:lvl7pPr marL="2054889" algn="l" defTabSz="684963" rtl="0" eaLnBrk="1" latinLnBrk="0" hangingPunct="1">
        <a:defRPr sz="1400" kern="1200">
          <a:solidFill>
            <a:schemeClr val="tx1"/>
          </a:solidFill>
          <a:latin typeface="+mn-lt"/>
          <a:ea typeface="+mn-ea"/>
          <a:cs typeface="+mn-cs"/>
        </a:defRPr>
      </a:lvl7pPr>
      <a:lvl8pPr marL="2397368" algn="l" defTabSz="684963" rtl="0" eaLnBrk="1" latinLnBrk="0" hangingPunct="1">
        <a:defRPr sz="1400" kern="1200">
          <a:solidFill>
            <a:schemeClr val="tx1"/>
          </a:solidFill>
          <a:latin typeface="+mn-lt"/>
          <a:ea typeface="+mn-ea"/>
          <a:cs typeface="+mn-cs"/>
        </a:defRPr>
      </a:lvl8pPr>
      <a:lvl9pPr marL="2739852" algn="l" defTabSz="68496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494" tIns="34249" rIns="68494" bIns="34249" rtlCol="0" anchor="ctr"/>
          <a:lstStyle/>
          <a:p>
            <a:pPr algn="ctr" defTabSz="684912"/>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494" tIns="34249" rIns="68494" bIns="34249" rtlCol="0" anchor="ctr"/>
          <a:lstStyle/>
          <a:p>
            <a:pPr algn="ctr" defTabSz="684912"/>
            <a:endParaRPr lang="zh-CN" altLang="en-US" sz="1400">
              <a:solidFill>
                <a:srgbClr val="FFFFFF"/>
              </a:solidFill>
            </a:endParaRPr>
          </a:p>
        </p:txBody>
      </p:sp>
      <p:sp>
        <p:nvSpPr>
          <p:cNvPr id="12" name="文本框 11"/>
          <p:cNvSpPr txBox="1"/>
          <p:nvPr userDrawn="1"/>
        </p:nvSpPr>
        <p:spPr>
          <a:xfrm>
            <a:off x="2973229" y="1764518"/>
            <a:ext cx="3547586" cy="1165703"/>
          </a:xfrm>
          <a:prstGeom prst="rect">
            <a:avLst/>
          </a:prstGeom>
          <a:noFill/>
        </p:spPr>
        <p:txBody>
          <a:bodyPr wrap="square" lIns="68494" tIns="34249" rIns="68494" bIns="34249" rtlCol="0" anchor="t">
            <a:spAutoFit/>
          </a:bodyPr>
          <a:lstStyle/>
          <a:p>
            <a:pPr defTabSz="684912"/>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4912"/>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4912"/>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4912"/>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4912"/>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32" tIns="45665" rIns="91332" bIns="45665" rtlCol="0">
            <a:spAutoFit/>
          </a:bodyPr>
          <a:lstStyle/>
          <a:p>
            <a:pPr algn="ctr" defTabSz="913239"/>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8100321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91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29" indent="-171229" algn="l" defTabSz="684912"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686" indent="-171229" algn="l" defTabSz="68491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141"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8593"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053"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507"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966"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420"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876" indent="-171229" algn="l" defTabSz="68491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4912" rtl="0" eaLnBrk="1" latinLnBrk="0" hangingPunct="1">
        <a:defRPr sz="1400" kern="1200">
          <a:solidFill>
            <a:schemeClr val="tx1"/>
          </a:solidFill>
          <a:latin typeface="+mn-lt"/>
          <a:ea typeface="+mn-ea"/>
          <a:cs typeface="+mn-cs"/>
        </a:defRPr>
      </a:lvl1pPr>
      <a:lvl2pPr marL="342457" algn="l" defTabSz="684912" rtl="0" eaLnBrk="1" latinLnBrk="0" hangingPunct="1">
        <a:defRPr sz="1400" kern="1200">
          <a:solidFill>
            <a:schemeClr val="tx1"/>
          </a:solidFill>
          <a:latin typeface="+mn-lt"/>
          <a:ea typeface="+mn-ea"/>
          <a:cs typeface="+mn-cs"/>
        </a:defRPr>
      </a:lvl2pPr>
      <a:lvl3pPr marL="684912" algn="l" defTabSz="684912" rtl="0" eaLnBrk="1" latinLnBrk="0" hangingPunct="1">
        <a:defRPr sz="1400" kern="1200">
          <a:solidFill>
            <a:schemeClr val="tx1"/>
          </a:solidFill>
          <a:latin typeface="+mn-lt"/>
          <a:ea typeface="+mn-ea"/>
          <a:cs typeface="+mn-cs"/>
        </a:defRPr>
      </a:lvl3pPr>
      <a:lvl4pPr marL="1027372" algn="l" defTabSz="684912" rtl="0" eaLnBrk="1" latinLnBrk="0" hangingPunct="1">
        <a:defRPr sz="1400" kern="1200">
          <a:solidFill>
            <a:schemeClr val="tx1"/>
          </a:solidFill>
          <a:latin typeface="+mn-lt"/>
          <a:ea typeface="+mn-ea"/>
          <a:cs typeface="+mn-cs"/>
        </a:defRPr>
      </a:lvl4pPr>
      <a:lvl5pPr marL="1369824" algn="l" defTabSz="684912" rtl="0" eaLnBrk="1" latinLnBrk="0" hangingPunct="1">
        <a:defRPr sz="1400" kern="1200">
          <a:solidFill>
            <a:schemeClr val="tx1"/>
          </a:solidFill>
          <a:latin typeface="+mn-lt"/>
          <a:ea typeface="+mn-ea"/>
          <a:cs typeface="+mn-cs"/>
        </a:defRPr>
      </a:lvl5pPr>
      <a:lvl6pPr marL="1712280" algn="l" defTabSz="684912" rtl="0" eaLnBrk="1" latinLnBrk="0" hangingPunct="1">
        <a:defRPr sz="1400" kern="1200">
          <a:solidFill>
            <a:schemeClr val="tx1"/>
          </a:solidFill>
          <a:latin typeface="+mn-lt"/>
          <a:ea typeface="+mn-ea"/>
          <a:cs typeface="+mn-cs"/>
        </a:defRPr>
      </a:lvl6pPr>
      <a:lvl7pPr marL="2054735" algn="l" defTabSz="684912" rtl="0" eaLnBrk="1" latinLnBrk="0" hangingPunct="1">
        <a:defRPr sz="1400" kern="1200">
          <a:solidFill>
            <a:schemeClr val="tx1"/>
          </a:solidFill>
          <a:latin typeface="+mn-lt"/>
          <a:ea typeface="+mn-ea"/>
          <a:cs typeface="+mn-cs"/>
        </a:defRPr>
      </a:lvl7pPr>
      <a:lvl8pPr marL="2397187" algn="l" defTabSz="684912" rtl="0" eaLnBrk="1" latinLnBrk="0" hangingPunct="1">
        <a:defRPr sz="1400" kern="1200">
          <a:solidFill>
            <a:schemeClr val="tx1"/>
          </a:solidFill>
          <a:latin typeface="+mn-lt"/>
          <a:ea typeface="+mn-ea"/>
          <a:cs typeface="+mn-cs"/>
        </a:defRPr>
      </a:lvl8pPr>
      <a:lvl9pPr marL="2739647" algn="l" defTabSz="68491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273847"/>
            <a:ext cx="7886700" cy="994172"/>
          </a:xfrm>
          <a:prstGeom prst="rect">
            <a:avLst/>
          </a:prstGeom>
        </p:spPr>
        <p:txBody>
          <a:bodyPr vert="horz" lIns="68599" tIns="34298" rIns="68599" bIns="34298" rtlCol="0" anchor="ctr">
            <a:normAutofit/>
          </a:bodyPr>
          <a:lstStyle/>
          <a:p>
            <a:r>
              <a:rPr lang="en-US"/>
              <a:t>Click to edit Master title style</a:t>
            </a:r>
          </a:p>
        </p:txBody>
      </p:sp>
      <p:sp>
        <p:nvSpPr>
          <p:cNvPr id="3" name="Text Placeholder 2"/>
          <p:cNvSpPr>
            <a:spLocks noGrp="1"/>
          </p:cNvSpPr>
          <p:nvPr>
            <p:ph type="body" idx="1"/>
          </p:nvPr>
        </p:nvSpPr>
        <p:spPr>
          <a:xfrm>
            <a:off x="628652" y="1369219"/>
            <a:ext cx="7886700" cy="3263504"/>
          </a:xfrm>
          <a:prstGeom prst="rect">
            <a:avLst/>
          </a:prstGeom>
        </p:spPr>
        <p:txBody>
          <a:bodyPr vert="horz" lIns="68599" tIns="34298" rIns="68599" bIns="342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99" tIns="34298" rIns="68599" bIns="34298" rtlCol="0" anchor="ctr"/>
          <a:lstStyle>
            <a:lvl1pPr algn="l">
              <a:defRPr sz="900">
                <a:solidFill>
                  <a:schemeClr val="tx1">
                    <a:tint val="75000"/>
                  </a:schemeClr>
                </a:solidFill>
              </a:defRPr>
            </a:lvl1pPr>
          </a:lstStyle>
          <a:p>
            <a:pPr defTabSz="684252"/>
            <a:fld id="{3E136594-B501-446B-A163-5277005CC6F4}" type="datetimeFigureOut">
              <a:rPr lang="en-US" smtClean="0">
                <a:solidFill>
                  <a:prstClr val="black">
                    <a:tint val="75000"/>
                  </a:prstClr>
                </a:solidFill>
              </a:rPr>
              <a:pPr defTabSz="684252"/>
              <a:t>1/29/2023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99" tIns="34298" rIns="68599" bIns="34298" rtlCol="0" anchor="ctr"/>
          <a:lstStyle>
            <a:lvl1pPr algn="ctr">
              <a:defRPr sz="900">
                <a:solidFill>
                  <a:schemeClr val="tx1">
                    <a:tint val="75000"/>
                  </a:schemeClr>
                </a:solidFill>
              </a:defRPr>
            </a:lvl1pPr>
          </a:lstStyle>
          <a:p>
            <a:pPr defTabSz="684252"/>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99" tIns="34298" rIns="68599" bIns="34298" rtlCol="0" anchor="ctr"/>
          <a:lstStyle>
            <a:lvl1pPr algn="r">
              <a:defRPr sz="900">
                <a:solidFill>
                  <a:schemeClr val="tx1">
                    <a:tint val="75000"/>
                  </a:schemeClr>
                </a:solidFill>
              </a:defRPr>
            </a:lvl1pPr>
          </a:lstStyle>
          <a:p>
            <a:pPr defTabSz="684252"/>
            <a:fld id="{AD1A0FD1-03D7-43A9-A872-40E985FD6CBD}" type="slidenum">
              <a:rPr lang="en-US" smtClean="0">
                <a:solidFill>
                  <a:prstClr val="black">
                    <a:tint val="75000"/>
                  </a:prstClr>
                </a:solidFill>
              </a:rPr>
              <a:pPr defTabSz="684252"/>
              <a:t>‹#›</a:t>
            </a:fld>
            <a:endParaRPr lang="en-US">
              <a:solidFill>
                <a:prstClr val="black">
                  <a:tint val="75000"/>
                </a:prstClr>
              </a:solidFill>
            </a:endParaRPr>
          </a:p>
        </p:txBody>
      </p:sp>
      <p:pic>
        <p:nvPicPr>
          <p:cNvPr id="9" name="Picture 8"/>
          <p:cNvPicPr>
            <a:picLocks noChangeAspect="1"/>
          </p:cNvPicPr>
          <p:nvPr userDrawn="1"/>
        </p:nvPicPr>
        <p:blipFill>
          <a:blip r:embed="rId16"/>
          <a:stretch>
            <a:fillRect/>
          </a:stretch>
        </p:blipFill>
        <p:spPr>
          <a:xfrm>
            <a:off x="0" y="0"/>
            <a:ext cx="9144000" cy="5200650"/>
          </a:xfrm>
          <a:prstGeom prst="rect">
            <a:avLst/>
          </a:prstGeom>
        </p:spPr>
      </p:pic>
    </p:spTree>
    <p:extLst>
      <p:ext uri="{BB962C8B-B14F-4D97-AF65-F5344CB8AC3E}">
        <p14:creationId xmlns:p14="http://schemas.microsoft.com/office/powerpoint/2010/main" val="38173765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19"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5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063" indent="-171063" algn="l" defTabSz="68425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191" indent="-171063" algn="l" defTabSz="68425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317" indent="-171063" algn="l" defTabSz="68425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440"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39569"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1696"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3822"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5947"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08074" indent="-171063" algn="l" defTabSz="68425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4252" rtl="0" eaLnBrk="1" latinLnBrk="0" hangingPunct="1">
        <a:defRPr sz="1300" kern="1200">
          <a:solidFill>
            <a:schemeClr val="tx1"/>
          </a:solidFill>
          <a:latin typeface="+mn-lt"/>
          <a:ea typeface="+mn-ea"/>
          <a:cs typeface="+mn-cs"/>
        </a:defRPr>
      </a:lvl1pPr>
      <a:lvl2pPr marL="342127" algn="l" defTabSz="684252" rtl="0" eaLnBrk="1" latinLnBrk="0" hangingPunct="1">
        <a:defRPr sz="1300" kern="1200">
          <a:solidFill>
            <a:schemeClr val="tx1"/>
          </a:solidFill>
          <a:latin typeface="+mn-lt"/>
          <a:ea typeface="+mn-ea"/>
          <a:cs typeface="+mn-cs"/>
        </a:defRPr>
      </a:lvl2pPr>
      <a:lvl3pPr marL="684252" algn="l" defTabSz="684252" rtl="0" eaLnBrk="1" latinLnBrk="0" hangingPunct="1">
        <a:defRPr sz="1300" kern="1200">
          <a:solidFill>
            <a:schemeClr val="tx1"/>
          </a:solidFill>
          <a:latin typeface="+mn-lt"/>
          <a:ea typeface="+mn-ea"/>
          <a:cs typeface="+mn-cs"/>
        </a:defRPr>
      </a:lvl3pPr>
      <a:lvl4pPr marL="1026382" algn="l" defTabSz="684252" rtl="0" eaLnBrk="1" latinLnBrk="0" hangingPunct="1">
        <a:defRPr sz="1300" kern="1200">
          <a:solidFill>
            <a:schemeClr val="tx1"/>
          </a:solidFill>
          <a:latin typeface="+mn-lt"/>
          <a:ea typeface="+mn-ea"/>
          <a:cs typeface="+mn-cs"/>
        </a:defRPr>
      </a:lvl4pPr>
      <a:lvl5pPr marL="1368505" algn="l" defTabSz="684252" rtl="0" eaLnBrk="1" latinLnBrk="0" hangingPunct="1">
        <a:defRPr sz="1300" kern="1200">
          <a:solidFill>
            <a:schemeClr val="tx1"/>
          </a:solidFill>
          <a:latin typeface="+mn-lt"/>
          <a:ea typeface="+mn-ea"/>
          <a:cs typeface="+mn-cs"/>
        </a:defRPr>
      </a:lvl5pPr>
      <a:lvl6pPr marL="1710633" algn="l" defTabSz="684252" rtl="0" eaLnBrk="1" latinLnBrk="0" hangingPunct="1">
        <a:defRPr sz="1300" kern="1200">
          <a:solidFill>
            <a:schemeClr val="tx1"/>
          </a:solidFill>
          <a:latin typeface="+mn-lt"/>
          <a:ea typeface="+mn-ea"/>
          <a:cs typeface="+mn-cs"/>
        </a:defRPr>
      </a:lvl6pPr>
      <a:lvl7pPr marL="2052758" algn="l" defTabSz="684252" rtl="0" eaLnBrk="1" latinLnBrk="0" hangingPunct="1">
        <a:defRPr sz="1300" kern="1200">
          <a:solidFill>
            <a:schemeClr val="tx1"/>
          </a:solidFill>
          <a:latin typeface="+mn-lt"/>
          <a:ea typeface="+mn-ea"/>
          <a:cs typeface="+mn-cs"/>
        </a:defRPr>
      </a:lvl7pPr>
      <a:lvl8pPr marL="2394883" algn="l" defTabSz="684252" rtl="0" eaLnBrk="1" latinLnBrk="0" hangingPunct="1">
        <a:defRPr sz="1300" kern="1200">
          <a:solidFill>
            <a:schemeClr val="tx1"/>
          </a:solidFill>
          <a:latin typeface="+mn-lt"/>
          <a:ea typeface="+mn-ea"/>
          <a:cs typeface="+mn-cs"/>
        </a:defRPr>
      </a:lvl8pPr>
      <a:lvl9pPr marL="2737011" algn="l" defTabSz="684252"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32" tIns="45665" rIns="91332" bIns="4566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32" tIns="45665" rIns="91332" bIns="4566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32" tIns="45665" rIns="91332" bIns="45665" rtlCol="0" anchor="ctr"/>
          <a:lstStyle>
            <a:lvl1pPr algn="l">
              <a:defRPr sz="1200">
                <a:solidFill>
                  <a:schemeClr val="tx1">
                    <a:tint val="75000"/>
                  </a:schemeClr>
                </a:solidFill>
              </a:defRPr>
            </a:lvl1pPr>
          </a:lstStyle>
          <a:p>
            <a:fld id="{08650505-ADF8-47F1-BA9D-97FF7494DDB0}" type="datetimeFigureOut">
              <a:rPr lang="en-US">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32" tIns="45665" rIns="91332" bIns="4566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32" tIns="45665" rIns="91332" bIns="45665" rtlCol="0" anchor="ctr"/>
          <a:lstStyle>
            <a:lvl1pPr algn="r">
              <a:defRPr sz="1200">
                <a:solidFill>
                  <a:schemeClr val="tx1">
                    <a:tint val="75000"/>
                  </a:schemeClr>
                </a:solidFill>
              </a:defRPr>
            </a:lvl1pPr>
          </a:lstStyle>
          <a:p>
            <a:fld id="{A654AAEA-F1DE-4283-9D52-16263E31A08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3255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284" rtl="0" eaLnBrk="1" latinLnBrk="0" hangingPunct="1">
        <a:spcBef>
          <a:spcPct val="0"/>
        </a:spcBef>
        <a:buNone/>
        <a:defRPr sz="4400" kern="1200">
          <a:solidFill>
            <a:schemeClr val="tx1"/>
          </a:solidFill>
          <a:latin typeface="+mj-lt"/>
          <a:ea typeface="+mj-ea"/>
          <a:cs typeface="+mj-cs"/>
        </a:defRPr>
      </a:lvl1pPr>
    </p:titleStyle>
    <p:bodyStyle>
      <a:lvl1pPr marL="342483" indent="-342483" algn="l" defTabSz="91328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044" indent="-285400" algn="l" defTabSz="91328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605" indent="-228321" algn="l" defTabSz="91328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47"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89"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531"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173"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815"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456" indent="-228321" algn="l" defTabSz="9132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284" rtl="0" eaLnBrk="1" latinLnBrk="0" hangingPunct="1">
        <a:defRPr sz="1800" kern="1200">
          <a:solidFill>
            <a:schemeClr val="tx1"/>
          </a:solidFill>
          <a:latin typeface="+mn-lt"/>
          <a:ea typeface="+mn-ea"/>
          <a:cs typeface="+mn-cs"/>
        </a:defRPr>
      </a:lvl1pPr>
      <a:lvl2pPr marL="456642" algn="l" defTabSz="913284" rtl="0" eaLnBrk="1" latinLnBrk="0" hangingPunct="1">
        <a:defRPr sz="1800" kern="1200">
          <a:solidFill>
            <a:schemeClr val="tx1"/>
          </a:solidFill>
          <a:latin typeface="+mn-lt"/>
          <a:ea typeface="+mn-ea"/>
          <a:cs typeface="+mn-cs"/>
        </a:defRPr>
      </a:lvl2pPr>
      <a:lvl3pPr marL="913284" algn="l" defTabSz="913284" rtl="0" eaLnBrk="1" latinLnBrk="0" hangingPunct="1">
        <a:defRPr sz="1800" kern="1200">
          <a:solidFill>
            <a:schemeClr val="tx1"/>
          </a:solidFill>
          <a:latin typeface="+mn-lt"/>
          <a:ea typeface="+mn-ea"/>
          <a:cs typeface="+mn-cs"/>
        </a:defRPr>
      </a:lvl3pPr>
      <a:lvl4pPr marL="1369926" algn="l" defTabSz="913284" rtl="0" eaLnBrk="1" latinLnBrk="0" hangingPunct="1">
        <a:defRPr sz="1800" kern="1200">
          <a:solidFill>
            <a:schemeClr val="tx1"/>
          </a:solidFill>
          <a:latin typeface="+mn-lt"/>
          <a:ea typeface="+mn-ea"/>
          <a:cs typeface="+mn-cs"/>
        </a:defRPr>
      </a:lvl4pPr>
      <a:lvl5pPr marL="1826568" algn="l" defTabSz="913284" rtl="0" eaLnBrk="1" latinLnBrk="0" hangingPunct="1">
        <a:defRPr sz="1800" kern="1200">
          <a:solidFill>
            <a:schemeClr val="tx1"/>
          </a:solidFill>
          <a:latin typeface="+mn-lt"/>
          <a:ea typeface="+mn-ea"/>
          <a:cs typeface="+mn-cs"/>
        </a:defRPr>
      </a:lvl5pPr>
      <a:lvl6pPr marL="2283210" algn="l" defTabSz="913284" rtl="0" eaLnBrk="1" latinLnBrk="0" hangingPunct="1">
        <a:defRPr sz="1800" kern="1200">
          <a:solidFill>
            <a:schemeClr val="tx1"/>
          </a:solidFill>
          <a:latin typeface="+mn-lt"/>
          <a:ea typeface="+mn-ea"/>
          <a:cs typeface="+mn-cs"/>
        </a:defRPr>
      </a:lvl6pPr>
      <a:lvl7pPr marL="2739852" algn="l" defTabSz="913284" rtl="0" eaLnBrk="1" latinLnBrk="0" hangingPunct="1">
        <a:defRPr sz="1800" kern="1200">
          <a:solidFill>
            <a:schemeClr val="tx1"/>
          </a:solidFill>
          <a:latin typeface="+mn-lt"/>
          <a:ea typeface="+mn-ea"/>
          <a:cs typeface="+mn-cs"/>
        </a:defRPr>
      </a:lvl7pPr>
      <a:lvl8pPr marL="3196493" algn="l" defTabSz="913284" rtl="0" eaLnBrk="1" latinLnBrk="0" hangingPunct="1">
        <a:defRPr sz="1800" kern="1200">
          <a:solidFill>
            <a:schemeClr val="tx1"/>
          </a:solidFill>
          <a:latin typeface="+mn-lt"/>
          <a:ea typeface="+mn-ea"/>
          <a:cs typeface="+mn-cs"/>
        </a:defRPr>
      </a:lvl8pPr>
      <a:lvl9pPr marL="3653136" algn="l" defTabSz="9132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文本框 9"/>
          <p:cNvSpPr txBox="1"/>
          <p:nvPr userDrawn="1"/>
        </p:nvSpPr>
        <p:spPr>
          <a:xfrm>
            <a:off x="2908936" y="1814515"/>
            <a:ext cx="3547586" cy="1188782"/>
          </a:xfrm>
          <a:prstGeom prst="rect">
            <a:avLst/>
          </a:prstGeom>
          <a:noFill/>
        </p:spPr>
        <p:txBody>
          <a:bodyPr wrap="square" lIns="91434" tIns="45717" rIns="91434" bIns="45717" rtlCol="0" anchor="t">
            <a:spAutoFit/>
          </a:bodyPr>
          <a:lstStyle/>
          <a:p>
            <a:pPr defTabSz="457166"/>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sz="1400"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作品，</a:t>
            </a:r>
          </a:p>
          <a:p>
            <a:pPr defTabSz="457166"/>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pPr defTabSz="457166"/>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pPr defTabSz="457166"/>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pPr defTabSz="457166"/>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8158071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49"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38" indent="-171438" algn="l" defTabSz="685749"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27" indent="-171438" algn="l" defTabSz="685749" rtl="0" eaLnBrk="1" fontAlgn="auto" latinLnBrk="0" hangingPunct="1">
        <a:lnSpc>
          <a:spcPct val="120000"/>
        </a:lnSpc>
        <a:spcBef>
          <a:spcPts val="375"/>
        </a:spcBef>
        <a:buSzPct val="75000"/>
        <a:buFont typeface="Arial" panose="020B0604020202020204" pitchFamily="34" charset="0"/>
        <a:buChar char="•"/>
        <a:defRPr sz="1700" kern="1200">
          <a:solidFill>
            <a:schemeClr val="tx1">
              <a:lumMod val="75000"/>
              <a:lumOff val="25000"/>
            </a:schemeClr>
          </a:solidFill>
          <a:latin typeface="微软雅黑" panose="020B0503020204020204" charset="-122"/>
          <a:ea typeface="微软雅黑" panose="020B0503020204020204" charset="-122"/>
          <a:cs typeface="+mn-cs"/>
        </a:defRPr>
      </a:lvl2pPr>
      <a:lvl3pPr marL="755752" indent="-171438" algn="l" defTabSz="685749"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867" indent="-171438" algn="l" defTabSz="685749" rtl="0" eaLnBrk="1" fontAlgn="auto" latinLnBrk="0" hangingPunct="1">
        <a:lnSpc>
          <a:spcPct val="100000"/>
        </a:lnSpc>
        <a:spcBef>
          <a:spcPts val="375"/>
        </a:spcBef>
        <a:buSzPct val="75000"/>
        <a:buFont typeface="Arial" panose="020B0604020202020204" pitchFamily="34" charset="0"/>
        <a:buChar char="˃"/>
        <a:defRPr sz="1400" kern="1200">
          <a:solidFill>
            <a:schemeClr val="tx1">
              <a:lumMod val="50000"/>
              <a:lumOff val="50000"/>
            </a:schemeClr>
          </a:solidFill>
          <a:latin typeface="微软雅黑" panose="020B0503020204020204" charset="-122"/>
          <a:ea typeface="微软雅黑" panose="020B0503020204020204" charset="-122"/>
          <a:cs typeface="+mn-cs"/>
        </a:defRPr>
      </a:lvl4pPr>
      <a:lvl5pPr marL="1457693" indent="-171438" algn="l" defTabSz="685749" rtl="0" eaLnBrk="1" fontAlgn="auto" latinLnBrk="0" hangingPunct="1">
        <a:lnSpc>
          <a:spcPct val="90000"/>
        </a:lnSpc>
        <a:spcBef>
          <a:spcPts val="375"/>
        </a:spcBef>
        <a:buSzPct val="75000"/>
        <a:buFont typeface="Arial" panose="020B0604020202020204" pitchFamily="34" charset="0"/>
        <a:buChar char="˃"/>
        <a:defRPr sz="1400" kern="1200">
          <a:solidFill>
            <a:schemeClr val="tx1">
              <a:lumMod val="50000"/>
              <a:lumOff val="50000"/>
            </a:schemeClr>
          </a:solidFill>
          <a:latin typeface="微软雅黑" panose="020B0503020204020204" charset="-122"/>
          <a:ea typeface="微软雅黑" panose="020B0503020204020204"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1134427" y="-436721"/>
            <a:ext cx="10149364" cy="5993130"/>
            <a:chOff x="0" y="0"/>
            <a:chExt cx="12192000" cy="6858000"/>
          </a:xfrm>
        </p:grpSpPr>
        <p:pic>
          <p:nvPicPr>
            <p:cNvPr id="8" name="图片 7"/>
            <p:cNvPicPr>
              <a:picLocks noChangeAspect="1"/>
            </p:cNvPicPr>
            <p:nvPr userDrawn="1"/>
          </p:nvPicPr>
          <p:blipFill rotWithShape="1">
            <a:blip r:embed="rId13">
              <a:extLst>
                <a:ext uri="{28A0092B-C50C-407E-A947-70E740481C1C}">
                  <a14:useLocalDpi xmlns:a14="http://schemas.microsoft.com/office/drawing/2010/main" val="0"/>
                </a:ext>
              </a:extLst>
            </a:blip>
            <a:srcRect t="5074" b="59828"/>
            <a:stretch>
              <a:fillRect/>
            </a:stretch>
          </p:blipFill>
          <p:spPr>
            <a:xfrm>
              <a:off x="0" y="0"/>
              <a:ext cx="12192000" cy="2995864"/>
            </a:xfrm>
            <a:prstGeom prst="rect">
              <a:avLst/>
            </a:prstGeom>
          </p:spPr>
        </p:pic>
        <p:pic>
          <p:nvPicPr>
            <p:cNvPr id="9" name="图片 8"/>
            <p:cNvPicPr>
              <a:picLocks noChangeAspect="1"/>
            </p:cNvPicPr>
            <p:nvPr userDrawn="1"/>
          </p:nvPicPr>
          <p:blipFill rotWithShape="1">
            <a:blip r:embed="rId13">
              <a:extLst>
                <a:ext uri="{28A0092B-C50C-407E-A947-70E740481C1C}">
                  <a14:useLocalDpi xmlns:a14="http://schemas.microsoft.com/office/drawing/2010/main" val="0"/>
                </a:ext>
              </a:extLst>
            </a:blip>
            <a:srcRect t="6483" b="59828"/>
            <a:stretch>
              <a:fillRect/>
            </a:stretch>
          </p:blipFill>
          <p:spPr>
            <a:xfrm flipV="1">
              <a:off x="0" y="3982453"/>
              <a:ext cx="12192000" cy="2875547"/>
            </a:xfrm>
            <a:prstGeom prst="rect">
              <a:avLst/>
            </a:prstGeom>
          </p:spPr>
        </p:pic>
      </p:grpSp>
      <p:sp>
        <p:nvSpPr>
          <p:cNvPr id="10" name="文本框 9"/>
          <p:cNvSpPr txBox="1"/>
          <p:nvPr userDrawn="1"/>
        </p:nvSpPr>
        <p:spPr>
          <a:xfrm>
            <a:off x="2908936" y="1814513"/>
            <a:ext cx="3547586" cy="1146468"/>
          </a:xfrm>
          <a:prstGeom prst="rect">
            <a:avLst/>
          </a:prstGeom>
          <a:noFill/>
        </p:spPr>
        <p:txBody>
          <a:bodyPr wrap="square" lIns="68580" tIns="34290" rIns="68580" bIns="34290" rtlCol="0" anchor="t">
            <a:spAutoFit/>
          </a:bodyPr>
          <a:lstStyle/>
          <a:p>
            <a:pPr defTabSz="685800"/>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sz="1400"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作品，</a:t>
            </a:r>
          </a:p>
          <a:p>
            <a:pPr defTabSz="685800"/>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pPr defTabSz="685800"/>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pPr defTabSz="685800"/>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pPr defTabSz="685800"/>
            <a:r>
              <a:rPr lang="zh-CN" altLang="en-US" sz="1400"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241016885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50" indent="-171450" algn="l" defTabSz="685800"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59" indent="-171450" algn="l" defTabSz="685800" rtl="0" eaLnBrk="1" fontAlgn="auto" latinLnBrk="0" hangingPunct="1">
        <a:lnSpc>
          <a:spcPct val="120000"/>
        </a:lnSpc>
        <a:spcBef>
          <a:spcPts val="375"/>
        </a:spcBef>
        <a:buSzPct val="75000"/>
        <a:buFont typeface="Arial" panose="020B0604020202020204" pitchFamily="34" charset="0"/>
        <a:buChar char="•"/>
        <a:defRPr sz="1700" kern="1200">
          <a:solidFill>
            <a:schemeClr val="tx1">
              <a:lumMod val="75000"/>
              <a:lumOff val="25000"/>
            </a:schemeClr>
          </a:solidFill>
          <a:latin typeface="微软雅黑" panose="020B0503020204020204" charset="-122"/>
          <a:ea typeface="微软雅黑" panose="020B0503020204020204" charset="-122"/>
          <a:cs typeface="+mn-cs"/>
        </a:defRPr>
      </a:lvl2pPr>
      <a:lvl3pPr marL="755809" indent="-171450" algn="l" defTabSz="685800"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951" indent="-171450" algn="l" defTabSz="685800" rtl="0" eaLnBrk="1" fontAlgn="auto" latinLnBrk="0" hangingPunct="1">
        <a:lnSpc>
          <a:spcPct val="100000"/>
        </a:lnSpc>
        <a:spcBef>
          <a:spcPts val="375"/>
        </a:spcBef>
        <a:buSzPct val="75000"/>
        <a:buFont typeface="Arial" panose="020B0604020202020204" pitchFamily="34" charset="0"/>
        <a:buChar char="˃"/>
        <a:defRPr sz="1400" kern="1200">
          <a:solidFill>
            <a:schemeClr val="tx1">
              <a:lumMod val="50000"/>
              <a:lumOff val="50000"/>
            </a:schemeClr>
          </a:solidFill>
          <a:latin typeface="微软雅黑" panose="020B0503020204020204" charset="-122"/>
          <a:ea typeface="微软雅黑" panose="020B0503020204020204" charset="-122"/>
          <a:cs typeface="+mn-cs"/>
        </a:defRPr>
      </a:lvl4pPr>
      <a:lvl5pPr marL="1457801" indent="-171450" algn="l" defTabSz="685800" rtl="0" eaLnBrk="1" fontAlgn="auto" latinLnBrk="0" hangingPunct="1">
        <a:lnSpc>
          <a:spcPct val="90000"/>
        </a:lnSpc>
        <a:spcBef>
          <a:spcPts val="375"/>
        </a:spcBef>
        <a:buSzPct val="75000"/>
        <a:buFont typeface="Arial" panose="020B0604020202020204" pitchFamily="34" charset="0"/>
        <a:buChar char="˃"/>
        <a:defRPr sz="1400" kern="1200">
          <a:solidFill>
            <a:schemeClr val="tx1">
              <a:lumMod val="50000"/>
              <a:lumOff val="50000"/>
            </a:schemeClr>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1/29/2023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335905923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notesSlide" Target="../notesSlides/notesSlide13.xml"/><Relationship Id="rId7" Type="http://schemas.openxmlformats.org/officeDocument/2006/relationships/image" Target="../media/image32.jp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31.emf"/><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5.jpe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4.xml"/><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34.jpg"/><Relationship Id="rId5" Type="http://schemas.openxmlformats.org/officeDocument/2006/relationships/image" Target="../media/image36.png"/><Relationship Id="rId10" Type="http://schemas.openxmlformats.org/officeDocument/2006/relationships/image" Target="../media/image32.jpg"/><Relationship Id="rId4" Type="http://schemas.openxmlformats.org/officeDocument/2006/relationships/image" Target="../media/image5.jpeg"/><Relationship Id="rId9"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microsoft.com/office/2007/relationships/hdphoto" Target="../media/hdphoto3.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3" y="16900"/>
            <a:ext cx="9083916" cy="510970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5298" y="966266"/>
            <a:ext cx="6113408" cy="3402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2561" y="2950262"/>
            <a:ext cx="6378882" cy="210591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111" y="625364"/>
            <a:ext cx="975003" cy="10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986994" y="3669432"/>
            <a:ext cx="5042609" cy="761210"/>
          </a:xfrm>
          <a:prstGeom prst="rect">
            <a:avLst/>
          </a:prstGeom>
          <a:noFill/>
        </p:spPr>
        <p:txBody>
          <a:bodyPr wrap="none" lIns="68045" tIns="34024" rIns="68045" bIns="34024">
            <a:spAutoFit/>
          </a:bodyPr>
          <a:lstStyle/>
          <a:p>
            <a:pPr algn="ctr">
              <a:defRPr/>
            </a:pPr>
            <a:r>
              <a:rPr lang="en-US"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786" b="85714" l="1105" r="97514">
                        <a14:foregroundMark x1="71271" y1="50357" x2="68785" y2="56429"/>
                        <a14:foregroundMark x1="47790" y1="59286" x2="56906" y2="63214"/>
                        <a14:foregroundMark x1="12707" y1="23571" x2="27624" y2="67500"/>
                        <a14:foregroundMark x1="34530" y1="24643" x2="18232" y2="32857"/>
                        <a14:foregroundMark x1="12707" y1="23214" x2="8287" y2="50000"/>
                        <a14:foregroundMark x1="21271" y1="58214" x2="19061" y2="75714"/>
                      </a14:backgroundRemoval>
                    </a14:imgEffect>
                    <a14:imgEffect>
                      <a14:sharpenSoften amount="50000"/>
                    </a14:imgEffect>
                  </a14:imgLayer>
                </a14:imgProps>
              </a:ext>
              <a:ext uri="{28A0092B-C50C-407E-A947-70E740481C1C}">
                <a14:useLocalDpi xmlns:a14="http://schemas.microsoft.com/office/drawing/2010/main" val="0"/>
              </a:ext>
            </a:extLst>
          </a:blip>
          <a:srcRect t="8691" b="11637"/>
          <a:stretch/>
        </p:blipFill>
        <p:spPr bwMode="auto">
          <a:xfrm>
            <a:off x="4954550" y="2590800"/>
            <a:ext cx="4219199" cy="273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057400" y="-84766"/>
            <a:ext cx="5684545" cy="2833663"/>
            <a:chOff x="1098267" y="-166511"/>
            <a:chExt cx="4191000" cy="2114550"/>
          </a:xfrm>
        </p:grpSpPr>
        <p:sp>
          <p:nvSpPr>
            <p:cNvPr id="14" name="Cloud Callout 13"/>
            <p:cNvSpPr/>
            <p:nvPr/>
          </p:nvSpPr>
          <p:spPr>
            <a:xfrm>
              <a:off x="1098267" y="-166511"/>
              <a:ext cx="4191000" cy="2114550"/>
            </a:xfrm>
            <a:prstGeom prst="cloudCallout">
              <a:avLst>
                <a:gd name="adj1" fmla="val -43195"/>
                <a:gd name="adj2" fmla="val 55712"/>
              </a:avLst>
            </a:prstGeom>
            <a:solidFill>
              <a:schemeClr val="bg1"/>
            </a:solidFill>
            <a:ln>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47621" tIns="23811" rIns="47621" bIns="23811" rtlCol="0" anchor="ctr"/>
            <a:lstStyle/>
            <a:p>
              <a:pPr>
                <a:spcAft>
                  <a:spcPts val="0"/>
                </a:spcAft>
              </a:pPr>
              <a:r>
                <a:rPr lang="en-GB"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469070" y="227841"/>
              <a:ext cx="3613435" cy="1217254"/>
            </a:xfrm>
            <a:prstGeom prst="rect">
              <a:avLst/>
            </a:prstGeom>
            <a:noFill/>
          </p:spPr>
          <p:txBody>
            <a:bodyPr wrap="square" rtlCol="0">
              <a:spAutoFit/>
            </a:bodyPr>
            <a:lstStyle/>
            <a:p>
              <a:pPr>
                <a:spcAft>
                  <a:spcPts val="0"/>
                </a:spcAft>
              </a:pP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chưa</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SGK</a:t>
              </a:r>
              <a:r>
                <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8200" y="1332066"/>
            <a:ext cx="3704896" cy="3779207"/>
          </a:xfrm>
          <a:prstGeom prst="rect">
            <a:avLst/>
          </a:prstGeom>
        </p:spPr>
      </p:pic>
    </p:spTree>
    <p:extLst>
      <p:ext uri="{BB962C8B-B14F-4D97-AF65-F5344CB8AC3E}">
        <p14:creationId xmlns:p14="http://schemas.microsoft.com/office/powerpoint/2010/main" val="456207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142086" y="-357028"/>
            <a:ext cx="9916313" cy="5517948"/>
          </a:xfrm>
          <a:prstGeom prst="rect">
            <a:avLst/>
          </a:prstGeom>
        </p:spPr>
      </p:pic>
      <p:pic>
        <p:nvPicPr>
          <p:cNvPr id="7" name="图片 6">
            <a:extLst>
              <a:ext uri="{FF2B5EF4-FFF2-40B4-BE49-F238E27FC236}">
                <a16:creationId xmlns:a16="http://schemas.microsoft.com/office/drawing/2014/main" id="{B62D9C0D-1106-46B0-8515-E4B0A816D5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4" y="3409950"/>
            <a:ext cx="2514600" cy="1490822"/>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3523462" y="893924"/>
            <a:ext cx="2686051" cy="726394"/>
          </a:xfrm>
          <a:prstGeom prst="rect">
            <a:avLst/>
          </a:prstGeom>
          <a:noFill/>
        </p:spPr>
        <p:txBody>
          <a:bodyPr wrap="square" lIns="68478" tIns="34247" rIns="68478" bIns="34247" rtlCol="0" anchor="ctr">
            <a:spAutoFit/>
          </a:bodyPr>
          <a:lstStyle/>
          <a:p>
            <a:pPr algn="ctr">
              <a:lnSpc>
                <a:spcPct val="150000"/>
              </a:lnSpc>
            </a:pPr>
            <a:r>
              <a:rPr lang="en-US" altLang="zh-CN" sz="3300" b="1" u="sng" dirty="0" err="1">
                <a:solidFill>
                  <a:srgbClr val="7030A0"/>
                </a:solidFill>
                <a:latin typeface="iCiel Cadena" pitchFamily="2" charset="0"/>
                <a:ea typeface="小单纯体" panose="02010601030101010101" pitchFamily="2" charset="-122"/>
              </a:rPr>
              <a:t>Gợi</a:t>
            </a:r>
            <a:r>
              <a:rPr lang="en-US" altLang="zh-CN" sz="3300" b="1" u="sng" dirty="0">
                <a:solidFill>
                  <a:srgbClr val="7030A0"/>
                </a:solidFill>
                <a:latin typeface="iCiel Cadena" pitchFamily="2" charset="0"/>
                <a:ea typeface="小单纯体" panose="02010601030101010101" pitchFamily="2" charset="-122"/>
              </a:rPr>
              <a:t> ý</a:t>
            </a:r>
            <a:endParaRPr lang="zh-CN" altLang="en-US" sz="3300" b="1" u="sng" dirty="0">
              <a:solidFill>
                <a:srgbClr val="7030A0"/>
              </a:solidFill>
              <a:latin typeface="iCiel Cadena" pitchFamily="2" charset="0"/>
              <a:ea typeface="小单纯体" panose="02010601030101010101" pitchFamily="2" charset="-122"/>
            </a:endParaRPr>
          </a:p>
        </p:txBody>
      </p:sp>
      <p:sp>
        <p:nvSpPr>
          <p:cNvPr id="9" name="文本框 8">
            <a:extLst>
              <a:ext uri="{FF2B5EF4-FFF2-40B4-BE49-F238E27FC236}">
                <a16:creationId xmlns:a16="http://schemas.microsoft.com/office/drawing/2014/main" id="{7AB2551A-CED3-454F-B866-7825CADBBE4B}"/>
              </a:ext>
            </a:extLst>
          </p:cNvPr>
          <p:cNvSpPr txBox="1"/>
          <p:nvPr/>
        </p:nvSpPr>
        <p:spPr>
          <a:xfrm rot="21407037">
            <a:off x="2267302" y="1857313"/>
            <a:ext cx="6185130" cy="2223599"/>
          </a:xfrm>
          <a:prstGeom prst="rect">
            <a:avLst/>
          </a:prstGeom>
          <a:noFill/>
        </p:spPr>
        <p:txBody>
          <a:bodyPr wrap="square" lIns="68478" tIns="34247" rIns="68478" bIns="34247" rtlCol="0">
            <a:spAutoFit/>
          </a:bodyPr>
          <a:lstStyle/>
          <a:p>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2800" b="1" dirty="0">
                <a:latin typeface="Arial-Rounded" panose="020B0500000000000000" pitchFamily="34" charset="0"/>
                <a:ea typeface="Arial-Rounded" panose="020B0500000000000000" pitchFamily="34" charset="0"/>
                <a:cs typeface="Arial-Rounded" panose="020B0500000000000000" pitchFamily="34" charset="0"/>
              </a:rPr>
              <a:t> chi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275576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22" b="14426"/>
          <a:stretch/>
        </p:blipFill>
        <p:spPr>
          <a:xfrm>
            <a:off x="-1828800" y="-1619250"/>
            <a:ext cx="12543510" cy="6814978"/>
          </a:xfrm>
          <a:prstGeom prst="rect">
            <a:avLst/>
          </a:prstGeom>
        </p:spPr>
      </p:pic>
      <p:sp>
        <p:nvSpPr>
          <p:cNvPr id="8" name="文本框 7">
            <a:extLst>
              <a:ext uri="{FF2B5EF4-FFF2-40B4-BE49-F238E27FC236}">
                <a16:creationId xmlns:a16="http://schemas.microsoft.com/office/drawing/2014/main" id="{66738719-493A-4CD1-8B54-24360A2DC911}"/>
              </a:ext>
            </a:extLst>
          </p:cNvPr>
          <p:cNvSpPr txBox="1"/>
          <p:nvPr/>
        </p:nvSpPr>
        <p:spPr>
          <a:xfrm rot="21407037">
            <a:off x="3600383" y="518678"/>
            <a:ext cx="2686051" cy="752170"/>
          </a:xfrm>
          <a:prstGeom prst="rect">
            <a:avLst/>
          </a:prstGeom>
          <a:noFill/>
        </p:spPr>
        <p:txBody>
          <a:bodyPr wrap="square" lIns="68478" tIns="34247" rIns="68478" bIns="34247" rtlCol="0" anchor="ctr">
            <a:spAutoFit/>
          </a:bodyPr>
          <a:lstStyle/>
          <a:p>
            <a:pPr algn="ctr">
              <a:lnSpc>
                <a:spcPct val="150000"/>
              </a:lnSpc>
            </a:pPr>
            <a:r>
              <a:rPr lang="en-US" altLang="zh-CN" sz="3300" b="1" dirty="0" err="1">
                <a:solidFill>
                  <a:srgbClr val="7030A0"/>
                </a:solidFill>
                <a:latin typeface="iCiel Cadena" pitchFamily="2" charset="0"/>
                <a:ea typeface="小单纯体" panose="02010601030101010101" pitchFamily="2" charset="-122"/>
              </a:rPr>
              <a:t>Nội</a:t>
            </a:r>
            <a:r>
              <a:rPr lang="en-US" altLang="zh-CN" sz="3300" b="1" dirty="0">
                <a:solidFill>
                  <a:srgbClr val="7030A0"/>
                </a:solidFill>
                <a:latin typeface="iCiel Cadena" pitchFamily="2" charset="0"/>
                <a:ea typeface="小单纯体" panose="02010601030101010101" pitchFamily="2" charset="-122"/>
              </a:rPr>
              <a:t> dung</a:t>
            </a:r>
            <a:endParaRPr lang="zh-CN" altLang="en-US" sz="3300" b="1" dirty="0">
              <a:solidFill>
                <a:srgbClr val="7030A0"/>
              </a:solidFill>
              <a:latin typeface="iCiel Cadena" pitchFamily="2" charset="0"/>
              <a:ea typeface="小单纯体" panose="02010601030101010101" pitchFamily="2" charset="-122"/>
            </a:endParaRPr>
          </a:p>
        </p:txBody>
      </p:sp>
      <p:sp>
        <p:nvSpPr>
          <p:cNvPr id="9" name="文本框 8">
            <a:extLst>
              <a:ext uri="{FF2B5EF4-FFF2-40B4-BE49-F238E27FC236}">
                <a16:creationId xmlns:a16="http://schemas.microsoft.com/office/drawing/2014/main" id="{7AB2551A-CED3-454F-B866-7825CADBBE4B}"/>
              </a:ext>
            </a:extLst>
          </p:cNvPr>
          <p:cNvSpPr txBox="1"/>
          <p:nvPr/>
        </p:nvSpPr>
        <p:spPr>
          <a:xfrm rot="21407037">
            <a:off x="741757" y="1459951"/>
            <a:ext cx="8149108" cy="2223599"/>
          </a:xfrm>
          <a:prstGeom prst="rect">
            <a:avLst/>
          </a:prstGeom>
          <a:noFill/>
        </p:spPr>
        <p:txBody>
          <a:bodyPr wrap="square" lIns="68478" tIns="34247" rIns="68478" bIns="34247" rtlCol="0">
            <a:spAutoFit/>
          </a:bodyPr>
          <a:lstStyle/>
          <a:p>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bài </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latin typeface="Arial-Rounded" panose="020B0500000000000000" pitchFamily="34" charset="0"/>
                <a:ea typeface="Arial-Rounded" panose="020B0500000000000000" pitchFamily="34" charset="0"/>
                <a:cs typeface="Arial-Rounded" panose="020B0500000000000000" pitchFamily="34" charset="0"/>
              </a:rPr>
              <a:t>thơ</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latin typeface="Arial-Rounded" panose="020B0500000000000000" pitchFamily="34" charset="0"/>
                <a:ea typeface="Arial-Rounded" panose="020B0500000000000000" pitchFamily="34" charset="0"/>
                <a:cs typeface="Arial-Rounded" panose="020B0500000000000000" pitchFamily="34" charset="0"/>
              </a:rPr>
              <a:t>Quê</a:t>
            </a:r>
            <a:r>
              <a:rPr lang="en-GB" sz="2000" b="1" dirty="0">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latin typeface="Arial-Rounded" panose="020B0500000000000000" pitchFamily="34" charset="0"/>
                <a:ea typeface="Arial-Rounded" panose="020B0500000000000000" pitchFamily="34" charset="0"/>
                <a:cs typeface="Arial-Rounded" panose="020B0500000000000000" pitchFamily="34" charset="0"/>
              </a:rPr>
              <a:t>Hương</a:t>
            </a:r>
            <a:r>
              <a:rPr lang="vi-VN" sz="2000" b="1" dirty="0">
                <a:latin typeface="Arial-Rounded" panose="020B0500000000000000" pitchFamily="34" charset="0"/>
                <a:ea typeface="Arial-Rounded" panose="020B0500000000000000" pitchFamily="34" charset="0"/>
                <a:cs typeface="Arial-Rounded" panose="020B0500000000000000" pitchFamily="34" charset="0"/>
              </a:rPr>
              <a:t>, em thích nhất hình ảnh so sánh quê hương với đồng lúa vàng. Theo em, đây là một hình ảnh điển hình của làng quê Việt Nam với những đồng lúa vàng óng trải dài đến tận chân trời. Mùi lúa chín thơm phảng phất trong nắng chiều, thấp thoáng bóng dáng những người nông dân cần mẫn. Khung cảnh ấy tạo một cảm giác bình yên và để lại cho em rất nhiều ấn tượng.</a:t>
            </a:r>
          </a:p>
        </p:txBody>
      </p:sp>
    </p:spTree>
    <p:extLst>
      <p:ext uri="{BB962C8B-B14F-4D97-AF65-F5344CB8AC3E}">
        <p14:creationId xmlns:p14="http://schemas.microsoft.com/office/powerpoint/2010/main" val="2610060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152400" y="-21708"/>
            <a:ext cx="4440428" cy="5165208"/>
          </a:xfrm>
          <a:prstGeom prst="rect">
            <a:avLst/>
          </a:prstGeom>
        </p:spPr>
      </p:pic>
      <p:pic>
        <p:nvPicPr>
          <p:cNvPr id="6" name="PA_图片 6">
            <a:extLst>
              <a:ext uri="{FF2B5EF4-FFF2-40B4-BE49-F238E27FC236}">
                <a16:creationId xmlns:a16="http://schemas.microsoft.com/office/drawing/2014/main" id="{444D52FE-8165-4300-A967-CA134A5378D6}"/>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2743200" y="347828"/>
            <a:ext cx="6553200" cy="4222843"/>
          </a:xfrm>
          <a:prstGeom prst="rect">
            <a:avLst/>
          </a:prstGeom>
        </p:spPr>
      </p:pic>
      <p:sp>
        <p:nvSpPr>
          <p:cNvPr id="5" name="Rectangle 4"/>
          <p:cNvSpPr/>
          <p:nvPr/>
        </p:nvSpPr>
        <p:spPr>
          <a:xfrm>
            <a:off x="3690360" y="1683733"/>
            <a:ext cx="4343400" cy="1446439"/>
          </a:xfrm>
          <a:prstGeom prst="rect">
            <a:avLst/>
          </a:prstGeom>
        </p:spPr>
        <p:txBody>
          <a:bodyPr wrap="square" lIns="91332" tIns="45665" rIns="91332" bIns="45665">
            <a:spAutoFit/>
          </a:bodyPr>
          <a:lstStyle/>
          <a:p>
            <a:pPr algn="ctr" defTabSz="1010732">
              <a:defRPr/>
            </a:pPr>
            <a:r>
              <a:rPr lang="vi-VN" altLang="zh-CN" sz="4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TRAO ĐỔI TRƯỚC LỚP</a:t>
            </a:r>
          </a:p>
        </p:txBody>
      </p:sp>
    </p:spTree>
    <p:extLst>
      <p:ext uri="{BB962C8B-B14F-4D97-AF65-F5344CB8AC3E}">
        <p14:creationId xmlns:p14="http://schemas.microsoft.com/office/powerpoint/2010/main" val="828337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3FB52-D41D-4185-999B-911B7FDB59BA}"/>
              </a:ext>
            </a:extLst>
          </p:cNvPr>
          <p:cNvSpPr txBox="1"/>
          <p:nvPr/>
        </p:nvSpPr>
        <p:spPr>
          <a:xfrm>
            <a:off x="1437774" y="209553"/>
            <a:ext cx="4963026"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77B5A7-5CB4-437E-BBFC-6FE6969E2F5F}"/>
              </a:ext>
            </a:extLst>
          </p:cNvPr>
          <p:cNvSpPr txBox="1"/>
          <p:nvPr/>
        </p:nvSpPr>
        <p:spPr>
          <a:xfrm>
            <a:off x="533400" y="1657350"/>
            <a:ext cx="3752150" cy="1177243"/>
          </a:xfrm>
          <a:prstGeom prst="rect">
            <a:avLst/>
          </a:prstGeom>
          <a:noFill/>
        </p:spPr>
        <p:txBody>
          <a:bodyPr wrap="square" lIns="68574" tIns="34289" rIns="68574" bIns="34289" rtlCol="0">
            <a:spAutoFit/>
          </a:bodyPr>
          <a:lstStyle/>
          <a:p>
            <a:pPr algn="ctr" defTabSz="685613"/>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GB"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GB"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GB"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GB"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60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GB"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nghe</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858452" y="1504950"/>
            <a:ext cx="4563273" cy="4275216"/>
          </a:xfrm>
          <a:prstGeom prst="rect">
            <a:avLst/>
          </a:prstGeom>
        </p:spPr>
      </p:pic>
    </p:spTree>
    <p:extLst>
      <p:ext uri="{BB962C8B-B14F-4D97-AF65-F5344CB8AC3E}">
        <p14:creationId xmlns:p14="http://schemas.microsoft.com/office/powerpoint/2010/main" val="2690520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8914" name="组合 22"/>
          <p:cNvGrpSpPr>
            <a:grpSpLocks/>
          </p:cNvGrpSpPr>
          <p:nvPr/>
        </p:nvGrpSpPr>
        <p:grpSpPr bwMode="auto">
          <a:xfrm>
            <a:off x="6383341" y="368302"/>
            <a:ext cx="1195387" cy="3702050"/>
            <a:chOff x="8510954" y="1041034"/>
            <a:chExt cx="1594894" cy="4937735"/>
          </a:xfrm>
        </p:grpSpPr>
        <p:sp>
          <p:nvSpPr>
            <p:cNvPr id="24" name="矩形 23"/>
            <p:cNvSpPr/>
            <p:nvPr/>
          </p:nvSpPr>
          <p:spPr>
            <a:xfrm>
              <a:off x="8510954" y="3327807"/>
              <a:ext cx="739200" cy="265096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63">
                <a:defRPr/>
              </a:pPr>
              <a:endParaRPr lang="zh-CN" altLang="en-US" sz="1400">
                <a:solidFill>
                  <a:prstClr val="white"/>
                </a:solidFill>
                <a:cs typeface="Helvetica"/>
                <a:sym typeface="+mn-lt"/>
              </a:endParaRPr>
            </a:p>
          </p:txBody>
        </p:sp>
        <p:sp>
          <p:nvSpPr>
            <p:cNvPr id="25" name="矩形 24"/>
            <p:cNvSpPr/>
            <p:nvPr/>
          </p:nvSpPr>
          <p:spPr>
            <a:xfrm>
              <a:off x="9366648" y="1041034"/>
              <a:ext cx="739200" cy="265096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63">
                <a:defRPr/>
              </a:pPr>
              <a:endParaRPr lang="zh-CN" altLang="en-US" sz="1400">
                <a:solidFill>
                  <a:prstClr val="white"/>
                </a:solidFill>
                <a:cs typeface="Helvetica"/>
                <a:sym typeface="+mn-lt"/>
              </a:endParaRPr>
            </a:p>
          </p:txBody>
        </p:sp>
      </p:grpSp>
      <p:pic>
        <p:nvPicPr>
          <p:cNvPr id="5" name="PA_库_图片 4"/>
          <p:cNvPicPr>
            <a:picLocks noChangeAspect="1" noChangeArrowheads="1"/>
          </p:cNvPicPr>
          <p:nvPr>
            <p:custDataLst>
              <p:tags r:id="rId1"/>
            </p:custDataLst>
          </p:nvPr>
        </p:nvPicPr>
        <p:blipFill>
          <a:blip r:embed="rId5">
            <a:grayscl/>
            <a:biLevel thresh="50000"/>
            <a:extLst>
              <a:ext uri="{28A0092B-C50C-407E-A947-70E740481C1C}">
                <a14:useLocalDpi xmlns:a14="http://schemas.microsoft.com/office/drawing/2010/main" val="0"/>
              </a:ext>
            </a:extLst>
          </a:blip>
          <a:srcRect b="71786"/>
          <a:stretch>
            <a:fillRect/>
          </a:stretch>
        </p:blipFill>
        <p:spPr bwMode="auto">
          <a:xfrm>
            <a:off x="4276725" y="1690688"/>
            <a:ext cx="520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086" y="400052"/>
            <a:ext cx="6189663"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五角星 44"/>
          <p:cNvSpPr/>
          <p:nvPr/>
        </p:nvSpPr>
        <p:spPr>
          <a:xfrm rot="19967404">
            <a:off x="7294567" y="1227138"/>
            <a:ext cx="344487" cy="342900"/>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19" name="五角星 45"/>
          <p:cNvSpPr/>
          <p:nvPr/>
        </p:nvSpPr>
        <p:spPr>
          <a:xfrm>
            <a:off x="6632586" y="1517650"/>
            <a:ext cx="188913" cy="190500"/>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20" name="五角星 46"/>
          <p:cNvSpPr/>
          <p:nvPr/>
        </p:nvSpPr>
        <p:spPr>
          <a:xfrm>
            <a:off x="7966075" y="1928815"/>
            <a:ext cx="139700" cy="139700"/>
          </a:xfrm>
          <a:prstGeom prst="star5">
            <a:avLst>
              <a:gd name="adj" fmla="val 23926"/>
              <a:gd name="hf" fmla="val 105146"/>
              <a:gd name="vf" fmla="val 110557"/>
            </a:avLst>
          </a:prstGeom>
          <a:blipFill dpi="0" rotWithShape="1">
            <a:blip r:embed="rId8"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21" name="五角星 50"/>
          <p:cNvSpPr/>
          <p:nvPr/>
        </p:nvSpPr>
        <p:spPr>
          <a:xfrm rot="19922997">
            <a:off x="8112125" y="1641477"/>
            <a:ext cx="107950" cy="107950"/>
          </a:xfrm>
          <a:prstGeom prst="star5">
            <a:avLst>
              <a:gd name="adj" fmla="val 23926"/>
              <a:gd name="hf" fmla="val 105146"/>
              <a:gd name="vf" fmla="val 110557"/>
            </a:avLst>
          </a:prstGeom>
          <a:blipFill dpi="0" rotWithShape="1">
            <a:blip r:embed="rId9"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pic>
        <p:nvPicPr>
          <p:cNvPr id="22" name="Picture 5" descr="C:\Users\Administrator\Desktop\小鸟.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93038" y="577850"/>
            <a:ext cx="62706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299" y="1"/>
            <a:ext cx="11017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19"/>
          <p:cNvSpPr>
            <a:spLocks noChangeArrowheads="1"/>
          </p:cNvSpPr>
          <p:nvPr/>
        </p:nvSpPr>
        <p:spPr bwMode="auto">
          <a:xfrm>
            <a:off x="4148140" y="1928816"/>
            <a:ext cx="2884487" cy="204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2" tIns="45665" rIns="91332" bIns="45665">
            <a:spAutoFit/>
          </a:bodyPr>
          <a:lstStyle>
            <a:lvl1pPr defTabSz="547688">
              <a:defRPr>
                <a:solidFill>
                  <a:schemeClr val="tx1"/>
                </a:solidFill>
                <a:latin typeface="Calibri" pitchFamily="34" charset="0"/>
                <a:cs typeface="Helvetica" pitchFamily="34" charset="0"/>
              </a:defRPr>
            </a:lvl1pPr>
            <a:lvl2pPr marL="742950" indent="-285750" defTabSz="547688">
              <a:defRPr>
                <a:solidFill>
                  <a:schemeClr val="tx1"/>
                </a:solidFill>
                <a:latin typeface="Calibri" pitchFamily="34" charset="0"/>
                <a:cs typeface="Helvetica" pitchFamily="34" charset="0"/>
              </a:defRPr>
            </a:lvl2pPr>
            <a:lvl3pPr marL="1143000" indent="-228600" defTabSz="547688">
              <a:defRPr>
                <a:solidFill>
                  <a:schemeClr val="tx1"/>
                </a:solidFill>
                <a:latin typeface="Calibri" pitchFamily="34" charset="0"/>
                <a:cs typeface="Helvetica" pitchFamily="34" charset="0"/>
              </a:defRPr>
            </a:lvl3pPr>
            <a:lvl4pPr marL="1600200" indent="-228600" defTabSz="547688">
              <a:defRPr>
                <a:solidFill>
                  <a:schemeClr val="tx1"/>
                </a:solidFill>
                <a:latin typeface="Calibri" pitchFamily="34" charset="0"/>
                <a:cs typeface="Helvetica" pitchFamily="34" charset="0"/>
              </a:defRPr>
            </a:lvl4pPr>
            <a:lvl5pPr marL="2057400" indent="-228600" defTabSz="547688">
              <a:defRPr>
                <a:solidFill>
                  <a:schemeClr val="tx1"/>
                </a:solidFill>
                <a:latin typeface="Calibri" pitchFamily="34" charset="0"/>
                <a:cs typeface="Helvetica" pitchFamily="34" charset="0"/>
              </a:defRPr>
            </a:lvl5pPr>
            <a:lvl6pPr marL="2514600" indent="-228600" defTabSz="547688"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defTabSz="547688"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defTabSz="547688"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defTabSz="547688" eaLnBrk="0" fontAlgn="base" hangingPunct="0">
              <a:spcBef>
                <a:spcPct val="0"/>
              </a:spcBef>
              <a:spcAft>
                <a:spcPct val="0"/>
              </a:spcAft>
              <a:defRPr>
                <a:solidFill>
                  <a:schemeClr val="tx1"/>
                </a:solidFill>
                <a:latin typeface="Calibri" pitchFamily="34" charset="0"/>
                <a:cs typeface="Helvetica" pitchFamily="34" charset="0"/>
              </a:defRPr>
            </a:lvl9pPr>
          </a:lstStyle>
          <a:p>
            <a:pPr algn="ctr" fontAlgn="base">
              <a:lnSpc>
                <a:spcPct val="150000"/>
              </a:lnSpc>
              <a:spcBef>
                <a:spcPct val="0"/>
              </a:spcBef>
              <a:spcAft>
                <a:spcPct val="0"/>
              </a:spcAft>
            </a:pPr>
            <a:r>
              <a:rPr lang="en-US" altLang="zh-CN" sz="4500">
                <a:solidFill>
                  <a:srgbClr val="0070C0"/>
                </a:solidFill>
                <a:latin typeface="Arial-Rounded" pitchFamily="34" charset="0"/>
                <a:ea typeface="SimSun" pitchFamily="2" charset="-122"/>
                <a:cs typeface="Arial-Rounded" pitchFamily="34" charset="0"/>
                <a:sym typeface="+mn-ea"/>
              </a:rPr>
              <a:t>Củng cố dặn dò</a:t>
            </a:r>
          </a:p>
        </p:txBody>
      </p:sp>
    </p:spTree>
    <p:extLst>
      <p:ext uri="{BB962C8B-B14F-4D97-AF65-F5344CB8AC3E}">
        <p14:creationId xmlns:p14="http://schemas.microsoft.com/office/powerpoint/2010/main" val="4113233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39938" name="组合 11"/>
          <p:cNvGrpSpPr>
            <a:grpSpLocks/>
          </p:cNvGrpSpPr>
          <p:nvPr/>
        </p:nvGrpSpPr>
        <p:grpSpPr bwMode="auto">
          <a:xfrm>
            <a:off x="6383341" y="781050"/>
            <a:ext cx="1195387" cy="3703638"/>
            <a:chOff x="8510954" y="1041034"/>
            <a:chExt cx="1594894" cy="4937735"/>
          </a:xfrm>
        </p:grpSpPr>
        <p:sp>
          <p:nvSpPr>
            <p:cNvPr id="13" name="矩形 12"/>
            <p:cNvSpPr/>
            <p:nvPr/>
          </p:nvSpPr>
          <p:spPr>
            <a:xfrm>
              <a:off x="8510954" y="3328943"/>
              <a:ext cx="739200" cy="2649826"/>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63">
                <a:defRPr/>
              </a:pPr>
              <a:endParaRPr lang="zh-CN" altLang="en-US" sz="1400">
                <a:solidFill>
                  <a:prstClr val="white"/>
                </a:solidFill>
                <a:cs typeface="Helvetica"/>
                <a:sym typeface="+mn-lt"/>
              </a:endParaRPr>
            </a:p>
          </p:txBody>
        </p:sp>
        <p:sp>
          <p:nvSpPr>
            <p:cNvPr id="15" name="矩形 14"/>
            <p:cNvSpPr/>
            <p:nvPr/>
          </p:nvSpPr>
          <p:spPr>
            <a:xfrm>
              <a:off x="9366648" y="1041034"/>
              <a:ext cx="739200" cy="2649826"/>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4963">
                <a:defRPr/>
              </a:pPr>
              <a:endParaRPr lang="zh-CN" altLang="en-US" sz="1400">
                <a:solidFill>
                  <a:prstClr val="white"/>
                </a:solidFill>
                <a:cs typeface="Helvetica"/>
                <a:sym typeface="+mn-lt"/>
              </a:endParaRPr>
            </a:p>
          </p:txBody>
        </p:sp>
      </p:grpSp>
      <p:pic>
        <p:nvPicPr>
          <p:cNvPr id="18" name="PA_图片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42892" y="517525"/>
            <a:ext cx="6307137"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99" y="1"/>
            <a:ext cx="11017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片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382598"/>
            <a:ext cx="3709988"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7641" y="23813"/>
            <a:ext cx="139223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五角星 40"/>
          <p:cNvSpPr/>
          <p:nvPr/>
        </p:nvSpPr>
        <p:spPr>
          <a:xfrm rot="19903756">
            <a:off x="4521211" y="3316290"/>
            <a:ext cx="593725" cy="595312"/>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16" name="五角星 41"/>
          <p:cNvSpPr/>
          <p:nvPr/>
        </p:nvSpPr>
        <p:spPr>
          <a:xfrm rot="21380687">
            <a:off x="3662363" y="4527550"/>
            <a:ext cx="342900" cy="342900"/>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17" name="五角星 42"/>
          <p:cNvSpPr/>
          <p:nvPr/>
        </p:nvSpPr>
        <p:spPr>
          <a:xfrm rot="19938392">
            <a:off x="4725999" y="4479925"/>
            <a:ext cx="274637" cy="274638"/>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19" name="五角星 43"/>
          <p:cNvSpPr/>
          <p:nvPr/>
        </p:nvSpPr>
        <p:spPr>
          <a:xfrm rot="19938392">
            <a:off x="4227524" y="4217989"/>
            <a:ext cx="274637" cy="273050"/>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32" tIns="45665" rIns="91332" bIns="45665" anchor="ctr"/>
          <a:lstStyle/>
          <a:p>
            <a:pPr algn="ctr" defTabSz="684963">
              <a:defRPr/>
            </a:pPr>
            <a:endParaRPr lang="zh-CN" altLang="en-US" sz="1400">
              <a:solidFill>
                <a:prstClr val="white"/>
              </a:solidFill>
              <a:cs typeface="Helvetica"/>
              <a:sym typeface="+mn-lt"/>
            </a:endParaRPr>
          </a:p>
        </p:txBody>
      </p:sp>
      <p:sp>
        <p:nvSpPr>
          <p:cNvPr id="22" name="文本框 34"/>
          <p:cNvSpPr txBox="1">
            <a:spLocks noChangeArrowheads="1"/>
          </p:cNvSpPr>
          <p:nvPr/>
        </p:nvSpPr>
        <p:spPr bwMode="auto">
          <a:xfrm>
            <a:off x="1378758" y="1774825"/>
            <a:ext cx="3841750" cy="147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2" tIns="45665" rIns="91332" bIns="45665">
            <a:spAutoFit/>
          </a:bodyPr>
          <a:lstStyle>
            <a:lvl1pPr>
              <a:defRPr>
                <a:solidFill>
                  <a:schemeClr val="tx1"/>
                </a:solidFill>
                <a:latin typeface="Calibri" pitchFamily="34" charset="0"/>
                <a:cs typeface="Helvetica" pitchFamily="34" charset="0"/>
              </a:defRPr>
            </a:lvl1pPr>
            <a:lvl2pPr marL="742950" indent="-285750">
              <a:defRPr>
                <a:solidFill>
                  <a:schemeClr val="tx1"/>
                </a:solidFill>
                <a:latin typeface="Calibri" pitchFamily="34" charset="0"/>
                <a:cs typeface="Helvetica" pitchFamily="34" charset="0"/>
              </a:defRPr>
            </a:lvl2pPr>
            <a:lvl3pPr marL="1143000" indent="-228600">
              <a:defRPr>
                <a:solidFill>
                  <a:schemeClr val="tx1"/>
                </a:solidFill>
                <a:latin typeface="Calibri" pitchFamily="34" charset="0"/>
                <a:cs typeface="Helvetica" pitchFamily="34" charset="0"/>
              </a:defRPr>
            </a:lvl3pPr>
            <a:lvl4pPr marL="1600200" indent="-228600">
              <a:defRPr>
                <a:solidFill>
                  <a:schemeClr val="tx1"/>
                </a:solidFill>
                <a:latin typeface="Calibri" pitchFamily="34" charset="0"/>
                <a:cs typeface="Helvetica" pitchFamily="34" charset="0"/>
              </a:defRPr>
            </a:lvl4pPr>
            <a:lvl5pPr marL="2057400" indent="-228600">
              <a:defRPr>
                <a:solidFill>
                  <a:schemeClr val="tx1"/>
                </a:solidFill>
                <a:latin typeface="Calibri" pitchFamily="34" charset="0"/>
                <a:cs typeface="Helvetica" pitchFamily="34" charset="0"/>
              </a:defRPr>
            </a:lvl5pPr>
            <a:lvl6pPr marL="2514600" indent="-228600"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eaLnBrk="0" fontAlgn="base" hangingPunct="0">
              <a:spcBef>
                <a:spcPct val="0"/>
              </a:spcBef>
              <a:spcAft>
                <a:spcPct val="0"/>
              </a:spcAft>
              <a:defRPr>
                <a:solidFill>
                  <a:schemeClr val="tx1"/>
                </a:solidFill>
                <a:latin typeface="Calibri" pitchFamily="34" charset="0"/>
                <a:cs typeface="Helvetica" pitchFamily="34" charset="0"/>
              </a:defRPr>
            </a:lvl9pPr>
          </a:lstStyle>
          <a:p>
            <a:pPr algn="ctr" fontAlgn="base">
              <a:spcBef>
                <a:spcPct val="0"/>
              </a:spcBef>
              <a:spcAft>
                <a:spcPct val="0"/>
              </a:spcAft>
            </a:pPr>
            <a:r>
              <a:rPr lang="en-US" altLang="zh-CN" sz="4500" b="1">
                <a:solidFill>
                  <a:srgbClr val="FF3399"/>
                </a:solidFill>
                <a:latin typeface="Arial-Rounded" pitchFamily="34" charset="0"/>
                <a:ea typeface="SimSun" pitchFamily="2" charset="-122"/>
                <a:cs typeface="Arial-Rounded" pitchFamily="34" charset="0"/>
                <a:sym typeface="Century Gothic" pitchFamily="34" charset="0"/>
              </a:rPr>
              <a:t>Tạm biệt và hẹn gặp lại</a:t>
            </a:r>
            <a:endParaRPr lang="zh-CN" altLang="en-US" sz="4500" b="1">
              <a:solidFill>
                <a:srgbClr val="FF3399"/>
              </a:solidFill>
              <a:latin typeface="Arial-Rounded" pitchFamily="34" charset="0"/>
              <a:ea typeface="SimSun" pitchFamily="2" charset="-122"/>
              <a:cs typeface="Arial-Rounded" pitchFamily="34" charset="0"/>
              <a:sym typeface="Century Gothic" pitchFamily="34" charset="0"/>
            </a:endParaRPr>
          </a:p>
        </p:txBody>
      </p:sp>
    </p:spTree>
    <p:extLst>
      <p:ext uri="{BB962C8B-B14F-4D97-AF65-F5344CB8AC3E}">
        <p14:creationId xmlns:p14="http://schemas.microsoft.com/office/powerpoint/2010/main" val="422231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 name="图片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60" y="503826"/>
            <a:ext cx="6851639"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99" y="1"/>
            <a:ext cx="11017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9"/>
          <p:cNvSpPr>
            <a:spLocks noChangeArrowheads="1"/>
          </p:cNvSpPr>
          <p:nvPr/>
        </p:nvSpPr>
        <p:spPr bwMode="auto">
          <a:xfrm>
            <a:off x="2016129" y="1581150"/>
            <a:ext cx="4203700" cy="120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2" tIns="45665" rIns="91332" bIns="45665">
            <a:spAutoFit/>
          </a:bodyPr>
          <a:lstStyle>
            <a:lvl1pPr defTabSz="547688">
              <a:defRPr>
                <a:solidFill>
                  <a:schemeClr val="tx1"/>
                </a:solidFill>
                <a:latin typeface="Calibri" pitchFamily="34" charset="0"/>
                <a:cs typeface="Helvetica" pitchFamily="34" charset="0"/>
              </a:defRPr>
            </a:lvl1pPr>
            <a:lvl2pPr marL="742950" indent="-285750" defTabSz="547688">
              <a:defRPr>
                <a:solidFill>
                  <a:schemeClr val="tx1"/>
                </a:solidFill>
                <a:latin typeface="Calibri" pitchFamily="34" charset="0"/>
                <a:cs typeface="Helvetica" pitchFamily="34" charset="0"/>
              </a:defRPr>
            </a:lvl2pPr>
            <a:lvl3pPr marL="1143000" indent="-228600" defTabSz="547688">
              <a:defRPr>
                <a:solidFill>
                  <a:schemeClr val="tx1"/>
                </a:solidFill>
                <a:latin typeface="Calibri" pitchFamily="34" charset="0"/>
                <a:cs typeface="Helvetica" pitchFamily="34" charset="0"/>
              </a:defRPr>
            </a:lvl3pPr>
            <a:lvl4pPr marL="1600200" indent="-228600" defTabSz="547688">
              <a:defRPr>
                <a:solidFill>
                  <a:schemeClr val="tx1"/>
                </a:solidFill>
                <a:latin typeface="Calibri" pitchFamily="34" charset="0"/>
                <a:cs typeface="Helvetica" pitchFamily="34" charset="0"/>
              </a:defRPr>
            </a:lvl4pPr>
            <a:lvl5pPr marL="2057400" indent="-228600" defTabSz="547688">
              <a:defRPr>
                <a:solidFill>
                  <a:schemeClr val="tx1"/>
                </a:solidFill>
                <a:latin typeface="Calibri" pitchFamily="34" charset="0"/>
                <a:cs typeface="Helvetica" pitchFamily="34" charset="0"/>
              </a:defRPr>
            </a:lvl5pPr>
            <a:lvl6pPr marL="2514600" indent="-228600" defTabSz="547688" eaLnBrk="0" fontAlgn="base" hangingPunct="0">
              <a:spcBef>
                <a:spcPct val="0"/>
              </a:spcBef>
              <a:spcAft>
                <a:spcPct val="0"/>
              </a:spcAft>
              <a:defRPr>
                <a:solidFill>
                  <a:schemeClr val="tx1"/>
                </a:solidFill>
                <a:latin typeface="Calibri" pitchFamily="34" charset="0"/>
                <a:cs typeface="Helvetica" pitchFamily="34" charset="0"/>
              </a:defRPr>
            </a:lvl6pPr>
            <a:lvl7pPr marL="2971800" indent="-228600" defTabSz="547688" eaLnBrk="0" fontAlgn="base" hangingPunct="0">
              <a:spcBef>
                <a:spcPct val="0"/>
              </a:spcBef>
              <a:spcAft>
                <a:spcPct val="0"/>
              </a:spcAft>
              <a:defRPr>
                <a:solidFill>
                  <a:schemeClr val="tx1"/>
                </a:solidFill>
                <a:latin typeface="Calibri" pitchFamily="34" charset="0"/>
                <a:cs typeface="Helvetica" pitchFamily="34" charset="0"/>
              </a:defRPr>
            </a:lvl7pPr>
            <a:lvl8pPr marL="3429000" indent="-228600" defTabSz="547688" eaLnBrk="0" fontAlgn="base" hangingPunct="0">
              <a:spcBef>
                <a:spcPct val="0"/>
              </a:spcBef>
              <a:spcAft>
                <a:spcPct val="0"/>
              </a:spcAft>
              <a:defRPr>
                <a:solidFill>
                  <a:schemeClr val="tx1"/>
                </a:solidFill>
                <a:latin typeface="Calibri" pitchFamily="34" charset="0"/>
                <a:cs typeface="Helvetica" pitchFamily="34" charset="0"/>
              </a:defRPr>
            </a:lvl8pPr>
            <a:lvl9pPr marL="3886200" indent="-228600" defTabSz="547688" eaLnBrk="0" fontAlgn="base" hangingPunct="0">
              <a:spcBef>
                <a:spcPct val="0"/>
              </a:spcBef>
              <a:spcAft>
                <a:spcPct val="0"/>
              </a:spcAft>
              <a:defRPr>
                <a:solidFill>
                  <a:schemeClr val="tx1"/>
                </a:solidFill>
                <a:latin typeface="Calibri" pitchFamily="34" charset="0"/>
                <a:cs typeface="Helvetica" pitchFamily="34" charset="0"/>
              </a:defRPr>
            </a:lvl9pPr>
          </a:lstStyle>
          <a:p>
            <a:pPr algn="ctr" fontAlgn="base">
              <a:lnSpc>
                <a:spcPct val="150000"/>
              </a:lnSpc>
              <a:spcBef>
                <a:spcPct val="0"/>
              </a:spcBef>
              <a:spcAft>
                <a:spcPct val="0"/>
              </a:spcAft>
            </a:pPr>
            <a:r>
              <a:rPr lang="en-US" altLang="zh-CN" sz="5600" dirty="0" err="1">
                <a:ln>
                  <a:solidFill>
                    <a:srgbClr val="0070C0"/>
                  </a:solidFill>
                </a:ln>
                <a:solidFill>
                  <a:srgbClr val="FF0000"/>
                </a:solidFill>
                <a:latin typeface="iCiel Cadena" panose="02000503000000020004" pitchFamily="2" charset="0"/>
                <a:ea typeface="SimSun" pitchFamily="2" charset="-122"/>
                <a:cs typeface="Arial-Rounded" pitchFamily="34" charset="0"/>
                <a:sym typeface="+mn-ea"/>
              </a:rPr>
              <a:t>Khởi</a:t>
            </a:r>
            <a:r>
              <a:rPr lang="en-US" altLang="zh-CN" sz="5600" dirty="0">
                <a:ln>
                  <a:solidFill>
                    <a:srgbClr val="0070C0"/>
                  </a:solidFill>
                </a:ln>
                <a:solidFill>
                  <a:srgbClr val="FF0000"/>
                </a:solidFill>
                <a:latin typeface="iCiel Cadena" panose="02000503000000020004" pitchFamily="2" charset="0"/>
                <a:ea typeface="SimSun" pitchFamily="2" charset="-122"/>
                <a:cs typeface="Arial-Rounded" pitchFamily="34" charset="0"/>
                <a:sym typeface="+mn-ea"/>
              </a:rPr>
              <a:t> </a:t>
            </a:r>
            <a:r>
              <a:rPr lang="en-US" altLang="zh-CN" sz="5600" dirty="0" err="1">
                <a:ln>
                  <a:solidFill>
                    <a:srgbClr val="0070C0"/>
                  </a:solidFill>
                </a:ln>
                <a:solidFill>
                  <a:srgbClr val="FF0000"/>
                </a:solidFill>
                <a:latin typeface="iCiel Cadena" panose="02000503000000020004" pitchFamily="2" charset="0"/>
                <a:ea typeface="SimSun" pitchFamily="2" charset="-122"/>
                <a:cs typeface="Arial-Rounded" pitchFamily="34" charset="0"/>
                <a:sym typeface="+mn-ea"/>
              </a:rPr>
              <a:t>động</a:t>
            </a:r>
            <a:endParaRPr lang="zh-CN" altLang="en-US" sz="5600" dirty="0">
              <a:ln>
                <a:solidFill>
                  <a:srgbClr val="0070C0"/>
                </a:solidFill>
              </a:ln>
              <a:solidFill>
                <a:srgbClr val="FF0000"/>
              </a:solidFill>
              <a:latin typeface="iCiel Cadena" panose="02000503000000020004" pitchFamily="2" charset="0"/>
              <a:ea typeface="SimSun" pitchFamily="2" charset="-122"/>
              <a:cs typeface="Arial-Rounded" pitchFamily="34" charset="0"/>
            </a:endParaRPr>
          </a:p>
        </p:txBody>
      </p:sp>
    </p:spTree>
    <p:extLst>
      <p:ext uri="{BB962C8B-B14F-4D97-AF65-F5344CB8AC3E}">
        <p14:creationId xmlns:p14="http://schemas.microsoft.com/office/powerpoint/2010/main" val="97847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bầu trời xanh xanh - bài hát bầu trời xanh - karaoke nhạc thiếu nhi - lien khuc thie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285750"/>
            <a:ext cx="7958667" cy="4476750"/>
          </a:xfrm>
          <a:prstGeom prst="rect">
            <a:avLst/>
          </a:prstGeom>
        </p:spPr>
      </p:pic>
    </p:spTree>
    <p:extLst>
      <p:ext uri="{BB962C8B-B14F-4D97-AF65-F5344CB8AC3E}">
        <p14:creationId xmlns:p14="http://schemas.microsoft.com/office/powerpoint/2010/main" val="482046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A_图片 2"/>
          <p:cNvPicPr>
            <a:picLocks noChangeAspect="1" noChangeArrowheads="1"/>
          </p:cNvPicPr>
          <p:nvPr>
            <p:custDataLst>
              <p:tags r:id="rId1"/>
            </p:custDataLst>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76200" y="89550"/>
            <a:ext cx="8991600" cy="45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99" y="1"/>
            <a:ext cx="11017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9"/>
          <p:cNvSpPr txBox="1">
            <a:spLocks noChangeArrowheads="1"/>
          </p:cNvSpPr>
          <p:nvPr/>
        </p:nvSpPr>
        <p:spPr bwMode="auto">
          <a:xfrm>
            <a:off x="692161" y="1352550"/>
            <a:ext cx="6851639" cy="150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403" tIns="60696" rIns="121403" bIns="6069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1214413" fontAlgn="base">
              <a:spcBef>
                <a:spcPct val="0"/>
              </a:spcBef>
              <a:spcAft>
                <a:spcPct val="0"/>
              </a:spcAft>
            </a:pPr>
            <a:r>
              <a:rPr lang="en-US" altLang="zh-CN" sz="4000">
                <a:solidFill>
                  <a:srgbClr val="0070C0"/>
                </a:solidFill>
                <a:latin typeface="Arial-Rounded" pitchFamily="34" charset="0"/>
                <a:cs typeface="Arial-Rounded" pitchFamily="34" charset="0"/>
                <a:sym typeface="+mn-lt"/>
              </a:rPr>
              <a:t>Nói và nghe</a:t>
            </a:r>
            <a:endParaRPr lang="en-US" altLang="zh-CN" sz="4000" dirty="0">
              <a:solidFill>
                <a:srgbClr val="0070C0"/>
              </a:solidFill>
              <a:latin typeface="Arial-Rounded" pitchFamily="34" charset="0"/>
              <a:cs typeface="Arial-Rounded" pitchFamily="34" charset="0"/>
              <a:sym typeface="+mn-lt"/>
            </a:endParaRPr>
          </a:p>
          <a:p>
            <a:pPr algn="ctr" defTabSz="1214413" fontAlgn="base">
              <a:spcBef>
                <a:spcPct val="0"/>
              </a:spcBef>
              <a:spcAft>
                <a:spcPct val="0"/>
              </a:spcAft>
            </a:pPr>
            <a:endParaRPr lang="en-US" altLang="zh-CN" sz="1000" dirty="0">
              <a:solidFill>
                <a:srgbClr val="FF0000"/>
              </a:solidFill>
              <a:latin typeface="Arial-Rounded" pitchFamily="34" charset="0"/>
              <a:cs typeface="Arial-Rounded" pitchFamily="34" charset="0"/>
              <a:sym typeface="+mn-lt"/>
            </a:endParaRPr>
          </a:p>
          <a:p>
            <a:pPr algn="ctr" defTabSz="911986" fontAlgn="base">
              <a:spcBef>
                <a:spcPct val="0"/>
              </a:spcBef>
              <a:spcAft>
                <a:spcPct val="0"/>
              </a:spcAft>
            </a:pPr>
            <a:r>
              <a:rPr lang="en-GB" altLang="zh-CN" sz="4000" b="1" dirty="0" err="1">
                <a:solidFill>
                  <a:srgbClr val="FF0000"/>
                </a:solidFill>
                <a:latin typeface="Arial-Rounded" pitchFamily="34" charset="0"/>
                <a:cs typeface="Arial-Rounded" pitchFamily="34" charset="0"/>
                <a:sym typeface="+mn-lt"/>
              </a:rPr>
              <a:t>Trao</a:t>
            </a:r>
            <a:r>
              <a:rPr lang="en-GB" altLang="zh-CN" sz="4000" b="1" dirty="0">
                <a:solidFill>
                  <a:srgbClr val="FF0000"/>
                </a:solidFill>
                <a:latin typeface="Arial-Rounded" pitchFamily="34" charset="0"/>
                <a:cs typeface="Arial-Rounded" pitchFamily="34" charset="0"/>
                <a:sym typeface="+mn-lt"/>
              </a:rPr>
              <a:t> </a:t>
            </a:r>
            <a:r>
              <a:rPr lang="en-GB" altLang="zh-CN" sz="4000" b="1" dirty="0" err="1">
                <a:solidFill>
                  <a:srgbClr val="FF0000"/>
                </a:solidFill>
                <a:latin typeface="Arial-Rounded" pitchFamily="34" charset="0"/>
                <a:cs typeface="Arial-Rounded" pitchFamily="34" charset="0"/>
                <a:sym typeface="+mn-lt"/>
              </a:rPr>
              <a:t>đổi</a:t>
            </a:r>
            <a:r>
              <a:rPr lang="en-GB" altLang="zh-CN" sz="4000" b="1" dirty="0">
                <a:solidFill>
                  <a:srgbClr val="FF0000"/>
                </a:solidFill>
                <a:latin typeface="Arial-Rounded" pitchFamily="34" charset="0"/>
                <a:cs typeface="Arial-Rounded" pitchFamily="34" charset="0"/>
                <a:sym typeface="+mn-lt"/>
              </a:rPr>
              <a:t>: </a:t>
            </a:r>
            <a:r>
              <a:rPr lang="en-GB" altLang="zh-CN" sz="4000" b="1" dirty="0" err="1">
                <a:solidFill>
                  <a:srgbClr val="FF0000"/>
                </a:solidFill>
                <a:latin typeface="Arial-Rounded" pitchFamily="34" charset="0"/>
                <a:cs typeface="Arial-Rounded" pitchFamily="34" charset="0"/>
                <a:sym typeface="+mn-lt"/>
              </a:rPr>
              <a:t>em</a:t>
            </a:r>
            <a:r>
              <a:rPr lang="en-GB" altLang="zh-CN" sz="4000" b="1" dirty="0">
                <a:solidFill>
                  <a:srgbClr val="FF0000"/>
                </a:solidFill>
                <a:latin typeface="Arial-Rounded" pitchFamily="34" charset="0"/>
                <a:cs typeface="Arial-Rounded" pitchFamily="34" charset="0"/>
                <a:sym typeface="+mn-lt"/>
              </a:rPr>
              <a:t> </a:t>
            </a:r>
            <a:r>
              <a:rPr lang="en-GB" altLang="zh-CN" sz="4000" b="1" dirty="0" err="1">
                <a:solidFill>
                  <a:srgbClr val="FF0000"/>
                </a:solidFill>
                <a:latin typeface="Arial-Rounded" pitchFamily="34" charset="0"/>
                <a:cs typeface="Arial-Rounded" pitchFamily="34" charset="0"/>
                <a:sym typeface="+mn-lt"/>
              </a:rPr>
              <a:t>đọc</a:t>
            </a:r>
            <a:r>
              <a:rPr lang="en-GB" altLang="zh-CN" sz="4000" b="1" dirty="0">
                <a:solidFill>
                  <a:srgbClr val="FF0000"/>
                </a:solidFill>
                <a:latin typeface="Arial-Rounded" pitchFamily="34" charset="0"/>
                <a:cs typeface="Arial-Rounded" pitchFamily="34" charset="0"/>
                <a:sym typeface="+mn-lt"/>
              </a:rPr>
              <a:t> </a:t>
            </a:r>
            <a:r>
              <a:rPr lang="en-GB" altLang="zh-CN" sz="4000" b="1" err="1">
                <a:solidFill>
                  <a:srgbClr val="FF0000"/>
                </a:solidFill>
                <a:latin typeface="Arial-Rounded" pitchFamily="34" charset="0"/>
                <a:cs typeface="Arial-Rounded" pitchFamily="34" charset="0"/>
                <a:sym typeface="+mn-lt"/>
              </a:rPr>
              <a:t>sách</a:t>
            </a:r>
            <a:r>
              <a:rPr lang="en-GB" altLang="zh-CN" sz="4000" b="1">
                <a:solidFill>
                  <a:srgbClr val="FF0000"/>
                </a:solidFill>
                <a:latin typeface="Arial-Rounded" pitchFamily="34" charset="0"/>
                <a:cs typeface="Arial-Rounded" pitchFamily="34" charset="0"/>
                <a:sym typeface="+mn-lt"/>
              </a:rPr>
              <a:t> báo</a:t>
            </a:r>
            <a:endParaRPr lang="en-GB" altLang="zh-CN" sz="4000" b="1" dirty="0">
              <a:solidFill>
                <a:srgbClr val="FF0000"/>
              </a:solidFill>
              <a:latin typeface="Arial-Rounded" pitchFamily="34" charset="0"/>
              <a:cs typeface="Arial-Rounded" pitchFamily="34" charset="0"/>
              <a:sym typeface="+mn-lt"/>
            </a:endParaRPr>
          </a:p>
        </p:txBody>
      </p:sp>
    </p:spTree>
    <p:extLst>
      <p:ext uri="{BB962C8B-B14F-4D97-AF65-F5344CB8AC3E}">
        <p14:creationId xmlns:p14="http://schemas.microsoft.com/office/powerpoint/2010/main" val="3547834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64105"/>
            <a:ext cx="5094288"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5">
            <a:extLst>
              <a:ext uri="{28A0092B-C50C-407E-A947-70E740481C1C}">
                <a14:useLocalDpi xmlns:a14="http://schemas.microsoft.com/office/drawing/2010/main" val="0"/>
              </a:ext>
            </a:extLst>
          </a:blip>
          <a:srcRect b="30969"/>
          <a:stretch>
            <a:fillRect/>
          </a:stretch>
        </p:blipFill>
        <p:spPr bwMode="auto">
          <a:xfrm>
            <a:off x="0" y="4051300"/>
            <a:ext cx="9144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noChangeArrowheads="1"/>
          </p:cNvPicPr>
          <p:nvPr/>
        </p:nvPicPr>
        <p:blipFill>
          <a:blip r:embed="rId6">
            <a:extLst>
              <a:ext uri="{28A0092B-C50C-407E-A947-70E740481C1C}">
                <a14:useLocalDpi xmlns:a14="http://schemas.microsoft.com/office/drawing/2010/main" val="0"/>
              </a:ext>
            </a:extLst>
          </a:blip>
          <a:srcRect l="8405" t="13437" b="3905"/>
          <a:stretch>
            <a:fillRect/>
          </a:stretch>
        </p:blipFill>
        <p:spPr bwMode="auto">
          <a:xfrm>
            <a:off x="11" y="0"/>
            <a:ext cx="3914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p:nvPr/>
        </p:nvGrpSpPr>
        <p:grpSpPr>
          <a:xfrm>
            <a:off x="2787250" y="1216529"/>
            <a:ext cx="1469951" cy="1332903"/>
            <a:chOff x="2210284" y="3447251"/>
            <a:chExt cx="826089" cy="809063"/>
          </a:xfrm>
        </p:grpSpPr>
        <p:sp>
          <p:nvSpPr>
            <p:cNvPr id="25" name="Oval 24"/>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5B9BD5">
                  <a:satMod val="175000"/>
                  <a:alpha val="40000"/>
                </a:srgbClr>
              </a:glow>
              <a:innerShdw blurRad="63500" dist="50800" dir="2700000">
                <a:prstClr val="black">
                  <a:alpha val="50000"/>
                </a:prstClr>
              </a:innerShdw>
            </a:effectLst>
          </p:spPr>
          <p:txBody>
            <a:bodyPr rtlCol="0" anchor="ctr"/>
            <a:lstStyle/>
            <a:p>
              <a:pPr algn="ctr" defTabSz="911929">
                <a:defRPr/>
              </a:pPr>
              <a:endParaRPr lang="en-US" sz="2000" kern="0">
                <a:solidFill>
                  <a:prstClr val="white"/>
                </a:solidFill>
                <a:latin typeface="Arial-Rounded"/>
              </a:endParaRPr>
            </a:p>
          </p:txBody>
        </p:sp>
        <p:pic>
          <p:nvPicPr>
            <p:cNvPr id="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a:picLocks noChangeAspect="1"/>
          </p:cNvPicPr>
          <p:nvPr/>
        </p:nvPicPr>
        <p:blipFill>
          <a:blip r:embed="rId11"/>
          <a:stretch>
            <a:fillRect/>
          </a:stretch>
        </p:blipFill>
        <p:spPr>
          <a:xfrm>
            <a:off x="1364546" y="2794702"/>
            <a:ext cx="2721448" cy="2667019"/>
          </a:xfrm>
          <a:prstGeom prst="rect">
            <a:avLst/>
          </a:prstGeom>
        </p:spPr>
      </p:pic>
      <p:sp>
        <p:nvSpPr>
          <p:cNvPr id="2" name="TextBox 1"/>
          <p:cNvSpPr txBox="1"/>
          <p:nvPr/>
        </p:nvSpPr>
        <p:spPr>
          <a:xfrm rot="21314932">
            <a:off x="4357525" y="1123950"/>
            <a:ext cx="3299171" cy="923330"/>
          </a:xfrm>
          <a:prstGeom prst="rect">
            <a:avLst/>
          </a:prstGeom>
          <a:noFill/>
        </p:spPr>
        <p:txBody>
          <a:bodyPr wrap="square" rtlCol="0">
            <a:spAutoFit/>
          </a:bodyPr>
          <a:lstStyle/>
          <a:p>
            <a:r>
              <a:rPr lang="en-GB" sz="5400" dirty="0" err="1">
                <a:ln>
                  <a:solidFill>
                    <a:srgbClr val="FF0000"/>
                  </a:solidFill>
                </a:ln>
                <a:solidFill>
                  <a:srgbClr val="0070C0"/>
                </a:solidFill>
                <a:latin typeface="iCiel Cadena" panose="02000503000000020004" pitchFamily="2" charset="0"/>
              </a:rPr>
              <a:t>Trao</a:t>
            </a:r>
            <a:r>
              <a:rPr lang="en-GB" sz="5400" dirty="0">
                <a:ln>
                  <a:solidFill>
                    <a:srgbClr val="FF0000"/>
                  </a:solidFill>
                </a:ln>
                <a:solidFill>
                  <a:srgbClr val="0070C0"/>
                </a:solidFill>
                <a:latin typeface="iCiel Cadena" panose="02000503000000020004" pitchFamily="2" charset="0"/>
              </a:rPr>
              <a:t> </a:t>
            </a:r>
            <a:r>
              <a:rPr lang="en-GB" sz="5400" dirty="0" err="1">
                <a:ln>
                  <a:solidFill>
                    <a:srgbClr val="FF0000"/>
                  </a:solidFill>
                </a:ln>
                <a:solidFill>
                  <a:srgbClr val="0070C0"/>
                </a:solidFill>
                <a:latin typeface="iCiel Cadena" panose="02000503000000020004" pitchFamily="2" charset="0"/>
              </a:rPr>
              <a:t>đổi</a:t>
            </a:r>
            <a:r>
              <a:rPr lang="en-GB" sz="5400" dirty="0">
                <a:ln>
                  <a:solidFill>
                    <a:srgbClr val="FF0000"/>
                  </a:solidFill>
                </a:ln>
                <a:solidFill>
                  <a:srgbClr val="0070C0"/>
                </a:solidFill>
                <a:latin typeface="iCiel Cadena" panose="02000503000000020004" pitchFamily="2" charset="0"/>
              </a:rPr>
              <a:t>.</a:t>
            </a:r>
            <a:endParaRPr lang="en-US" sz="5400" dirty="0">
              <a:ln>
                <a:solidFill>
                  <a:srgbClr val="FF0000"/>
                </a:solidFill>
              </a:ln>
              <a:solidFill>
                <a:srgbClr val="0070C0"/>
              </a:solidFill>
              <a:latin typeface="iCiel Cadena" panose="02000503000000020004" pitchFamily="2" charset="0"/>
            </a:endParaRPr>
          </a:p>
        </p:txBody>
      </p:sp>
    </p:spTree>
    <p:extLst>
      <p:ext uri="{BB962C8B-B14F-4D97-AF65-F5344CB8AC3E}">
        <p14:creationId xmlns:p14="http://schemas.microsoft.com/office/powerpoint/2010/main" val="3749172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5423" y="209426"/>
            <a:ext cx="7217427" cy="807920"/>
          </a:xfrm>
          <a:prstGeom prst="rect">
            <a:avLst/>
          </a:prstGeom>
          <a:noFill/>
        </p:spPr>
        <p:txBody>
          <a:bodyPr wrap="square" lIns="68590" tIns="34293" rIns="68590" bIns="34293" rtlCol="0">
            <a:spAutoFit/>
          </a:bodyPr>
          <a:lstStyle/>
          <a:p>
            <a:r>
              <a:rPr lang="vi-VN" sz="2100" b="1" dirty="0">
                <a:solidFill>
                  <a:srgbClr val="002060"/>
                </a:solidFill>
              </a:rPr>
              <a:t> </a:t>
            </a:r>
            <a:r>
              <a:rPr lang="vi-VN" sz="2400" b="1" dirty="0"/>
              <a:t>1. Kể hoặc đọc lại một câu chuyện (bài thơ, bài văn) về cảnh đẹp quê hương, đất nước mà em đã đọc ở nhà.</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51" y="-90249"/>
            <a:ext cx="1371295" cy="1367903"/>
          </a:xfrm>
          <a:prstGeom prst="ellipse">
            <a:avLst/>
          </a:prstGeom>
        </p:spPr>
      </p:pic>
      <p:pic>
        <p:nvPicPr>
          <p:cNvPr id="2" name="Picture 1"/>
          <p:cNvPicPr>
            <a:picLocks noChangeAspect="1"/>
          </p:cNvPicPr>
          <p:nvPr/>
        </p:nvPicPr>
        <p:blipFill>
          <a:blip r:embed="rId4"/>
          <a:stretch>
            <a:fillRect/>
          </a:stretch>
        </p:blipFill>
        <p:spPr>
          <a:xfrm>
            <a:off x="1676400" y="1005002"/>
            <a:ext cx="5305425" cy="4038600"/>
          </a:xfrm>
          <a:prstGeom prst="rect">
            <a:avLst/>
          </a:prstGeom>
        </p:spPr>
      </p:pic>
    </p:spTree>
    <p:extLst>
      <p:ext uri="{BB962C8B-B14F-4D97-AF65-F5344CB8AC3E}">
        <p14:creationId xmlns:p14="http://schemas.microsoft.com/office/powerpoint/2010/main" val="1294874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12049"/>
            <a:ext cx="8001000" cy="746364"/>
          </a:xfrm>
          <a:prstGeom prst="rect">
            <a:avLst/>
          </a:prstGeom>
          <a:noFill/>
        </p:spPr>
        <p:txBody>
          <a:bodyPr wrap="square" lIns="68590" tIns="34293" rIns="68590" bIns="34293" rtlCol="0">
            <a:spAutoFit/>
          </a:bodyPr>
          <a:lstStyle/>
          <a:p>
            <a:r>
              <a:rPr lang="vi-VN" sz="2200" b="1" dirty="0">
                <a:solidFill>
                  <a:srgbClr val="002060"/>
                </a:solidFill>
              </a:rPr>
              <a:t> </a:t>
            </a:r>
            <a:r>
              <a:rPr lang="vi-VN" sz="2200" b="1" dirty="0"/>
              <a:t>1. Kể hoặc đọc lại một câu chuyện (bài thơ, bài văn) về cảnh đẹp quê hương, đất nước mà em đã đọc ở nhà.</a:t>
            </a:r>
            <a:endParaRPr lang="en-US"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80" y="-307656"/>
            <a:ext cx="1371295" cy="1367903"/>
          </a:xfrm>
          <a:prstGeom prst="ellipse">
            <a:avLst/>
          </a:prstGeom>
        </p:spPr>
      </p:pic>
      <p:sp>
        <p:nvSpPr>
          <p:cNvPr id="8" name="TextBox 7"/>
          <p:cNvSpPr txBox="1"/>
          <p:nvPr/>
        </p:nvSpPr>
        <p:spPr>
          <a:xfrm>
            <a:off x="2133600" y="765508"/>
            <a:ext cx="5791200" cy="646331"/>
          </a:xfrm>
          <a:prstGeom prst="rect">
            <a:avLst/>
          </a:prstGeom>
          <a:noFill/>
        </p:spPr>
        <p:txBody>
          <a:bodyPr wrap="square" rtlCol="0">
            <a:spAutoFit/>
          </a:bodyPr>
          <a:lstStyle/>
          <a:p>
            <a:r>
              <a:rPr lang="en-GB" b="1" dirty="0" err="1">
                <a:solidFill>
                  <a:srgbClr val="002060"/>
                </a:solidFill>
              </a:rPr>
              <a:t>Ví</a:t>
            </a:r>
            <a:r>
              <a:rPr lang="en-GB" b="1" dirty="0">
                <a:solidFill>
                  <a:srgbClr val="002060"/>
                </a:solidFill>
              </a:rPr>
              <a:t> </a:t>
            </a:r>
            <a:r>
              <a:rPr lang="en-GB" b="1" dirty="0" err="1">
                <a:solidFill>
                  <a:srgbClr val="002060"/>
                </a:solidFill>
              </a:rPr>
              <a:t>dụ</a:t>
            </a:r>
            <a:r>
              <a:rPr lang="en-GB" b="1" dirty="0">
                <a:solidFill>
                  <a:srgbClr val="002060"/>
                </a:solidFill>
              </a:rPr>
              <a:t>: </a:t>
            </a:r>
            <a:r>
              <a:rPr lang="vi-VN" b="1" dirty="0"/>
              <a:t>Quê Hương</a:t>
            </a:r>
          </a:p>
          <a:p>
            <a:r>
              <a:rPr lang="en-GB" b="1" dirty="0"/>
              <a:t>                     </a:t>
            </a:r>
            <a:r>
              <a:rPr lang="vi-VN" b="1" dirty="0"/>
              <a:t>Tác giả: Nguyễn Đình Huân</a:t>
            </a:r>
          </a:p>
        </p:txBody>
      </p:sp>
      <p:sp>
        <p:nvSpPr>
          <p:cNvPr id="2" name="TextBox 1"/>
          <p:cNvSpPr txBox="1"/>
          <p:nvPr/>
        </p:nvSpPr>
        <p:spPr>
          <a:xfrm>
            <a:off x="228600" y="1479952"/>
            <a:ext cx="4648200" cy="3108543"/>
          </a:xfrm>
          <a:prstGeom prst="rect">
            <a:avLst/>
          </a:prstGeom>
          <a:noFill/>
        </p:spPr>
        <p:txBody>
          <a:bodyPr wrap="square" rtlCol="0">
            <a:spAutoFit/>
          </a:bodyPr>
          <a:lstStyle/>
          <a:p>
            <a:r>
              <a:rPr lang="en-GB" sz="1600" b="1" dirty="0"/>
              <a:t>      </a:t>
            </a:r>
            <a:r>
              <a:rPr lang="vi-VN" sz="1600" b="1" dirty="0"/>
              <a:t>Quê hương là một tiếng ve</a:t>
            </a:r>
          </a:p>
          <a:p>
            <a:r>
              <a:rPr lang="vi-VN" sz="1600" b="1" dirty="0"/>
              <a:t>Lời ru của mẹ trưa hè à ơi</a:t>
            </a:r>
          </a:p>
          <a:p>
            <a:r>
              <a:rPr lang="en-GB" sz="1600" b="1" dirty="0"/>
              <a:t>      </a:t>
            </a:r>
            <a:r>
              <a:rPr lang="vi-VN" sz="1600" b="1" dirty="0"/>
              <a:t>Dòng sông con nước đầy vơi</a:t>
            </a:r>
          </a:p>
          <a:p>
            <a:r>
              <a:rPr lang="vi-VN" sz="1600" b="1" dirty="0"/>
              <a:t>Quê hương là một góc trời tuổi thơ</a:t>
            </a:r>
          </a:p>
          <a:p>
            <a:r>
              <a:rPr lang="en-GB" sz="1600" b="1" dirty="0"/>
              <a:t>      </a:t>
            </a:r>
            <a:r>
              <a:rPr lang="vi-VN" sz="1600" b="1" dirty="0"/>
              <a:t>Quê hương ngày ấy như mơ</a:t>
            </a:r>
          </a:p>
          <a:p>
            <a:r>
              <a:rPr lang="vi-VN" sz="1600" b="1" dirty="0"/>
              <a:t>Tôi là cậu bé dại khờ đáng yêu</a:t>
            </a:r>
          </a:p>
          <a:p>
            <a:r>
              <a:rPr lang="en-GB" sz="1600" b="1" dirty="0"/>
              <a:t>      </a:t>
            </a:r>
            <a:r>
              <a:rPr lang="vi-VN" sz="1600" b="1" dirty="0"/>
              <a:t>Quê hương là tiếng sáo diều</a:t>
            </a:r>
          </a:p>
          <a:p>
            <a:r>
              <a:rPr lang="vi-VN" sz="1600" b="1" dirty="0"/>
              <a:t>Là cánh cò trắng chiều chiều chân đê</a:t>
            </a:r>
          </a:p>
          <a:p>
            <a:r>
              <a:rPr lang="en-GB" sz="1600" b="1" dirty="0"/>
              <a:t>       </a:t>
            </a:r>
            <a:r>
              <a:rPr lang="vi-VN" sz="1600" b="1" dirty="0"/>
              <a:t>Quê hương là phiên chợ quê</a:t>
            </a:r>
          </a:p>
          <a:p>
            <a:r>
              <a:rPr lang="vi-VN" sz="1600" b="1" dirty="0"/>
              <a:t>Chợ trưa mong mẹ mang về bánh đa</a:t>
            </a:r>
          </a:p>
          <a:p>
            <a:r>
              <a:rPr lang="en-GB" sz="1600" b="1" dirty="0"/>
              <a:t>       </a:t>
            </a:r>
            <a:r>
              <a:rPr lang="vi-VN" sz="1600" b="1" dirty="0"/>
              <a:t>Quê hương là một tiếng gà</a:t>
            </a:r>
          </a:p>
          <a:p>
            <a:r>
              <a:rPr lang="vi-VN" sz="1600" b="1" dirty="0"/>
              <a:t>Bình minh gáy sáng ngân nga xóm làng</a:t>
            </a:r>
          </a:p>
        </p:txBody>
      </p:sp>
      <p:sp>
        <p:nvSpPr>
          <p:cNvPr id="5" name="TextBox 4"/>
          <p:cNvSpPr txBox="1"/>
          <p:nvPr/>
        </p:nvSpPr>
        <p:spPr>
          <a:xfrm>
            <a:off x="4419600" y="1511872"/>
            <a:ext cx="4648200" cy="3323987"/>
          </a:xfrm>
          <a:prstGeom prst="rect">
            <a:avLst/>
          </a:prstGeom>
          <a:noFill/>
        </p:spPr>
        <p:txBody>
          <a:bodyPr wrap="square" rtlCol="0">
            <a:spAutoFit/>
          </a:bodyPr>
          <a:lstStyle/>
          <a:p>
            <a:r>
              <a:rPr lang="en-GB" sz="1600" b="1" dirty="0"/>
              <a:t>     </a:t>
            </a:r>
            <a:r>
              <a:rPr lang="vi-VN" sz="1600" b="1" dirty="0"/>
              <a:t>Quê hương là cánh đồng vàng</a:t>
            </a:r>
          </a:p>
          <a:p>
            <a:r>
              <a:rPr lang="vi-VN" sz="1600" b="1" dirty="0"/>
              <a:t>Hương thơm lúa chín mênh mang trời chiều</a:t>
            </a:r>
          </a:p>
          <a:p>
            <a:r>
              <a:rPr lang="en-GB" sz="1600" b="1" dirty="0"/>
              <a:t>      </a:t>
            </a:r>
            <a:r>
              <a:rPr lang="vi-VN" sz="1600" b="1" dirty="0"/>
              <a:t>Quê hương là dáng mẹ yêu</a:t>
            </a:r>
          </a:p>
          <a:p>
            <a:r>
              <a:rPr lang="vi-VN" sz="1600" b="1" dirty="0"/>
              <a:t>Áo nâu nón lá liêu siêu đi về</a:t>
            </a:r>
          </a:p>
          <a:p>
            <a:r>
              <a:rPr lang="en-GB" sz="1600" b="1" dirty="0"/>
              <a:t>       </a:t>
            </a:r>
            <a:r>
              <a:rPr lang="vi-VN" sz="1600" b="1" dirty="0"/>
              <a:t>Quê hương nhắc tới nhớ ghê</a:t>
            </a:r>
          </a:p>
          <a:p>
            <a:r>
              <a:rPr lang="vi-VN" sz="1600" b="1" dirty="0"/>
              <a:t>Ai đi xa cũng mong về chốn xưa</a:t>
            </a:r>
          </a:p>
          <a:p>
            <a:r>
              <a:rPr lang="en-GB" sz="1600" b="1" dirty="0"/>
              <a:t>       </a:t>
            </a:r>
            <a:r>
              <a:rPr lang="vi-VN" sz="1600" b="1" dirty="0"/>
              <a:t>Quê hương là những cơn mưa</a:t>
            </a:r>
          </a:p>
          <a:p>
            <a:r>
              <a:rPr lang="vi-VN" sz="1600" b="1" dirty="0"/>
              <a:t>Quê hương là những hàng dừa ven kinh</a:t>
            </a:r>
          </a:p>
          <a:p>
            <a:r>
              <a:rPr lang="en-GB" sz="1600" b="1" dirty="0"/>
              <a:t>      </a:t>
            </a:r>
            <a:r>
              <a:rPr lang="vi-VN" sz="1600" b="1" dirty="0"/>
              <a:t>Quê hương mang nặng nghĩa tình</a:t>
            </a:r>
          </a:p>
          <a:p>
            <a:r>
              <a:rPr lang="vi-VN" sz="1600" b="1" dirty="0"/>
              <a:t>Quê hương tôi đó đẹp xinh tuyệt vời</a:t>
            </a:r>
          </a:p>
          <a:p>
            <a:r>
              <a:rPr lang="en-GB" sz="1600" b="1" dirty="0"/>
              <a:t>      </a:t>
            </a:r>
            <a:r>
              <a:rPr lang="vi-VN" sz="1600" b="1" dirty="0"/>
              <a:t>Quê hương ta đó là nơi</a:t>
            </a:r>
          </a:p>
          <a:p>
            <a:r>
              <a:rPr lang="vi-VN" sz="1600" b="1" dirty="0"/>
              <a:t>Chôn rau cắt rốn người ơi nhớ về.</a:t>
            </a:r>
          </a:p>
          <a:p>
            <a:endParaRPr lang="en-US" sz="1600" b="1" dirty="0"/>
          </a:p>
        </p:txBody>
      </p:sp>
    </p:spTree>
    <p:extLst>
      <p:ext uri="{BB962C8B-B14F-4D97-AF65-F5344CB8AC3E}">
        <p14:creationId xmlns:p14="http://schemas.microsoft.com/office/powerpoint/2010/main" val="115641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1" y="-180126"/>
            <a:ext cx="1371295" cy="1367903"/>
          </a:xfrm>
          <a:prstGeom prst="ellipse">
            <a:avLst/>
          </a:prstGeom>
        </p:spPr>
      </p:pic>
      <p:sp>
        <p:nvSpPr>
          <p:cNvPr id="24" name="流程图: 文档 4">
            <a:extLst>
              <a:ext uri="{FF2B5EF4-FFF2-40B4-BE49-F238E27FC236}">
                <a16:creationId xmlns:a16="http://schemas.microsoft.com/office/drawing/2014/main" id="{AD82B5FA-D961-4B60-AB96-E9F587040E58}"/>
              </a:ext>
            </a:extLst>
          </p:cNvPr>
          <p:cNvSpPr/>
          <p:nvPr/>
        </p:nvSpPr>
        <p:spPr>
          <a:xfrm>
            <a:off x="1447800" y="661844"/>
            <a:ext cx="6636007" cy="495673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1765" b="97941" l="10000" r="76765"/>
                    </a14:imgEffect>
                  </a14:imgLayer>
                </a14:imgProps>
              </a:ext>
            </a:extLst>
          </a:blip>
          <a:srcRect l="14512" t="1" r="23809" b="1811"/>
          <a:stretch/>
        </p:blipFill>
        <p:spPr>
          <a:xfrm>
            <a:off x="6781800" y="1581150"/>
            <a:ext cx="2120385" cy="3336796"/>
          </a:xfrm>
          <a:prstGeom prst="rect">
            <a:avLst/>
          </a:prstGeom>
        </p:spPr>
      </p:pic>
      <p:sp>
        <p:nvSpPr>
          <p:cNvPr id="8" name="TextBox 7"/>
          <p:cNvSpPr txBox="1"/>
          <p:nvPr/>
        </p:nvSpPr>
        <p:spPr>
          <a:xfrm>
            <a:off x="2667000" y="215343"/>
            <a:ext cx="5486400" cy="461665"/>
          </a:xfrm>
          <a:prstGeom prst="rect">
            <a:avLst/>
          </a:prstGeom>
          <a:noFill/>
        </p:spPr>
        <p:txBody>
          <a:bodyPr wrap="square" rtlCol="0">
            <a:spAutoFit/>
          </a:bodyPr>
          <a:lstStyle/>
          <a:p>
            <a:r>
              <a:rPr lang="vi-VN" sz="2400" b="1"/>
              <a:t>Chiều </a:t>
            </a:r>
            <a:r>
              <a:rPr lang="en-US" sz="2400" b="1"/>
              <a:t>t</a:t>
            </a:r>
            <a:r>
              <a:rPr lang="vi-VN" sz="2400" b="1"/>
              <a:t>rên </a:t>
            </a:r>
            <a:r>
              <a:rPr lang="en-US" sz="2400" b="1"/>
              <a:t>s</a:t>
            </a:r>
            <a:r>
              <a:rPr lang="vi-VN" sz="2400" b="1"/>
              <a:t>ông </a:t>
            </a:r>
            <a:r>
              <a:rPr lang="en-US" sz="2400" b="1"/>
              <a:t>q</a:t>
            </a:r>
            <a:r>
              <a:rPr lang="vi-VN" sz="2400" b="1"/>
              <a:t>uê</a:t>
            </a:r>
            <a:endParaRPr lang="vi-VN" sz="2400" dirty="0"/>
          </a:p>
        </p:txBody>
      </p:sp>
      <p:sp>
        <p:nvSpPr>
          <p:cNvPr id="15" name="TextBox 14"/>
          <p:cNvSpPr txBox="1"/>
          <p:nvPr/>
        </p:nvSpPr>
        <p:spPr>
          <a:xfrm>
            <a:off x="1916581" y="775411"/>
            <a:ext cx="4745363" cy="3802033"/>
          </a:xfrm>
          <a:prstGeom prst="rect">
            <a:avLst/>
          </a:prstGeom>
          <a:noFill/>
        </p:spPr>
        <p:txBody>
          <a:bodyPr wrap="square" rtlCol="0">
            <a:spAutoFit/>
          </a:bodyPr>
          <a:lstStyle/>
          <a:p>
            <a:r>
              <a:rPr lang="vi-VN" sz="2000" b="1" dirty="0"/>
              <a:t>Chiều rơi xuống bờ sông ấu thơ</a:t>
            </a:r>
          </a:p>
          <a:p>
            <a:r>
              <a:rPr lang="vi-VN" sz="2000" b="1" dirty="0"/>
              <a:t>Vẳng tiếng vạc kêu, gió hững hờ</a:t>
            </a:r>
          </a:p>
          <a:p>
            <a:r>
              <a:rPr lang="vi-VN" sz="2000" b="1" dirty="0"/>
              <a:t>Ngư lão kéo chài khua khua nước</a:t>
            </a:r>
          </a:p>
          <a:p>
            <a:r>
              <a:rPr lang="vi-VN" sz="2000" b="1" dirty="0"/>
              <a:t>Dẫu có một mình chẳng bơ vơ</a:t>
            </a:r>
          </a:p>
          <a:p>
            <a:r>
              <a:rPr lang="vi-VN" sz="2000" b="1" dirty="0"/>
              <a:t>Xa xa đo đỏ nắng chiều xa</a:t>
            </a:r>
          </a:p>
          <a:p>
            <a:r>
              <a:rPr lang="vi-VN" sz="2000" b="1" dirty="0"/>
              <a:t>Lộp cộp cầu tre ngân khúc ca</a:t>
            </a:r>
          </a:p>
          <a:p>
            <a:r>
              <a:rPr lang="vi-VN" sz="2000" b="1" dirty="0"/>
              <a:t>Diều ai cất sáo du dương thế?</a:t>
            </a:r>
          </a:p>
          <a:p>
            <a:r>
              <a:rPr lang="vi-VN" sz="2000" b="1" dirty="0"/>
              <a:t>Đêm đã rớt rơi lối về nhà…</a:t>
            </a:r>
          </a:p>
          <a:p>
            <a:r>
              <a:rPr lang="vi-VN" sz="2000" b="1" dirty="0"/>
              <a:t>Quê hương ta đấy, thân thương quá!</a:t>
            </a:r>
          </a:p>
          <a:p>
            <a:r>
              <a:rPr lang="vi-VN" sz="2000" b="1" dirty="0"/>
              <a:t>Sông chảy về đâu sao cứ trôi?</a:t>
            </a:r>
          </a:p>
          <a:p>
            <a:r>
              <a:rPr lang="vi-VN" sz="2000" b="1" dirty="0"/>
              <a:t>Bao nhiêu cũng sẽ về cõi cội</a:t>
            </a:r>
          </a:p>
          <a:p>
            <a:r>
              <a:rPr lang="vi-VN" sz="2000" b="1" dirty="0"/>
              <a:t>Chừ đây quê hương, ta với tôi…</a:t>
            </a:r>
          </a:p>
        </p:txBody>
      </p:sp>
    </p:spTree>
    <p:extLst>
      <p:ext uri="{BB962C8B-B14F-4D97-AF65-F5344CB8AC3E}">
        <p14:creationId xmlns:p14="http://schemas.microsoft.com/office/powerpoint/2010/main" val="2778512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125" y1="53493" x2="16750" y2="92795"/>
                        <a14:foregroundMark x1="5875" y1="74891" x2="29500" y2="89083"/>
                        <a14:foregroundMark x1="64375" y1="92140" x2="89375" y2="88865"/>
                        <a14:foregroundMark x1="83125" y1="61354" x2="88125" y2="91266"/>
                        <a14:foregroundMark x1="67500" y1="38646" x2="64750" y2="64410"/>
                        <a14:foregroundMark x1="35125" y1="37555" x2="39250" y2="73799"/>
                        <a14:foregroundMark x1="69000" y1="50218" x2="69625" y2="74454"/>
                        <a14:foregroundMark x1="66125" y1="94978" x2="79500" y2="97380"/>
                        <a14:foregroundMark x1="8750" y1="95197" x2="92625" y2="93668"/>
                        <a14:foregroundMark x1="14625" y1="58952" x2="15000" y2="83843"/>
                        <a14:foregroundMark x1="29875" y1="81878" x2="71500" y2="76419"/>
                        <a14:foregroundMark x1="64750" y1="20524" x2="66250" y2="20961"/>
                        <a14:foregroundMark x1="79250" y1="27729" x2="79250" y2="29913"/>
                        <a14:foregroundMark x1="77000" y1="32751" x2="77000" y2="32751"/>
                        <a14:foregroundMark x1="66500" y1="27729" x2="66500" y2="27729"/>
                        <a14:foregroundMark x1="50500" y1="25546" x2="52000" y2="25546"/>
                        <a14:foregroundMark x1="48500" y1="32751" x2="48500" y2="32751"/>
                        <a14:foregroundMark x1="13125" y1="31441" x2="14375" y2="38646"/>
                        <a14:foregroundMark x1="11750" y1="24672" x2="11750" y2="27074"/>
                        <a14:foregroundMark x1="10000" y1="27729" x2="11375" y2="28821"/>
                        <a14:foregroundMark x1="8375" y1="29258" x2="10500" y2="31004"/>
                        <a14:foregroundMark x1="8500" y1="34279" x2="10375" y2="34279"/>
                        <a14:foregroundMark x1="8500" y1="38646" x2="10375" y2="36681"/>
                        <a14:foregroundMark x1="13250" y1="24017" x2="13375" y2="26419"/>
                        <a14:foregroundMark x1="15625" y1="23362" x2="15125" y2="27729"/>
                        <a14:foregroundMark x1="16750" y1="27511" x2="16125" y2="28603"/>
                        <a14:foregroundMark x1="19250" y1="29258" x2="16625" y2="30349"/>
                        <a14:foregroundMark x1="17000" y1="32969" x2="18375" y2="32969"/>
                        <a14:foregroundMark x1="16625" y1="35371" x2="18375" y2="37118"/>
                      </a14:backgroundRemoval>
                    </a14:imgEffect>
                  </a14:imgLayer>
                </a14:imgProps>
              </a:ext>
              <a:ext uri="{28A0092B-C50C-407E-A947-70E740481C1C}">
                <a14:useLocalDpi xmlns:a14="http://schemas.microsoft.com/office/drawing/2010/main" val="0"/>
              </a:ext>
            </a:extLst>
          </a:blip>
          <a:stretch>
            <a:fillRect/>
          </a:stretch>
        </p:blipFill>
        <p:spPr>
          <a:xfrm>
            <a:off x="727364" y="781050"/>
            <a:ext cx="7620000" cy="4362450"/>
          </a:xfrm>
          <a:prstGeom prst="rect">
            <a:avLst/>
          </a:prstGeom>
        </p:spPr>
      </p:pic>
      <p:pic>
        <p:nvPicPr>
          <p:cNvPr id="5" name="图片 6">
            <a:extLst>
              <a:ext uri="{FF2B5EF4-FFF2-40B4-BE49-F238E27FC236}">
                <a16:creationId xmlns:a16="http://schemas.microsoft.com/office/drawing/2014/main" id="{5C09F252-F7DB-494D-A868-3AA96ACEFA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8581" y="-943974"/>
            <a:ext cx="5528851" cy="2895600"/>
          </a:xfrm>
          <a:prstGeom prst="rect">
            <a:avLst/>
          </a:prstGeom>
        </p:spPr>
      </p:pic>
      <p:sp>
        <p:nvSpPr>
          <p:cNvPr id="6" name="矩形 16">
            <a:extLst>
              <a:ext uri="{FF2B5EF4-FFF2-40B4-BE49-F238E27FC236}">
                <a16:creationId xmlns:a16="http://schemas.microsoft.com/office/drawing/2014/main" id="{6004F4CE-0067-4731-8ED0-651D5735978B}"/>
              </a:ext>
            </a:extLst>
          </p:cNvPr>
          <p:cNvSpPr/>
          <p:nvPr/>
        </p:nvSpPr>
        <p:spPr>
          <a:xfrm rot="21172124">
            <a:off x="1680431" y="573069"/>
            <a:ext cx="5105150" cy="930941"/>
          </a:xfrm>
          <a:prstGeom prst="rect">
            <a:avLst/>
          </a:prstGeom>
        </p:spPr>
        <p:txBody>
          <a:bodyPr wrap="square" lIns="68497" tIns="34249" rIns="68497" bIns="34249">
            <a:spAutoFit/>
          </a:bodyPr>
          <a:lstStyle/>
          <a:p>
            <a:pPr algn="ct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vi-VN" sz="2800" b="1" dirty="0">
                <a:latin typeface="Arial-Rounded" panose="020B0500000000000000" pitchFamily="34" charset="0"/>
                <a:ea typeface="Arial-Rounded" panose="020B0500000000000000" pitchFamily="34" charset="0"/>
                <a:cs typeface="Arial-Rounded" panose="020B0500000000000000" pitchFamily="34" charset="0"/>
              </a:rPr>
              <a:t>Trao đổi về câu truyện (bài thơ, bài văn) em đã đọc</a:t>
            </a:r>
            <a:r>
              <a:rPr lang="en-GB"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51251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634</Words>
  <Application>Microsoft Office PowerPoint</Application>
  <PresentationFormat>On-screen Show (16:9)</PresentationFormat>
  <Paragraphs>78</Paragraphs>
  <Slides>16</Slides>
  <Notes>14</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16</vt:i4>
      </vt:variant>
    </vt:vector>
  </HeadingPairs>
  <TitlesOfParts>
    <vt:vector size="34" baseType="lpstr">
      <vt:lpstr>DengXian</vt:lpstr>
      <vt:lpstr>微软雅黑</vt:lpstr>
      <vt:lpstr>宋体</vt:lpstr>
      <vt:lpstr>Arial</vt:lpstr>
      <vt:lpstr>Arial-Rounded</vt:lpstr>
      <vt:lpstr>Calibri</vt:lpstr>
      <vt:lpstr>Helvetica</vt:lpstr>
      <vt:lpstr>iCiel Cadena</vt:lpstr>
      <vt:lpstr>Times New Roman</vt:lpstr>
      <vt:lpstr>字魂70号-灵悦黑体</vt:lpstr>
      <vt:lpstr>Office Theme</vt:lpstr>
      <vt:lpstr>Office 主题​​</vt:lpstr>
      <vt:lpstr>Office 主题</vt:lpstr>
      <vt:lpstr>1_Office Theme</vt:lpstr>
      <vt:lpstr>2_Office Theme</vt:lpstr>
      <vt:lpstr>4_Office 主题</vt:lpstr>
      <vt:lpstr>5_Office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91</cp:revision>
  <dcterms:created xsi:type="dcterms:W3CDTF">2021-11-27T08:54:00Z</dcterms:created>
  <dcterms:modified xsi:type="dcterms:W3CDTF">2023-01-29T06:15:43Z</dcterms:modified>
</cp:coreProperties>
</file>