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15" r:id="rId2"/>
    <p:sldId id="454" r:id="rId3"/>
    <p:sldId id="324" r:id="rId4"/>
    <p:sldId id="455" r:id="rId5"/>
    <p:sldId id="456" r:id="rId6"/>
    <p:sldId id="459" r:id="rId7"/>
    <p:sldId id="443" r:id="rId8"/>
    <p:sldId id="448" r:id="rId9"/>
    <p:sldId id="460" r:id="rId10"/>
    <p:sldId id="461" r:id="rId11"/>
    <p:sldId id="462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744" y="10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7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5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418F723-5950-161E-2555-3FD4AC4777A4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806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72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4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3" y="5249336"/>
            <a:ext cx="11414823" cy="37684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90" y="1089000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676932" y="6536273"/>
            <a:ext cx="6694790" cy="1475509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3FE61337-6059-3031-23CA-E5350A8A3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63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inwheel, vector graphics, outdoor object&#10;&#10;Description automatically generated">
            <a:extLst>
              <a:ext uri="{FF2B5EF4-FFF2-40B4-BE49-F238E27FC236}">
                <a16:creationId xmlns:a16="http://schemas.microsoft.com/office/drawing/2014/main" id="{444CBDAF-E4B0-273E-68CA-CBA7A700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276638" cy="9193757"/>
          </a:xfrm>
          <a:prstGeom prst="rect">
            <a:avLst/>
          </a:prstGeom>
        </p:spPr>
      </p:pic>
      <p:pic>
        <p:nvPicPr>
          <p:cNvPr id="4" name="Picture 4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D12A8599-558F-D6A1-A236-409678401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4800600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73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LỚP</a:t>
            </a:r>
          </a:p>
        </p:txBody>
      </p:sp>
    </p:spTree>
    <p:extLst>
      <p:ext uri="{BB962C8B-B14F-4D97-AF65-F5344CB8AC3E}">
        <p14:creationId xmlns:p14="http://schemas.microsoft.com/office/powerpoint/2010/main" val="12162573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hiết bị điện tử, màn hình&#10;&#10;Mô tả được tạo tự động">
            <a:extLst>
              <a:ext uri="{FF2B5EF4-FFF2-40B4-BE49-F238E27FC236}">
                <a16:creationId xmlns:a16="http://schemas.microsoft.com/office/drawing/2014/main" id="{80248D10-D5A8-DE7B-AB66-C3F34770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1" y="1083733"/>
            <a:ext cx="14516533" cy="737751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4442135-C90C-BB38-AD24-2DDE188443E8}"/>
              </a:ext>
            </a:extLst>
          </p:cNvPr>
          <p:cNvSpPr txBox="1"/>
          <p:nvPr/>
        </p:nvSpPr>
        <p:spPr>
          <a:xfrm>
            <a:off x="4212044" y="298419"/>
            <a:ext cx="8441831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D6FF61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uLnTx/>
                <a:uFillTx/>
                <a:latin typeface="SVN-Kitten" pitchFamily="50" charset="-93"/>
                <a:ea typeface="+mn-ea"/>
                <a:cs typeface="+mn-cs"/>
              </a:rPr>
              <a:t>Sinh hoạt chủ điểm</a:t>
            </a:r>
            <a:endParaRPr kumimoji="0" lang="vi-VN" sz="5689" b="1" i="0" u="none" strike="noStrike" kern="1200" cap="none" spc="0" normalizeH="0" baseline="0" noProof="0">
              <a:ln w="6600">
                <a:solidFill>
                  <a:srgbClr val="00B050"/>
                </a:solidFill>
                <a:prstDash val="solid"/>
              </a:ln>
              <a:solidFill>
                <a:srgbClr val="D6FF61"/>
              </a:solidFill>
              <a:effectLst>
                <a:outerShdw dist="38100" dir="2700000" algn="tl" rotWithShape="0">
                  <a:srgbClr val="00B050"/>
                </a:outerShdw>
              </a:effectLst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3BD21A3-74CA-26BE-8A77-096227EF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" y="7778496"/>
            <a:ext cx="16256000" cy="1365504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872EC388-456D-9D93-DB04-531D55B26FF6}"/>
              </a:ext>
            </a:extLst>
          </p:cNvPr>
          <p:cNvSpPr txBox="1"/>
          <p:nvPr/>
        </p:nvSpPr>
        <p:spPr>
          <a:xfrm>
            <a:off x="4243652" y="2160410"/>
            <a:ext cx="7202311" cy="446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Cảm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nghĩ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của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về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lớp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học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thân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7111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C0A"/>
                </a:solidFill>
                <a:effectLst>
                  <a:outerShdw dist="38100" dir="2700000" algn="tl" rotWithShape="0">
                    <a:srgbClr val="DAEDEF">
                      <a:lumMod val="75000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thiện</a:t>
            </a:r>
            <a:endParaRPr kumimoji="0" lang="vi-VN" sz="7111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FF7C0A"/>
              </a:solidFill>
              <a:effectLst>
                <a:outerShdw dist="38100" dir="2700000" algn="tl" rotWithShape="0">
                  <a:srgbClr val="DAEDEF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  <a:ea typeface="+mn-ea"/>
              <a:cs typeface="+mn-cs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8BAF29-910F-F963-650F-6477B71D2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524" y="3519936"/>
            <a:ext cx="6278119" cy="53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46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Chủ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ĐỀ</a:t>
            </a:r>
          </a:p>
        </p:txBody>
      </p:sp>
    </p:spTree>
    <p:extLst>
      <p:ext uri="{BB962C8B-B14F-4D97-AF65-F5344CB8AC3E}">
        <p14:creationId xmlns:p14="http://schemas.microsoft.com/office/powerpoint/2010/main" val="393571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F7944444-352C-C926-9900-E94DFAF19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55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8122C3C-9549-BA5B-0E7C-EF864BAB4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61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A3B79BD-C737-C4C7-AD09-E6A1DE1E9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t="28841" r="25663" b="22038"/>
          <a:stretch/>
        </p:blipFill>
        <p:spPr>
          <a:xfrm>
            <a:off x="2367297" y="2074949"/>
            <a:ext cx="11542044" cy="6732858"/>
          </a:xfrm>
          <a:prstGeom prst="roundRect">
            <a:avLst/>
          </a:prstGeom>
          <a:effectLst>
            <a:softEdge rad="317500"/>
          </a:effectLst>
        </p:spPr>
      </p:pic>
      <p:sp>
        <p:nvSpPr>
          <p:cNvPr id="16" name="TextBox 15"/>
          <p:cNvSpPr txBox="1"/>
          <p:nvPr/>
        </p:nvSpPr>
        <p:spPr>
          <a:xfrm>
            <a:off x="823119" y="457200"/>
            <a:ext cx="1463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và thảo luận tình huống sau: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 vai xử lí tình huống.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sẻ điều em học được sau khi đóng vai xử lí tình huống.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121FB0-77A6-60C8-0C76-D2F1F8470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" y="5410200"/>
            <a:ext cx="4760468" cy="47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9FF012AF-FA65-05E8-46C3-0C204D272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4800600"/>
            <a:ext cx="3598326" cy="416968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22E51C5-FE10-85EC-8048-91E7DB3BB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438400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627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26EE71BE-5DF3-BB2D-0EC4-5EA39A40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180" y="-1053892"/>
            <a:ext cx="14706600" cy="9830407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88933B68-DCFC-4BC7-C68B-B7D132C88ECD}"/>
              </a:ext>
            </a:extLst>
          </p:cNvPr>
          <p:cNvSpPr txBox="1"/>
          <p:nvPr/>
        </p:nvSpPr>
        <p:spPr>
          <a:xfrm rot="21178601">
            <a:off x="1865690" y="3630265"/>
            <a:ext cx="8828614" cy="2973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54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 người thân tìm hiểu thực trạng ô nhiễm môi trường nơi em sinh sống.</a:t>
            </a:r>
            <a:endParaRPr lang="en-US" sz="5400" b="1" dirty="0">
              <a:solidFill>
                <a:srgbClr val="C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4108CA-90DB-DBB5-3369-16475F8C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19" y="2667000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843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10623</TotalTime>
  <Words>91</Words>
  <Application>Microsoft Office PowerPoint</Application>
  <PresentationFormat>Custom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AvantGarde</vt:lpstr>
      <vt:lpstr>SVN-Anastasia</vt:lpstr>
      <vt:lpstr>SVN-Kitten</vt:lpstr>
      <vt:lpstr>SVN-Ziclets</vt:lpstr>
      <vt:lpstr>Times New Roman</vt:lpstr>
      <vt:lpstr>UTM Cookies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1211</cp:revision>
  <dcterms:created xsi:type="dcterms:W3CDTF">2008-09-09T22:52:10Z</dcterms:created>
  <dcterms:modified xsi:type="dcterms:W3CDTF">2023-02-14T00:05:32Z</dcterms:modified>
  <cp:category>9Slide.vn</cp:category>
</cp:coreProperties>
</file>