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4" r:id="rId2"/>
    <p:sldMasterId id="2147483717" r:id="rId3"/>
    <p:sldMasterId id="2147483775" r:id="rId4"/>
    <p:sldMasterId id="2147483786" r:id="rId5"/>
  </p:sldMasterIdLst>
  <p:notesMasterIdLst>
    <p:notesMasterId r:id="rId20"/>
  </p:notesMasterIdLst>
  <p:sldIdLst>
    <p:sldId id="375" r:id="rId6"/>
    <p:sldId id="316" r:id="rId7"/>
    <p:sldId id="320" r:id="rId8"/>
    <p:sldId id="321" r:id="rId9"/>
    <p:sldId id="322" r:id="rId10"/>
    <p:sldId id="323" r:id="rId11"/>
    <p:sldId id="324" r:id="rId12"/>
    <p:sldId id="325" r:id="rId13"/>
    <p:sldId id="326" r:id="rId14"/>
    <p:sldId id="327" r:id="rId15"/>
    <p:sldId id="328" r:id="rId16"/>
    <p:sldId id="329" r:id="rId17"/>
    <p:sldId id="331" r:id="rId18"/>
    <p:sldId id="33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368"/>
    <a:srgbClr val="D60093"/>
    <a:srgbClr val="A6BEA6"/>
    <a:srgbClr val="739D75"/>
    <a:srgbClr val="A7C1A8"/>
    <a:srgbClr val="B1C7B1"/>
    <a:srgbClr val="E2EAE2"/>
    <a:srgbClr val="7C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1" autoAdjust="0"/>
    <p:restoredTop sz="73219" autoAdjust="0"/>
  </p:normalViewPr>
  <p:slideViewPr>
    <p:cSldViewPr snapToGrid="0">
      <p:cViewPr varScale="1">
        <p:scale>
          <a:sx n="46" d="100"/>
          <a:sy n="46" d="100"/>
        </p:scale>
        <p:origin x="1380"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82F95-8301-457C-843C-97651E08B2C5}"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4335-6D60-4A6E-A1DE-D01BF04CBFC5}" type="slidenum">
              <a:rPr lang="zh-CN" altLang="en-US" smtClean="0"/>
              <a:t>‹#›</a:t>
            </a:fld>
            <a:endParaRPr lang="zh-CN" altLang="en-US"/>
          </a:p>
        </p:txBody>
      </p:sp>
    </p:spTree>
    <p:extLst>
      <p:ext uri="{BB962C8B-B14F-4D97-AF65-F5344CB8AC3E}">
        <p14:creationId xmlns:p14="http://schemas.microsoft.com/office/powerpoint/2010/main" val="19344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46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latin typeface="Calibri"/>
                <a:ea typeface="宋体" panose="02010600030101010101" pitchFamily="2" charset="-122"/>
              </a:rPr>
              <a:pPr defTabSz="685800">
                <a:defRPr/>
              </a:pPr>
              <a:t>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94060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8787"/>
          </a:xfrm>
          <a:prstGeom prst="rect">
            <a:avLst/>
          </a:prstGeom>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4A462821-65D2-40C2-8A4D-0092379B2C93}" type="slidenum">
              <a:rPr lang="en-US" altLang="zh-CN" sz="1200" smtClean="0">
                <a:solidFill>
                  <a:prstClr val="black"/>
                </a:solidFill>
              </a:rPr>
              <a:pPr/>
              <a:t>5</a:t>
            </a:fld>
            <a:endParaRPr lang="en-US" altLang="zh-CN" sz="1200">
              <a:solidFill>
                <a:prstClr val="black"/>
              </a:solidFill>
            </a:endParaRPr>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138105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2286000" y="514350"/>
            <a:ext cx="4572000" cy="2571750"/>
          </a:xfrm>
          <a:ln/>
        </p:spPr>
      </p:sp>
      <p:sp>
        <p:nvSpPr>
          <p:cNvPr id="53251" name="文本占位符 53250"/>
          <p:cNvSpPr>
            <a:spLocks noGrp="1"/>
          </p:cNvSpPr>
          <p:nvPr>
            <p:ph type="body" idx="1"/>
          </p:nvPr>
        </p:nvSpPr>
        <p:spPr>
          <a:ln/>
        </p:spPr>
        <p:txBody>
          <a:bodyPr/>
          <a:lstStyle/>
          <a:p>
            <a:endParaRPr lang="en-US"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199773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294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98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rPr>
              <a:pPr defTabSz="685800">
                <a:defRPr/>
              </a:pPr>
              <a:t>11</a:t>
            </a:fld>
            <a:endParaRPr lang="zh-CN" altLang="en-US">
              <a:solidFill>
                <a:prstClr val="black"/>
              </a:solidFill>
            </a:endParaRPr>
          </a:p>
        </p:txBody>
      </p:sp>
    </p:spTree>
    <p:extLst>
      <p:ext uri="{BB962C8B-B14F-4D97-AF65-F5344CB8AC3E}">
        <p14:creationId xmlns:p14="http://schemas.microsoft.com/office/powerpoint/2010/main" val="394440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703BF-2364-43CA-966A-DA7E170455E5}"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27813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650315137"/>
      </p:ext>
    </p:extLst>
  </p:cSld>
  <p:clrMapOvr>
    <a:masterClrMapping/>
  </p:clrMapOvr>
  <p:transition spd="slow">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197290147"/>
      </p:ext>
    </p:extLst>
  </p:cSld>
  <p:clrMapOvr>
    <a:masterClrMapping/>
  </p:clrMapOvr>
  <p:transition spd="slow">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95383013"/>
      </p:ext>
    </p:extLst>
  </p:cSld>
  <p:clrMapOvr>
    <a:masterClrMapping/>
  </p:clrMapOvr>
  <p:transition spd="slow">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2540393504"/>
      </p:ext>
    </p:extLst>
  </p:cSld>
  <p:clrMapOvr>
    <a:masterClrMapping/>
  </p:clrMapOvr>
  <p:transition spd="slow">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8155068"/>
      </p:ext>
    </p:extLst>
  </p:cSld>
  <p:clrMapOvr>
    <a:masterClrMapping/>
  </p:clrMapOvr>
  <p:transition spd="slow">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608182490"/>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866498294"/>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247600156"/>
      </p:ext>
    </p:extLst>
  </p:cSld>
  <p:clrMapOvr>
    <a:masterClrMapping/>
  </p:clrMapOvr>
  <p:transition spd="slow">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876721208"/>
      </p:ext>
    </p:extLst>
  </p:cSld>
  <p:clrMapOvr>
    <a:masterClrMapping/>
  </p:clrMapOvr>
  <p:transition spd="slow">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4168732797"/>
      </p:ext>
    </p:extLst>
  </p:cSld>
  <p:clrMapOvr>
    <a:masterClrMapping/>
  </p:clrMapOvr>
  <p:transition spd="slow">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998173233"/>
      </p:ext>
    </p:extLst>
  </p:cSld>
  <p:clrMapOvr>
    <a:masterClrMapping/>
  </p:clrMapOvr>
  <p:transition spd="slow">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22731799"/>
      </p:ext>
    </p:extLst>
  </p:cSld>
  <p:clrMapOvr>
    <a:masterClrMapping/>
  </p:clrMapOvr>
  <p:transition spd="slow">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949774655"/>
      </p:ext>
    </p:extLst>
  </p:cSld>
  <p:clrMapOvr>
    <a:masterClrMapping/>
  </p:clrMapOvr>
  <p:transition spd="slow">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74229981"/>
      </p:ext>
    </p:extLst>
  </p:cSld>
  <p:clrMapOvr>
    <a:masterClrMapping/>
  </p:clrMapOvr>
  <p:transition spd="slow">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573647985"/>
      </p:ext>
    </p:extLst>
  </p:cSld>
  <p:clrMapOvr>
    <a:masterClrMapping/>
  </p:clrMapOvr>
  <p:transition spd="slow">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88259829"/>
      </p:ext>
    </p:extLst>
  </p:cSld>
  <p:clrMapOvr>
    <a:masterClrMapping/>
  </p:clrMapOvr>
  <p:transition spd="slow">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551859365"/>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64831"/>
      </p:ext>
    </p:extLst>
  </p:cSld>
  <p:clrMapOvr>
    <a:masterClrMapping/>
  </p:clrMapOvr>
  <p:transition spd="slow">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682558"/>
      </p:ext>
    </p:extLst>
  </p:cSld>
  <p:clrMapOvr>
    <a:masterClrMapping/>
  </p:clrMapOvr>
  <p:transition spd="slow">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287286"/>
      </p:ext>
    </p:extLst>
  </p:cSld>
  <p:clrMapOvr>
    <a:masterClrMapping/>
  </p:clrMapOvr>
  <p:transition spd="slow">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588522"/>
      </p:ext>
    </p:extLst>
  </p:cSld>
  <p:clrMapOvr>
    <a:masterClrMapping/>
  </p:clrMapOvr>
  <p:transition spd="slow">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752954"/>
      </p:ext>
    </p:extLst>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711665493"/>
      </p:ext>
    </p:extLst>
  </p:cSld>
  <p:clrMapOvr>
    <a:masterClrMapping/>
  </p:clrMapOvr>
  <p:transition spd="slow">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420878"/>
      </p:ext>
    </p:extLst>
  </p:cSld>
  <p:clrMapOvr>
    <a:masterClrMapping/>
  </p:clrMapOvr>
  <p:transition spd="slow">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29022"/>
      </p:ext>
    </p:extLst>
  </p:cSld>
  <p:clrMapOvr>
    <a:masterClrMapping/>
  </p:clrMapOvr>
  <p:transition spd="slow">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4060"/>
      </p:ext>
    </p:extLst>
  </p:cSld>
  <p:clrMapOvr>
    <a:masterClrMapping/>
  </p:clrMapOvr>
  <p:transition spd="slow">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09506"/>
      </p:ext>
    </p:extLst>
  </p:cSld>
  <p:clrMapOvr>
    <a:masterClrMapping/>
  </p:clrMapOvr>
  <p:transition spd="slow">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07081"/>
      </p:ext>
    </p:extLst>
  </p:cSld>
  <p:clrMapOvr>
    <a:masterClrMapping/>
  </p:clrMapOvr>
  <p:transition spd="slow">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792547"/>
      </p:ext>
    </p:extLst>
  </p:cSld>
  <p:clrMapOvr>
    <a:masterClrMapping/>
  </p:clrMapOvr>
  <p:transition spd="slow">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88563"/>
      </p:ext>
    </p:extLst>
  </p:cSld>
  <p:clrMapOvr>
    <a:masterClrMapping/>
  </p:clrMapOvr>
  <p:transition spd="slow">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382577"/>
      </p:ext>
    </p:extLst>
  </p:cSld>
  <p:clrMapOvr>
    <a:masterClrMapping/>
  </p:clrMapOvr>
  <p:transition spd="slow">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491881"/>
      </p:ext>
    </p:extLst>
  </p:cSld>
  <p:clrMapOvr>
    <a:masterClrMapping/>
  </p:clrMapOvr>
  <p:transition spd="slow">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130785"/>
      </p:ext>
    </p:extLst>
  </p:cSld>
  <p:clrMapOvr>
    <a:masterClrMapping/>
  </p:clrMapOvr>
  <p:transition spd="slow">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863084080"/>
      </p:ext>
    </p:extLst>
  </p:cSld>
  <p:clrMapOvr>
    <a:masterClrMapping/>
  </p:clrMapOvr>
  <p:transition spd="slow">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689314"/>
      </p:ext>
    </p:extLst>
  </p:cSld>
  <p:clrMapOvr>
    <a:masterClrMapping/>
  </p:clrMapOvr>
  <p:transition spd="slow">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920079"/>
      </p:ext>
    </p:extLst>
  </p:cSld>
  <p:clrMapOvr>
    <a:masterClrMapping/>
  </p:clrMapOvr>
  <p:transition spd="slow">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70426"/>
      </p:ext>
    </p:extLst>
  </p:cSld>
  <p:clrMapOvr>
    <a:masterClrMapping/>
  </p:clrMapOvr>
  <p:transition spd="slow">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686563701"/>
      </p:ext>
    </p:extLst>
  </p:cSld>
  <p:clrMapOvr>
    <a:masterClrMapping/>
  </p:clrMapOvr>
  <p:transition spd="slow">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936519346"/>
      </p:ext>
    </p:extLst>
  </p:cSld>
  <p:clrMapOvr>
    <a:masterClrMapping/>
  </p:clrMapOvr>
  <p:transition spd="slow">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190452964"/>
      </p:ext>
    </p:extLst>
  </p:cSld>
  <p:clrMapOvr>
    <a:masterClrMapping/>
  </p:clrMapOvr>
  <p:transition spd="slow">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355867980"/>
      </p:ext>
    </p:extLst>
  </p:cSld>
  <p:clrMapOvr>
    <a:masterClrMapping/>
  </p:clrMapOvr>
  <p:transition spd="slow">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43942785"/>
      </p:ext>
    </p:extLst>
  </p:cSld>
  <p:clrMapOvr>
    <a:masterClrMapping/>
  </p:clrMapOvr>
  <p:transition spd="slow">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65456372"/>
      </p:ext>
    </p:extLst>
  </p:cSld>
  <p:clrMapOvr>
    <a:masterClrMapping/>
  </p:clrMapOvr>
  <p:transition spd="slow">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837360614"/>
      </p:ext>
    </p:extLst>
  </p:cSld>
  <p:clrMapOvr>
    <a:masterClrMapping/>
  </p:clrMapOvr>
  <p:transition spd="slow">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371990153"/>
      </p:ext>
    </p:extLst>
  </p:cSld>
  <p:clrMapOvr>
    <a:masterClrMapping/>
  </p:clrMapOvr>
  <p:transition spd="slow">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564132562"/>
      </p:ext>
    </p:extLst>
  </p:cSld>
  <p:clrMapOvr>
    <a:masterClrMapping/>
  </p:clrMapOvr>
  <p:transition spd="slow">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20202050"/>
      </p:ext>
    </p:extLst>
  </p:cSld>
  <p:clrMapOvr>
    <a:masterClrMapping/>
  </p:clrMapOvr>
  <p:transition spd="slow">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18968973"/>
      </p:ext>
    </p:extLst>
  </p:cSld>
  <p:clrMapOvr>
    <a:masterClrMapping/>
  </p:clrMapOvr>
  <p:transition spd="slow">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973907069"/>
      </p:ext>
    </p:extLst>
  </p:cSld>
  <p:clrMapOvr>
    <a:masterClrMapping/>
  </p:clrMapOvr>
  <p:transition spd="slow">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180846198"/>
      </p:ext>
    </p:extLst>
  </p:cSld>
  <p:clrMapOvr>
    <a:masterClrMapping/>
  </p:clrMapOvr>
  <p:transition spd="slow">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68454860"/>
      </p:ext>
    </p:extLst>
  </p:cSld>
  <p:clrMapOvr>
    <a:masterClrMapping/>
  </p:clrMapOvr>
  <p:transition spd="slow">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247207976"/>
      </p:ext>
    </p:extLst>
  </p:cSld>
  <p:clrMapOvr>
    <a:masterClrMapping/>
  </p:clrMapOvr>
  <p:transition spd="slow">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19716971"/>
      </p:ext>
    </p:extLst>
  </p:cSld>
  <p:clrMapOvr>
    <a:masterClrMapping/>
  </p:clrMapOvr>
  <p:transition spd="slow">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61686252"/>
      </p:ext>
    </p:extLst>
  </p:cSld>
  <p:clrMapOvr>
    <a:masterClrMapping/>
  </p:clrMapOvr>
  <p:transition spd="slow">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65616842"/>
      </p:ext>
    </p:extLst>
  </p:cSld>
  <p:clrMapOvr>
    <a:masterClrMapping/>
  </p:clrMapOvr>
  <p:transition spd="slow">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4231126936"/>
      </p:ext>
    </p:extLst>
  </p:cSld>
  <p:clrMapOvr>
    <a:masterClrMapping/>
  </p:clrMapOvr>
  <p:transition spd="slow">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284031238"/>
      </p:ext>
    </p:extLst>
  </p:cSld>
  <p:clrMapOvr>
    <a:masterClrMapping/>
  </p:clrMapOvr>
  <p:transition spd="slow">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89244339"/>
      </p:ext>
    </p:extLst>
  </p:cSld>
  <p:clrMapOvr>
    <a:masterClrMapping/>
  </p:clrMapOvr>
  <p:transition spd="slow">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2023/3/12</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2230087"/>
      </p:ext>
    </p:extLst>
  </p:cSld>
  <p:clrMapOvr>
    <a:masterClrMapping/>
  </p:clrMapOvr>
  <p:transition spd="slow">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177060"/>
      </p:ext>
    </p:extLst>
  </p:cSld>
  <p:clrMapOvr>
    <a:masterClrMapping/>
  </p:clrMapOvr>
  <p:transition spd="slow">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54456"/>
      </p:ext>
    </p:extLst>
  </p:cSld>
  <p:clrMapOvr>
    <a:masterClrMapping/>
  </p:clrMapOvr>
  <p:transition spd="slow">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169147"/>
      </p:ext>
    </p:extLst>
  </p:cSld>
  <p:clrMapOvr>
    <a:masterClrMapping/>
  </p:clrMapOvr>
  <p:transition spd="slow">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599035"/>
      </p:ext>
    </p:extLst>
  </p:cSld>
  <p:clrMapOvr>
    <a:masterClrMapping/>
  </p:clrMapOvr>
  <p:transition spd="slow">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415788"/>
      </p:ext>
    </p:extLst>
  </p:cSld>
  <p:clrMapOvr>
    <a:masterClrMapping/>
  </p:clrMapOvr>
  <p:transition spd="slow">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965439"/>
      </p:ext>
    </p:extLst>
  </p:cSld>
  <p:clrMapOvr>
    <a:masterClrMapping/>
  </p:clrMapOvr>
  <p:transition spd="slow">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678972"/>
      </p:ext>
    </p:extLst>
  </p:cSld>
  <p:clrMapOvr>
    <a:masterClrMapping/>
  </p:clrMapOvr>
  <p:transition spd="slow">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99378278"/>
      </p:ext>
    </p:extLst>
  </p:cSld>
  <p:clrMapOvr>
    <a:masterClrMapping/>
  </p:clrMapOvr>
  <p:transition spd="slow">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165242"/>
      </p:ext>
    </p:extLst>
  </p:cSld>
  <p:clrMapOvr>
    <a:masterClrMapping/>
  </p:clrMapOvr>
  <p:transition spd="slow">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269114"/>
      </p:ext>
    </p:extLst>
  </p:cSld>
  <p:clrMapOvr>
    <a:masterClrMapping/>
  </p:clrMapOvr>
  <p:transition spd="slow">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13151"/>
      </p:ext>
    </p:extLst>
  </p:cSld>
  <p:clrMapOvr>
    <a:masterClrMapping/>
  </p:clrMapOvr>
  <p:transition spd="slow">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1745831598"/>
      </p:ext>
    </p:extLst>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505973234"/>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78402726"/>
      </p:ext>
    </p:extLst>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ags" Target="../tags/tag2.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ags" Target="../tags/tag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image" Target="../media/image3.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3.png"/><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ags" Target="../tags/tag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ags" Target="../tags/tag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tags" Target="../tags/tag4.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334D1-D38E-4A00-A122-B124FB58C1E0}" type="datetimeFigureOut">
              <a:rPr lang="zh-CN" altLang="en-US" smtClean="0"/>
              <a:t>2023/3/12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B5510-CC13-4304-925A-50D8DACA7714}" type="slidenum">
              <a:rPr lang="zh-CN" altLang="en-US" smtClean="0"/>
              <a:t>‹#›</a:t>
            </a:fld>
            <a:endParaRPr lang="zh-CN" altLang="en-US"/>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986100"/>
          </a:xfrm>
          <a:prstGeom prst="rect">
            <a:avLst/>
          </a:prstGeom>
        </p:spPr>
      </p:pic>
    </p:spTree>
    <p:extLst>
      <p:ext uri="{BB962C8B-B14F-4D97-AF65-F5344CB8AC3E}">
        <p14:creationId xmlns:p14="http://schemas.microsoft.com/office/powerpoint/2010/main" val="17725612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t>3/12/2023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t>‹#›</a:t>
            </a:fld>
            <a:endParaRPr lang="en-US"/>
          </a:p>
        </p:txBody>
      </p:sp>
      <p:pic>
        <p:nvPicPr>
          <p:cNvPr id="7" name="图片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22977091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831" r:id="rId12"/>
    <p:sldLayoutId id="2147483832" r:id="rId13"/>
    <p:sldLayoutId id="2147483833" r:id="rId14"/>
    <p:sldLayoutId id="2147483834" r:id="rId15"/>
    <p:sldLayoutId id="2147483835" r:id="rId16"/>
    <p:sldLayoutId id="2147483836" r:id="rId17"/>
    <p:sldLayoutId id="2147483837" r:id="rId18"/>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black"/>
                </a:solidFill>
              </a:ln>
              <a:solidFill>
                <a:prstClr val="black"/>
              </a:solidFill>
            </a:endParaRPr>
          </a:p>
        </p:txBody>
      </p:sp>
    </p:spTree>
    <p:extLst>
      <p:ext uri="{BB962C8B-B14F-4D97-AF65-F5344CB8AC3E}">
        <p14:creationId xmlns:p14="http://schemas.microsoft.com/office/powerpoint/2010/main" val="259940180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19034126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6"/>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2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2023/3/12</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32727812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15.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50.png"/><Relationship Id="rId15" Type="http://schemas.openxmlformats.org/officeDocument/2006/relationships/image" Target="../media/image51.png"/><Relationship Id="rId10" Type="http://schemas.openxmlformats.org/officeDocument/2006/relationships/image" Target="../media/image9.png"/><Relationship Id="rId4" Type="http://schemas.openxmlformats.org/officeDocument/2006/relationships/image" Target="../media/image49.png"/><Relationship Id="rId9" Type="http://schemas.openxmlformats.org/officeDocument/2006/relationships/image" Target="../media/image13.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7"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9" y="1291071"/>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9" y="837111"/>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93396" y="4515581"/>
            <a:ext cx="7032048"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641" y="356961"/>
            <a:ext cx="11252718" cy="954107"/>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2. </a:t>
            </a:r>
            <a:r>
              <a:rPr lang="en-GB" sz="2800" b="1" dirty="0">
                <a:latin typeface="Arial-Rounded" panose="020B0500000000000000" pitchFamily="34" charset="0"/>
                <a:ea typeface="Arial-Rounded" panose="020B0500000000000000" pitchFamily="34" charset="0"/>
                <a:cs typeface="Arial-Rounded" panose="020B0500000000000000" pitchFamily="34" charset="0"/>
              </a:rPr>
              <a:t> </a:t>
            </a:r>
            <a:r>
              <a:rPr lang="vi-VN" sz="2800" b="1" dirty="0">
                <a:latin typeface="Arial-Rounded" panose="020B0500000000000000" pitchFamily="34" charset="0"/>
                <a:ea typeface="Arial-Rounded" panose="020B0500000000000000" pitchFamily="34" charset="0"/>
                <a:cs typeface="Arial-Rounded" panose="020B0500000000000000" pitchFamily="34" charset="0"/>
              </a:rPr>
              <a:t>Viết một đoạn văn nêu cảm xúc của em về con người, cảnh vật thể hiện trong bức tranh (ảnh) đó.</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69641" y="1238060"/>
            <a:ext cx="11514541" cy="5262979"/>
          </a:xfrm>
          <a:prstGeom prst="rect">
            <a:avLst/>
          </a:prstGeom>
          <a:noFill/>
        </p:spPr>
        <p:txBody>
          <a:bodyPr wrap="square" rtlCol="0">
            <a:spAutoFit/>
          </a:bodyP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nay tổ chúng em họp để trao đổi ý kiến về những việc cần làm để bảo vệ môi trường. Sau khi thảo luận sôi nổi, tổ nhất trí những vấn đề cụ thể dưới đây. Chúng em nhận thấy sân trường đã sạch và đẹp, vườn cây trong trường thật sự xanh tốt. Nói chung các bạn đều có ý thức giữ gìn vệ sinh và bảo vệ môi trường ở những khu vực này. Tuy nhiên, phía sau các phòng học còn bẩn do các bạn thường vứt rác, do vậy, chúng em cần phải tiến hành dọn vệ sinh ở những nơi đó, đồng thời nhắc nhở các bạn không được vứt rác ra phía sau mà đem bỏ vào sọt rác phía trước. Nhũng trường hợp vi phạm cần phải nhắc nhở hoặc báo lên trường để có hình thức kỉ luật. Tổ em đã thống nhất với ý kiến này.</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62747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2352" y="482600"/>
            <a:ext cx="2223499" cy="3589089"/>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14"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8">
            <a:extLst>
              <a:ext uri="{28A0092B-C50C-407E-A947-70E740481C1C}">
                <a14:useLocalDpi xmlns:a14="http://schemas.microsoft.com/office/drawing/2010/main" val="0"/>
              </a:ext>
            </a:extLst>
          </a:blip>
          <a:srcRect t="24370"/>
          <a:stretch/>
        </p:blipFill>
        <p:spPr>
          <a:xfrm>
            <a:off x="2708558" y="34284"/>
            <a:ext cx="8485543" cy="4485719"/>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2989" y1="20782" x2="51653" y2="79811"/>
                        <a14:foregroundMark x1="54959" y1="18887" x2="34298" y2="86797"/>
                        <a14:foregroundMark x1="22176" y1="45530" x2="32300" y2="49497"/>
                        <a14:foregroundMark x1="66667" y1="35879" x2="58747" y2="45352"/>
                      </a14:backgroundRemoval>
                    </a14:imgEffect>
                  </a14:imgLayer>
                </a14:imgProps>
              </a:ext>
              <a:ext uri="{28A0092B-C50C-407E-A947-70E740481C1C}">
                <a14:useLocalDpi xmlns:a14="http://schemas.microsoft.com/office/drawing/2010/main" val="0"/>
              </a:ext>
            </a:extLst>
          </a:blip>
          <a:stretch>
            <a:fillRect/>
          </a:stretch>
        </p:blipFill>
        <p:spPr>
          <a:xfrm>
            <a:off x="-1117599" y="-373018"/>
            <a:ext cx="6823553" cy="7937313"/>
          </a:xfrm>
          <a:prstGeom prst="rect">
            <a:avLst/>
          </a:prstGeom>
        </p:spPr>
      </p:pic>
      <p:pic>
        <p:nvPicPr>
          <p:cNvPr id="3" name="Picture 2"/>
          <p:cNvPicPr>
            <a:picLocks noChangeAspect="1"/>
          </p:cNvPicPr>
          <p:nvPr/>
        </p:nvPicPr>
        <p:blipFill>
          <a:blip r:embed="rId11"/>
          <a:stretch>
            <a:fillRect/>
          </a:stretch>
        </p:blipFill>
        <p:spPr>
          <a:xfrm>
            <a:off x="2596596" y="928442"/>
            <a:ext cx="7724301" cy="2341067"/>
          </a:xfrm>
          <a:prstGeom prst="rect">
            <a:avLst/>
          </a:prstGeom>
        </p:spPr>
      </p:pic>
    </p:spTree>
    <p:extLst>
      <p:ext uri="{BB962C8B-B14F-4D97-AF65-F5344CB8AC3E}">
        <p14:creationId xmlns:p14="http://schemas.microsoft.com/office/powerpoint/2010/main" val="153000763"/>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endParaRPr lang="en-US"/>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endParaRPr lang="en-US"/>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endParaRPr lang="en-US"/>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endParaRPr lang="en-US"/>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endParaRPr lang="en-US"/>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endParaRPr lang="en-US"/>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endParaRPr lang="en-US"/>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endParaRPr lang="en-US"/>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endParaRPr lang="en-US"/>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endParaRPr lang="en-US"/>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endParaRPr lang="en-US"/>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endParaRPr lang="en-US"/>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endParaRPr lang="en-US"/>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endParaRPr lang="en-US"/>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endParaRPr lang="en-US"/>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endParaRPr lang="en-US"/>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endParaRPr lang="en-US"/>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endParaRPr lang="en-US"/>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endParaRPr lang="en-US"/>
              </a:p>
            </p:txBody>
          </p:sp>
        </p:grpSp>
      </p:grpSp>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
        <p:nvSpPr>
          <p:cNvPr id="123" name="TextBox 122">
            <a:extLst>
              <a:ext uri="{FF2B5EF4-FFF2-40B4-BE49-F238E27FC236}">
                <a16:creationId xmlns:a16="http://schemas.microsoft.com/office/drawing/2014/main" id="{CD9B4DE6-96AF-4694-975F-90A6A5C475CD}"/>
              </a:ext>
            </a:extLst>
          </p:cNvPr>
          <p:cNvSpPr txBox="1"/>
          <p:nvPr/>
        </p:nvSpPr>
        <p:spPr>
          <a:xfrm>
            <a:off x="1323244" y="559361"/>
            <a:ext cx="11971152" cy="707886"/>
          </a:xfrm>
          <a:prstGeom prst="rect">
            <a:avLst/>
          </a:prstGeom>
          <a:noFill/>
        </p:spPr>
        <p:txBody>
          <a:bodyPr wrap="square" rtlCol="0">
            <a:spAutoFit/>
          </a:bodyPr>
          <a:lstStyle/>
          <a:p>
            <a:pPr lvl="0"/>
            <a:r>
              <a:rPr lang="en-US" sz="4000" b="1" dirty="0">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CHIA </a:t>
            </a:r>
            <a:r>
              <a:rPr lang="en-US" sz="4000" b="1" dirty="0" err="1">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SẺ</a:t>
            </a:r>
            <a:r>
              <a:rPr lang="en-US" sz="4000" b="1" dirty="0">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 </a:t>
            </a:r>
            <a:r>
              <a:rPr lang="en-US" sz="4000" b="1" dirty="0" err="1">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TRƯỚC</a:t>
            </a:r>
            <a:r>
              <a:rPr lang="en-US" sz="4000" b="1" dirty="0">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 </a:t>
            </a:r>
            <a:r>
              <a:rPr lang="en-US" sz="4000" b="1" dirty="0" err="1">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LỚP</a:t>
            </a:r>
            <a:r>
              <a:rPr lang="en-US" sz="4000" b="1" dirty="0">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 </a:t>
            </a:r>
            <a:r>
              <a:rPr lang="en-US" sz="4000" b="1" dirty="0" err="1">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VỀ</a:t>
            </a:r>
            <a:r>
              <a:rPr lang="en-US" sz="4000" b="1" dirty="0">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 </a:t>
            </a:r>
            <a:r>
              <a:rPr lang="en-US" sz="4000" b="1" dirty="0" err="1">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SẢN</a:t>
            </a:r>
            <a:r>
              <a:rPr lang="en-US" sz="4000" b="1" dirty="0">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 </a:t>
            </a:r>
            <a:r>
              <a:rPr lang="en-US" sz="4000" b="1" dirty="0" err="1">
                <a:ln>
                  <a:solidFill>
                    <a:srgbClr val="0070C0"/>
                  </a:solidFill>
                </a:ln>
                <a:solidFill>
                  <a:srgbClr val="FFFF00"/>
                </a:solidFill>
                <a:effectLst>
                  <a:glow rad="139700">
                    <a:schemeClr val="accent5">
                      <a:satMod val="175000"/>
                      <a:alpha val="40000"/>
                    </a:schemeClr>
                  </a:glow>
                </a:effectLst>
                <a:latin typeface="Coiny" panose="02000903060500060000" pitchFamily="2" charset="0"/>
                <a:cs typeface="Calibri" panose="020F0502020204030204" pitchFamily="34" charset="0"/>
              </a:rPr>
              <a:t>PHẨM</a:t>
            </a:r>
            <a:endParaRPr lang="vi-VN" sz="4000" b="1" dirty="0">
              <a:ln>
                <a:solidFill>
                  <a:srgbClr val="0070C0"/>
                </a:solidFill>
              </a:ln>
              <a:solidFill>
                <a:srgbClr val="FFFF00"/>
              </a:solidFill>
              <a:effectLst>
                <a:glow rad="139700">
                  <a:schemeClr val="accent5">
                    <a:satMod val="175000"/>
                    <a:alpha val="40000"/>
                  </a:schemeClr>
                </a:glow>
              </a:effectLst>
              <a:latin typeface="Calibri" panose="020F0502020204030204" pitchFamily="34" charset="0"/>
              <a:cs typeface="Calibri" panose="020F0502020204030204" pitchFamily="34" charset="0"/>
            </a:endParaRPr>
          </a:p>
        </p:txBody>
      </p:sp>
      <p:grpSp>
        <p:nvGrpSpPr>
          <p:cNvPr id="4" name="Group 3"/>
          <p:cNvGrpSpPr/>
          <p:nvPr/>
        </p:nvGrpSpPr>
        <p:grpSpPr>
          <a:xfrm>
            <a:off x="-86332" y="1097901"/>
            <a:ext cx="5950103" cy="2560333"/>
            <a:chOff x="4311316" y="1333444"/>
            <a:chExt cx="4718558" cy="1516684"/>
          </a:xfrm>
        </p:grpSpPr>
        <p:sp>
          <p:nvSpPr>
            <p:cNvPr id="2" name="Oval Callout 1"/>
            <p:cNvSpPr/>
            <p:nvPr/>
          </p:nvSpPr>
          <p:spPr>
            <a:xfrm>
              <a:off x="4311316" y="1333444"/>
              <a:ext cx="4718558" cy="128978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Arial-Rounded" pitchFamily="34" charset="0"/>
                <a:ea typeface="Arial-Rounded" pitchFamily="34" charset="0"/>
                <a:cs typeface="Arial-Rounded" pitchFamily="34" charset="0"/>
              </a:endParaRPr>
            </a:p>
          </p:txBody>
        </p:sp>
        <p:sp>
          <p:nvSpPr>
            <p:cNvPr id="3" name="TextBox 2"/>
            <p:cNvSpPr txBox="1"/>
            <p:nvPr/>
          </p:nvSpPr>
          <p:spPr>
            <a:xfrm>
              <a:off x="4390559" y="1649799"/>
              <a:ext cx="4517973" cy="1200329"/>
            </a:xfrm>
            <a:prstGeom prst="rect">
              <a:avLst/>
            </a:prstGeom>
            <a:noFill/>
          </p:spPr>
          <p:txBody>
            <a:bodyPr wrap="square" rtlCol="0">
              <a:spAutoFit/>
            </a:bodyPr>
            <a:lstStyle/>
            <a:p>
              <a:pPr algn="ctr"/>
              <a:r>
                <a:rPr lang="vi-VN" sz="2400" b="1" dirty="0">
                  <a:solidFill>
                    <a:srgbClr val="002060"/>
                  </a:solidFill>
                </a:rPr>
                <a:t>Nêu những điều em thích, những điều em chưa thích hoặc chưa hài lòng về tác phẩm đó.</a:t>
              </a:r>
              <a:endParaRPr lang="en-US" sz="2400" b="1" dirty="0">
                <a:solidFill>
                  <a:srgbClr val="00206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7945217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p:cNvPicPr>
            <a:picLocks noChangeAspect="1"/>
          </p:cNvPicPr>
          <p:nvPr/>
        </p:nvPicPr>
        <p:blipFill>
          <a:blip r:embed="rId2"/>
          <a:stretch>
            <a:fillRect/>
          </a:stretch>
        </p:blipFill>
        <p:spPr>
          <a:xfrm>
            <a:off x="8378998" y="-331152"/>
            <a:ext cx="3894080" cy="1251597"/>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39181" y="1573531"/>
            <a:ext cx="10736934" cy="5025232"/>
          </a:xfrm>
          <a:prstGeom prst="rect">
            <a:avLst/>
          </a:prstGeom>
        </p:spPr>
      </p:pic>
      <p:sp>
        <p:nvSpPr>
          <p:cNvPr id="3" name="TextBox 2"/>
          <p:cNvSpPr txBox="1"/>
          <p:nvPr/>
        </p:nvSpPr>
        <p:spPr>
          <a:xfrm>
            <a:off x="772998" y="188536"/>
            <a:ext cx="8689657" cy="1384995"/>
          </a:xfrm>
          <a:prstGeom prst="rect">
            <a:avLst/>
          </a:prstGeom>
          <a:noFill/>
        </p:spPr>
        <p:txBody>
          <a:bodyPr wrap="square" rtlCol="0">
            <a:spAutoFit/>
          </a:bodyPr>
          <a:lstStyle/>
          <a:p>
            <a:r>
              <a:rPr lang="en-GB" sz="2800" b="1" dirty="0">
                <a:solidFill>
                  <a:srgbClr val="002060"/>
                </a:solidFill>
              </a:rPr>
              <a:t>    </a:t>
            </a:r>
            <a:r>
              <a:rPr lang="vi-VN" sz="2800" b="1" dirty="0">
                <a:solidFill>
                  <a:srgbClr val="002060"/>
                </a:solidFill>
              </a:rPr>
              <a:t>Sau bài 1</a:t>
            </a:r>
            <a:r>
              <a:rPr lang="en-GB" sz="2800" b="1" dirty="0">
                <a:solidFill>
                  <a:srgbClr val="002060"/>
                </a:solidFill>
              </a:rPr>
              <a:t>3</a:t>
            </a:r>
            <a:r>
              <a:rPr lang="vi-VN" sz="2800" b="1" dirty="0">
                <a:solidFill>
                  <a:srgbClr val="002060"/>
                </a:solidFill>
              </a:rPr>
              <a:t>, em đã biết thêm những gì, đã làm thêm được những gì? Hãy</a:t>
            </a:r>
            <a:r>
              <a:rPr lang="en-GB" sz="2800" b="1" dirty="0">
                <a:solidFill>
                  <a:srgbClr val="002060"/>
                </a:solidFill>
              </a:rPr>
              <a:t> </a:t>
            </a:r>
            <a:r>
              <a:rPr lang="en-GB" sz="2800" b="1" dirty="0" err="1">
                <a:solidFill>
                  <a:srgbClr val="002060"/>
                </a:solidFill>
              </a:rPr>
              <a:t>hoàn</a:t>
            </a:r>
            <a:r>
              <a:rPr lang="en-GB" sz="2800" b="1" dirty="0">
                <a:solidFill>
                  <a:srgbClr val="002060"/>
                </a:solidFill>
              </a:rPr>
              <a:t> </a:t>
            </a:r>
            <a:r>
              <a:rPr lang="en-GB" sz="2800" b="1" dirty="0" err="1">
                <a:solidFill>
                  <a:srgbClr val="002060"/>
                </a:solidFill>
              </a:rPr>
              <a:t>chỉnh</a:t>
            </a:r>
            <a:r>
              <a:rPr lang="en-GB" sz="2800" b="1" dirty="0">
                <a:solidFill>
                  <a:srgbClr val="002060"/>
                </a:solidFill>
              </a:rPr>
              <a:t> </a:t>
            </a:r>
            <a:r>
              <a:rPr lang="vi-VN" sz="2800" b="1" dirty="0">
                <a:solidFill>
                  <a:srgbClr val="002060"/>
                </a:solidFill>
              </a:rPr>
              <a:t>bảng dưới đây</a:t>
            </a:r>
            <a:r>
              <a:rPr lang="en-GB" sz="2800" b="1" dirty="0">
                <a:solidFill>
                  <a:srgbClr val="002060"/>
                </a:solidFill>
              </a:rPr>
              <a:t> </a:t>
            </a:r>
            <a:r>
              <a:rPr lang="en-GB" sz="2800" b="1" dirty="0" err="1">
                <a:solidFill>
                  <a:srgbClr val="002060"/>
                </a:solidFill>
              </a:rPr>
              <a:t>và</a:t>
            </a:r>
            <a:r>
              <a:rPr lang="en-GB" sz="2800" b="1" dirty="0">
                <a:solidFill>
                  <a:srgbClr val="002060"/>
                </a:solidFill>
              </a:rPr>
              <a:t> </a:t>
            </a:r>
            <a:r>
              <a:rPr lang="en-GB" sz="2800" b="1" dirty="0" err="1">
                <a:solidFill>
                  <a:srgbClr val="002060"/>
                </a:solidFill>
              </a:rPr>
              <a:t>tự</a:t>
            </a:r>
            <a:r>
              <a:rPr lang="en-GB" sz="2800" b="1" dirty="0">
                <a:solidFill>
                  <a:srgbClr val="002060"/>
                </a:solidFill>
              </a:rPr>
              <a:t> </a:t>
            </a:r>
            <a:r>
              <a:rPr lang="en-GB" sz="2800" b="1" dirty="0" err="1">
                <a:solidFill>
                  <a:srgbClr val="002060"/>
                </a:solidFill>
              </a:rPr>
              <a:t>đánh</a:t>
            </a:r>
            <a:r>
              <a:rPr lang="en-GB" sz="2800" b="1" dirty="0">
                <a:solidFill>
                  <a:srgbClr val="002060"/>
                </a:solidFill>
              </a:rPr>
              <a:t> </a:t>
            </a:r>
            <a:r>
              <a:rPr lang="en-GB" sz="2800" b="1" dirty="0" err="1">
                <a:solidFill>
                  <a:srgbClr val="002060"/>
                </a:solidFill>
              </a:rPr>
              <a:t>giá</a:t>
            </a:r>
            <a:r>
              <a:rPr lang="en-GB" sz="2800" b="1" dirty="0">
                <a:solidFill>
                  <a:srgbClr val="002060"/>
                </a:solidFill>
              </a:rPr>
              <a:t> </a:t>
            </a:r>
            <a:r>
              <a:rPr lang="en-GB" sz="2800" b="1" dirty="0" err="1">
                <a:solidFill>
                  <a:srgbClr val="002060"/>
                </a:solidFill>
              </a:rPr>
              <a:t>theo</a:t>
            </a:r>
            <a:r>
              <a:rPr lang="en-GB" sz="2800" b="1" dirty="0">
                <a:solidFill>
                  <a:srgbClr val="002060"/>
                </a:solidFill>
              </a:rPr>
              <a:t> </a:t>
            </a:r>
            <a:r>
              <a:rPr lang="en-GB" sz="2800" b="1" dirty="0" err="1">
                <a:solidFill>
                  <a:srgbClr val="002060"/>
                </a:solidFill>
              </a:rPr>
              <a:t>gợi</a:t>
            </a:r>
            <a:r>
              <a:rPr lang="en-GB" sz="2800" b="1" dirty="0">
                <a:solidFill>
                  <a:srgbClr val="002060"/>
                </a:solidFill>
              </a:rPr>
              <a:t> ý</a:t>
            </a:r>
            <a:r>
              <a:rPr lang="vi-VN" sz="2800" b="1" dirty="0">
                <a:solidFill>
                  <a:srgbClr val="002060"/>
                </a:solidFill>
              </a:rPr>
              <a:t>:</a:t>
            </a:r>
            <a:endParaRPr lang="en-US" sz="2800" b="1" dirty="0">
              <a:solidFill>
                <a:srgbClr val="002060"/>
              </a:solidFill>
            </a:endParaRPr>
          </a:p>
        </p:txBody>
      </p:sp>
    </p:spTree>
    <p:extLst>
      <p:ext uri="{BB962C8B-B14F-4D97-AF65-F5344CB8AC3E}">
        <p14:creationId xmlns:p14="http://schemas.microsoft.com/office/powerpoint/2010/main" val="223900347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781050"/>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a typeface="思源黑体 CN Medium" pitchFamily="34" charset="-122"/>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rcRect b="17538"/>
          <a:stretch>
            <a:fillRect/>
          </a:stretch>
        </p:blipFill>
        <p:spPr>
          <a:xfrm>
            <a:off x="3306368" y="1552575"/>
            <a:ext cx="4512945" cy="5712460"/>
          </a:xfrm>
          <a:prstGeom prst="rect">
            <a:avLst/>
          </a:prstGeom>
        </p:spPr>
      </p:pic>
      <p:pic>
        <p:nvPicPr>
          <p:cNvPr id="25" name="图片 24" descr="0d3222cc4a8d954921ba47c65c29154b"/>
          <p:cNvPicPr>
            <a:picLocks noChangeAspect="1"/>
          </p:cNvPicPr>
          <p:nvPr/>
        </p:nvPicPr>
        <p:blipFill>
          <a:blip r:embed="rId5"/>
          <a:stretch>
            <a:fillRect/>
          </a:stretch>
        </p:blipFill>
        <p:spPr>
          <a:xfrm>
            <a:off x="9975850" y="1924050"/>
            <a:ext cx="2305050" cy="2305050"/>
          </a:xfrm>
          <a:prstGeom prst="rect">
            <a:avLst/>
          </a:prstGeom>
        </p:spPr>
      </p:pic>
      <p:pic>
        <p:nvPicPr>
          <p:cNvPr id="8" name="图片 7" descr="17"/>
          <p:cNvPicPr>
            <a:picLocks noChangeAspect="1"/>
          </p:cNvPicPr>
          <p:nvPr/>
        </p:nvPicPr>
        <p:blipFill>
          <a:blip r:embed="rId6"/>
          <a:stretch>
            <a:fillRect/>
          </a:stretch>
        </p:blipFill>
        <p:spPr>
          <a:xfrm>
            <a:off x="8653145" y="3168015"/>
            <a:ext cx="1421765" cy="3665855"/>
          </a:xfrm>
          <a:prstGeom prst="rect">
            <a:avLst/>
          </a:prstGeom>
        </p:spPr>
      </p:pic>
      <p:grpSp>
        <p:nvGrpSpPr>
          <p:cNvPr id="13" name="组合 12"/>
          <p:cNvGrpSpPr>
            <a:grpSpLocks noChangeAspect="1"/>
          </p:cNvGrpSpPr>
          <p:nvPr/>
        </p:nvGrpSpPr>
        <p:grpSpPr>
          <a:xfrm>
            <a:off x="7760335" y="3167380"/>
            <a:ext cx="4464685" cy="3666490"/>
            <a:chOff x="9839" y="3371"/>
            <a:chExt cx="9413" cy="7391"/>
          </a:xfrm>
          <a:effectLst>
            <a:outerShdw blurRad="63500" sx="102000" sy="102000" algn="ctr" rotWithShape="0">
              <a:prstClr val="black">
                <a:alpha val="40000"/>
              </a:prstClr>
            </a:outerShdw>
          </a:effectLst>
        </p:grpSpPr>
        <p:pic>
          <p:nvPicPr>
            <p:cNvPr id="5" name="图片 4" descr="15"/>
            <p:cNvPicPr>
              <a:picLocks noChangeAspect="1"/>
            </p:cNvPicPr>
            <p:nvPr/>
          </p:nvPicPr>
          <p:blipFill>
            <a:blip r:embed="rId7"/>
            <a:stretch>
              <a:fillRect/>
            </a:stretch>
          </p:blipFill>
          <p:spPr>
            <a:xfrm>
              <a:off x="13163" y="4292"/>
              <a:ext cx="4684" cy="5531"/>
            </a:xfrm>
            <a:prstGeom prst="rect">
              <a:avLst/>
            </a:prstGeom>
          </p:spPr>
        </p:pic>
        <p:pic>
          <p:nvPicPr>
            <p:cNvPr id="6" name="图片 5" descr="17"/>
            <p:cNvPicPr>
              <a:picLocks noChangeAspect="1"/>
            </p:cNvPicPr>
            <p:nvPr/>
          </p:nvPicPr>
          <p:blipFill>
            <a:blip r:embed="rId6"/>
            <a:stretch>
              <a:fillRect/>
            </a:stretch>
          </p:blipFill>
          <p:spPr>
            <a:xfrm>
              <a:off x="16866" y="3371"/>
              <a:ext cx="2386" cy="7391"/>
            </a:xfrm>
            <a:prstGeom prst="rect">
              <a:avLst/>
            </a:prstGeom>
          </p:spPr>
        </p:pic>
        <p:pic>
          <p:nvPicPr>
            <p:cNvPr id="7" name="图片 6" descr="18"/>
            <p:cNvPicPr>
              <a:picLocks noChangeAspect="1"/>
            </p:cNvPicPr>
            <p:nvPr/>
          </p:nvPicPr>
          <p:blipFill>
            <a:blip r:embed="rId8"/>
            <a:stretch>
              <a:fillRect/>
            </a:stretch>
          </p:blipFill>
          <p:spPr>
            <a:xfrm>
              <a:off x="15005" y="4638"/>
              <a:ext cx="2842" cy="6124"/>
            </a:xfrm>
            <a:prstGeom prst="rect">
              <a:avLst/>
            </a:prstGeom>
          </p:spPr>
        </p:pic>
        <p:pic>
          <p:nvPicPr>
            <p:cNvPr id="9" name="图片 8" descr="16"/>
            <p:cNvPicPr>
              <a:picLocks noChangeAspect="1"/>
            </p:cNvPicPr>
            <p:nvPr/>
          </p:nvPicPr>
          <p:blipFill>
            <a:blip r:embed="rId9"/>
            <a:stretch>
              <a:fillRect/>
            </a:stretch>
          </p:blipFill>
          <p:spPr>
            <a:xfrm>
              <a:off x="12769" y="6596"/>
              <a:ext cx="1740" cy="4166"/>
            </a:xfrm>
            <a:prstGeom prst="rect">
              <a:avLst/>
            </a:prstGeom>
          </p:spPr>
        </p:pic>
        <p:pic>
          <p:nvPicPr>
            <p:cNvPr id="11" name="图片 10" descr="18"/>
            <p:cNvPicPr>
              <a:picLocks noChangeAspect="1"/>
            </p:cNvPicPr>
            <p:nvPr/>
          </p:nvPicPr>
          <p:blipFill>
            <a:blip r:embed="rId8"/>
            <a:stretch>
              <a:fillRect/>
            </a:stretch>
          </p:blipFill>
          <p:spPr>
            <a:xfrm>
              <a:off x="10959" y="6445"/>
              <a:ext cx="1810" cy="3902"/>
            </a:xfrm>
            <a:prstGeom prst="rect">
              <a:avLst/>
            </a:prstGeom>
          </p:spPr>
        </p:pic>
        <p:pic>
          <p:nvPicPr>
            <p:cNvPr id="10" name="图片 9" descr="16"/>
            <p:cNvPicPr>
              <a:picLocks noChangeAspect="1"/>
            </p:cNvPicPr>
            <p:nvPr/>
          </p:nvPicPr>
          <p:blipFill>
            <a:blip r:embed="rId9"/>
            <a:stretch>
              <a:fillRect/>
            </a:stretch>
          </p:blipFill>
          <p:spPr>
            <a:xfrm>
              <a:off x="11887" y="6020"/>
              <a:ext cx="1740" cy="4166"/>
            </a:xfrm>
            <a:prstGeom prst="rect">
              <a:avLst/>
            </a:prstGeom>
          </p:spPr>
        </p:pic>
        <p:pic>
          <p:nvPicPr>
            <p:cNvPr id="12" name="图片 11" descr="15"/>
            <p:cNvPicPr>
              <a:picLocks noChangeAspect="1"/>
            </p:cNvPicPr>
            <p:nvPr/>
          </p:nvPicPr>
          <p:blipFill>
            <a:blip r:embed="rId7"/>
            <a:stretch>
              <a:fillRect/>
            </a:stretch>
          </p:blipFill>
          <p:spPr>
            <a:xfrm>
              <a:off x="9839" y="7553"/>
              <a:ext cx="1679" cy="2403"/>
            </a:xfrm>
            <a:prstGeom prst="rect">
              <a:avLst/>
            </a:prstGeom>
          </p:spPr>
        </p:pic>
      </p:grpSp>
      <p:pic>
        <p:nvPicPr>
          <p:cNvPr id="16" name="图片 15" descr="13"/>
          <p:cNvPicPr>
            <a:picLocks noChangeAspect="1"/>
          </p:cNvPicPr>
          <p:nvPr/>
        </p:nvPicPr>
        <p:blipFill>
          <a:blip r:embed="rId10"/>
          <a:stretch>
            <a:fillRect/>
          </a:stretch>
        </p:blipFill>
        <p:spPr>
          <a:xfrm>
            <a:off x="-16510" y="5620385"/>
            <a:ext cx="1565275" cy="1213485"/>
          </a:xfrm>
          <a:prstGeom prst="rect">
            <a:avLst/>
          </a:prstGeom>
        </p:spPr>
      </p:pic>
      <p:pic>
        <p:nvPicPr>
          <p:cNvPr id="17" name="图片 16" descr="13"/>
          <p:cNvPicPr>
            <a:picLocks noChangeAspect="1"/>
          </p:cNvPicPr>
          <p:nvPr/>
        </p:nvPicPr>
        <p:blipFill>
          <a:blip r:embed="rId10"/>
          <a:stretch>
            <a:fillRect/>
          </a:stretch>
        </p:blipFill>
        <p:spPr>
          <a:xfrm flipH="1">
            <a:off x="1644650" y="5620385"/>
            <a:ext cx="1565275" cy="1213485"/>
          </a:xfrm>
          <a:prstGeom prst="rect">
            <a:avLst/>
          </a:prstGeom>
        </p:spPr>
      </p:pic>
      <p:grpSp>
        <p:nvGrpSpPr>
          <p:cNvPr id="22" name="组合 21"/>
          <p:cNvGrpSpPr/>
          <p:nvPr/>
        </p:nvGrpSpPr>
        <p:grpSpPr>
          <a:xfrm>
            <a:off x="78105" y="5620385"/>
            <a:ext cx="12171680" cy="1213485"/>
            <a:chOff x="123" y="8851"/>
            <a:chExt cx="19168" cy="1911"/>
          </a:xfrm>
        </p:grpSpPr>
        <p:pic>
          <p:nvPicPr>
            <p:cNvPr id="14" name="图片 13" descr="12"/>
            <p:cNvPicPr>
              <a:picLocks noChangeAspect="1"/>
            </p:cNvPicPr>
            <p:nvPr/>
          </p:nvPicPr>
          <p:blipFill>
            <a:blip r:embed="rId11"/>
            <a:stretch>
              <a:fillRect/>
            </a:stretch>
          </p:blipFill>
          <p:spPr>
            <a:xfrm>
              <a:off x="9433" y="9268"/>
              <a:ext cx="2085" cy="1494"/>
            </a:xfrm>
            <a:prstGeom prst="rect">
              <a:avLst/>
            </a:prstGeom>
          </p:spPr>
        </p:pic>
        <p:pic>
          <p:nvPicPr>
            <p:cNvPr id="15" name="图片 14" descr="13"/>
            <p:cNvPicPr>
              <a:picLocks noChangeAspect="1"/>
            </p:cNvPicPr>
            <p:nvPr/>
          </p:nvPicPr>
          <p:blipFill>
            <a:blip r:embed="rId10"/>
            <a:stretch>
              <a:fillRect/>
            </a:stretch>
          </p:blipFill>
          <p:spPr>
            <a:xfrm>
              <a:off x="16826" y="8851"/>
              <a:ext cx="2465" cy="1911"/>
            </a:xfrm>
            <a:prstGeom prst="rect">
              <a:avLst/>
            </a:prstGeom>
          </p:spPr>
        </p:pic>
        <p:pic>
          <p:nvPicPr>
            <p:cNvPr id="20" name="图片 19" descr="13"/>
            <p:cNvPicPr>
              <a:picLocks noChangeAspect="1"/>
            </p:cNvPicPr>
            <p:nvPr/>
          </p:nvPicPr>
          <p:blipFill>
            <a:blip r:embed="rId10"/>
            <a:stretch>
              <a:fillRect/>
            </a:stretch>
          </p:blipFill>
          <p:spPr>
            <a:xfrm>
              <a:off x="123" y="8851"/>
              <a:ext cx="2465" cy="1911"/>
            </a:xfrm>
            <a:prstGeom prst="rect">
              <a:avLst/>
            </a:prstGeom>
          </p:spPr>
        </p:pic>
        <p:pic>
          <p:nvPicPr>
            <p:cNvPr id="21" name="图片 20" descr="13"/>
            <p:cNvPicPr>
              <a:picLocks noChangeAspect="1"/>
            </p:cNvPicPr>
            <p:nvPr/>
          </p:nvPicPr>
          <p:blipFill>
            <a:blip r:embed="rId10"/>
            <a:stretch>
              <a:fillRect/>
            </a:stretch>
          </p:blipFill>
          <p:spPr>
            <a:xfrm flipH="1">
              <a:off x="2564" y="8851"/>
              <a:ext cx="2465" cy="1911"/>
            </a:xfrm>
            <a:prstGeom prst="rect">
              <a:avLst/>
            </a:prstGeom>
          </p:spPr>
        </p:pic>
      </p:grpSp>
      <p:pic>
        <p:nvPicPr>
          <p:cNvPr id="23" name="图片 22" descr="11"/>
          <p:cNvPicPr>
            <a:picLocks noChangeAspect="1"/>
          </p:cNvPicPr>
          <p:nvPr/>
        </p:nvPicPr>
        <p:blipFill>
          <a:blip r:embed="rId12"/>
          <a:stretch>
            <a:fillRect/>
          </a:stretch>
        </p:blipFill>
        <p:spPr>
          <a:xfrm>
            <a:off x="15240" y="5620385"/>
            <a:ext cx="12265660" cy="1348105"/>
          </a:xfrm>
          <a:prstGeom prst="rect">
            <a:avLst/>
          </a:prstGeom>
        </p:spPr>
      </p:pic>
      <p:pic>
        <p:nvPicPr>
          <p:cNvPr id="24" name="图片 23" descr="aeb19cde47e7aa97862155156ef702af"/>
          <p:cNvPicPr>
            <a:picLocks noChangeAspect="1"/>
          </p:cNvPicPr>
          <p:nvPr/>
        </p:nvPicPr>
        <p:blipFill>
          <a:blip r:embed="rId13"/>
          <a:stretch>
            <a:fillRect/>
          </a:stretch>
        </p:blipFill>
        <p:spPr>
          <a:xfrm>
            <a:off x="-233045" y="4408805"/>
            <a:ext cx="2605405" cy="2605405"/>
          </a:xfrm>
          <a:prstGeom prst="rect">
            <a:avLst/>
          </a:prstGeom>
        </p:spPr>
      </p:pic>
      <p:pic>
        <p:nvPicPr>
          <p:cNvPr id="31" name="图片 30" descr="eee09a87966c6dfa136f866a90574d75"/>
          <p:cNvPicPr>
            <a:picLocks noChangeAspect="1"/>
          </p:cNvPicPr>
          <p:nvPr/>
        </p:nvPicPr>
        <p:blipFill>
          <a:blip r:embed="rId14"/>
          <a:stretch>
            <a:fillRect/>
          </a:stretch>
        </p:blipFill>
        <p:spPr>
          <a:xfrm rot="780000">
            <a:off x="829945" y="1388745"/>
            <a:ext cx="1114425" cy="1114425"/>
          </a:xfrm>
          <a:prstGeom prst="rect">
            <a:avLst/>
          </a:prstGeom>
        </p:spPr>
      </p:pic>
      <p:pic>
        <p:nvPicPr>
          <p:cNvPr id="2" name="Picture 1"/>
          <p:cNvPicPr>
            <a:picLocks noChangeAspect="1"/>
          </p:cNvPicPr>
          <p:nvPr/>
        </p:nvPicPr>
        <p:blipFill>
          <a:blip r:embed="rId15"/>
          <a:stretch>
            <a:fillRect/>
          </a:stretch>
        </p:blipFill>
        <p:spPr>
          <a:xfrm>
            <a:off x="1628140" y="925929"/>
            <a:ext cx="7224386" cy="1048603"/>
          </a:xfrm>
          <a:prstGeom prst="rect">
            <a:avLst/>
          </a:prstGeom>
        </p:spPr>
      </p:pic>
    </p:spTree>
    <p:custDataLst>
      <p:tags r:id="rId1"/>
    </p:custDataLst>
    <p:extLst>
      <p:ext uri="{BB962C8B-B14F-4D97-AF65-F5344CB8AC3E}">
        <p14:creationId xmlns:p14="http://schemas.microsoft.com/office/powerpoint/2010/main" val="132451889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 name="直接连接符 6"/>
          <p:cNvCxnSpPr/>
          <p:nvPr/>
        </p:nvCxnSpPr>
        <p:spPr>
          <a:xfrm>
            <a:off x="3244800" y="3478827"/>
            <a:ext cx="5991225" cy="0"/>
          </a:xfrm>
          <a:prstGeom prst="line">
            <a:avLst/>
          </a:prstGeom>
          <a:ln w="12700">
            <a:solidFill>
              <a:srgbClr val="328D8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26385" y="3679825"/>
            <a:ext cx="6450218" cy="2586538"/>
          </a:xfrm>
          <a:prstGeom prst="rect">
            <a:avLst/>
          </a:prstGeom>
        </p:spPr>
      </p:pic>
      <p:grpSp>
        <p:nvGrpSpPr>
          <p:cNvPr id="22" name="组合 21"/>
          <p:cNvGrpSpPr/>
          <p:nvPr/>
        </p:nvGrpSpPr>
        <p:grpSpPr>
          <a:xfrm>
            <a:off x="28575" y="5851525"/>
            <a:ext cx="12171680" cy="1213485"/>
            <a:chOff x="123" y="8851"/>
            <a:chExt cx="19168" cy="1911"/>
          </a:xfrm>
        </p:grpSpPr>
        <p:pic>
          <p:nvPicPr>
            <p:cNvPr id="14" name="图片 13" descr="12"/>
            <p:cNvPicPr>
              <a:picLocks noChangeAspect="1"/>
            </p:cNvPicPr>
            <p:nvPr/>
          </p:nvPicPr>
          <p:blipFill>
            <a:blip r:embed="rId4"/>
            <a:stretch>
              <a:fillRect/>
            </a:stretch>
          </p:blipFill>
          <p:spPr>
            <a:xfrm>
              <a:off x="9433" y="9268"/>
              <a:ext cx="2085" cy="1494"/>
            </a:xfrm>
            <a:prstGeom prst="rect">
              <a:avLst/>
            </a:prstGeom>
          </p:spPr>
        </p:pic>
        <p:pic>
          <p:nvPicPr>
            <p:cNvPr id="15" name="图片 14" descr="13"/>
            <p:cNvPicPr>
              <a:picLocks noChangeAspect="1"/>
            </p:cNvPicPr>
            <p:nvPr/>
          </p:nvPicPr>
          <p:blipFill>
            <a:blip r:embed="rId5"/>
            <a:stretch>
              <a:fillRect/>
            </a:stretch>
          </p:blipFill>
          <p:spPr>
            <a:xfrm>
              <a:off x="16826" y="8851"/>
              <a:ext cx="2465" cy="1911"/>
            </a:xfrm>
            <a:prstGeom prst="rect">
              <a:avLst/>
            </a:prstGeom>
          </p:spPr>
        </p:pic>
        <p:pic>
          <p:nvPicPr>
            <p:cNvPr id="20" name="图片 19" descr="13"/>
            <p:cNvPicPr>
              <a:picLocks noChangeAspect="1"/>
            </p:cNvPicPr>
            <p:nvPr/>
          </p:nvPicPr>
          <p:blipFill>
            <a:blip r:embed="rId5"/>
            <a:stretch>
              <a:fillRect/>
            </a:stretch>
          </p:blipFill>
          <p:spPr>
            <a:xfrm>
              <a:off x="123" y="8851"/>
              <a:ext cx="2465" cy="1911"/>
            </a:xfrm>
            <a:prstGeom prst="rect">
              <a:avLst/>
            </a:prstGeom>
          </p:spPr>
        </p:pic>
        <p:pic>
          <p:nvPicPr>
            <p:cNvPr id="21" name="图片 20" descr="13"/>
            <p:cNvPicPr>
              <a:picLocks noChangeAspect="1"/>
            </p:cNvPicPr>
            <p:nvPr/>
          </p:nvPicPr>
          <p:blipFill>
            <a:blip r:embed="rId5"/>
            <a:stretch>
              <a:fillRect/>
            </a:stretch>
          </p:blipFill>
          <p:spPr>
            <a:xfrm flipH="1">
              <a:off x="2564" y="8851"/>
              <a:ext cx="2465" cy="1911"/>
            </a:xfrm>
            <a:prstGeom prst="rect">
              <a:avLst/>
            </a:prstGeom>
          </p:spPr>
        </p:pic>
      </p:grpSp>
      <p:grpSp>
        <p:nvGrpSpPr>
          <p:cNvPr id="13" name="组合 12"/>
          <p:cNvGrpSpPr>
            <a:grpSpLocks noChangeAspect="1"/>
          </p:cNvGrpSpPr>
          <p:nvPr/>
        </p:nvGrpSpPr>
        <p:grpSpPr>
          <a:xfrm>
            <a:off x="8627110" y="3924935"/>
            <a:ext cx="3468370" cy="2848610"/>
            <a:chOff x="9839" y="3371"/>
            <a:chExt cx="9413" cy="7391"/>
          </a:xfrm>
          <a:effectLst>
            <a:outerShdw blurRad="63500" sx="102000" sy="102000" algn="ctr" rotWithShape="0">
              <a:prstClr val="black">
                <a:alpha val="40000"/>
              </a:prstClr>
            </a:outerShdw>
          </a:effectLst>
        </p:grpSpPr>
        <p:pic>
          <p:nvPicPr>
            <p:cNvPr id="2" name="图片 1" descr="15"/>
            <p:cNvPicPr>
              <a:picLocks noChangeAspect="1"/>
            </p:cNvPicPr>
            <p:nvPr/>
          </p:nvPicPr>
          <p:blipFill>
            <a:blip r:embed="rId6"/>
            <a:stretch>
              <a:fillRect/>
            </a:stretch>
          </p:blipFill>
          <p:spPr>
            <a:xfrm>
              <a:off x="13163" y="4292"/>
              <a:ext cx="4684" cy="5531"/>
            </a:xfrm>
            <a:prstGeom prst="rect">
              <a:avLst/>
            </a:prstGeom>
          </p:spPr>
        </p:pic>
        <p:pic>
          <p:nvPicPr>
            <p:cNvPr id="9" name="图片 8" descr="17"/>
            <p:cNvPicPr>
              <a:picLocks noChangeAspect="1"/>
            </p:cNvPicPr>
            <p:nvPr/>
          </p:nvPicPr>
          <p:blipFill>
            <a:blip r:embed="rId7"/>
            <a:stretch>
              <a:fillRect/>
            </a:stretch>
          </p:blipFill>
          <p:spPr>
            <a:xfrm>
              <a:off x="16866" y="3371"/>
              <a:ext cx="2386" cy="7391"/>
            </a:xfrm>
            <a:prstGeom prst="rect">
              <a:avLst/>
            </a:prstGeom>
          </p:spPr>
        </p:pic>
        <p:pic>
          <p:nvPicPr>
            <p:cNvPr id="10" name="图片 9" descr="18"/>
            <p:cNvPicPr>
              <a:picLocks noChangeAspect="1"/>
            </p:cNvPicPr>
            <p:nvPr/>
          </p:nvPicPr>
          <p:blipFill>
            <a:blip r:embed="rId8"/>
            <a:stretch>
              <a:fillRect/>
            </a:stretch>
          </p:blipFill>
          <p:spPr>
            <a:xfrm>
              <a:off x="15005" y="4638"/>
              <a:ext cx="2842" cy="6124"/>
            </a:xfrm>
            <a:prstGeom prst="rect">
              <a:avLst/>
            </a:prstGeom>
          </p:spPr>
        </p:pic>
        <p:pic>
          <p:nvPicPr>
            <p:cNvPr id="11" name="图片 10" descr="16"/>
            <p:cNvPicPr>
              <a:picLocks noChangeAspect="1"/>
            </p:cNvPicPr>
            <p:nvPr/>
          </p:nvPicPr>
          <p:blipFill>
            <a:blip r:embed="rId9"/>
            <a:stretch>
              <a:fillRect/>
            </a:stretch>
          </p:blipFill>
          <p:spPr>
            <a:xfrm>
              <a:off x="12769" y="6596"/>
              <a:ext cx="1740" cy="4166"/>
            </a:xfrm>
            <a:prstGeom prst="rect">
              <a:avLst/>
            </a:prstGeom>
          </p:spPr>
        </p:pic>
        <p:pic>
          <p:nvPicPr>
            <p:cNvPr id="12" name="图片 11" descr="18"/>
            <p:cNvPicPr>
              <a:picLocks noChangeAspect="1"/>
            </p:cNvPicPr>
            <p:nvPr/>
          </p:nvPicPr>
          <p:blipFill>
            <a:blip r:embed="rId8"/>
            <a:stretch>
              <a:fillRect/>
            </a:stretch>
          </p:blipFill>
          <p:spPr>
            <a:xfrm>
              <a:off x="10959" y="6445"/>
              <a:ext cx="1810" cy="3902"/>
            </a:xfrm>
            <a:prstGeom prst="rect">
              <a:avLst/>
            </a:prstGeom>
          </p:spPr>
        </p:pic>
        <p:pic>
          <p:nvPicPr>
            <p:cNvPr id="17" name="图片 16" descr="16"/>
            <p:cNvPicPr>
              <a:picLocks noChangeAspect="1"/>
            </p:cNvPicPr>
            <p:nvPr/>
          </p:nvPicPr>
          <p:blipFill>
            <a:blip r:embed="rId9"/>
            <a:stretch>
              <a:fillRect/>
            </a:stretch>
          </p:blipFill>
          <p:spPr>
            <a:xfrm>
              <a:off x="11887" y="6020"/>
              <a:ext cx="1740" cy="4166"/>
            </a:xfrm>
            <a:prstGeom prst="rect">
              <a:avLst/>
            </a:prstGeom>
          </p:spPr>
        </p:pic>
        <p:pic>
          <p:nvPicPr>
            <p:cNvPr id="18" name="图片 17" descr="15"/>
            <p:cNvPicPr>
              <a:picLocks noChangeAspect="1"/>
            </p:cNvPicPr>
            <p:nvPr/>
          </p:nvPicPr>
          <p:blipFill>
            <a:blip r:embed="rId6"/>
            <a:stretch>
              <a:fillRect/>
            </a:stretch>
          </p:blipFill>
          <p:spPr>
            <a:xfrm>
              <a:off x="9839" y="7553"/>
              <a:ext cx="1679" cy="2403"/>
            </a:xfrm>
            <a:prstGeom prst="rect">
              <a:avLst/>
            </a:prstGeom>
          </p:spPr>
        </p:pic>
      </p:grpSp>
      <p:pic>
        <p:nvPicPr>
          <p:cNvPr id="23" name="图片 22" descr="11"/>
          <p:cNvPicPr>
            <a:picLocks noChangeAspect="1"/>
          </p:cNvPicPr>
          <p:nvPr/>
        </p:nvPicPr>
        <p:blipFill>
          <a:blip r:embed="rId10"/>
          <a:stretch>
            <a:fillRect/>
          </a:stretch>
        </p:blipFill>
        <p:spPr>
          <a:xfrm>
            <a:off x="28575" y="5883319"/>
            <a:ext cx="12265660" cy="1348105"/>
          </a:xfrm>
          <a:prstGeom prst="rect">
            <a:avLst/>
          </a:prstGeom>
        </p:spPr>
      </p:pic>
      <p:pic>
        <p:nvPicPr>
          <p:cNvPr id="24" name="图片 23" descr="aeb19cde47e7aa97862155156ef702af"/>
          <p:cNvPicPr>
            <a:picLocks noChangeAspect="1"/>
          </p:cNvPicPr>
          <p:nvPr/>
        </p:nvPicPr>
        <p:blipFill>
          <a:blip r:embed="rId11"/>
          <a:stretch>
            <a:fillRect/>
          </a:stretch>
        </p:blipFill>
        <p:spPr>
          <a:xfrm>
            <a:off x="-233045" y="4408805"/>
            <a:ext cx="2605405" cy="2605405"/>
          </a:xfrm>
          <a:prstGeom prst="rect">
            <a:avLst/>
          </a:prstGeom>
        </p:spPr>
      </p:pic>
      <p:pic>
        <p:nvPicPr>
          <p:cNvPr id="19" name="图片 18" descr="eee09a87966c6dfa136f866a90574d75"/>
          <p:cNvPicPr>
            <a:picLocks noChangeAspect="1"/>
          </p:cNvPicPr>
          <p:nvPr/>
        </p:nvPicPr>
        <p:blipFill>
          <a:blip r:embed="rId12"/>
          <a:stretch>
            <a:fillRect/>
          </a:stretch>
        </p:blipFill>
        <p:spPr>
          <a:xfrm>
            <a:off x="-233045" y="-130175"/>
            <a:ext cx="3059430" cy="3059430"/>
          </a:xfrm>
          <a:prstGeom prst="rect">
            <a:avLst/>
          </a:prstGeom>
        </p:spPr>
      </p:pic>
      <p:pic>
        <p:nvPicPr>
          <p:cNvPr id="5" name="Picture 4"/>
          <p:cNvPicPr>
            <a:picLocks noChangeAspect="1"/>
          </p:cNvPicPr>
          <p:nvPr/>
        </p:nvPicPr>
        <p:blipFill>
          <a:blip r:embed="rId13"/>
          <a:stretch>
            <a:fillRect/>
          </a:stretch>
        </p:blipFill>
        <p:spPr>
          <a:xfrm>
            <a:off x="2667966" y="2013014"/>
            <a:ext cx="6608637" cy="1383912"/>
          </a:xfrm>
          <a:prstGeom prst="rect">
            <a:avLst/>
          </a:prstGeom>
        </p:spPr>
      </p:pic>
    </p:spTree>
    <p:extLst>
      <p:ext uri="{BB962C8B-B14F-4D97-AF65-F5344CB8AC3E}">
        <p14:creationId xmlns:p14="http://schemas.microsoft.com/office/powerpoint/2010/main" val="320309887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424" y="273377"/>
            <a:ext cx="9794449" cy="2246769"/>
          </a:xfrm>
          <a:prstGeom prst="rect">
            <a:avLst/>
          </a:prstGeom>
          <a:noFill/>
        </p:spPr>
        <p:txBody>
          <a:bodyPr wrap="square" rtlCol="0">
            <a:spAutoFit/>
          </a:bodyP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 1. Vẽ hoặc sưu tầm tranh, ảnh về một trong những đề tài sau:</a:t>
            </a:r>
          </a:p>
          <a:p>
            <a:r>
              <a:rPr lang="vi-VN" sz="2800" b="1" dirty="0">
                <a:latin typeface="Arial-Rounded" panose="020B0500000000000000" pitchFamily="34" charset="0"/>
                <a:ea typeface="Arial-Rounded" panose="020B0500000000000000" pitchFamily="34" charset="0"/>
                <a:cs typeface="Arial-Rounded" panose="020B0500000000000000" pitchFamily="34" charset="0"/>
              </a:rPr>
              <a:t>a) Thành phố (thị xã, thị trấn) em yêu.</a:t>
            </a:r>
          </a:p>
          <a:p>
            <a:r>
              <a:rPr lang="vi-VN" sz="2800" b="1" dirty="0">
                <a:latin typeface="Arial-Rounded" panose="020B0500000000000000" pitchFamily="34" charset="0"/>
                <a:ea typeface="Arial-Rounded" panose="020B0500000000000000" pitchFamily="34" charset="0"/>
                <a:cs typeface="Arial-Rounded" panose="020B0500000000000000" pitchFamily="34" charset="0"/>
              </a:rPr>
              <a:t>b) Giữ gìn vệ sinh đô thị.</a:t>
            </a:r>
          </a:p>
          <a:p>
            <a:r>
              <a:rPr lang="vi-VN" sz="2800" b="1" dirty="0">
                <a:latin typeface="Arial-Rounded" panose="020B0500000000000000" pitchFamily="34" charset="0"/>
                <a:ea typeface="Arial-Rounded" panose="020B0500000000000000" pitchFamily="34" charset="0"/>
                <a:cs typeface="Arial-Rounded" panose="020B0500000000000000" pitchFamily="34" charset="0"/>
              </a:rPr>
              <a:t>c) Tôn trọng quy tắc giao thông đô thị.</a:t>
            </a:r>
          </a:p>
          <a:p>
            <a:r>
              <a:rPr lang="vi-VN" sz="2800" b="1" dirty="0">
                <a:latin typeface="Arial-Rounded" panose="020B0500000000000000" pitchFamily="34" charset="0"/>
                <a:ea typeface="Arial-Rounded" panose="020B0500000000000000" pitchFamily="34" charset="0"/>
                <a:cs typeface="Arial-Rounded" panose="020B0500000000000000" pitchFamily="34" charset="0"/>
              </a:rPr>
              <a:t>d) Trẻ em có chỗ vui chơi.</a:t>
            </a:r>
          </a:p>
        </p:txBody>
      </p:sp>
      <p:pic>
        <p:nvPicPr>
          <p:cNvPr id="3" name="Picture 2"/>
          <p:cNvPicPr>
            <a:picLocks noChangeAspect="1"/>
          </p:cNvPicPr>
          <p:nvPr/>
        </p:nvPicPr>
        <p:blipFill>
          <a:blip r:embed="rId2"/>
          <a:stretch>
            <a:fillRect/>
          </a:stretch>
        </p:blipFill>
        <p:spPr>
          <a:xfrm>
            <a:off x="1265308" y="2873338"/>
            <a:ext cx="8667750" cy="3448050"/>
          </a:xfrm>
          <a:prstGeom prst="rect">
            <a:avLst/>
          </a:prstGeom>
          <a:ln>
            <a:noFill/>
          </a:ln>
          <a:effectLst>
            <a:softEdge rad="112500"/>
          </a:effectLst>
        </p:spPr>
      </p:pic>
    </p:spTree>
    <p:extLst>
      <p:ext uri="{BB962C8B-B14F-4D97-AF65-F5344CB8AC3E}">
        <p14:creationId xmlns:p14="http://schemas.microsoft.com/office/powerpoint/2010/main" val="30730175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348" y="231085"/>
            <a:ext cx="2496317" cy="4029464"/>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0750" y1="59607" x2="15750" y2="93886"/>
                        <a14:foregroundMark x1="8250" y1="72926" x2="12875" y2="88865"/>
                        <a14:foregroundMark x1="65750" y1="92576" x2="90250" y2="90830"/>
                        <a14:foregroundMark x1="3000" y1="67904" x2="4375" y2="72489"/>
                      </a14:backgroundRemoval>
                    </a14:imgEffect>
                  </a14:imgLayer>
                </a14:imgProps>
              </a:ext>
              <a:ext uri="{28A0092B-C50C-407E-A947-70E740481C1C}">
                <a14:useLocalDpi xmlns:a14="http://schemas.microsoft.com/office/drawing/2010/main" val="0"/>
              </a:ext>
            </a:extLst>
          </a:blip>
          <a:stretch>
            <a:fillRect/>
          </a:stretch>
        </p:blipFill>
        <p:spPr>
          <a:xfrm>
            <a:off x="0" y="1027007"/>
            <a:ext cx="10160000" cy="5816600"/>
          </a:xfrm>
          <a:prstGeom prst="rect">
            <a:avLst/>
          </a:prstGeom>
        </p:spPr>
      </p:pic>
      <p:pic>
        <p:nvPicPr>
          <p:cNvPr id="16"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9967">
            <a:off x="2013163" y="-1328587"/>
            <a:ext cx="5851048" cy="4239832"/>
          </a:xfrm>
          <a:prstGeom prst="rect">
            <a:avLst/>
          </a:prstGeom>
        </p:spPr>
      </p:pic>
      <p:pic>
        <p:nvPicPr>
          <p:cNvPr id="4" name="Picture 3"/>
          <p:cNvPicPr>
            <a:picLocks noChangeAspect="1"/>
          </p:cNvPicPr>
          <p:nvPr/>
        </p:nvPicPr>
        <p:blipFill>
          <a:blip r:embed="rId11"/>
          <a:stretch>
            <a:fillRect/>
          </a:stretch>
        </p:blipFill>
        <p:spPr>
          <a:xfrm>
            <a:off x="2748542" y="782293"/>
            <a:ext cx="4541914" cy="1408298"/>
          </a:xfrm>
          <a:prstGeom prst="rect">
            <a:avLst/>
          </a:prstGeom>
        </p:spPr>
      </p:pic>
    </p:spTree>
    <p:extLst>
      <p:ext uri="{BB962C8B-B14F-4D97-AF65-F5344CB8AC3E}">
        <p14:creationId xmlns:p14="http://schemas.microsoft.com/office/powerpoint/2010/main" val="623674215"/>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2598"/>
            <a:ext cx="121920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97" y="214682"/>
            <a:ext cx="10386639" cy="67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4126821" y="841493"/>
            <a:ext cx="3938357" cy="3779848"/>
          </a:xfrm>
          <a:prstGeom prst="rect">
            <a:avLst/>
          </a:prstGeom>
        </p:spPr>
      </p:pic>
    </p:spTree>
    <p:extLst>
      <p:ext uri="{BB962C8B-B14F-4D97-AF65-F5344CB8AC3E}">
        <p14:creationId xmlns:p14="http://schemas.microsoft.com/office/powerpoint/2010/main" val="235813418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ch12h.com/sites/default/files/styles/inbody400/public/ve-tranh-de-tai-an-toan-giao-thong-dep-don-gian.jpg?itok=edOoF4p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93" y="954557"/>
            <a:ext cx="10369484" cy="5578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039436" y="247360"/>
            <a:ext cx="6169687" cy="707197"/>
          </a:xfrm>
          <a:prstGeom prst="rect">
            <a:avLst/>
          </a:prstGeom>
        </p:spPr>
      </p:pic>
    </p:spTree>
    <p:extLst>
      <p:ext uri="{BB962C8B-B14F-4D97-AF65-F5344CB8AC3E}">
        <p14:creationId xmlns:p14="http://schemas.microsoft.com/office/powerpoint/2010/main" val="3764071790"/>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óc sáng tạo trang 43, 44 Tiếng Việt lớp 3 Tập 2 |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94" y="1059811"/>
            <a:ext cx="5613630" cy="46005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Góc sáng tạo trang 43, 44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39" y="1059811"/>
            <a:ext cx="5250730" cy="46005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172191"/>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rot="20919022">
            <a:off x="8990438" y="1825022"/>
            <a:ext cx="3109119" cy="4943551"/>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167880" y="1516609"/>
            <a:ext cx="3398043" cy="5404595"/>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2055458" y="-304800"/>
            <a:ext cx="7568497" cy="6891319"/>
          </a:xfrm>
          <a:prstGeom prst="rect">
            <a:avLst/>
          </a:prstGeom>
          <a:noFill/>
          <a:ln w="9525">
            <a:noFill/>
          </a:ln>
        </p:spPr>
      </p:pic>
      <p:pic>
        <p:nvPicPr>
          <p:cNvPr id="3" name="Picture 2"/>
          <p:cNvPicPr>
            <a:picLocks noChangeAspect="1"/>
          </p:cNvPicPr>
          <p:nvPr/>
        </p:nvPicPr>
        <p:blipFill>
          <a:blip r:embed="rId6"/>
          <a:stretch>
            <a:fillRect/>
          </a:stretch>
        </p:blipFill>
        <p:spPr>
          <a:xfrm>
            <a:off x="2665324" y="1500382"/>
            <a:ext cx="5340559" cy="3273836"/>
          </a:xfrm>
          <a:prstGeom prst="rect">
            <a:avLst/>
          </a:prstGeom>
        </p:spPr>
      </p:pic>
    </p:spTree>
    <p:extLst>
      <p:ext uri="{BB962C8B-B14F-4D97-AF65-F5344CB8AC3E}">
        <p14:creationId xmlns:p14="http://schemas.microsoft.com/office/powerpoint/2010/main" val="805727630"/>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4" y="289248"/>
            <a:ext cx="11252718" cy="954107"/>
          </a:xfrm>
          <a:prstGeom prst="rect">
            <a:avLst/>
          </a:prstGeom>
          <a:noFill/>
        </p:spPr>
        <p:txBody>
          <a:bodyPr wrap="square" rtlCol="0">
            <a:spAutoFit/>
          </a:bodyPr>
          <a:lstStyle/>
          <a:p>
            <a:r>
              <a:rPr lang="en-GB" sz="2800" b="1" dirty="0">
                <a:latin typeface="Arial-Rounded" panose="020B0500000000000000" pitchFamily="34" charset="0"/>
                <a:ea typeface="Arial-Rounded" panose="020B0500000000000000" pitchFamily="34" charset="0"/>
                <a:cs typeface="Arial-Rounded" panose="020B0500000000000000" pitchFamily="34" charset="0"/>
              </a:rPr>
              <a:t>2. </a:t>
            </a:r>
            <a:r>
              <a:rPr lang="vi-VN" sz="2800" b="1" dirty="0">
                <a:latin typeface="Arial-Rounded" panose="020B0500000000000000" pitchFamily="34" charset="0"/>
                <a:ea typeface="Arial-Rounded" panose="020B0500000000000000" pitchFamily="34" charset="0"/>
                <a:cs typeface="Arial-Rounded" panose="020B0500000000000000" pitchFamily="34" charset="0"/>
              </a:rPr>
              <a:t>Viết một đoạn văn nêu cảm xúc của em về con người, cảnh vật thể hiện trong bức tranh (ảnh) đó.</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58521" y="1318074"/>
            <a:ext cx="11474957" cy="3108543"/>
          </a:xfrm>
          <a:prstGeom prst="rect">
            <a:avLst/>
          </a:prstGeom>
          <a:noFill/>
        </p:spPr>
        <p:txBody>
          <a:bodyPr wrap="square" rtlCol="0">
            <a:spAutoFit/>
          </a:bodyP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 là một bức tranh miêu tả mọi người</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đang tham gia giao thông trong đô thị.</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 công an đang điều khiển các phương tiện tham gia giao thông theo luật lệ. Cô giáo đang dẫn các bạn nhỏ đi đúng phần đường quy định. Trong bức tranh trên còn có một bạn nhỏ đang dẫn ông cụ sang đường. Bức tranh nhắc nhở mọi người nên tham gia giao thông đúng quy định để đảm bảo an toàn cho mọi người.</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descr="https://tech12h.com/sites/default/files/styles/inbody400/public/ve-tranh-de-tai-an-toan-giao-thong-dep-don-gian.jpg?itok=edOoF4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119" y="4501336"/>
            <a:ext cx="3584467" cy="184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937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TotalTime>
  <Words>469</Words>
  <Application>Microsoft Office PowerPoint</Application>
  <PresentationFormat>Widescreen</PresentationFormat>
  <Paragraphs>27</Paragraphs>
  <Slides>14</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vt:i4>
      </vt:variant>
    </vt:vector>
  </HeadingPairs>
  <TitlesOfParts>
    <vt:vector size="28" baseType="lpstr">
      <vt:lpstr>等线</vt:lpstr>
      <vt:lpstr>等线 Light</vt:lpstr>
      <vt:lpstr>黑体</vt:lpstr>
      <vt:lpstr>华文细黑</vt:lpstr>
      <vt:lpstr>Arial</vt:lpstr>
      <vt:lpstr>Arial-Rounded</vt:lpstr>
      <vt:lpstr>Calibri</vt:lpstr>
      <vt:lpstr>Coiny</vt:lpstr>
      <vt:lpstr>Times New Roman</vt:lpstr>
      <vt:lpstr>1_Office 主题​​</vt:lpstr>
      <vt:lpstr>Custom Design</vt:lpstr>
      <vt:lpstr>1_Custom Design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Hà Nguyễn Thị Thu</cp:lastModifiedBy>
  <cp:revision>185</cp:revision>
  <dcterms:created xsi:type="dcterms:W3CDTF">2019-05-21T02:50:11Z</dcterms:created>
  <dcterms:modified xsi:type="dcterms:W3CDTF">2023-03-12T15:00:44Z</dcterms:modified>
</cp:coreProperties>
</file>