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8"/>
  </p:notesMasterIdLst>
  <p:sldIdLst>
    <p:sldId id="314" r:id="rId3"/>
    <p:sldId id="306" r:id="rId4"/>
    <p:sldId id="315" r:id="rId5"/>
    <p:sldId id="279" r:id="rId6"/>
    <p:sldId id="280" r:id="rId7"/>
    <p:sldId id="281" r:id="rId8"/>
    <p:sldId id="282" r:id="rId9"/>
    <p:sldId id="2007577482" r:id="rId10"/>
    <p:sldId id="320" r:id="rId11"/>
    <p:sldId id="2007577475" r:id="rId12"/>
    <p:sldId id="339" r:id="rId13"/>
    <p:sldId id="2007577478" r:id="rId14"/>
    <p:sldId id="2007577479" r:id="rId15"/>
    <p:sldId id="2007577485" r:id="rId16"/>
    <p:sldId id="326" r:id="rId17"/>
    <p:sldId id="2007577481" r:id="rId18"/>
    <p:sldId id="2007577483" r:id="rId19"/>
    <p:sldId id="2007577486" r:id="rId20"/>
    <p:sldId id="2007577487" r:id="rId21"/>
    <p:sldId id="2007577488" r:id="rId22"/>
    <p:sldId id="2007577484" r:id="rId23"/>
    <p:sldId id="2007577489" r:id="rId24"/>
    <p:sldId id="2007577490" r:id="rId25"/>
    <p:sldId id="283" r:id="rId26"/>
    <p:sldId id="31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44" autoAdjust="0"/>
  </p:normalViewPr>
  <p:slideViewPr>
    <p:cSldViewPr snapToGrid="0">
      <p:cViewPr varScale="1">
        <p:scale>
          <a:sx n="57" d="100"/>
          <a:sy n="57" d="100"/>
        </p:scale>
        <p:origin x="10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5CAC8-84FB-4C88-8728-654E0FCC0A91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3893F-10AE-415F-B157-9EC465E4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3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4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8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8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1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6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2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8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92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2/23/2023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75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2/23/2023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46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3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8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3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0953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1.png"/><Relationship Id="rId3" Type="http://schemas.openxmlformats.org/officeDocument/2006/relationships/audio" Target="NULL" TargetMode="External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audio" Target="NULL" TargetMode="External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19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png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0.png"/><Relationship Id="rId10" Type="http://schemas.openxmlformats.org/officeDocument/2006/relationships/slide" Target="slide8.xml"/><Relationship Id="rId19" Type="http://schemas.openxmlformats.org/officeDocument/2006/relationships/image" Target="../media/image39.png"/><Relationship Id="rId4" Type="http://schemas.microsoft.com/office/2007/relationships/media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1.png"/><Relationship Id="rId18" Type="http://schemas.openxmlformats.org/officeDocument/2006/relationships/image" Target="../media/image43.GIF"/><Relationship Id="rId3" Type="http://schemas.openxmlformats.org/officeDocument/2006/relationships/audio" Target="NULL" TargetMode="Externa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19" Type="http://schemas.openxmlformats.org/officeDocument/2006/relationships/image" Target="../media/image33.png"/><Relationship Id="rId4" Type="http://schemas.microsoft.com/office/2007/relationships/media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8345" y="633156"/>
            <a:ext cx="9115088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126512" y="750110"/>
            <a:ext cx="6347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a.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Giới thiệu số tháng trong một năm và số ngày trong tháng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011A7-ECF7-9CAC-54A3-DA66D5AF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074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A324E7-E85F-49CB-92F6-876278EA8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793643" y="104276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CED34-B1A2-45A2-9CCA-B1B3B2524E3B}"/>
              </a:ext>
            </a:extLst>
          </p:cNvPr>
          <p:cNvSpPr txBox="1"/>
          <p:nvPr/>
        </p:nvSpPr>
        <p:spPr>
          <a:xfrm>
            <a:off x="7916958" y="1419217"/>
            <a:ext cx="36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49DC6-9B17-4847-9777-1749D502B668}"/>
              </a:ext>
            </a:extLst>
          </p:cNvPr>
          <p:cNvSpPr txBox="1"/>
          <p:nvPr/>
        </p:nvSpPr>
        <p:spPr>
          <a:xfrm>
            <a:off x="7408079" y="3055421"/>
            <a:ext cx="44791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Một, tháng Hai, tháng Ba, tháng Tư, tháng Năm, tháng Sáu, tháng Bảy, tháng Tám, tháng Chín, tháng Mười, tháng Mười một, tháng Mười hai.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AA586-685B-4C9E-BA90-C3D9080F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16D8B-2A66-4EF3-A508-615532DC3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18235" r="9345" b="37167"/>
          <a:stretch/>
        </p:blipFill>
        <p:spPr>
          <a:xfrm>
            <a:off x="968891" y="1092048"/>
            <a:ext cx="6347012" cy="4877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CB18-7EFE-4814-9298-381F3CC706B6}"/>
              </a:ext>
            </a:extLst>
          </p:cNvPr>
          <p:cNvSpPr txBox="1"/>
          <p:nvPr/>
        </p:nvSpPr>
        <p:spPr>
          <a:xfrm>
            <a:off x="7758953" y="1438835"/>
            <a:ext cx="334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CAF6D-DB52-409D-9358-615911486D87}"/>
              </a:ext>
            </a:extLst>
          </p:cNvPr>
          <p:cNvSpPr txBox="1"/>
          <p:nvPr/>
        </p:nvSpPr>
        <p:spPr>
          <a:xfrm>
            <a:off x="7758953" y="3429000"/>
            <a:ext cx="375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30, 31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28, 29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903" y="6789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4D40010-25BE-4256-A6DB-3746B78F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68345" y="633156"/>
            <a:ext cx="9115088" cy="4808466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6DD3EB8C-6DBE-4D8F-9BF3-0F4D5599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26699" y="90039"/>
            <a:ext cx="1600201" cy="166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19E6E-D3F2-4A1C-AA1B-B71300C3310D}"/>
              </a:ext>
            </a:extLst>
          </p:cNvPr>
          <p:cNvSpPr txBox="1"/>
          <p:nvPr/>
        </p:nvSpPr>
        <p:spPr>
          <a:xfrm>
            <a:off x="2126512" y="1249840"/>
            <a:ext cx="6347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b.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Giới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thiệu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UTM Davida" pitchFamily="18" charset="0"/>
              </a:rPr>
              <a:t>tháng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874103-F9EF-01B4-0587-173A6342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75" y="260876"/>
            <a:ext cx="8582389" cy="48214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C286C6-0BD1-B0B2-237D-43A057669C78}"/>
              </a:ext>
            </a:extLst>
          </p:cNvPr>
          <p:cNvGrpSpPr/>
          <p:nvPr/>
        </p:nvGrpSpPr>
        <p:grpSpPr>
          <a:xfrm>
            <a:off x="1427977" y="5287594"/>
            <a:ext cx="9463627" cy="1145104"/>
            <a:chOff x="3093376" y="708119"/>
            <a:chExt cx="10093413" cy="1145104"/>
          </a:xfrm>
          <a:solidFill>
            <a:srgbClr val="AAE3F9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9295986-8FDE-1B20-BC3D-50CA4A5CC925}"/>
                </a:ext>
              </a:extLst>
            </p:cNvPr>
            <p:cNvSpPr/>
            <p:nvPr/>
          </p:nvSpPr>
          <p:spPr>
            <a:xfrm>
              <a:off x="3093376" y="708119"/>
              <a:ext cx="10093413" cy="1145104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5C378B-BF0D-F47D-089C-AA5A94BE33D1}"/>
                </a:ext>
              </a:extLst>
            </p:cNvPr>
            <p:cNvSpPr/>
            <p:nvPr/>
          </p:nvSpPr>
          <p:spPr>
            <a:xfrm>
              <a:off x="3378902" y="738997"/>
              <a:ext cx="9066657" cy="1015663"/>
            </a:xfrm>
            <a:prstGeom prst="rect">
              <a:avLst/>
            </a:prstGeom>
            <a:solidFill>
              <a:srgbClr val="F9B2DC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nl-NL" sz="3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hảo luận và tìm số ngày trong từng tháng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(từ tháng 1 đến tháng 12),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A3D2F-BDDC-FB32-A759-9F1CC05C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1551503"/>
            <a:ext cx="10979888" cy="40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AAFD2-EB52-4F2A-A25F-9B4E0096E8F1}"/>
              </a:ext>
            </a:extLst>
          </p:cNvPr>
          <p:cNvGrpSpPr/>
          <p:nvPr/>
        </p:nvGrpSpPr>
        <p:grpSpPr>
          <a:xfrm>
            <a:off x="1321652" y="566738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EE2C93-6A34-4D4A-818A-4851E46F1C01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0BBA86-230F-475C-87EB-F96E0CDC9379}"/>
                </a:ext>
              </a:extLst>
            </p:cNvPr>
            <p:cNvSpPr/>
            <p:nvPr/>
          </p:nvSpPr>
          <p:spPr>
            <a:xfrm>
              <a:off x="3299521" y="919750"/>
              <a:ext cx="9388946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năm nhuận, tháng hai có 29 ngày.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1D53EC-0B98-3D4D-0016-3F64EB9D9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77" y="2113221"/>
            <a:ext cx="7430386" cy="41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92" y="1286540"/>
            <a:ext cx="4862526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lvl="0" indent="-285750" algn="just">
              <a:buFontTx/>
              <a:buChar char="-"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1?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ngày thứ hai: 2, 9, 16, 23, 30.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1084521" y="1871330"/>
            <a:ext cx="552893" cy="3370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92" y="1286540"/>
            <a:ext cx="4862526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3795823" y="4008474"/>
            <a:ext cx="552893" cy="361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id="{0BE91D9F-F394-D44F-C883-5CDB0537687B}"/>
              </a:ext>
            </a:extLst>
          </p:cNvPr>
          <p:cNvSpPr txBox="1"/>
          <p:nvPr/>
        </p:nvSpPr>
        <p:spPr>
          <a:xfrm>
            <a:off x="4916317" y="647462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92" y="3488551"/>
            <a:ext cx="5673192" cy="3369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87693A-3DE0-2EF8-59DF-8087B65D7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01" y="2071428"/>
            <a:ext cx="1141879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8D504-3C2F-C9EA-5E47-6DE1F8FD7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600" y="1286540"/>
            <a:ext cx="4830110" cy="4093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AF151-C30A-20E0-07CE-1C18A677F65B}"/>
              </a:ext>
            </a:extLst>
          </p:cNvPr>
          <p:cNvSpPr txBox="1"/>
          <p:nvPr/>
        </p:nvSpPr>
        <p:spPr>
          <a:xfrm>
            <a:off x="6715478" y="1153403"/>
            <a:ext cx="48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9DE7-FA9E-22FD-DF4C-E227F4C7A78C}"/>
              </a:ext>
            </a:extLst>
          </p:cNvPr>
          <p:cNvSpPr txBox="1"/>
          <p:nvPr/>
        </p:nvSpPr>
        <p:spPr>
          <a:xfrm>
            <a:off x="6972144" y="3055421"/>
            <a:ext cx="447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ADB6D-ACFC-48BC-BFDE-B41B47B8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424" y="413096"/>
            <a:ext cx="1229004" cy="10924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341A1-B433-FE9E-CA09-BCF7569BE713}"/>
              </a:ext>
            </a:extLst>
          </p:cNvPr>
          <p:cNvSpPr/>
          <p:nvPr/>
        </p:nvSpPr>
        <p:spPr>
          <a:xfrm>
            <a:off x="1105785" y="2679404"/>
            <a:ext cx="552893" cy="361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F4D1C-A131-7A2D-1A7E-761CE424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989" y="4009539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4" y="657766"/>
            <a:ext cx="582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0D264-F873-C458-906D-BAA63699F330}"/>
              </a:ext>
            </a:extLst>
          </p:cNvPr>
          <p:cNvSpPr txBox="1"/>
          <p:nvPr/>
        </p:nvSpPr>
        <p:spPr>
          <a:xfrm>
            <a:off x="467833" y="1424763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16934D-B4E3-7A13-F6D1-8953F05B6F65}"/>
              </a:ext>
            </a:extLst>
          </p:cNvPr>
          <p:cNvGrpSpPr/>
          <p:nvPr/>
        </p:nvGrpSpPr>
        <p:grpSpPr>
          <a:xfrm>
            <a:off x="1321652" y="2331743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884C23-3FBE-169C-2BE2-C682BF66E114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66F67-6388-8F96-6BA0-18375BD1A2D9}"/>
                </a:ext>
              </a:extLst>
            </p:cNvPr>
            <p:cNvSpPr/>
            <p:nvPr/>
          </p:nvSpPr>
          <p:spPr>
            <a:xfrm>
              <a:off x="3174408" y="813425"/>
              <a:ext cx="9956696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Bây giờ đang là tháng 3. Tháng 3 có 31 ngày.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A94A61-CEBC-DE49-261B-56447C1A9580}"/>
              </a:ext>
            </a:extLst>
          </p:cNvPr>
          <p:cNvSpPr txBox="1"/>
          <p:nvPr/>
        </p:nvSpPr>
        <p:spPr>
          <a:xfrm>
            <a:off x="549349" y="3444949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32CD6-A453-7AF4-E916-8407C09144AE}"/>
              </a:ext>
            </a:extLst>
          </p:cNvPr>
          <p:cNvGrpSpPr/>
          <p:nvPr/>
        </p:nvGrpSpPr>
        <p:grpSpPr>
          <a:xfrm>
            <a:off x="1162164" y="4245604"/>
            <a:ext cx="9463627" cy="1517243"/>
            <a:chOff x="3093376" y="708119"/>
            <a:chExt cx="10093413" cy="1517243"/>
          </a:xfrm>
          <a:solidFill>
            <a:srgbClr val="AAE3F9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8F24FE3-46B1-9E7B-B3E6-53BAA4C46EAA}"/>
                </a:ext>
              </a:extLst>
            </p:cNvPr>
            <p:cNvSpPr/>
            <p:nvPr/>
          </p:nvSpPr>
          <p:spPr>
            <a:xfrm>
              <a:off x="3093376" y="708119"/>
              <a:ext cx="10093413" cy="1517243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48D03E-3754-2E25-ED33-D3BED918A478}"/>
                </a:ext>
              </a:extLst>
            </p:cNvPr>
            <p:cNvSpPr/>
            <p:nvPr/>
          </p:nvSpPr>
          <p:spPr>
            <a:xfrm>
              <a:off x="3305409" y="813425"/>
              <a:ext cx="98432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tháng có 30 ngày là: Tháng 4, tháng 6, tháng 9, tháng 11.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71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4" y="657766"/>
            <a:ext cx="582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0D264-F873-C458-906D-BAA63699F330}"/>
              </a:ext>
            </a:extLst>
          </p:cNvPr>
          <p:cNvSpPr txBox="1"/>
          <p:nvPr/>
        </p:nvSpPr>
        <p:spPr>
          <a:xfrm>
            <a:off x="467833" y="1424763"/>
            <a:ext cx="115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16934D-B4E3-7A13-F6D1-8953F05B6F65}"/>
              </a:ext>
            </a:extLst>
          </p:cNvPr>
          <p:cNvGrpSpPr/>
          <p:nvPr/>
        </p:nvGrpSpPr>
        <p:grpSpPr>
          <a:xfrm>
            <a:off x="701750" y="2331744"/>
            <a:ext cx="10930269" cy="1570406"/>
            <a:chOff x="2432221" y="708120"/>
            <a:chExt cx="11657658" cy="1570406"/>
          </a:xfrm>
          <a:solidFill>
            <a:srgbClr val="AAE3F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884C23-3FBE-169C-2BE2-C682BF66E114}"/>
                </a:ext>
              </a:extLst>
            </p:cNvPr>
            <p:cNvSpPr/>
            <p:nvPr/>
          </p:nvSpPr>
          <p:spPr>
            <a:xfrm>
              <a:off x="2534282" y="708120"/>
              <a:ext cx="11555597" cy="1570406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66F67-6388-8F96-6BA0-18375BD1A2D9}"/>
                </a:ext>
              </a:extLst>
            </p:cNvPr>
            <p:cNvSpPr/>
            <p:nvPr/>
          </p:nvSpPr>
          <p:spPr>
            <a:xfrm>
              <a:off x="2432221" y="813425"/>
              <a:ext cx="1154425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tháng có 31 ngày là: Tháng 1, tháng 3, tháng 5, tháng 7, tháng 8, tháng 10, tháng 12.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mấy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6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7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tuần có bao nhiêu ngày? 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2024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2023</a:t>
              </a:r>
              <a:endParaRPr kumimoji="0" lang="vi-VN" altLang="en-US" sz="42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nay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là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988287" y="0"/>
            <a:ext cx="8973879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268B2A-AC87-3E87-4A54-71A7C038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800" y="3805087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494</Words>
  <Application>Microsoft Office PowerPoint</Application>
  <PresentationFormat>Widescreen</PresentationFormat>
  <Paragraphs>75</Paragraphs>
  <Slides>25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UTM Avo</vt:lpstr>
      <vt:lpstr>UTM Davida</vt:lpstr>
      <vt:lpstr>思源黑体</vt:lpstr>
      <vt:lpstr>Office 主题​​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2023-02-11T12:22:20Z</dcterms:created>
  <dcterms:modified xsi:type="dcterms:W3CDTF">2023-02-23T05:15:35Z</dcterms:modified>
</cp:coreProperties>
</file>