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75" r:id="rId2"/>
    <p:sldId id="466" r:id="rId3"/>
    <p:sldId id="443" r:id="rId4"/>
    <p:sldId id="432" r:id="rId5"/>
    <p:sldId id="468" r:id="rId6"/>
    <p:sldId id="469" r:id="rId7"/>
    <p:sldId id="470" r:id="rId8"/>
    <p:sldId id="434" r:id="rId9"/>
    <p:sldId id="460" r:id="rId10"/>
    <p:sldId id="461" r:id="rId11"/>
    <p:sldId id="471" r:id="rId12"/>
    <p:sldId id="462" r:id="rId13"/>
    <p:sldId id="472" r:id="rId14"/>
    <p:sldId id="473" r:id="rId15"/>
    <p:sldId id="464" r:id="rId16"/>
    <p:sldId id="465" r:id="rId17"/>
    <p:sldId id="474" r:id="rId18"/>
    <p:sldId id="475" r:id="rId19"/>
  </p:sldIdLst>
  <p:sldSz cx="16276638" cy="9144000"/>
  <p:notesSz cx="6858000" cy="9144000"/>
  <p:custDataLst>
    <p:tags r:id="rId2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FF0000"/>
    <a:srgbClr val="0000CC"/>
    <a:srgbClr val="3333FF"/>
    <a:srgbClr val="FEDEEC"/>
    <a:srgbClr val="FDCFE3"/>
    <a:srgbClr val="FF7C80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79" autoAdjust="0"/>
    <p:restoredTop sz="88319" autoAdjust="0"/>
  </p:normalViewPr>
  <p:slideViewPr>
    <p:cSldViewPr>
      <p:cViewPr varScale="1">
        <p:scale>
          <a:sx n="42" d="100"/>
          <a:sy n="42" d="100"/>
        </p:scale>
        <p:origin x="788" y="6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C708FC56-9584-17F6-3E3C-058C5B3D0B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90714" y="1134779"/>
            <a:ext cx="2816596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9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1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66802710-5CBC-43E3-7857-A1277B3D7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022E7E2-A809-CCC1-0381-EBA0BA2C41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08287B23-F470-69C7-89B2-6BED4B9A4B2C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8975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" y="35805"/>
            <a:ext cx="16128708" cy="90723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076" y="1721427"/>
            <a:ext cx="10854501" cy="60408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75396" y="5244059"/>
            <a:ext cx="11325856" cy="37391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36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36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36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49" y="1116147"/>
            <a:ext cx="1731141" cy="177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971332" y="6520963"/>
            <a:ext cx="6107777" cy="1351441"/>
          </a:xfrm>
          <a:prstGeom prst="rect">
            <a:avLst/>
          </a:prstGeom>
          <a:noFill/>
        </p:spPr>
        <p:txBody>
          <a:bodyPr wrap="none" lIns="120816" tIns="60411" rIns="120816" bIns="60411">
            <a:spAutoFit/>
          </a:bodyPr>
          <a:lstStyle/>
          <a:p>
            <a:pPr algn="ctr">
              <a:defRPr/>
            </a:pPr>
            <a:r>
              <a:rPr lang="en-US" sz="7989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HĐTN</a:t>
            </a:r>
            <a:endParaRPr lang="vi-VN" sz="7989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20C4CF8-33F7-9376-A02C-B8E04A5D4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19" y="-724570"/>
            <a:ext cx="12573000" cy="861193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28219" y="2667000"/>
            <a:ext cx="9220200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4800" b="1" dirty="0">
                <a:solidFill>
                  <a:srgbClr val="FF0066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err="1">
                <a:solidFill>
                  <a:srgbClr val="FF0066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4800" b="1">
                <a:solidFill>
                  <a:srgbClr val="FF0066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luận</a:t>
            </a:r>
          </a:p>
          <a:p>
            <a:pPr algn="just"/>
            <a:r>
              <a:rPr lang="en-US" sz="4800" b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thương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gắn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bó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chăm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sóc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lẫn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,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phù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lứa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tuổi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chăm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sóc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4800" b="1" dirty="0">
                <a:solidFill>
                  <a:srgbClr val="0000FF"/>
                </a:solidFill>
                <a:latin typeface="SVN-Anastasia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94726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594970C-D9CB-4068-038F-3F2791AAE8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2402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4">
            <a:extLst>
              <a:ext uri="{FF2B5EF4-FFF2-40B4-BE49-F238E27FC236}">
                <a16:creationId xmlns:a16="http://schemas.microsoft.com/office/drawing/2014/main" id="{F106267D-A54E-762E-CE63-FAED0CAEF717}"/>
              </a:ext>
            </a:extLst>
          </p:cNvPr>
          <p:cNvSpPr txBox="1"/>
          <p:nvPr/>
        </p:nvSpPr>
        <p:spPr>
          <a:xfrm>
            <a:off x="708819" y="391180"/>
            <a:ext cx="148590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Thực hành quan tâm, chăm sóc người thân.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 sát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tranh và thảo luận cách xử lí trong mỗi tình huống sau: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baseline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baseline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baseline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baseline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baseline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baseline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Đóng vai xử lí tình huống.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baseline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</a:t>
            </a:r>
            <a:r>
              <a:rPr lang="en-US" sz="3600" b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sẻ điều em học được qua xử lí tình huống.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75653DF-83F6-0B4A-C290-8B6074382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t="20833" r="12024" b="17166"/>
          <a:stretch/>
        </p:blipFill>
        <p:spPr>
          <a:xfrm>
            <a:off x="2676050" y="1524000"/>
            <a:ext cx="10924539" cy="5958840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51EF5EF4-C4BA-7FDC-0A80-76623F136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959" y="6658708"/>
            <a:ext cx="3231902" cy="323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604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8129010-2398-E38C-2B73-B1E7A65393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33" y="2757037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9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>
            <a:extLst>
              <a:ext uri="{FF2B5EF4-FFF2-40B4-BE49-F238E27FC236}">
                <a16:creationId xmlns:a16="http://schemas.microsoft.com/office/drawing/2014/main" id="{26EFCDE6-C721-3205-5BF8-84D8D62DEED0}"/>
              </a:ext>
            </a:extLst>
          </p:cNvPr>
          <p:cNvSpPr txBox="1"/>
          <p:nvPr/>
        </p:nvSpPr>
        <p:spPr>
          <a:xfrm>
            <a:off x="720115" y="1524000"/>
            <a:ext cx="73914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1: 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Minh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đang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đưa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dạo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thì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Lâm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rủ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bóng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Minh,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3D79CC1E-EEAA-A80C-6CD8-4363DE8F5D54}"/>
              </a:ext>
            </a:extLst>
          </p:cNvPr>
          <p:cNvSpPr txBox="1"/>
          <p:nvPr/>
        </p:nvSpPr>
        <p:spPr>
          <a:xfrm>
            <a:off x="720115" y="4876800"/>
            <a:ext cx="73914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Nếu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Minh,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chối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hẹn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dịp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tiếp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tục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dạo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951C077-4037-CC82-98C3-437CBB160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t="20833" r="49592" b="17166"/>
          <a:stretch/>
        </p:blipFill>
        <p:spPr>
          <a:xfrm>
            <a:off x="8529218" y="571500"/>
            <a:ext cx="7027305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838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99319" y="1693783"/>
            <a:ext cx="73914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2: Lan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lau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vẻ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mệt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mỏi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Lan,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9319" y="4876800"/>
            <a:ext cx="73914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Nếu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Lan,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đỡ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ngồi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nghỉ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chủ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dọn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dẹp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AE1795-4087-9D93-3940-4595B3962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6" t="20833" r="12205" b="17166"/>
          <a:stretch/>
        </p:blipFill>
        <p:spPr>
          <a:xfrm>
            <a:off x="8529218" y="571500"/>
            <a:ext cx="7027305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479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16F7435-C188-5742-6583-4D0233F4F9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-152400"/>
            <a:ext cx="13716000" cy="86119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99519" y="3411415"/>
            <a:ext cx="11811000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600" b="1">
                <a:solidFill>
                  <a:srgbClr val="FF0066"/>
                </a:solidFill>
                <a:latin typeface="SVN-Anastasia" panose="020B0606040200020203" pitchFamily="34" charset="0"/>
                <a:cs typeface="Times New Roman" pitchFamily="18" charset="0"/>
              </a:rPr>
              <a:t>Kết </a:t>
            </a:r>
            <a:r>
              <a:rPr lang="en-US" sz="4600" b="1" dirty="0" err="1">
                <a:solidFill>
                  <a:srgbClr val="FF0066"/>
                </a:solidFill>
                <a:latin typeface="SVN-Anastasia" panose="020B0606040200020203" pitchFamily="34" charset="0"/>
                <a:cs typeface="Times New Roman" pitchFamily="18" charset="0"/>
              </a:rPr>
              <a:t>luận</a:t>
            </a:r>
            <a:r>
              <a:rPr lang="en-US" sz="4600" b="1">
                <a:solidFill>
                  <a:srgbClr val="FF0066"/>
                </a:solidFill>
                <a:latin typeface="SVN-Anastasia" panose="020B0606040200020203" pitchFamily="34" charset="0"/>
                <a:cs typeface="Times New Roman" pitchFamily="18" charset="0"/>
              </a:rPr>
              <a:t>:</a:t>
            </a:r>
            <a:r>
              <a:rPr lang="en-US" sz="4600" b="1">
                <a:solidFill>
                  <a:srgbClr val="0000FF"/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4600" b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Có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rất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nhiều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việc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làm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khác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nhau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thể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hiện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sự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quan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tâm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,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chăm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sóc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người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thân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.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Các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em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hãy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tích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cực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có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những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lời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nói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,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việc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làm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cụ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thể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,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phù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hợp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với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lứa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tuổi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để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thể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hiện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sự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quan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tâm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,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chăm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sóc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bố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mẹ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,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người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thân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trong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gia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đình</a:t>
            </a:r>
            <a:r>
              <a:rPr lang="en-US" sz="4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VN-Anastasia" panose="020B0606040200020203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28004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0F65EC0-05A0-B17B-62C3-2DFAE1CC8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9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6AE0F9-AC56-E727-4A5B-886C28F31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07"/>
            <a:ext cx="16276638" cy="9155608"/>
          </a:xfrm>
          <a:prstGeom prst="rect">
            <a:avLst/>
          </a:prstGeom>
        </p:spPr>
      </p:pic>
      <p:pic>
        <p:nvPicPr>
          <p:cNvPr id="5" name="Picture 4" descr="A picture containing text, container, can&#10;&#10;Description automatically generated">
            <a:extLst>
              <a:ext uri="{FF2B5EF4-FFF2-40B4-BE49-F238E27FC236}">
                <a16:creationId xmlns:a16="http://schemas.microsoft.com/office/drawing/2014/main" id="{72E5E312-2A37-2268-FCA6-D92AB4B79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90" y="573953"/>
            <a:ext cx="7787083" cy="3428934"/>
          </a:xfrm>
          <a:prstGeom prst="rect">
            <a:avLst/>
          </a:prstGeom>
        </p:spPr>
      </p:pic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F7FAF36-3E97-7FEE-C3D1-556E33A9D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719" y="4654410"/>
            <a:ext cx="4019397" cy="373259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8609869-7BD3-3D5D-ABB2-8AA7CCFA8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917">
            <a:off x="2063046" y="295860"/>
            <a:ext cx="2139419" cy="337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823119" y="6967583"/>
            <a:ext cx="12435839" cy="116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Times New Roman" panose="02020603050405020304" pitchFamily="18" charset="0"/>
                <a:cs typeface="+mn-cs"/>
              </a:rPr>
              <a:t>Quan tâm, chăm sóc người thân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Anastasia" panose="020B0606040200020203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D62D1B0-AE47-7ED4-7A46-34C92CE7A005}"/>
              </a:ext>
            </a:extLst>
          </p:cNvPr>
          <p:cNvSpPr txBox="1"/>
          <p:nvPr/>
        </p:nvSpPr>
        <p:spPr>
          <a:xfrm>
            <a:off x="4252119" y="4724400"/>
            <a:ext cx="1905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087" panose="020B0803050302020204" pitchFamily="34" charset="0"/>
                <a:ea typeface="+mn-ea"/>
                <a:cs typeface="Times New Roman" pitchFamily="18" charset="0"/>
              </a:rPr>
              <a:t>25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-087" panose="020B08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9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9F11888-839C-B596-368D-52DBA3A05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.1 KĐ">
            <a:hlinkClick r:id="" action="ppaction://media"/>
            <a:extLst>
              <a:ext uri="{FF2B5EF4-FFF2-40B4-BE49-F238E27FC236}">
                <a16:creationId xmlns:a16="http://schemas.microsoft.com/office/drawing/2014/main" id="{334C3D00-4CA5-7B49-1715-AB5E273594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648"/>
            <a:ext cx="16276638" cy="91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63116D6-73DC-0975-5D4A-11FDFF27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758342" y="381000"/>
            <a:ext cx="148590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Nhận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diện việc làm thể hiện sự quan t âm, chăm sóc người thân.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 sát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tranh và thảo luận về những việc làm thể hiện sự quan tâm, chăm sóc người thân.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baseline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baseline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baseline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baseline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baseline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sẻ</a:t>
            </a:r>
            <a:r>
              <a:rPr lang="en-US" sz="3600" b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về những việc em đã làm thể hiện sự quan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tâm, chăm sóc người thân.</a:t>
            </a:r>
            <a:endParaRPr lang="en-US" sz="3600" b="1" baseline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C88536B-238A-E1F2-9EA3-B1AC37527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t="35513" r="10685" b="14166"/>
          <a:stretch/>
        </p:blipFill>
        <p:spPr>
          <a:xfrm>
            <a:off x="2956719" y="2438400"/>
            <a:ext cx="10363200" cy="4601308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CF44D6E2-811C-6889-61F8-1589D00A05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113" y="6096000"/>
            <a:ext cx="4074668" cy="407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989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8129010-2398-E38C-2B73-B1E7A65393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33" y="2757037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7002352-9222-7F1E-B39D-7B2BF6B361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t="36342" r="10685" b="14166"/>
          <a:stretch/>
        </p:blipFill>
        <p:spPr>
          <a:xfrm>
            <a:off x="825738" y="585787"/>
            <a:ext cx="14856381" cy="53005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88069" y="5638800"/>
            <a:ext cx="45537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3352" y="6839129"/>
            <a:ext cx="45537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7E0E0E2B-ED55-56D6-801F-22AC58FB7EBB}"/>
              </a:ext>
            </a:extLst>
          </p:cNvPr>
          <p:cNvSpPr txBox="1"/>
          <p:nvPr/>
        </p:nvSpPr>
        <p:spPr>
          <a:xfrm>
            <a:off x="5769184" y="5667271"/>
            <a:ext cx="4800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86973375-CCD0-C28E-2C66-906B251B3221}"/>
              </a:ext>
            </a:extLst>
          </p:cNvPr>
          <p:cNvSpPr txBox="1"/>
          <p:nvPr/>
        </p:nvSpPr>
        <p:spPr>
          <a:xfrm>
            <a:off x="5669866" y="6854719"/>
            <a:ext cx="4800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chải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4670FCCD-51FE-16B1-D075-9DEC987F726C}"/>
              </a:ext>
            </a:extLst>
          </p:cNvPr>
          <p:cNvSpPr txBox="1"/>
          <p:nvPr/>
        </p:nvSpPr>
        <p:spPr>
          <a:xfrm>
            <a:off x="10897155" y="5680732"/>
            <a:ext cx="470722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C8555D7F-54C6-2E7F-78FD-3AAD0A7D57A0}"/>
              </a:ext>
            </a:extLst>
          </p:cNvPr>
          <p:cNvSpPr txBox="1"/>
          <p:nvPr/>
        </p:nvSpPr>
        <p:spPr>
          <a:xfrm>
            <a:off x="10897155" y="6839128"/>
            <a:ext cx="4800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/>
      <p:bldP spid="6" grpId="0" animBg="1"/>
      <p:bldP spid="8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791913" y="498959"/>
            <a:ext cx="1464626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Chia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0719" y="1688168"/>
            <a:ext cx="1464626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1913" y="2917072"/>
            <a:ext cx="1031820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1913" y="3531338"/>
            <a:ext cx="1031820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1913" y="4145604"/>
            <a:ext cx="1031820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1913" y="4759870"/>
            <a:ext cx="1031820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1913" y="5374136"/>
            <a:ext cx="1191840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1913" y="5988400"/>
            <a:ext cx="1031820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B93AFEC-DB72-108E-3726-F795F9A92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304" l="9756" r="89895">
                        <a14:foregroundMark x1="60279" y1="62174" x2="61324" y2="74783"/>
                        <a14:foregroundMark x1="51916" y1="73478" x2="52962" y2="78696"/>
                        <a14:foregroundMark x1="66202" y1="65217" x2="68641" y2="69130"/>
                        <a14:foregroundMark x1="22997" y1="60435" x2="22300" y2="68696"/>
                        <a14:foregroundMark x1="34146" y1="91304" x2="34146" y2="91304"/>
                        <a14:backgroundMark x1="39024" y1="12174" x2="36585" y2="23043"/>
                        <a14:backgroundMark x1="76307" y1="49130" x2="79443" y2="55652"/>
                        <a14:backgroundMark x1="49826" y1="62609" x2="49826" y2="63043"/>
                        <a14:backgroundMark x1="46690" y1="81739" x2="47735" y2="81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038" y="4572000"/>
            <a:ext cx="5875332" cy="470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50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26" grpId="0"/>
      <p:bldP spid="21" grpId="0"/>
      <p:bldP spid="22" grpId="0"/>
      <p:bldP spid="29" grpId="0"/>
      <p:bldP spid="30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10895</TotalTime>
  <Words>515</Words>
  <Application>Microsoft Office PowerPoint</Application>
  <PresentationFormat>Custom</PresentationFormat>
  <Paragraphs>55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Arial-Rounded</vt:lpstr>
      <vt:lpstr>AvantGarde</vt:lpstr>
      <vt:lpstr>HP-087</vt:lpstr>
      <vt:lpstr>SVN-Anastasia</vt:lpstr>
      <vt:lpstr>Times New Roman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Hà Nguyễn Thị Thu</cp:lastModifiedBy>
  <cp:revision>1251</cp:revision>
  <dcterms:created xsi:type="dcterms:W3CDTF">2008-09-09T22:52:10Z</dcterms:created>
  <dcterms:modified xsi:type="dcterms:W3CDTF">2023-03-05T10:43:25Z</dcterms:modified>
  <cp:category>9Slide.vn</cp:category>
</cp:coreProperties>
</file>