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6"/>
  </p:notesMasterIdLst>
  <p:sldIdLst>
    <p:sldId id="375" r:id="rId3"/>
    <p:sldId id="11639" r:id="rId4"/>
    <p:sldId id="11640" r:id="rId5"/>
    <p:sldId id="11641" r:id="rId6"/>
    <p:sldId id="11642" r:id="rId7"/>
    <p:sldId id="11644" r:id="rId8"/>
    <p:sldId id="11648" r:id="rId9"/>
    <p:sldId id="11653" r:id="rId10"/>
    <p:sldId id="11654" r:id="rId11"/>
    <p:sldId id="11655" r:id="rId12"/>
    <p:sldId id="11650" r:id="rId13"/>
    <p:sldId id="11656" r:id="rId14"/>
    <p:sldId id="11659" r:id="rId15"/>
    <p:sldId id="11660" r:id="rId16"/>
    <p:sldId id="11657" r:id="rId17"/>
    <p:sldId id="11662" r:id="rId18"/>
    <p:sldId id="11649" r:id="rId19"/>
    <p:sldId id="11651" r:id="rId20"/>
    <p:sldId id="305" r:id="rId21"/>
    <p:sldId id="11665" r:id="rId22"/>
    <p:sldId id="11652" r:id="rId23"/>
    <p:sldId id="11663" r:id="rId24"/>
    <p:sldId id="257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Windows User" initials="WU" lastIdx="1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CC7"/>
    <a:srgbClr val="5299DB"/>
    <a:srgbClr val="A3DEFF"/>
    <a:srgbClr val="F3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76" autoAdjust="0"/>
  </p:normalViewPr>
  <p:slideViewPr>
    <p:cSldViewPr snapToGrid="0">
      <p:cViewPr varScale="1">
        <p:scale>
          <a:sx n="53" d="100"/>
          <a:sy n="53" d="100"/>
        </p:scale>
        <p:origin x="117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4BA22-7BD7-4C13-B450-CE0F2BF629ED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8B8D8-3CF8-4E65-9E93-C03EFD8CC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66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25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8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096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1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4541F-AC1B-449E-B07E-471BD6FF4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D38C631-7B75-4F6C-9ABE-38C662630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AE049-BD1F-47F0-8043-702AFF52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ECA11E-D13C-4AE1-B810-3E85306E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141F4A-B613-41F6-87D7-0A888AD2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141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EE746-BE3B-4F16-A33A-C2545728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407B68-CAF7-4EC9-9478-10B3C2DBC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5C54B1-FB29-4007-AB43-B85CAE95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4AFA6-0B6B-4A1D-946C-A582335E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1E56D2-9D21-4C15-A017-99604BB6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021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BBDAC62-2D46-46BB-A145-B0F26A72D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1BFD3E-9B34-4A0F-8DEE-372830C34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2E2ED4-A11E-4AF5-A33F-CADA1748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C0D60C-1D52-41C2-98C4-7C862FDD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00652-BB64-4B26-BE63-5D3AB045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07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D51AEEF-2446-4278-8437-D77A3F3E4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7929AA8-40AC-404F-A45A-7F01BA1E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0CDE5C6-CA93-418E-BFC6-E3A557739371}"/>
              </a:ext>
            </a:extLst>
          </p:cNvPr>
          <p:cNvSpPr/>
          <p:nvPr userDrawn="1"/>
        </p:nvSpPr>
        <p:spPr>
          <a:xfrm>
            <a:off x="412036" y="433232"/>
            <a:ext cx="11367927" cy="5991531"/>
          </a:xfrm>
          <a:prstGeom prst="roundRect">
            <a:avLst>
              <a:gd name="adj" fmla="val 10306"/>
            </a:avLst>
          </a:prstGeom>
          <a:solidFill>
            <a:schemeClr val="bg1"/>
          </a:solidFill>
          <a:ln w="57150">
            <a:solidFill>
              <a:srgbClr val="F3EA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DA9FD"/>
              </a:solidFill>
              <a:latin typeface="iekie tongquti" panose="02000500000000000000" pitchFamily="2" charset="-122"/>
              <a:ea typeface="字魂17号-萌趣果冻体" panose="02000000000000000000" pitchFamily="2" charset="-122"/>
              <a:sym typeface="iekie tongquti" panose="020005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B57E54-E518-4718-9596-7E170A5BF2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0" y="5363643"/>
            <a:ext cx="1458602" cy="14943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956D18-40F5-422A-BEE2-D2824D00F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2196063" y="5631995"/>
            <a:ext cx="855258" cy="122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DBB215B-AF1F-4079-8F55-0622985362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3015970" y="5915832"/>
            <a:ext cx="894774" cy="942163"/>
          </a:xfrm>
          <a:prstGeom prst="rect">
            <a:avLst/>
          </a:prstGeom>
        </p:spPr>
      </p:pic>
      <p:pic>
        <p:nvPicPr>
          <p:cNvPr id="12" name="图形 11">
            <a:extLst>
              <a:ext uri="{FF2B5EF4-FFF2-40B4-BE49-F238E27FC236}">
                <a16:creationId xmlns:a16="http://schemas.microsoft.com/office/drawing/2014/main" id="{CCFAD6DC-CB6A-43E3-AF2E-4300429005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615" y="386680"/>
            <a:ext cx="533400" cy="5715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C8AAE98-4216-4164-B22D-78E7E64C9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5657325" y="5467350"/>
            <a:ext cx="970114" cy="139064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D5C1787-8021-485D-B7E8-EB68F004C9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477232" y="5915832"/>
            <a:ext cx="894774" cy="9421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7041FF-6F9F-4387-BC9F-83D8FCEC1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37" b="71557"/>
          <a:stretch/>
        </p:blipFill>
        <p:spPr>
          <a:xfrm>
            <a:off x="8648138" y="4541819"/>
            <a:ext cx="1429312" cy="2362734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C9004A5-FC99-4F8F-975F-869C6D2C0A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2394">
            <a:off x="7753762" y="5809328"/>
            <a:ext cx="876300" cy="1323975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5F54E7FD-9BAC-47AA-B1BD-B97D09447D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19118" y="5677522"/>
            <a:ext cx="1025404" cy="1184977"/>
          </a:xfrm>
          <a:prstGeom prst="rect">
            <a:avLst/>
          </a:prstGeom>
        </p:spPr>
      </p:pic>
      <p:pic>
        <p:nvPicPr>
          <p:cNvPr id="20" name="图形 19">
            <a:extLst>
              <a:ext uri="{FF2B5EF4-FFF2-40B4-BE49-F238E27FC236}">
                <a16:creationId xmlns:a16="http://schemas.microsoft.com/office/drawing/2014/main" id="{A2FC32BD-B366-4368-A0F6-E99CB12507C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382378" y="6116086"/>
            <a:ext cx="676275" cy="6000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1B0CA7B-5863-4EDD-B51D-C2E805848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1080209" y="672430"/>
            <a:ext cx="699754" cy="6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6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F8C25BB4-E566-40F6-A565-6FF0F2FE15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9183" y="2006476"/>
            <a:ext cx="3537068" cy="3537068"/>
          </a:xfrm>
          <a:custGeom>
            <a:avLst/>
            <a:gdLst>
              <a:gd name="connsiteX0" fmla="*/ 1768534 w 3537068"/>
              <a:gd name="connsiteY0" fmla="*/ 0 h 3537068"/>
              <a:gd name="connsiteX1" fmla="*/ 3537068 w 3537068"/>
              <a:gd name="connsiteY1" fmla="*/ 1768534 h 3537068"/>
              <a:gd name="connsiteX2" fmla="*/ 1768534 w 3537068"/>
              <a:gd name="connsiteY2" fmla="*/ 3537068 h 3537068"/>
              <a:gd name="connsiteX3" fmla="*/ 0 w 3537068"/>
              <a:gd name="connsiteY3" fmla="*/ 1768534 h 3537068"/>
              <a:gd name="connsiteX4" fmla="*/ 1768534 w 3537068"/>
              <a:gd name="connsiteY4" fmla="*/ 0 h 353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068" h="3537068">
                <a:moveTo>
                  <a:pt x="1768534" y="0"/>
                </a:moveTo>
                <a:cubicBezTo>
                  <a:pt x="2745268" y="0"/>
                  <a:pt x="3537068" y="791800"/>
                  <a:pt x="3537068" y="1768534"/>
                </a:cubicBezTo>
                <a:cubicBezTo>
                  <a:pt x="3537068" y="2745268"/>
                  <a:pt x="2745268" y="3537068"/>
                  <a:pt x="1768534" y="3537068"/>
                </a:cubicBezTo>
                <a:cubicBezTo>
                  <a:pt x="791800" y="3537068"/>
                  <a:pt x="0" y="2745268"/>
                  <a:pt x="0" y="1768534"/>
                </a:cubicBezTo>
                <a:cubicBezTo>
                  <a:pt x="0" y="791800"/>
                  <a:pt x="791800" y="0"/>
                  <a:pt x="17685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336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>
            <a:extLst>
              <a:ext uri="{FF2B5EF4-FFF2-40B4-BE49-F238E27FC236}">
                <a16:creationId xmlns:a16="http://schemas.microsoft.com/office/drawing/2014/main" id="{B55CC739-4F02-429F-BDF5-3D3C1178FE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8427" y="3013455"/>
            <a:ext cx="5010159" cy="2644119"/>
          </a:xfrm>
          <a:custGeom>
            <a:avLst/>
            <a:gdLst>
              <a:gd name="connsiteX0" fmla="*/ 0 w 11520487"/>
              <a:gd name="connsiteY0" fmla="*/ 0 h 3900489"/>
              <a:gd name="connsiteX1" fmla="*/ 11520487 w 11520487"/>
              <a:gd name="connsiteY1" fmla="*/ 0 h 3900489"/>
              <a:gd name="connsiteX2" fmla="*/ 11520487 w 11520487"/>
              <a:gd name="connsiteY2" fmla="*/ 3900489 h 3900489"/>
              <a:gd name="connsiteX3" fmla="*/ 0 w 11520487"/>
              <a:gd name="connsiteY3" fmla="*/ 3900489 h 390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0487" h="3900489">
                <a:moveTo>
                  <a:pt x="0" y="0"/>
                </a:moveTo>
                <a:lnTo>
                  <a:pt x="11520487" y="0"/>
                </a:lnTo>
                <a:lnTo>
                  <a:pt x="11520487" y="3900489"/>
                </a:lnTo>
                <a:lnTo>
                  <a:pt x="0" y="390048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59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77E18961-1EB7-4938-BBA9-657C17E56F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5200" y="2566410"/>
            <a:ext cx="2590800" cy="259080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541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4">
            <a:extLst>
              <a:ext uri="{FF2B5EF4-FFF2-40B4-BE49-F238E27FC236}">
                <a16:creationId xmlns:a16="http://schemas.microsoft.com/office/drawing/2014/main" id="{0DC83402-BD7B-4193-8B83-6F0A8CB0D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1315" y="3004566"/>
            <a:ext cx="3083570" cy="3083570"/>
          </a:xfrm>
          <a:custGeom>
            <a:avLst/>
            <a:gdLst>
              <a:gd name="connsiteX0" fmla="*/ 1421721 w 2843442"/>
              <a:gd name="connsiteY0" fmla="*/ 0 h 2843442"/>
              <a:gd name="connsiteX1" fmla="*/ 2843442 w 2843442"/>
              <a:gd name="connsiteY1" fmla="*/ 1421721 h 2843442"/>
              <a:gd name="connsiteX2" fmla="*/ 1421721 w 2843442"/>
              <a:gd name="connsiteY2" fmla="*/ 2843442 h 2843442"/>
              <a:gd name="connsiteX3" fmla="*/ 0 w 2843442"/>
              <a:gd name="connsiteY3" fmla="*/ 1421721 h 2843442"/>
              <a:gd name="connsiteX4" fmla="*/ 1421721 w 2843442"/>
              <a:gd name="connsiteY4" fmla="*/ 0 h 284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442" h="2843442">
                <a:moveTo>
                  <a:pt x="1421721" y="0"/>
                </a:moveTo>
                <a:cubicBezTo>
                  <a:pt x="2206916" y="0"/>
                  <a:pt x="2843442" y="636526"/>
                  <a:pt x="2843442" y="1421721"/>
                </a:cubicBezTo>
                <a:cubicBezTo>
                  <a:pt x="2843442" y="2206916"/>
                  <a:pt x="2206916" y="2843442"/>
                  <a:pt x="1421721" y="2843442"/>
                </a:cubicBezTo>
                <a:cubicBezTo>
                  <a:pt x="636526" y="2843442"/>
                  <a:pt x="0" y="2206916"/>
                  <a:pt x="0" y="1421721"/>
                </a:cubicBezTo>
                <a:cubicBezTo>
                  <a:pt x="0" y="636526"/>
                  <a:pt x="636526" y="0"/>
                  <a:pt x="14217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5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03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20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01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453D4-D652-4FFC-ABD2-2FCD38C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501D43-82FF-4431-8E4C-B017910D3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8E5E2-649C-436A-9007-FDE0BCEE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D4E8EB-1030-40A9-B1BB-5F80C31E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39D19-3518-4756-9AED-461939F1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367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26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6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02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33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04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54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8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4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53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6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87A06C-42A5-4F44-8C64-ED825B9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0B5E9-AEE8-45E8-918F-DC213D228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A2FFF5-735A-444E-937F-EF960CA4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43C8B6-040F-4821-B509-D664553A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3AA010-DAD3-4AD4-9A7E-55263B3F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EB0CA-CCB3-4A83-A8B4-53D70B4A0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D9B92D-D5EE-4393-8790-8E5D539F4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CF4ACF-0C94-46AF-9BBE-5A4B55F3F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C690A-BA51-4B81-B210-4168D139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6AA6DC-F758-45D0-8D0D-07D5324A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8B4304-1C2F-418C-9FEE-2234DAE54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264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314C9-ADB3-4A38-9C88-38D3AE0FA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7F5653-103C-4A99-BE76-6BF1EAC8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65C1EC-41F8-4442-882E-6945FD4ED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64ACDB-A5EE-4F76-992A-F309FAB4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E894D3-2440-497A-A81E-C35D356A5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2BD0DC-F36F-4918-AD4C-C3C1F8F7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38A894-2BD6-493B-865F-056B4F4B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B56468-5554-4610-AD62-808020EE8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70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619B3-D7E0-4735-9F7C-99BD0063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35DD9A-8FE2-4E34-8BC3-09F9B13F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F0B455-270C-4EB2-952A-3932336F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295C8F-C613-45DD-8BE3-A7558743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7641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E99DF77-214C-44AC-976A-6BECDAC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E39B0D9-3DD2-45D6-8B44-EB5A6531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8CE82F-C09F-4601-A183-9BC7E149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223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EB5E4-3F2B-4D30-9A3D-FD9D3B64E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7D85CA-F65A-4DD0-9794-EF9DC0B78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A0299F-2FB4-42D2-ABAB-911AE67C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0AF519-849A-4CAB-B98F-4FAD6182D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2BE0FF-B8D8-42A2-88A4-D6256A96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508216-8D84-4B9F-8D30-98EEB0D7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637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131F9-D506-4CA3-ACF6-28C2ACB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5DB3AC-4AA7-4D42-8167-514AD7E25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F0E545-BB13-4581-B4D8-1446743E5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CCD744-FF2C-4FD8-876A-BA33860D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4FD350-6A8E-4B50-99A6-AA0D4104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39AE10-5557-402C-9B25-E35E0ABC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373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4D3ABD-EDD9-4D5B-B80D-8BE2CD7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334C85-C9DD-432F-8BFC-CF67B1B9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852BFE-A17F-4885-8327-78C8DCE42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0F57-0451-4E8A-B206-580E2F42E664}" type="datetimeFigureOut">
              <a:rPr lang="zh-CN" altLang="en-US" smtClean="0"/>
              <a:t>2023/3/12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F6EF8D-10F5-418B-8114-AA4E27827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D337C4-8A41-4E1D-A051-F33256E4A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E3ED-692E-4D20-B33C-E8DAD07D83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60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9.svg"/><Relationship Id="rId3" Type="http://schemas.openxmlformats.org/officeDocument/2006/relationships/image" Target="../media/image40.png"/><Relationship Id="rId7" Type="http://schemas.openxmlformats.org/officeDocument/2006/relationships/image" Target="../media/image21.svg"/><Relationship Id="rId12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12.svg"/><Relationship Id="rId5" Type="http://schemas.openxmlformats.org/officeDocument/2006/relationships/image" Target="../media/image42.png"/><Relationship Id="rId10" Type="http://schemas.openxmlformats.org/officeDocument/2006/relationships/image" Target="../media/image11.png"/><Relationship Id="rId4" Type="http://schemas.openxmlformats.org/officeDocument/2006/relationships/image" Target="../media/image41.svg"/><Relationship Id="rId9" Type="http://schemas.openxmlformats.org/officeDocument/2006/relationships/image" Target="../media/image44.svg"/><Relationship Id="rId1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sv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9.svg"/><Relationship Id="rId3" Type="http://schemas.openxmlformats.org/officeDocument/2006/relationships/image" Target="../media/image40.png"/><Relationship Id="rId7" Type="http://schemas.openxmlformats.org/officeDocument/2006/relationships/image" Target="../media/image21.svg"/><Relationship Id="rId12" Type="http://schemas.openxmlformats.org/officeDocument/2006/relationships/image" Target="../media/image1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12.svg"/><Relationship Id="rId5" Type="http://schemas.openxmlformats.org/officeDocument/2006/relationships/image" Target="../media/image42.png"/><Relationship Id="rId10" Type="http://schemas.openxmlformats.org/officeDocument/2006/relationships/image" Target="../media/image11.png"/><Relationship Id="rId4" Type="http://schemas.openxmlformats.org/officeDocument/2006/relationships/image" Target="../media/image41.svg"/><Relationship Id="rId9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5.png"/><Relationship Id="rId5" Type="http://schemas.openxmlformats.org/officeDocument/2006/relationships/image" Target="../media/image40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3.png"/><Relationship Id="rId1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11" Type="http://schemas.openxmlformats.org/officeDocument/2006/relationships/image" Target="../media/image34.gif"/><Relationship Id="rId5" Type="http://schemas.openxmlformats.org/officeDocument/2006/relationships/image" Target="../media/image27.gif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11" Type="http://schemas.openxmlformats.org/officeDocument/2006/relationships/image" Target="../media/image34.gif"/><Relationship Id="rId5" Type="http://schemas.openxmlformats.org/officeDocument/2006/relationships/image" Target="../media/image27.gif"/><Relationship Id="rId10" Type="http://schemas.openxmlformats.org/officeDocument/2006/relationships/image" Target="../media/image32.jpeg"/><Relationship Id="rId4" Type="http://schemas.openxmlformats.org/officeDocument/2006/relationships/image" Target="../media/image22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35.gif"/><Relationship Id="rId3" Type="http://schemas.openxmlformats.org/officeDocument/2006/relationships/audio" Target="../media/audio3.wav"/><Relationship Id="rId7" Type="http://schemas.openxmlformats.org/officeDocument/2006/relationships/image" Target="../media/image23.gif"/><Relationship Id="rId12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gif"/><Relationship Id="rId10" Type="http://schemas.openxmlformats.org/officeDocument/2006/relationships/image" Target="../media/image26.gif"/><Relationship Id="rId4" Type="http://schemas.openxmlformats.org/officeDocument/2006/relationships/image" Target="../media/image22.jpeg"/><Relationship Id="rId9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9" y="1291071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9" y="837111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493396" y="4515581"/>
            <a:ext cx="7032048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03D24722-A362-C55F-8BE1-5B5170F6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3331774" y="3522929"/>
            <a:ext cx="2214204" cy="2214204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B2D8474-2550-42A9-BA98-9EB20EA3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1194693" y="1255877"/>
            <a:ext cx="2645871" cy="2645871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9E9760DC-98BA-44FD-8DBE-414B476EAECC}"/>
              </a:ext>
            </a:extLst>
          </p:cNvPr>
          <p:cNvSpPr/>
          <p:nvPr/>
        </p:nvSpPr>
        <p:spPr>
          <a:xfrm>
            <a:off x="6664960" y="1462549"/>
            <a:ext cx="4332347" cy="3985751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10" name="Seamlessly enterprise…">
            <a:extLst>
              <a:ext uri="{FF2B5EF4-FFF2-40B4-BE49-F238E27FC236}">
                <a16:creationId xmlns:a16="http://schemas.microsoft.com/office/drawing/2014/main" id="{E5072D2D-4D14-4AA3-B096-E4709E61293C}"/>
              </a:ext>
            </a:extLst>
          </p:cNvPr>
          <p:cNvSpPr txBox="1"/>
          <p:nvPr/>
        </p:nvSpPr>
        <p:spPr>
          <a:xfrm>
            <a:off x="6752115" y="3419663"/>
            <a:ext cx="4158035" cy="1723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T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bởi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1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: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cong trái (nhỏ), lượn ngang (ngắn) và cong trái (to) nối liền nhau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6A6E77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字魂17号-萌趣果冻体" panose="02000000000000000000" pitchFamily="2" charset="-122"/>
            </a:endParaRPr>
          </a:p>
        </p:txBody>
      </p:sp>
      <p:sp>
        <p:nvSpPr>
          <p:cNvPr id="12" name="Price Table 02">
            <a:extLst>
              <a:ext uri="{FF2B5EF4-FFF2-40B4-BE49-F238E27FC236}">
                <a16:creationId xmlns:a16="http://schemas.microsoft.com/office/drawing/2014/main" id="{9160F7CD-346E-4E66-BEF9-C020582AE186}"/>
              </a:ext>
            </a:extLst>
          </p:cNvPr>
          <p:cNvSpPr txBox="1"/>
          <p:nvPr/>
        </p:nvSpPr>
        <p:spPr>
          <a:xfrm>
            <a:off x="6922097" y="1655546"/>
            <a:ext cx="379775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3000" dirty="0" err="1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altLang="zh-CN" sz="3000" dirty="0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zh-CN" sz="3000" dirty="0" err="1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GB" altLang="zh-CN" sz="3000" dirty="0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altLang="zh-CN" sz="3000" b="1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T</a:t>
            </a:r>
            <a:r>
              <a:rPr lang="en-GB" altLang="zh-CN" sz="3000" dirty="0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zh-CN" sz="3000" dirty="0" err="1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GB" altLang="zh-CN" sz="3000" dirty="0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zh-CN" sz="3000" dirty="0" err="1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GB" altLang="zh-CN" sz="3000" dirty="0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zh-CN" sz="3000" dirty="0" err="1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GB" altLang="zh-CN" sz="3000" dirty="0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zh-CN" sz="3000" dirty="0" err="1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GB" altLang="zh-CN" sz="3000" dirty="0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zh-CN" sz="3000" dirty="0" err="1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GB" altLang="zh-CN" sz="3000" dirty="0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altLang="zh-CN" sz="3000" dirty="0" err="1">
                <a:solidFill>
                  <a:srgbClr val="6096E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?</a:t>
            </a:r>
            <a:endParaRPr kumimoji="0" lang="en-GB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6096E6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Roboto Condense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87C53-4EFB-C93C-4469-63F50EAFF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80" t="13724" r="22886" b="12880"/>
          <a:stretch/>
        </p:blipFill>
        <p:spPr>
          <a:xfrm>
            <a:off x="1643169" y="1789612"/>
            <a:ext cx="3092436" cy="3115814"/>
          </a:xfrm>
          <a:prstGeom prst="rect">
            <a:avLst/>
          </a:prstGeom>
        </p:spPr>
      </p:pic>
      <p:cxnSp>
        <p:nvCxnSpPr>
          <p:cNvPr id="4" name="直接连接符 93">
            <a:extLst>
              <a:ext uri="{FF2B5EF4-FFF2-40B4-BE49-F238E27FC236}">
                <a16:creationId xmlns:a16="http://schemas.microsoft.com/office/drawing/2014/main" id="{9F47DE7B-D533-3734-8FE2-0E9897E41B6E}"/>
              </a:ext>
            </a:extLst>
          </p:cNvPr>
          <p:cNvCxnSpPr>
            <a:cxnSpLocks/>
          </p:cNvCxnSpPr>
          <p:nvPr/>
        </p:nvCxnSpPr>
        <p:spPr>
          <a:xfrm flipH="1">
            <a:off x="6664960" y="2987326"/>
            <a:ext cx="4332347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20">
            <a:extLst>
              <a:ext uri="{FF2B5EF4-FFF2-40B4-BE49-F238E27FC236}">
                <a16:creationId xmlns:a16="http://schemas.microsoft.com/office/drawing/2014/main" id="{D708A40C-C2A6-133E-49CD-1E3063DCBF03}"/>
              </a:ext>
            </a:extLst>
          </p:cNvPr>
          <p:cNvSpPr txBox="1"/>
          <p:nvPr/>
        </p:nvSpPr>
        <p:spPr>
          <a:xfrm>
            <a:off x="3990400" y="507946"/>
            <a:ext cx="40721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Chữ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h</a:t>
            </a:r>
            <a:r>
              <a:rPr kumimoji="0" lang="el-GR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Ξ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T</a:t>
            </a:r>
            <a:endParaRPr kumimoji="0" lang="zh-CN" altLang="en-US" sz="3600" b="1" i="0" u="sng" strike="noStrike" kern="1200" cap="none" spc="0" normalizeH="0" baseline="0" noProof="0" dirty="0">
              <a:ln>
                <a:solidFill>
                  <a:srgbClr val="5299DB"/>
                </a:solidFill>
              </a:ln>
              <a:solidFill>
                <a:srgbClr val="3D6CC7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 panose="02000000000000000000" pitchFamily="2" charset="-122"/>
              <a:cs typeface="Yuanti SC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388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B75F5-62F5-3852-746A-31C08E9C0F00}"/>
              </a:ext>
            </a:extLst>
          </p:cNvPr>
          <p:cNvSpPr txBox="1"/>
          <p:nvPr/>
        </p:nvSpPr>
        <p:spPr>
          <a:xfrm>
            <a:off x="1225279" y="572846"/>
            <a:ext cx="9976121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9D3E1-9453-8ADF-AE0D-7E9AD8847CFA}"/>
              </a:ext>
            </a:extLst>
          </p:cNvPr>
          <p:cNvSpPr txBox="1"/>
          <p:nvPr/>
        </p:nvSpPr>
        <p:spPr>
          <a:xfrm>
            <a:off x="1225278" y="1219177"/>
            <a:ext cx="6041795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2872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03D24722-A362-C55F-8BE1-5B5170F6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3331774" y="3522929"/>
            <a:ext cx="2214204" cy="2214204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B2D8474-2550-42A9-BA98-9EB20EA3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1194693" y="1255877"/>
            <a:ext cx="2645871" cy="2645871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9E9760DC-98BA-44FD-8DBE-414B476EAECC}"/>
              </a:ext>
            </a:extLst>
          </p:cNvPr>
          <p:cNvSpPr/>
          <p:nvPr/>
        </p:nvSpPr>
        <p:spPr>
          <a:xfrm>
            <a:off x="6664960" y="1462549"/>
            <a:ext cx="4332347" cy="3985751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10" name="Seamlessly enterprise…">
            <a:extLst>
              <a:ext uri="{FF2B5EF4-FFF2-40B4-BE49-F238E27FC236}">
                <a16:creationId xmlns:a16="http://schemas.microsoft.com/office/drawing/2014/main" id="{E5072D2D-4D14-4AA3-B096-E4709E61293C}"/>
              </a:ext>
            </a:extLst>
          </p:cNvPr>
          <p:cNvSpPr txBox="1"/>
          <p:nvPr/>
        </p:nvSpPr>
        <p:spPr>
          <a:xfrm>
            <a:off x="7025245" y="4571937"/>
            <a:ext cx="352358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Độ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2 li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rưỡi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6A6E77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字魂17号-萌趣果冻体" panose="02000000000000000000" pitchFamily="2" charset="-122"/>
            </a:endParaRPr>
          </a:p>
        </p:txBody>
      </p:sp>
      <p:sp>
        <p:nvSpPr>
          <p:cNvPr id="11" name="$40">
            <a:extLst>
              <a:ext uri="{FF2B5EF4-FFF2-40B4-BE49-F238E27FC236}">
                <a16:creationId xmlns:a16="http://schemas.microsoft.com/office/drawing/2014/main" id="{CA266780-2537-4E22-9B36-6322CC4C61D9}"/>
              </a:ext>
            </a:extLst>
          </p:cNvPr>
          <p:cNvSpPr txBox="1"/>
          <p:nvPr/>
        </p:nvSpPr>
        <p:spPr>
          <a:xfrm>
            <a:off x="7961500" y="2832014"/>
            <a:ext cx="1614224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0" b="0">
                <a:solidFill>
                  <a:srgbClr val="2C2E3C"/>
                </a:solidFill>
                <a:latin typeface="Akrobat Black"/>
                <a:ea typeface="Akrobat Black"/>
                <a:cs typeface="Akrobat Black"/>
                <a:sym typeface="Akrobat Black"/>
              </a:defRPr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A3DE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2.5</a:t>
            </a:r>
            <a:endParaRPr kumimoji="0" sz="9600" b="1" i="0" u="none" strike="noStrike" kern="0" cap="none" spc="0" normalizeH="0" baseline="0" noProof="0" dirty="0">
              <a:ln>
                <a:noFill/>
              </a:ln>
              <a:solidFill>
                <a:srgbClr val="A3DE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字魂17号-萌趣果冻体" panose="02000000000000000000" pitchFamily="2" charset="-122"/>
            </a:endParaRPr>
          </a:p>
        </p:txBody>
      </p:sp>
      <p:sp>
        <p:nvSpPr>
          <p:cNvPr id="12" name="Price Table 02">
            <a:extLst>
              <a:ext uri="{FF2B5EF4-FFF2-40B4-BE49-F238E27FC236}">
                <a16:creationId xmlns:a16="http://schemas.microsoft.com/office/drawing/2014/main" id="{9160F7CD-346E-4E66-BEF9-C020582AE186}"/>
              </a:ext>
            </a:extLst>
          </p:cNvPr>
          <p:cNvSpPr txBox="1"/>
          <p:nvPr/>
        </p:nvSpPr>
        <p:spPr>
          <a:xfrm>
            <a:off x="6932257" y="1571520"/>
            <a:ext cx="3797751" cy="1358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Nhận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xét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độ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cao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của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chữ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hoa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V</a:t>
            </a:r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?</a:t>
            </a:r>
            <a:endParaRPr kumimoji="0" lang="en-GB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6096E6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Roboto Condensed"/>
            </a:endParaRPr>
          </a:p>
        </p:txBody>
      </p:sp>
      <p:pic>
        <p:nvPicPr>
          <p:cNvPr id="3074" name="Picture 2" descr="mau chu cao 2.5 o ly 38 724x1024 - Bản mềm bộ mẫu chữ thường và hoa cao  2,5 ô ly dành cho học sinh tiểu học">
            <a:extLst>
              <a:ext uri="{FF2B5EF4-FFF2-40B4-BE49-F238E27FC236}">
                <a16:creationId xmlns:a16="http://schemas.microsoft.com/office/drawing/2014/main" id="{46F47F07-90B5-ED2B-557C-8D6464EC3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4592" r="14205" b="24222"/>
          <a:stretch/>
        </p:blipFill>
        <p:spPr bwMode="auto">
          <a:xfrm>
            <a:off x="1593659" y="1830568"/>
            <a:ext cx="3208933" cy="31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20">
            <a:extLst>
              <a:ext uri="{FF2B5EF4-FFF2-40B4-BE49-F238E27FC236}">
                <a16:creationId xmlns:a16="http://schemas.microsoft.com/office/drawing/2014/main" id="{50F96550-76E6-902B-0FDC-36838A88E44C}"/>
              </a:ext>
            </a:extLst>
          </p:cNvPr>
          <p:cNvSpPr txBox="1"/>
          <p:nvPr/>
        </p:nvSpPr>
        <p:spPr>
          <a:xfrm>
            <a:off x="3990400" y="507946"/>
            <a:ext cx="40721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Chữ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h</a:t>
            </a:r>
            <a:r>
              <a:rPr kumimoji="0" lang="el-GR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Ξ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V</a:t>
            </a:r>
            <a:endParaRPr kumimoji="0" lang="zh-CN" altLang="en-US" sz="3600" b="1" i="0" u="sng" strike="noStrike" kern="1200" cap="none" spc="0" normalizeH="0" baseline="0" noProof="0" dirty="0">
              <a:ln>
                <a:solidFill>
                  <a:srgbClr val="5299DB"/>
                </a:solidFill>
              </a:ln>
              <a:solidFill>
                <a:srgbClr val="3D6CC7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 panose="02000000000000000000" pitchFamily="2" charset="-122"/>
              <a:cs typeface="Yuanti SC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8640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03D24722-A362-C55F-8BE1-5B5170F6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3331774" y="3522929"/>
            <a:ext cx="2214204" cy="2214204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B2D8474-2550-42A9-BA98-9EB20EA3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1194693" y="1255877"/>
            <a:ext cx="2645871" cy="2645871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9E9760DC-98BA-44FD-8DBE-414B476EAECC}"/>
              </a:ext>
            </a:extLst>
          </p:cNvPr>
          <p:cNvSpPr/>
          <p:nvPr/>
        </p:nvSpPr>
        <p:spPr>
          <a:xfrm>
            <a:off x="6664960" y="1462549"/>
            <a:ext cx="4332347" cy="3985751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10" name="Seamlessly enterprise…">
            <a:extLst>
              <a:ext uri="{FF2B5EF4-FFF2-40B4-BE49-F238E27FC236}">
                <a16:creationId xmlns:a16="http://schemas.microsoft.com/office/drawing/2014/main" id="{E5072D2D-4D14-4AA3-B096-E4709E61293C}"/>
              </a:ext>
            </a:extLst>
          </p:cNvPr>
          <p:cNvSpPr txBox="1"/>
          <p:nvPr/>
        </p:nvSpPr>
        <p:spPr>
          <a:xfrm>
            <a:off x="6961001" y="4451582"/>
            <a:ext cx="3797751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V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bởi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6A6E77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字魂17号-萌趣果冻体" panose="02000000000000000000" pitchFamily="2" charset="-122"/>
            </a:endParaRPr>
          </a:p>
        </p:txBody>
      </p:sp>
      <p:sp>
        <p:nvSpPr>
          <p:cNvPr id="11" name="$40">
            <a:extLst>
              <a:ext uri="{FF2B5EF4-FFF2-40B4-BE49-F238E27FC236}">
                <a16:creationId xmlns:a16="http://schemas.microsoft.com/office/drawing/2014/main" id="{CA266780-2537-4E22-9B36-6322CC4C61D9}"/>
              </a:ext>
            </a:extLst>
          </p:cNvPr>
          <p:cNvSpPr txBox="1"/>
          <p:nvPr/>
        </p:nvSpPr>
        <p:spPr>
          <a:xfrm>
            <a:off x="7583885" y="2839310"/>
            <a:ext cx="2551981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0" b="0">
                <a:solidFill>
                  <a:srgbClr val="2C2E3C"/>
                </a:solidFill>
                <a:latin typeface="Akrobat Black"/>
                <a:ea typeface="Akrobat Black"/>
                <a:cs typeface="Akrobat Black"/>
                <a:sym typeface="Akrobat Black"/>
              </a:defRPr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A3DE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3 </a:t>
            </a: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A3DE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</a:t>
            </a:r>
            <a:endParaRPr kumimoji="0" sz="9600" b="1" i="0" u="none" strike="noStrike" kern="0" cap="none" spc="0" normalizeH="0" baseline="0" noProof="0" dirty="0">
              <a:ln>
                <a:noFill/>
              </a:ln>
              <a:solidFill>
                <a:srgbClr val="A3DE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字魂17号-萌趣果冻体" panose="02000000000000000000" pitchFamily="2" charset="-122"/>
            </a:endParaRPr>
          </a:p>
        </p:txBody>
      </p:sp>
      <p:sp>
        <p:nvSpPr>
          <p:cNvPr id="12" name="Price Table 02">
            <a:extLst>
              <a:ext uri="{FF2B5EF4-FFF2-40B4-BE49-F238E27FC236}">
                <a16:creationId xmlns:a16="http://schemas.microsoft.com/office/drawing/2014/main" id="{9160F7CD-346E-4E66-BEF9-C020582AE186}"/>
              </a:ext>
            </a:extLst>
          </p:cNvPr>
          <p:cNvSpPr txBox="1"/>
          <p:nvPr/>
        </p:nvSpPr>
        <p:spPr>
          <a:xfrm>
            <a:off x="6932257" y="1534587"/>
            <a:ext cx="3797751" cy="14321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Chữ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V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hoa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được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viết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bởi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mấy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nét</a:t>
            </a:r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? </a:t>
            </a:r>
            <a:endParaRPr kumimoji="0" lang="en-GB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6096E6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Roboto Condensed"/>
            </a:endParaRPr>
          </a:p>
        </p:txBody>
      </p:sp>
      <p:pic>
        <p:nvPicPr>
          <p:cNvPr id="4" name="Picture 2" descr="mau chu cao 2.5 o ly 38 724x1024 - Bản mềm bộ mẫu chữ thường và hoa cao  2,5 ô ly dành cho học sinh tiểu học">
            <a:extLst>
              <a:ext uri="{FF2B5EF4-FFF2-40B4-BE49-F238E27FC236}">
                <a16:creationId xmlns:a16="http://schemas.microsoft.com/office/drawing/2014/main" id="{A06B9D14-4442-0F83-665B-6FE9D3875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4592" r="14205" b="24222"/>
          <a:stretch/>
        </p:blipFill>
        <p:spPr bwMode="auto">
          <a:xfrm>
            <a:off x="1593659" y="1830568"/>
            <a:ext cx="3208933" cy="31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0">
            <a:extLst>
              <a:ext uri="{FF2B5EF4-FFF2-40B4-BE49-F238E27FC236}">
                <a16:creationId xmlns:a16="http://schemas.microsoft.com/office/drawing/2014/main" id="{9DCF7823-F8F8-0F53-0AA6-ECCACC939854}"/>
              </a:ext>
            </a:extLst>
          </p:cNvPr>
          <p:cNvSpPr txBox="1"/>
          <p:nvPr/>
        </p:nvSpPr>
        <p:spPr>
          <a:xfrm>
            <a:off x="3990400" y="579066"/>
            <a:ext cx="40721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Chữ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h</a:t>
            </a:r>
            <a:r>
              <a:rPr kumimoji="0" lang="el-GR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Ξ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V</a:t>
            </a:r>
            <a:endParaRPr kumimoji="0" lang="zh-CN" altLang="en-US" sz="3600" b="1" i="0" u="sng" strike="noStrike" kern="1200" cap="none" spc="0" normalizeH="0" baseline="0" noProof="0" dirty="0">
              <a:ln>
                <a:solidFill>
                  <a:srgbClr val="5299DB"/>
                </a:solidFill>
              </a:ln>
              <a:solidFill>
                <a:srgbClr val="3D6CC7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 panose="02000000000000000000" pitchFamily="2" charset="-122"/>
              <a:cs typeface="Yuanti SC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5150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03D24722-A362-C55F-8BE1-5B5170F6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3331774" y="3522929"/>
            <a:ext cx="2214204" cy="2214204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B2D8474-2550-42A9-BA98-9EB20EA3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1194693" y="1255877"/>
            <a:ext cx="2645871" cy="2645871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9E9760DC-98BA-44FD-8DBE-414B476EAECC}"/>
              </a:ext>
            </a:extLst>
          </p:cNvPr>
          <p:cNvSpPr/>
          <p:nvPr/>
        </p:nvSpPr>
        <p:spPr>
          <a:xfrm>
            <a:off x="6360160" y="1462552"/>
            <a:ext cx="5080000" cy="4054329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10" name="Seamlessly enterprise…">
            <a:extLst>
              <a:ext uri="{FF2B5EF4-FFF2-40B4-BE49-F238E27FC236}">
                <a16:creationId xmlns:a16="http://schemas.microsoft.com/office/drawing/2014/main" id="{E5072D2D-4D14-4AA3-B096-E4709E61293C}"/>
              </a:ext>
            </a:extLst>
          </p:cNvPr>
          <p:cNvSpPr txBox="1"/>
          <p:nvPr/>
        </p:nvSpPr>
        <p:spPr>
          <a:xfrm>
            <a:off x="6450442" y="2863504"/>
            <a:ext cx="4875606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V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bởi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3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: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 1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kết hợp </a:t>
            </a:r>
            <a:r>
              <a:rPr kumimoji="0" lang="vi-VN" sz="280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 cong trái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và lượn ngang;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 2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là nét thẳng đứng, hơi lượn ở hai đầu nét lượn dọc;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 3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là nét móc xuôi phải, lượn ở phía dưới).</a:t>
            </a:r>
          </a:p>
        </p:txBody>
      </p:sp>
      <p:sp>
        <p:nvSpPr>
          <p:cNvPr id="12" name="Price Table 02">
            <a:extLst>
              <a:ext uri="{FF2B5EF4-FFF2-40B4-BE49-F238E27FC236}">
                <a16:creationId xmlns:a16="http://schemas.microsoft.com/office/drawing/2014/main" id="{9160F7CD-346E-4E66-BEF9-C020582AE186}"/>
              </a:ext>
            </a:extLst>
          </p:cNvPr>
          <p:cNvSpPr txBox="1"/>
          <p:nvPr/>
        </p:nvSpPr>
        <p:spPr>
          <a:xfrm>
            <a:off x="6661672" y="1462506"/>
            <a:ext cx="4453146" cy="12906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Chữ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hoa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lang="en-GB" altLang="zh-CN" sz="3000" b="1" dirty="0">
                <a:solidFill>
                  <a:srgbClr val="6096E6">
                    <a:lumMod val="75000"/>
                  </a:srgb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được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viết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bởi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những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nét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nào</a:t>
            </a:r>
            <a:r>
              <a:rPr kumimoji="0" lang="en-GB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?</a:t>
            </a:r>
            <a:endParaRPr kumimoji="0" lang="en-GB" altLang="zh-CN" sz="3000" b="0" i="0" u="none" strike="noStrike" kern="1200" cap="none" spc="0" normalizeH="0" baseline="0" noProof="0" dirty="0">
              <a:ln>
                <a:noFill/>
              </a:ln>
              <a:solidFill>
                <a:srgbClr val="6096E6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Roboto Condensed"/>
            </a:endParaRPr>
          </a:p>
        </p:txBody>
      </p:sp>
      <p:cxnSp>
        <p:nvCxnSpPr>
          <p:cNvPr id="4" name="直接连接符 93">
            <a:extLst>
              <a:ext uri="{FF2B5EF4-FFF2-40B4-BE49-F238E27FC236}">
                <a16:creationId xmlns:a16="http://schemas.microsoft.com/office/drawing/2014/main" id="{9F47DE7B-D533-3734-8FE2-0E9897E41B6E}"/>
              </a:ext>
            </a:extLst>
          </p:cNvPr>
          <p:cNvCxnSpPr>
            <a:cxnSpLocks/>
          </p:cNvCxnSpPr>
          <p:nvPr/>
        </p:nvCxnSpPr>
        <p:spPr>
          <a:xfrm flipH="1">
            <a:off x="6360160" y="2682526"/>
            <a:ext cx="5080000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0">
            <a:extLst>
              <a:ext uri="{FF2B5EF4-FFF2-40B4-BE49-F238E27FC236}">
                <a16:creationId xmlns:a16="http://schemas.microsoft.com/office/drawing/2014/main" id="{FE02F20B-E777-BF0C-4953-F2AEF82CBAD7}"/>
              </a:ext>
            </a:extLst>
          </p:cNvPr>
          <p:cNvSpPr txBox="1"/>
          <p:nvPr/>
        </p:nvSpPr>
        <p:spPr>
          <a:xfrm>
            <a:off x="4059941" y="625454"/>
            <a:ext cx="40721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Chữ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h</a:t>
            </a:r>
            <a:r>
              <a:rPr kumimoji="0" lang="el-GR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Ξ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V</a:t>
            </a:r>
            <a:endParaRPr kumimoji="0" lang="zh-CN" altLang="en-US" sz="3600" b="1" i="0" u="sng" strike="noStrike" kern="1200" cap="none" spc="0" normalizeH="0" baseline="0" noProof="0" dirty="0">
              <a:ln>
                <a:solidFill>
                  <a:srgbClr val="5299DB"/>
                </a:solidFill>
              </a:ln>
              <a:solidFill>
                <a:srgbClr val="3D6CC7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 panose="02000000000000000000" pitchFamily="2" charset="-122"/>
              <a:cs typeface="Yuanti SC" charset="-122"/>
              <a:sym typeface="字魂17号-萌趣果冻体" panose="02000000000000000000" pitchFamily="2" charset="-122"/>
            </a:endParaRPr>
          </a:p>
        </p:txBody>
      </p:sp>
      <p:pic>
        <p:nvPicPr>
          <p:cNvPr id="6" name="Picture 2" descr="mau chu cao 2.5 o ly 38 724x1024 - Bản mềm bộ mẫu chữ thường và hoa cao  2,5 ô ly dành cho học sinh tiểu học">
            <a:extLst>
              <a:ext uri="{FF2B5EF4-FFF2-40B4-BE49-F238E27FC236}">
                <a16:creationId xmlns:a16="http://schemas.microsoft.com/office/drawing/2014/main" id="{8B770061-7B02-BA88-56F6-82B79A70B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4592" r="14205" b="24222"/>
          <a:stretch/>
        </p:blipFill>
        <p:spPr bwMode="auto">
          <a:xfrm>
            <a:off x="1593659" y="1830568"/>
            <a:ext cx="3208933" cy="31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558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2EABF3-497F-1DAD-B823-770EC3C1D9D9}"/>
              </a:ext>
            </a:extLst>
          </p:cNvPr>
          <p:cNvSpPr txBox="1"/>
          <p:nvPr/>
        </p:nvSpPr>
        <p:spPr>
          <a:xfrm>
            <a:off x="981175" y="1091293"/>
            <a:ext cx="4944533" cy="70788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000" b="1" dirty="0">
                <a:solidFill>
                  <a:srgbClr val="1D732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4303B-8F90-8944-5B7F-2B1652448BFB}"/>
              </a:ext>
            </a:extLst>
          </p:cNvPr>
          <p:cNvSpPr txBox="1"/>
          <p:nvPr/>
        </p:nvSpPr>
        <p:spPr>
          <a:xfrm>
            <a:off x="2373524" y="2744573"/>
            <a:ext cx="965197" cy="84638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001 4 hàng" pitchFamily="34" charset="0"/>
              </a:rPr>
              <a:t>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8464D-8E58-B777-5956-2454E76133ED}"/>
              </a:ext>
            </a:extLst>
          </p:cNvPr>
          <p:cNvSpPr txBox="1"/>
          <p:nvPr/>
        </p:nvSpPr>
        <p:spPr>
          <a:xfrm>
            <a:off x="2373524" y="3154442"/>
            <a:ext cx="5182308" cy="153887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endParaRPr lang="en-US" sz="4700" b="1" dirty="0">
              <a:solidFill>
                <a:srgbClr val="FF0000"/>
              </a:solidFill>
              <a:latin typeface="HP001 4 hàng" pitchFamily="34" charset="0"/>
            </a:endParaRPr>
          </a:p>
          <a:p>
            <a:r>
              <a:rPr lang="en-US" sz="4700" b="1" dirty="0" err="1">
                <a:solidFill>
                  <a:srgbClr val="FF0000"/>
                </a:solidFill>
                <a:latin typeface="HP001 4 hàng" pitchFamily="34" charset="0"/>
              </a:rPr>
              <a:t>Trà</a:t>
            </a:r>
            <a:r>
              <a:rPr lang="en-US" sz="4700" b="1" dirty="0">
                <a:solidFill>
                  <a:srgbClr val="FF0000"/>
                </a:solidFill>
                <a:latin typeface="HP001 4 hàng" pitchFamily="34" charset="0"/>
              </a:rPr>
              <a:t> Vinh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0D86B-109C-C8C9-16FC-7E770C16F736}"/>
              </a:ext>
            </a:extLst>
          </p:cNvPr>
          <p:cNvSpPr/>
          <p:nvPr/>
        </p:nvSpPr>
        <p:spPr>
          <a:xfrm>
            <a:off x="5377078" y="2738946"/>
            <a:ext cx="684795" cy="830993"/>
          </a:xfrm>
          <a:prstGeom prst="rect">
            <a:avLst/>
          </a:prstGeom>
        </p:spPr>
        <p:txBody>
          <a:bodyPr wrap="none" lIns="91436" tIns="45718" rIns="91436" bIns="45718" anchor="ctr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001 4 hàng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137104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>
            <a:extLst>
              <a:ext uri="{FF2B5EF4-FFF2-40B4-BE49-F238E27FC236}">
                <a16:creationId xmlns:a16="http://schemas.microsoft.com/office/drawing/2014/main" id="{BE2C6A5B-C2D7-46AC-85BC-15D59BC14AF1}"/>
              </a:ext>
            </a:extLst>
          </p:cNvPr>
          <p:cNvSpPr>
            <a:spLocks/>
          </p:cNvSpPr>
          <p:nvPr/>
        </p:nvSpPr>
        <p:spPr bwMode="auto">
          <a:xfrm>
            <a:off x="1657624" y="1757570"/>
            <a:ext cx="4765719" cy="28981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Calibri" charset="0"/>
              <a:sym typeface="字魂17号-萌趣果冻体" panose="02000000000000000000" pitchFamily="2" charset="-122"/>
            </a:endParaRP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E1520FEE-3232-413F-99AA-39660843A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8855" y="1909970"/>
            <a:ext cx="3075521" cy="22658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38AD33-7D43-ABC7-760B-3D61EAFF30BC}"/>
              </a:ext>
            </a:extLst>
          </p:cNvPr>
          <p:cNvGrpSpPr/>
          <p:nvPr/>
        </p:nvGrpSpPr>
        <p:grpSpPr>
          <a:xfrm>
            <a:off x="1856285" y="1864835"/>
            <a:ext cx="4185516" cy="2532224"/>
            <a:chOff x="1749064" y="2017235"/>
            <a:chExt cx="4185516" cy="2532224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CC104FFB-8937-4BFF-90B5-11C2093D9ED6}"/>
                </a:ext>
              </a:extLst>
            </p:cNvPr>
            <p:cNvSpPr txBox="1"/>
            <p:nvPr/>
          </p:nvSpPr>
          <p:spPr>
            <a:xfrm>
              <a:off x="1749064" y="2458174"/>
              <a:ext cx="4185516" cy="1941652"/>
            </a:xfrm>
            <a:prstGeom prst="rect">
              <a:avLst/>
            </a:prstGeom>
            <a:noFill/>
          </p:spPr>
          <p:txBody>
            <a:bodyPr wrap="square" lIns="94075" tIns="47037" rIns="94075" bIns="47037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Arial-Rounded" panose="020B0500000000000000" pitchFamily="34" charset="0"/>
                  <a:cs typeface="Dreaming Outloud Script Pro" panose="03050502040304050704" pitchFamily="66" charset="0"/>
                  <a:sym typeface="字魂17号-萌趣果冻体" panose="02000000000000000000" pitchFamily="2" charset="-122"/>
                </a:rPr>
                <a:t>VIÊT TU UNG DUNG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Arial-Rounded" panose="020B0500000000000000" pitchFamily="34" charset="0"/>
                <a:cs typeface="Dreaming Outloud Script Pro" panose="03050502040304050704" pitchFamily="66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E6198B-439B-E93F-894F-B5D7057B6B72}"/>
                </a:ext>
              </a:extLst>
            </p:cNvPr>
            <p:cNvSpPr txBox="1"/>
            <p:nvPr/>
          </p:nvSpPr>
          <p:spPr>
            <a:xfrm>
              <a:off x="4226560" y="3533796"/>
              <a:ext cx="223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Arial-Rounded" panose="020B0500000000000000" pitchFamily="34" charset="0"/>
                  <a:cs typeface="Dreaming Outloud Script Pro" panose="03050502040304050704" pitchFamily="66" charset="0"/>
                </a:rPr>
                <a:t>.</a:t>
              </a:r>
              <a:endPara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Arial-Rounded" panose="020B0500000000000000" pitchFamily="34" charset="0"/>
                <a:cs typeface="Dreaming Outloud Script Pro" panose="03050502040304050704" pitchFamily="66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6A14EA-0841-C972-B755-18B18BB3E5FD}"/>
                </a:ext>
              </a:extLst>
            </p:cNvPr>
            <p:cNvSpPr txBox="1"/>
            <p:nvPr/>
          </p:nvSpPr>
          <p:spPr>
            <a:xfrm rot="880780">
              <a:off x="4947832" y="2017235"/>
              <a:ext cx="335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+mn-ea"/>
                  <a:cs typeface="Dreaming Outloud Script Pro" panose="03050502040304050704" pitchFamily="66" charset="0"/>
                </a:rPr>
                <a:t>,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39B6B9-8684-1AAB-EE6A-3326A3335C33}"/>
                </a:ext>
              </a:extLst>
            </p:cNvPr>
            <p:cNvSpPr txBox="1"/>
            <p:nvPr/>
          </p:nvSpPr>
          <p:spPr>
            <a:xfrm rot="17304470">
              <a:off x="3716578" y="2069095"/>
              <a:ext cx="2949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+mn-ea"/>
                  <a:cs typeface="Dreaming Outloud Script Pro" panose="03050502040304050704" pitchFamily="66" charset="0"/>
                </a:rPr>
                <a:t>`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7F5000E-2E7F-4308-2A75-D31A4FC25304}"/>
                </a:ext>
              </a:extLst>
            </p:cNvPr>
            <p:cNvSpPr txBox="1"/>
            <p:nvPr/>
          </p:nvSpPr>
          <p:spPr>
            <a:xfrm>
              <a:off x="4707037" y="2290651"/>
              <a:ext cx="223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Arial-Rounded" panose="020B0500000000000000" pitchFamily="34" charset="0"/>
                  <a:cs typeface="Dreaming Outloud Script Pro" panose="03050502040304050704" pitchFamily="66" charset="0"/>
                </a:rPr>
                <a:t>`</a:t>
              </a:r>
              <a:endPara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Arial-Rounded" panose="020B0500000000000000" pitchFamily="34" charset="0"/>
                <a:cs typeface="Dreaming Outloud Script Pro" panose="03050502040304050704" pitchFamily="66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80F979-03AE-3E8A-B8EF-C48075C55A49}"/>
                </a:ext>
              </a:extLst>
            </p:cNvPr>
            <p:cNvSpPr txBox="1"/>
            <p:nvPr/>
          </p:nvSpPr>
          <p:spPr>
            <a:xfrm rot="880780">
              <a:off x="2251093" y="2923452"/>
              <a:ext cx="335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+mn-ea"/>
                  <a:cs typeface="Dreaming Outloud Script Pro" panose="03050502040304050704" pitchFamily="66" charset="0"/>
                </a:rPr>
                <a:t>,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07883-28AE-697D-7AD9-86E715CA9C2F}"/>
                </a:ext>
              </a:extLst>
            </p:cNvPr>
            <p:cNvSpPr txBox="1"/>
            <p:nvPr/>
          </p:nvSpPr>
          <p:spPr>
            <a:xfrm rot="17304470">
              <a:off x="2311908" y="3086924"/>
              <a:ext cx="2949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+mn-ea"/>
                  <a:cs typeface="Dreaming Outloud Script Pro" panose="03050502040304050704" pitchFamily="66" charset="0"/>
                </a:rPr>
                <a:t>`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8613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DDC51F-C05C-5931-F6A6-A84C3ED2E0EE}"/>
              </a:ext>
            </a:extLst>
          </p:cNvPr>
          <p:cNvSpPr txBox="1"/>
          <p:nvPr/>
        </p:nvSpPr>
        <p:spPr>
          <a:xfrm>
            <a:off x="631085" y="1031222"/>
            <a:ext cx="2640436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600" b="1" dirty="0">
                <a:solidFill>
                  <a:srgbClr val="1D732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63FCA1-E7F2-799E-AACF-AD76178E9CC0}"/>
              </a:ext>
            </a:extLst>
          </p:cNvPr>
          <p:cNvSpPr/>
          <p:nvPr/>
        </p:nvSpPr>
        <p:spPr>
          <a:xfrm>
            <a:off x="2277162" y="3970124"/>
            <a:ext cx="8912205" cy="121032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Bầu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lấy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bí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rằng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giống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chung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giàn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7E7047-501F-21A6-5F88-5790E2E03098}"/>
              </a:ext>
            </a:extLst>
          </p:cNvPr>
          <p:cNvSpPr txBox="1"/>
          <p:nvPr/>
        </p:nvSpPr>
        <p:spPr>
          <a:xfrm>
            <a:off x="7390945" y="5273034"/>
            <a:ext cx="1720352" cy="5283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Tục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700E5-762C-FD15-BDC1-C72CB81F8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64" y="578716"/>
            <a:ext cx="4934494" cy="32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81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DB5A46C3-FC8E-1B42-E7A2-B6554AB403B0}"/>
              </a:ext>
            </a:extLst>
          </p:cNvPr>
          <p:cNvSpPr txBox="1"/>
          <p:nvPr/>
        </p:nvSpPr>
        <p:spPr>
          <a:xfrm>
            <a:off x="1292194" y="1202015"/>
            <a:ext cx="5851373" cy="661893"/>
          </a:xfrm>
          <a:prstGeom prst="rect">
            <a:avLst/>
          </a:prstGeom>
          <a:noFill/>
          <a:ln w="9525">
            <a:noFill/>
          </a:ln>
        </p:spPr>
        <p:txBody>
          <a:bodyPr wrap="square" lIns="122082" tIns="61041" rIns="122082" bIns="61041">
            <a:spAutoFit/>
          </a:bodyPr>
          <a:lstStyle/>
          <a:p>
            <a:pPr defTabSz="914327"/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Bầu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ơi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thương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lấy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bí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cùng</a:t>
            </a:r>
            <a:endParaRPr lang="en-US" sz="35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DA543698-2AAD-8925-0C7C-96E900121D36}"/>
              </a:ext>
            </a:extLst>
          </p:cNvPr>
          <p:cNvSpPr/>
          <p:nvPr/>
        </p:nvSpPr>
        <p:spPr>
          <a:xfrm>
            <a:off x="354255" y="172455"/>
            <a:ext cx="4316720" cy="73011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82" tIns="61041" rIns="122082" bIns="61041" rtlCol="0" anchor="ctr"/>
          <a:lstStyle/>
          <a:p>
            <a:pPr algn="ctr" defTabSz="793363"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36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dụng</a:t>
            </a:r>
            <a:endParaRPr lang="en-US" sz="36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1DDD0-E2CB-CB28-09DD-EC196BD263B1}"/>
              </a:ext>
            </a:extLst>
          </p:cNvPr>
          <p:cNvSpPr txBox="1"/>
          <p:nvPr/>
        </p:nvSpPr>
        <p:spPr>
          <a:xfrm>
            <a:off x="634926" y="4127837"/>
            <a:ext cx="6882824" cy="584949"/>
          </a:xfrm>
          <a:prstGeom prst="rect">
            <a:avLst/>
          </a:prstGeom>
          <a:noFill/>
        </p:spPr>
        <p:txBody>
          <a:bodyPr wrap="square" lIns="122082" tIns="61041" rIns="122082" bIns="61041" rtlCol="0">
            <a:spAutoFit/>
          </a:bodyPr>
          <a:lstStyle/>
          <a:p>
            <a:pPr defTabSz="793363">
              <a:defRPr/>
            </a:pP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2,5 ô li?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718D9-1A3E-AC88-7AFB-4B88982D6C10}"/>
              </a:ext>
            </a:extLst>
          </p:cNvPr>
          <p:cNvSpPr txBox="1"/>
          <p:nvPr/>
        </p:nvSpPr>
        <p:spPr>
          <a:xfrm>
            <a:off x="6626711" y="4158317"/>
            <a:ext cx="5162226" cy="584939"/>
          </a:xfrm>
          <a:prstGeom prst="rect">
            <a:avLst/>
          </a:prstGeom>
          <a:noFill/>
        </p:spPr>
        <p:txBody>
          <a:bodyPr wrap="square" lIns="122082" tIns="61041" rIns="122082" bIns="61041" rtlCol="0">
            <a:spAutoFit/>
          </a:bodyPr>
          <a:lstStyle/>
          <a:p>
            <a:pPr defTabSz="793363">
              <a:defRPr/>
            </a:pPr>
            <a:r>
              <a:rPr lang="en-US" sz="3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0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B, T, h, l, b, k, g, y</a:t>
            </a:r>
            <a:endParaRPr lang="en-US" sz="3000" b="1" dirty="0">
              <a:solidFill>
                <a:srgbClr val="7030A0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057ED-E400-B04A-40D9-7FAC8FDAE418}"/>
              </a:ext>
            </a:extLst>
          </p:cNvPr>
          <p:cNvSpPr txBox="1"/>
          <p:nvPr/>
        </p:nvSpPr>
        <p:spPr>
          <a:xfrm>
            <a:off x="699295" y="3438985"/>
            <a:ext cx="6882824" cy="584949"/>
          </a:xfrm>
          <a:prstGeom prst="rect">
            <a:avLst/>
          </a:prstGeom>
          <a:noFill/>
        </p:spPr>
        <p:txBody>
          <a:bodyPr wrap="square" lIns="122082" tIns="61041" rIns="122082" bIns="61041" rtlCol="0">
            <a:spAutoFit/>
          </a:bodyPr>
          <a:lstStyle/>
          <a:p>
            <a:pPr defTabSz="793363">
              <a:defRPr/>
            </a:pP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A1A9E-7811-943E-ED6F-22E753CB4875}"/>
              </a:ext>
            </a:extLst>
          </p:cNvPr>
          <p:cNvSpPr txBox="1"/>
          <p:nvPr/>
        </p:nvSpPr>
        <p:spPr>
          <a:xfrm>
            <a:off x="6626711" y="3490946"/>
            <a:ext cx="4999729" cy="584939"/>
          </a:xfrm>
          <a:prstGeom prst="rect">
            <a:avLst/>
          </a:prstGeom>
          <a:noFill/>
        </p:spPr>
        <p:txBody>
          <a:bodyPr wrap="square" lIns="122082" tIns="61041" rIns="122082" bIns="61041" rtlCol="0">
            <a:spAutoFit/>
          </a:bodyPr>
          <a:lstStyle/>
          <a:p>
            <a:pPr defTabSz="793363">
              <a:defRPr/>
            </a:pPr>
            <a:r>
              <a:rPr lang="en-US" sz="3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0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30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B,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43908-E289-ED72-EE54-B4E0AF74711B}"/>
              </a:ext>
            </a:extLst>
          </p:cNvPr>
          <p:cNvSpPr txBox="1"/>
          <p:nvPr/>
        </p:nvSpPr>
        <p:spPr>
          <a:xfrm>
            <a:off x="667109" y="4904070"/>
            <a:ext cx="6818453" cy="584949"/>
          </a:xfrm>
          <a:prstGeom prst="rect">
            <a:avLst/>
          </a:prstGeom>
          <a:noFill/>
        </p:spPr>
        <p:txBody>
          <a:bodyPr wrap="square" lIns="122082" tIns="61041" rIns="122082" bIns="61041" rtlCol="0">
            <a:spAutoFit/>
          </a:bodyPr>
          <a:lstStyle/>
          <a:p>
            <a:pPr defTabSz="793363">
              <a:defRPr/>
            </a:pP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li?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5B76B-1966-0568-2833-0CE31A3E1854}"/>
              </a:ext>
            </a:extLst>
          </p:cNvPr>
          <p:cNvSpPr txBox="1"/>
          <p:nvPr/>
        </p:nvSpPr>
        <p:spPr>
          <a:xfrm>
            <a:off x="6618413" y="4893311"/>
            <a:ext cx="4527428" cy="584949"/>
          </a:xfrm>
          <a:prstGeom prst="rect">
            <a:avLst/>
          </a:prstGeom>
          <a:noFill/>
        </p:spPr>
        <p:txBody>
          <a:bodyPr wrap="square" lIns="122082" tIns="61041" rIns="122082" bIns="61041" rtlCol="0">
            <a:spAutoFit/>
          </a:bodyPr>
          <a:lstStyle/>
          <a:p>
            <a:pPr defTabSz="793363">
              <a:defRPr/>
            </a:pPr>
            <a:r>
              <a:rPr lang="en-US" sz="3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30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ô li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734486BC-135E-E4D3-189E-2233F1C3CF12}"/>
              </a:ext>
            </a:extLst>
          </p:cNvPr>
          <p:cNvSpPr txBox="1"/>
          <p:nvPr/>
        </p:nvSpPr>
        <p:spPr>
          <a:xfrm>
            <a:off x="469233" y="1874667"/>
            <a:ext cx="9302846" cy="661883"/>
          </a:xfrm>
          <a:prstGeom prst="rect">
            <a:avLst/>
          </a:prstGeom>
          <a:noFill/>
          <a:ln w="9525">
            <a:noFill/>
          </a:ln>
        </p:spPr>
        <p:txBody>
          <a:bodyPr wrap="square" lIns="122082" tIns="61041" rIns="122082" bIns="61041">
            <a:spAutoFit/>
          </a:bodyPr>
          <a:lstStyle/>
          <a:p>
            <a:pPr defTabSz="914327"/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Tuy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rằng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khác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giống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nhưng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chung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một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HP001 4 hàng" pitchFamily="34" charset="0"/>
              </a:rPr>
              <a:t>giàn</a:t>
            </a:r>
            <a:r>
              <a:rPr lang="en-US" sz="3500" b="1" dirty="0">
                <a:solidFill>
                  <a:srgbClr val="002060"/>
                </a:solidFill>
                <a:latin typeface="HP001 4 hàng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9F51CB-5994-C1DE-45D0-E8DDEF9529B7}"/>
              </a:ext>
            </a:extLst>
          </p:cNvPr>
          <p:cNvSpPr txBox="1"/>
          <p:nvPr/>
        </p:nvSpPr>
        <p:spPr>
          <a:xfrm>
            <a:off x="7485562" y="2588502"/>
            <a:ext cx="2392918" cy="605432"/>
          </a:xfrm>
          <a:prstGeom prst="rect">
            <a:avLst/>
          </a:prstGeom>
          <a:noFill/>
        </p:spPr>
        <p:txBody>
          <a:bodyPr wrap="square" lIns="91566" tIns="45785" rIns="91566" bIns="45785" rtlCol="0">
            <a:spAutoFit/>
          </a:bodyPr>
          <a:lstStyle/>
          <a:p>
            <a:pPr defTabSz="914967"/>
            <a:r>
              <a:rPr lang="en-US" sz="3300" b="1" dirty="0" err="1">
                <a:solidFill>
                  <a:srgbClr val="002060"/>
                </a:solidFill>
                <a:latin typeface="HP001 4 hàng" pitchFamily="34" charset="0"/>
              </a:rPr>
              <a:t>Tục</a:t>
            </a:r>
            <a:r>
              <a:rPr lang="en-US" sz="3300" b="1" dirty="0">
                <a:solidFill>
                  <a:srgbClr val="002060"/>
                </a:solidFill>
                <a:latin typeface="HP001 4 hàng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HP001 4 hàng" pitchFamily="34" charset="0"/>
              </a:rPr>
              <a:t>ngữ</a:t>
            </a:r>
            <a:endParaRPr lang="en-US" sz="33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68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idè">
            <a:extLst>
              <a:ext uri="{FF2B5EF4-FFF2-40B4-BE49-F238E27FC236}">
                <a16:creationId xmlns:a16="http://schemas.microsoft.com/office/drawing/2014/main" id="{AEE6A396-7031-47AC-BDDB-9056C9630B3D}"/>
              </a:ext>
            </a:extLst>
          </p:cNvPr>
          <p:cNvSpPr/>
          <p:nvPr/>
        </p:nvSpPr>
        <p:spPr>
          <a:xfrm rot="1742296">
            <a:off x="1070148" y="1318791"/>
            <a:ext cx="4201854" cy="4132417"/>
          </a:xfrm>
          <a:prstGeom prst="ellips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字魂17号-萌趣果冻体" panose="02000000000000000000" pitchFamily="2" charset="-122"/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sp>
        <p:nvSpPr>
          <p:cNvPr id="6" name="ïśliḋe">
            <a:extLst>
              <a:ext uri="{FF2B5EF4-FFF2-40B4-BE49-F238E27FC236}">
                <a16:creationId xmlns:a16="http://schemas.microsoft.com/office/drawing/2014/main" id="{40A29BB8-85D7-45B8-A6F2-A36DDFAE2857}"/>
              </a:ext>
            </a:extLst>
          </p:cNvPr>
          <p:cNvSpPr/>
          <p:nvPr/>
        </p:nvSpPr>
        <p:spPr>
          <a:xfrm>
            <a:off x="399869" y="2633086"/>
            <a:ext cx="1775847" cy="1775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 defTabSz="914377"/>
            <a:r>
              <a:rPr lang="en-US" altLang="zh-CN" sz="2800" dirty="0">
                <a:solidFill>
                  <a:schemeClr val="tx1"/>
                </a:solidFill>
                <a:latin typeface="Dreaming Outloud Script Pro" panose="03050502040304050704" pitchFamily="66" charset="0"/>
                <a:ea typeface="字魂17号-萌趣果冻体" panose="02000000000000000000" pitchFamily="2" charset="-122"/>
                <a:cs typeface="Dreaming Outloud Script Pro" panose="03050502040304050704" pitchFamily="66" charset="0"/>
                <a:sym typeface="字魂17号-萌趣果冻体" panose="02000000000000000000" pitchFamily="2" charset="-122"/>
              </a:rPr>
              <a:t>EM CÓ BIÊT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50DE420E-B6D8-4365-A112-BEFC1563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7225" y="1757871"/>
            <a:ext cx="3039150" cy="3235753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7ED4A16-9C65-BB90-A8D1-BEF1D71419EE}"/>
              </a:ext>
            </a:extLst>
          </p:cNvPr>
          <p:cNvSpPr/>
          <p:nvPr/>
        </p:nvSpPr>
        <p:spPr>
          <a:xfrm>
            <a:off x="4114800" y="646746"/>
            <a:ext cx="7869574" cy="10873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D6C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3D6CC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GB" sz="2800" dirty="0">
              <a:solidFill>
                <a:srgbClr val="3D6CC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11F48C-0738-C902-81D1-C61ECD429DFA}"/>
              </a:ext>
            </a:extLst>
          </p:cNvPr>
          <p:cNvGrpSpPr/>
          <p:nvPr/>
        </p:nvGrpSpPr>
        <p:grpSpPr>
          <a:xfrm>
            <a:off x="5902961" y="1967290"/>
            <a:ext cx="2265680" cy="1655950"/>
            <a:chOff x="5902961" y="1967290"/>
            <a:chExt cx="2265680" cy="1655950"/>
          </a:xfrm>
        </p:grpSpPr>
        <p:grpSp>
          <p:nvGrpSpPr>
            <p:cNvPr id="23" name="组合 4">
              <a:extLst>
                <a:ext uri="{FF2B5EF4-FFF2-40B4-BE49-F238E27FC236}">
                  <a16:creationId xmlns:a16="http://schemas.microsoft.com/office/drawing/2014/main" id="{A967AB45-FA41-FF3F-FA9F-3E649F9ADB28}"/>
                </a:ext>
              </a:extLst>
            </p:cNvPr>
            <p:cNvGrpSpPr/>
            <p:nvPr/>
          </p:nvGrpSpPr>
          <p:grpSpPr>
            <a:xfrm>
              <a:off x="5902961" y="1967290"/>
              <a:ext cx="2265680" cy="1655950"/>
              <a:chOff x="793725" y="1766112"/>
              <a:chExt cx="1675002" cy="2557877"/>
            </a:xfrm>
            <a:solidFill>
              <a:schemeClr val="bg2">
                <a:lumMod val="25000"/>
              </a:schemeClr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E800AC4-4DFC-77B3-2EB7-1C7996CBF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725" y="1766112"/>
                <a:ext cx="1675002" cy="2557877"/>
              </a:xfrm>
              <a:custGeom>
                <a:avLst/>
                <a:gdLst>
                  <a:gd name="T0" fmla="*/ 535 w 595"/>
                  <a:gd name="T1" fmla="*/ 60 h 919"/>
                  <a:gd name="T2" fmla="*/ 359 w 595"/>
                  <a:gd name="T3" fmla="*/ 60 h 919"/>
                  <a:gd name="T4" fmla="*/ 297 w 595"/>
                  <a:gd name="T5" fmla="*/ 0 h 919"/>
                  <a:gd name="T6" fmla="*/ 236 w 595"/>
                  <a:gd name="T7" fmla="*/ 60 h 919"/>
                  <a:gd name="T8" fmla="*/ 59 w 595"/>
                  <a:gd name="T9" fmla="*/ 60 h 919"/>
                  <a:gd name="T10" fmla="*/ 0 w 595"/>
                  <a:gd name="T11" fmla="*/ 120 h 919"/>
                  <a:gd name="T12" fmla="*/ 0 w 595"/>
                  <a:gd name="T13" fmla="*/ 859 h 919"/>
                  <a:gd name="T14" fmla="*/ 59 w 595"/>
                  <a:gd name="T15" fmla="*/ 919 h 919"/>
                  <a:gd name="T16" fmla="*/ 535 w 595"/>
                  <a:gd name="T17" fmla="*/ 919 h 919"/>
                  <a:gd name="T18" fmla="*/ 595 w 595"/>
                  <a:gd name="T19" fmla="*/ 859 h 919"/>
                  <a:gd name="T20" fmla="*/ 595 w 595"/>
                  <a:gd name="T21" fmla="*/ 120 h 919"/>
                  <a:gd name="T22" fmla="*/ 535 w 595"/>
                  <a:gd name="T23" fmla="*/ 60 h 919"/>
                  <a:gd name="T24" fmla="*/ 589 w 595"/>
                  <a:gd name="T25" fmla="*/ 859 h 919"/>
                  <a:gd name="T26" fmla="*/ 535 w 595"/>
                  <a:gd name="T27" fmla="*/ 913 h 919"/>
                  <a:gd name="T28" fmla="*/ 59 w 595"/>
                  <a:gd name="T29" fmla="*/ 913 h 919"/>
                  <a:gd name="T30" fmla="*/ 6 w 595"/>
                  <a:gd name="T31" fmla="*/ 859 h 919"/>
                  <a:gd name="T32" fmla="*/ 6 w 595"/>
                  <a:gd name="T33" fmla="*/ 467 h 919"/>
                  <a:gd name="T34" fmla="*/ 589 w 595"/>
                  <a:gd name="T35" fmla="*/ 467 h 919"/>
                  <a:gd name="T36" fmla="*/ 589 w 595"/>
                  <a:gd name="T37" fmla="*/ 85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5" h="919">
                    <a:moveTo>
                      <a:pt x="535" y="60"/>
                    </a:moveTo>
                    <a:cubicBezTo>
                      <a:pt x="359" y="60"/>
                      <a:pt x="359" y="60"/>
                      <a:pt x="359" y="60"/>
                    </a:cubicBezTo>
                    <a:cubicBezTo>
                      <a:pt x="330" y="51"/>
                      <a:pt x="307" y="29"/>
                      <a:pt x="297" y="0"/>
                    </a:cubicBezTo>
                    <a:cubicBezTo>
                      <a:pt x="288" y="29"/>
                      <a:pt x="265" y="51"/>
                      <a:pt x="236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27" y="60"/>
                      <a:pt x="0" y="87"/>
                      <a:pt x="0" y="120"/>
                    </a:cubicBezTo>
                    <a:cubicBezTo>
                      <a:pt x="0" y="859"/>
                      <a:pt x="0" y="859"/>
                      <a:pt x="0" y="859"/>
                    </a:cubicBezTo>
                    <a:cubicBezTo>
                      <a:pt x="0" y="892"/>
                      <a:pt x="27" y="919"/>
                      <a:pt x="59" y="919"/>
                    </a:cubicBezTo>
                    <a:cubicBezTo>
                      <a:pt x="535" y="919"/>
                      <a:pt x="535" y="919"/>
                      <a:pt x="535" y="919"/>
                    </a:cubicBezTo>
                    <a:cubicBezTo>
                      <a:pt x="568" y="919"/>
                      <a:pt x="595" y="892"/>
                      <a:pt x="595" y="859"/>
                    </a:cubicBezTo>
                    <a:cubicBezTo>
                      <a:pt x="595" y="120"/>
                      <a:pt x="595" y="120"/>
                      <a:pt x="595" y="120"/>
                    </a:cubicBezTo>
                    <a:cubicBezTo>
                      <a:pt x="595" y="87"/>
                      <a:pt x="568" y="60"/>
                      <a:pt x="535" y="60"/>
                    </a:cubicBezTo>
                    <a:close/>
                    <a:moveTo>
                      <a:pt x="589" y="859"/>
                    </a:moveTo>
                    <a:cubicBezTo>
                      <a:pt x="589" y="889"/>
                      <a:pt x="565" y="913"/>
                      <a:pt x="535" y="913"/>
                    </a:cubicBezTo>
                    <a:cubicBezTo>
                      <a:pt x="59" y="913"/>
                      <a:pt x="59" y="913"/>
                      <a:pt x="59" y="913"/>
                    </a:cubicBezTo>
                    <a:cubicBezTo>
                      <a:pt x="30" y="913"/>
                      <a:pt x="6" y="889"/>
                      <a:pt x="6" y="859"/>
                    </a:cubicBezTo>
                    <a:cubicBezTo>
                      <a:pt x="6" y="467"/>
                      <a:pt x="6" y="467"/>
                      <a:pt x="6" y="467"/>
                    </a:cubicBezTo>
                    <a:cubicBezTo>
                      <a:pt x="589" y="467"/>
                      <a:pt x="589" y="467"/>
                      <a:pt x="589" y="467"/>
                    </a:cubicBezTo>
                    <a:lnTo>
                      <a:pt x="589" y="859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vert="horz" wrap="square" lIns="189197" tIns="2506861" rIns="189197" bIns="80093" anchor="t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25" name="Rectangle 55">
                <a:extLst>
                  <a:ext uri="{FF2B5EF4-FFF2-40B4-BE49-F238E27FC236}">
                    <a16:creationId xmlns:a16="http://schemas.microsoft.com/office/drawing/2014/main" id="{FBE298D7-0714-BA71-E3DE-08C71AF720E7}"/>
                  </a:ext>
                </a:extLst>
              </p:cNvPr>
              <p:cNvSpPr/>
              <p:nvPr/>
            </p:nvSpPr>
            <p:spPr>
              <a:xfrm>
                <a:off x="1100311" y="2002423"/>
                <a:ext cx="1061829" cy="1029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b="1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字魂17号-萌趣果冻体" panose="02000000000000000000" pitchFamily="2" charset="-122"/>
                  </a:rPr>
                  <a:t>A</a:t>
                </a:r>
                <a:endParaRPr lang="zh-CN" alt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9EC90E-B815-F231-EA2E-5AEEE1EA3069}"/>
                </a:ext>
              </a:extLst>
            </p:cNvPr>
            <p:cNvSpPr txBox="1"/>
            <p:nvPr/>
          </p:nvSpPr>
          <p:spPr>
            <a:xfrm>
              <a:off x="6027899" y="2779782"/>
              <a:ext cx="19578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 con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endParaRPr lang="en-GB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4D110E0-0766-86B3-5E41-5EBCC2FF2F9C}"/>
              </a:ext>
            </a:extLst>
          </p:cNvPr>
          <p:cNvGrpSpPr/>
          <p:nvPr/>
        </p:nvGrpSpPr>
        <p:grpSpPr>
          <a:xfrm>
            <a:off x="8869497" y="1967290"/>
            <a:ext cx="2265678" cy="1655950"/>
            <a:chOff x="8869497" y="1967290"/>
            <a:chExt cx="2265678" cy="1655950"/>
          </a:xfrm>
        </p:grpSpPr>
        <p:grpSp>
          <p:nvGrpSpPr>
            <p:cNvPr id="26" name="组合 10">
              <a:extLst>
                <a:ext uri="{FF2B5EF4-FFF2-40B4-BE49-F238E27FC236}">
                  <a16:creationId xmlns:a16="http://schemas.microsoft.com/office/drawing/2014/main" id="{1A9C056C-B40C-E9A9-8306-6F29049A73C1}"/>
                </a:ext>
              </a:extLst>
            </p:cNvPr>
            <p:cNvGrpSpPr/>
            <p:nvPr/>
          </p:nvGrpSpPr>
          <p:grpSpPr>
            <a:xfrm>
              <a:off x="8869497" y="1967290"/>
              <a:ext cx="2265678" cy="1655950"/>
              <a:chOff x="2719075" y="1766112"/>
              <a:chExt cx="1675000" cy="2557877"/>
            </a:xfrm>
          </p:grpSpPr>
          <p:sp>
            <p:nvSpPr>
              <p:cNvPr id="28" name="Freeform: Shape 12">
                <a:extLst>
                  <a:ext uri="{FF2B5EF4-FFF2-40B4-BE49-F238E27FC236}">
                    <a16:creationId xmlns:a16="http://schemas.microsoft.com/office/drawing/2014/main" id="{9CA0B022-31F7-A61D-0428-772C1ED9E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075" y="1766112"/>
                <a:ext cx="1675000" cy="2557877"/>
              </a:xfrm>
              <a:custGeom>
                <a:avLst/>
                <a:gdLst>
                  <a:gd name="T0" fmla="*/ 535 w 595"/>
                  <a:gd name="T1" fmla="*/ 60 h 919"/>
                  <a:gd name="T2" fmla="*/ 359 w 595"/>
                  <a:gd name="T3" fmla="*/ 60 h 919"/>
                  <a:gd name="T4" fmla="*/ 297 w 595"/>
                  <a:gd name="T5" fmla="*/ 0 h 919"/>
                  <a:gd name="T6" fmla="*/ 236 w 595"/>
                  <a:gd name="T7" fmla="*/ 60 h 919"/>
                  <a:gd name="T8" fmla="*/ 59 w 595"/>
                  <a:gd name="T9" fmla="*/ 60 h 919"/>
                  <a:gd name="T10" fmla="*/ 0 w 595"/>
                  <a:gd name="T11" fmla="*/ 120 h 919"/>
                  <a:gd name="T12" fmla="*/ 0 w 595"/>
                  <a:gd name="T13" fmla="*/ 859 h 919"/>
                  <a:gd name="T14" fmla="*/ 59 w 595"/>
                  <a:gd name="T15" fmla="*/ 919 h 919"/>
                  <a:gd name="T16" fmla="*/ 535 w 595"/>
                  <a:gd name="T17" fmla="*/ 919 h 919"/>
                  <a:gd name="T18" fmla="*/ 595 w 595"/>
                  <a:gd name="T19" fmla="*/ 859 h 919"/>
                  <a:gd name="T20" fmla="*/ 595 w 595"/>
                  <a:gd name="T21" fmla="*/ 120 h 919"/>
                  <a:gd name="T22" fmla="*/ 535 w 595"/>
                  <a:gd name="T23" fmla="*/ 60 h 919"/>
                  <a:gd name="T24" fmla="*/ 589 w 595"/>
                  <a:gd name="T25" fmla="*/ 859 h 919"/>
                  <a:gd name="T26" fmla="*/ 535 w 595"/>
                  <a:gd name="T27" fmla="*/ 913 h 919"/>
                  <a:gd name="T28" fmla="*/ 59 w 595"/>
                  <a:gd name="T29" fmla="*/ 913 h 919"/>
                  <a:gd name="T30" fmla="*/ 6 w 595"/>
                  <a:gd name="T31" fmla="*/ 859 h 919"/>
                  <a:gd name="T32" fmla="*/ 6 w 595"/>
                  <a:gd name="T33" fmla="*/ 467 h 919"/>
                  <a:gd name="T34" fmla="*/ 589 w 595"/>
                  <a:gd name="T35" fmla="*/ 467 h 919"/>
                  <a:gd name="T36" fmla="*/ 589 w 595"/>
                  <a:gd name="T37" fmla="*/ 85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5" h="919">
                    <a:moveTo>
                      <a:pt x="535" y="60"/>
                    </a:moveTo>
                    <a:cubicBezTo>
                      <a:pt x="359" y="60"/>
                      <a:pt x="359" y="60"/>
                      <a:pt x="359" y="60"/>
                    </a:cubicBezTo>
                    <a:cubicBezTo>
                      <a:pt x="330" y="51"/>
                      <a:pt x="307" y="29"/>
                      <a:pt x="297" y="0"/>
                    </a:cubicBezTo>
                    <a:cubicBezTo>
                      <a:pt x="288" y="29"/>
                      <a:pt x="265" y="51"/>
                      <a:pt x="236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27" y="60"/>
                      <a:pt x="0" y="87"/>
                      <a:pt x="0" y="120"/>
                    </a:cubicBezTo>
                    <a:cubicBezTo>
                      <a:pt x="0" y="859"/>
                      <a:pt x="0" y="859"/>
                      <a:pt x="0" y="859"/>
                    </a:cubicBezTo>
                    <a:cubicBezTo>
                      <a:pt x="0" y="892"/>
                      <a:pt x="27" y="919"/>
                      <a:pt x="59" y="919"/>
                    </a:cubicBezTo>
                    <a:cubicBezTo>
                      <a:pt x="535" y="919"/>
                      <a:pt x="535" y="919"/>
                      <a:pt x="535" y="919"/>
                    </a:cubicBezTo>
                    <a:cubicBezTo>
                      <a:pt x="568" y="919"/>
                      <a:pt x="595" y="892"/>
                      <a:pt x="595" y="859"/>
                    </a:cubicBezTo>
                    <a:cubicBezTo>
                      <a:pt x="595" y="120"/>
                      <a:pt x="595" y="120"/>
                      <a:pt x="595" y="120"/>
                    </a:cubicBezTo>
                    <a:cubicBezTo>
                      <a:pt x="595" y="87"/>
                      <a:pt x="568" y="60"/>
                      <a:pt x="535" y="60"/>
                    </a:cubicBezTo>
                    <a:close/>
                    <a:moveTo>
                      <a:pt x="589" y="859"/>
                    </a:moveTo>
                    <a:cubicBezTo>
                      <a:pt x="589" y="889"/>
                      <a:pt x="565" y="913"/>
                      <a:pt x="535" y="913"/>
                    </a:cubicBezTo>
                    <a:cubicBezTo>
                      <a:pt x="59" y="913"/>
                      <a:pt x="59" y="913"/>
                      <a:pt x="59" y="913"/>
                    </a:cubicBezTo>
                    <a:cubicBezTo>
                      <a:pt x="30" y="913"/>
                      <a:pt x="6" y="889"/>
                      <a:pt x="6" y="859"/>
                    </a:cubicBezTo>
                    <a:cubicBezTo>
                      <a:pt x="6" y="467"/>
                      <a:pt x="6" y="467"/>
                      <a:pt x="6" y="467"/>
                    </a:cubicBezTo>
                    <a:cubicBezTo>
                      <a:pt x="589" y="467"/>
                      <a:pt x="589" y="467"/>
                      <a:pt x="589" y="467"/>
                    </a:cubicBezTo>
                    <a:lnTo>
                      <a:pt x="589" y="8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189197" tIns="2506861" rIns="189197" bIns="80093" anchor="t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29" name="Rectangle 58">
                <a:extLst>
                  <a:ext uri="{FF2B5EF4-FFF2-40B4-BE49-F238E27FC236}">
                    <a16:creationId xmlns:a16="http://schemas.microsoft.com/office/drawing/2014/main" id="{AD80E968-2148-3747-6345-D52B03D8914C}"/>
                  </a:ext>
                </a:extLst>
              </p:cNvPr>
              <p:cNvSpPr/>
              <p:nvPr/>
            </p:nvSpPr>
            <p:spPr>
              <a:xfrm>
                <a:off x="3050235" y="1986729"/>
                <a:ext cx="1061829" cy="86086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b="1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字魂17号-萌趣果冻体" panose="02000000000000000000" pitchFamily="2" charset="-122"/>
                  </a:rPr>
                  <a:t>B</a:t>
                </a:r>
                <a:endParaRPr lang="zh-CN" alt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A57A0A-4777-E844-AD87-1E1ED0D0AEE9}"/>
                </a:ext>
              </a:extLst>
            </p:cNvPr>
            <p:cNvSpPr txBox="1"/>
            <p:nvPr/>
          </p:nvSpPr>
          <p:spPr>
            <a:xfrm>
              <a:off x="9023405" y="2779782"/>
              <a:ext cx="19578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con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o</a:t>
              </a:r>
              <a:endParaRPr lang="en-GB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FBF9A2C-C583-5F1F-5D3E-E24F26117A8C}"/>
              </a:ext>
            </a:extLst>
          </p:cNvPr>
          <p:cNvGrpSpPr/>
          <p:nvPr/>
        </p:nvGrpSpPr>
        <p:grpSpPr>
          <a:xfrm>
            <a:off x="5902961" y="3855834"/>
            <a:ext cx="2265678" cy="1655950"/>
            <a:chOff x="5902961" y="3855834"/>
            <a:chExt cx="2265678" cy="1655950"/>
          </a:xfrm>
        </p:grpSpPr>
        <p:grpSp>
          <p:nvGrpSpPr>
            <p:cNvPr id="39" name="组合 13">
              <a:extLst>
                <a:ext uri="{FF2B5EF4-FFF2-40B4-BE49-F238E27FC236}">
                  <a16:creationId xmlns:a16="http://schemas.microsoft.com/office/drawing/2014/main" id="{69020DA6-AE3C-B7A8-97B2-1B0D9BEE5463}"/>
                </a:ext>
              </a:extLst>
            </p:cNvPr>
            <p:cNvGrpSpPr/>
            <p:nvPr/>
          </p:nvGrpSpPr>
          <p:grpSpPr>
            <a:xfrm>
              <a:off x="5902961" y="3855834"/>
              <a:ext cx="2265678" cy="1655950"/>
              <a:chOff x="4695410" y="1766112"/>
              <a:chExt cx="1675001" cy="2557877"/>
            </a:xfrm>
          </p:grpSpPr>
          <p:sp>
            <p:nvSpPr>
              <p:cNvPr id="40" name="Freeform: Shape 16">
                <a:extLst>
                  <a:ext uri="{FF2B5EF4-FFF2-40B4-BE49-F238E27FC236}">
                    <a16:creationId xmlns:a16="http://schemas.microsoft.com/office/drawing/2014/main" id="{20DB2C65-1B77-F6E4-8D39-155DADB84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410" y="1766112"/>
                <a:ext cx="1675001" cy="2557877"/>
              </a:xfrm>
              <a:custGeom>
                <a:avLst/>
                <a:gdLst>
                  <a:gd name="T0" fmla="*/ 535 w 595"/>
                  <a:gd name="T1" fmla="*/ 60 h 919"/>
                  <a:gd name="T2" fmla="*/ 359 w 595"/>
                  <a:gd name="T3" fmla="*/ 60 h 919"/>
                  <a:gd name="T4" fmla="*/ 297 w 595"/>
                  <a:gd name="T5" fmla="*/ 0 h 919"/>
                  <a:gd name="T6" fmla="*/ 236 w 595"/>
                  <a:gd name="T7" fmla="*/ 60 h 919"/>
                  <a:gd name="T8" fmla="*/ 59 w 595"/>
                  <a:gd name="T9" fmla="*/ 60 h 919"/>
                  <a:gd name="T10" fmla="*/ 0 w 595"/>
                  <a:gd name="T11" fmla="*/ 120 h 919"/>
                  <a:gd name="T12" fmla="*/ 0 w 595"/>
                  <a:gd name="T13" fmla="*/ 859 h 919"/>
                  <a:gd name="T14" fmla="*/ 59 w 595"/>
                  <a:gd name="T15" fmla="*/ 919 h 919"/>
                  <a:gd name="T16" fmla="*/ 535 w 595"/>
                  <a:gd name="T17" fmla="*/ 919 h 919"/>
                  <a:gd name="T18" fmla="*/ 595 w 595"/>
                  <a:gd name="T19" fmla="*/ 859 h 919"/>
                  <a:gd name="T20" fmla="*/ 595 w 595"/>
                  <a:gd name="T21" fmla="*/ 120 h 919"/>
                  <a:gd name="T22" fmla="*/ 535 w 595"/>
                  <a:gd name="T23" fmla="*/ 60 h 919"/>
                  <a:gd name="T24" fmla="*/ 589 w 595"/>
                  <a:gd name="T25" fmla="*/ 859 h 919"/>
                  <a:gd name="T26" fmla="*/ 535 w 595"/>
                  <a:gd name="T27" fmla="*/ 913 h 919"/>
                  <a:gd name="T28" fmla="*/ 59 w 595"/>
                  <a:gd name="T29" fmla="*/ 913 h 919"/>
                  <a:gd name="T30" fmla="*/ 6 w 595"/>
                  <a:gd name="T31" fmla="*/ 859 h 919"/>
                  <a:gd name="T32" fmla="*/ 6 w 595"/>
                  <a:gd name="T33" fmla="*/ 467 h 919"/>
                  <a:gd name="T34" fmla="*/ 589 w 595"/>
                  <a:gd name="T35" fmla="*/ 467 h 919"/>
                  <a:gd name="T36" fmla="*/ 589 w 595"/>
                  <a:gd name="T37" fmla="*/ 85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5" h="919">
                    <a:moveTo>
                      <a:pt x="535" y="60"/>
                    </a:moveTo>
                    <a:cubicBezTo>
                      <a:pt x="359" y="60"/>
                      <a:pt x="359" y="60"/>
                      <a:pt x="359" y="60"/>
                    </a:cubicBezTo>
                    <a:cubicBezTo>
                      <a:pt x="330" y="51"/>
                      <a:pt x="307" y="29"/>
                      <a:pt x="297" y="0"/>
                    </a:cubicBezTo>
                    <a:cubicBezTo>
                      <a:pt x="288" y="29"/>
                      <a:pt x="265" y="51"/>
                      <a:pt x="236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27" y="60"/>
                      <a:pt x="0" y="87"/>
                      <a:pt x="0" y="120"/>
                    </a:cubicBezTo>
                    <a:cubicBezTo>
                      <a:pt x="0" y="859"/>
                      <a:pt x="0" y="859"/>
                      <a:pt x="0" y="859"/>
                    </a:cubicBezTo>
                    <a:cubicBezTo>
                      <a:pt x="0" y="892"/>
                      <a:pt x="27" y="919"/>
                      <a:pt x="59" y="919"/>
                    </a:cubicBezTo>
                    <a:cubicBezTo>
                      <a:pt x="535" y="919"/>
                      <a:pt x="535" y="919"/>
                      <a:pt x="535" y="919"/>
                    </a:cubicBezTo>
                    <a:cubicBezTo>
                      <a:pt x="568" y="919"/>
                      <a:pt x="595" y="892"/>
                      <a:pt x="595" y="859"/>
                    </a:cubicBezTo>
                    <a:cubicBezTo>
                      <a:pt x="595" y="120"/>
                      <a:pt x="595" y="120"/>
                      <a:pt x="595" y="120"/>
                    </a:cubicBezTo>
                    <a:cubicBezTo>
                      <a:pt x="595" y="87"/>
                      <a:pt x="568" y="60"/>
                      <a:pt x="535" y="60"/>
                    </a:cubicBezTo>
                    <a:close/>
                    <a:moveTo>
                      <a:pt x="589" y="859"/>
                    </a:moveTo>
                    <a:cubicBezTo>
                      <a:pt x="589" y="889"/>
                      <a:pt x="565" y="913"/>
                      <a:pt x="535" y="913"/>
                    </a:cubicBezTo>
                    <a:cubicBezTo>
                      <a:pt x="59" y="913"/>
                      <a:pt x="59" y="913"/>
                      <a:pt x="59" y="913"/>
                    </a:cubicBezTo>
                    <a:cubicBezTo>
                      <a:pt x="30" y="913"/>
                      <a:pt x="6" y="889"/>
                      <a:pt x="6" y="859"/>
                    </a:cubicBezTo>
                    <a:cubicBezTo>
                      <a:pt x="6" y="467"/>
                      <a:pt x="6" y="467"/>
                      <a:pt x="6" y="467"/>
                    </a:cubicBezTo>
                    <a:cubicBezTo>
                      <a:pt x="589" y="467"/>
                      <a:pt x="589" y="467"/>
                      <a:pt x="589" y="467"/>
                    </a:cubicBezTo>
                    <a:lnTo>
                      <a:pt x="589" y="859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vert="horz" wrap="square" lIns="189197" tIns="2506861" rIns="189197" bIns="80093" anchor="t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41" name="Rectangle 59">
                <a:extLst>
                  <a:ext uri="{FF2B5EF4-FFF2-40B4-BE49-F238E27FC236}">
                    <a16:creationId xmlns:a16="http://schemas.microsoft.com/office/drawing/2014/main" id="{E32CA785-0DD1-8C5A-B882-47F2DD182EE4}"/>
                  </a:ext>
                </a:extLst>
              </p:cNvPr>
              <p:cNvSpPr/>
              <p:nvPr/>
            </p:nvSpPr>
            <p:spPr>
              <a:xfrm>
                <a:off x="4997132" y="2006830"/>
                <a:ext cx="1061829" cy="1227265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b="1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字魂17号-萌趣果冻体" panose="02000000000000000000" pitchFamily="2" charset="-122"/>
                  </a:rPr>
                  <a:t>C</a:t>
                </a:r>
                <a:endParaRPr lang="zh-CN" alt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9B9933-CC78-2B68-84E0-71DA9397E36D}"/>
                </a:ext>
              </a:extLst>
            </p:cNvPr>
            <p:cNvSpPr txBox="1"/>
            <p:nvPr/>
          </p:nvSpPr>
          <p:spPr>
            <a:xfrm>
              <a:off x="6027899" y="4807956"/>
              <a:ext cx="195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1.5 ô li</a:t>
              </a:r>
              <a:endParaRPr lang="en-GB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CE8FBC-41CA-8530-8C2D-0750DBB913D9}"/>
              </a:ext>
            </a:extLst>
          </p:cNvPr>
          <p:cNvGrpSpPr/>
          <p:nvPr/>
        </p:nvGrpSpPr>
        <p:grpSpPr>
          <a:xfrm>
            <a:off x="8872821" y="3855834"/>
            <a:ext cx="2282775" cy="1655950"/>
            <a:chOff x="8872821" y="3855834"/>
            <a:chExt cx="2282775" cy="1655950"/>
          </a:xfrm>
        </p:grpSpPr>
        <p:grpSp>
          <p:nvGrpSpPr>
            <p:cNvPr id="42" name="组合 16">
              <a:extLst>
                <a:ext uri="{FF2B5EF4-FFF2-40B4-BE49-F238E27FC236}">
                  <a16:creationId xmlns:a16="http://schemas.microsoft.com/office/drawing/2014/main" id="{8E70ACD9-C4D2-5981-FB60-59E786071BF4}"/>
                </a:ext>
              </a:extLst>
            </p:cNvPr>
            <p:cNvGrpSpPr/>
            <p:nvPr/>
          </p:nvGrpSpPr>
          <p:grpSpPr>
            <a:xfrm>
              <a:off x="8881370" y="3855834"/>
              <a:ext cx="2265678" cy="1655950"/>
              <a:chOff x="6676194" y="1766112"/>
              <a:chExt cx="1675001" cy="2557877"/>
            </a:xfrm>
          </p:grpSpPr>
          <p:sp>
            <p:nvSpPr>
              <p:cNvPr id="43" name="Freeform: Shape 20">
                <a:extLst>
                  <a:ext uri="{FF2B5EF4-FFF2-40B4-BE49-F238E27FC236}">
                    <a16:creationId xmlns:a16="http://schemas.microsoft.com/office/drawing/2014/main" id="{016677FF-18EB-44F4-FDF2-C041B22A3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6194" y="1766112"/>
                <a:ext cx="1675001" cy="2557877"/>
              </a:xfrm>
              <a:custGeom>
                <a:avLst/>
                <a:gdLst>
                  <a:gd name="T0" fmla="*/ 535 w 595"/>
                  <a:gd name="T1" fmla="*/ 60 h 919"/>
                  <a:gd name="T2" fmla="*/ 359 w 595"/>
                  <a:gd name="T3" fmla="*/ 60 h 919"/>
                  <a:gd name="T4" fmla="*/ 297 w 595"/>
                  <a:gd name="T5" fmla="*/ 0 h 919"/>
                  <a:gd name="T6" fmla="*/ 236 w 595"/>
                  <a:gd name="T7" fmla="*/ 60 h 919"/>
                  <a:gd name="T8" fmla="*/ 59 w 595"/>
                  <a:gd name="T9" fmla="*/ 60 h 919"/>
                  <a:gd name="T10" fmla="*/ 0 w 595"/>
                  <a:gd name="T11" fmla="*/ 120 h 919"/>
                  <a:gd name="T12" fmla="*/ 0 w 595"/>
                  <a:gd name="T13" fmla="*/ 859 h 919"/>
                  <a:gd name="T14" fmla="*/ 59 w 595"/>
                  <a:gd name="T15" fmla="*/ 919 h 919"/>
                  <a:gd name="T16" fmla="*/ 535 w 595"/>
                  <a:gd name="T17" fmla="*/ 919 h 919"/>
                  <a:gd name="T18" fmla="*/ 595 w 595"/>
                  <a:gd name="T19" fmla="*/ 859 h 919"/>
                  <a:gd name="T20" fmla="*/ 595 w 595"/>
                  <a:gd name="T21" fmla="*/ 120 h 919"/>
                  <a:gd name="T22" fmla="*/ 535 w 595"/>
                  <a:gd name="T23" fmla="*/ 60 h 919"/>
                  <a:gd name="T24" fmla="*/ 589 w 595"/>
                  <a:gd name="T25" fmla="*/ 859 h 919"/>
                  <a:gd name="T26" fmla="*/ 535 w 595"/>
                  <a:gd name="T27" fmla="*/ 913 h 919"/>
                  <a:gd name="T28" fmla="*/ 59 w 595"/>
                  <a:gd name="T29" fmla="*/ 913 h 919"/>
                  <a:gd name="T30" fmla="*/ 6 w 595"/>
                  <a:gd name="T31" fmla="*/ 859 h 919"/>
                  <a:gd name="T32" fmla="*/ 6 w 595"/>
                  <a:gd name="T33" fmla="*/ 467 h 919"/>
                  <a:gd name="T34" fmla="*/ 589 w 595"/>
                  <a:gd name="T35" fmla="*/ 467 h 919"/>
                  <a:gd name="T36" fmla="*/ 589 w 595"/>
                  <a:gd name="T37" fmla="*/ 85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5" h="919">
                    <a:moveTo>
                      <a:pt x="535" y="60"/>
                    </a:moveTo>
                    <a:cubicBezTo>
                      <a:pt x="359" y="60"/>
                      <a:pt x="359" y="60"/>
                      <a:pt x="359" y="60"/>
                    </a:cubicBezTo>
                    <a:cubicBezTo>
                      <a:pt x="330" y="51"/>
                      <a:pt x="307" y="29"/>
                      <a:pt x="297" y="0"/>
                    </a:cubicBezTo>
                    <a:cubicBezTo>
                      <a:pt x="288" y="29"/>
                      <a:pt x="265" y="51"/>
                      <a:pt x="236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27" y="60"/>
                      <a:pt x="0" y="87"/>
                      <a:pt x="0" y="120"/>
                    </a:cubicBezTo>
                    <a:cubicBezTo>
                      <a:pt x="0" y="859"/>
                      <a:pt x="0" y="859"/>
                      <a:pt x="0" y="859"/>
                    </a:cubicBezTo>
                    <a:cubicBezTo>
                      <a:pt x="0" y="892"/>
                      <a:pt x="27" y="919"/>
                      <a:pt x="59" y="919"/>
                    </a:cubicBezTo>
                    <a:cubicBezTo>
                      <a:pt x="535" y="919"/>
                      <a:pt x="535" y="919"/>
                      <a:pt x="535" y="919"/>
                    </a:cubicBezTo>
                    <a:cubicBezTo>
                      <a:pt x="568" y="919"/>
                      <a:pt x="595" y="892"/>
                      <a:pt x="595" y="859"/>
                    </a:cubicBezTo>
                    <a:cubicBezTo>
                      <a:pt x="595" y="120"/>
                      <a:pt x="595" y="120"/>
                      <a:pt x="595" y="120"/>
                    </a:cubicBezTo>
                    <a:cubicBezTo>
                      <a:pt x="595" y="87"/>
                      <a:pt x="568" y="60"/>
                      <a:pt x="535" y="60"/>
                    </a:cubicBezTo>
                    <a:close/>
                    <a:moveTo>
                      <a:pt x="589" y="859"/>
                    </a:moveTo>
                    <a:cubicBezTo>
                      <a:pt x="589" y="889"/>
                      <a:pt x="565" y="913"/>
                      <a:pt x="535" y="913"/>
                    </a:cubicBezTo>
                    <a:cubicBezTo>
                      <a:pt x="59" y="913"/>
                      <a:pt x="59" y="913"/>
                      <a:pt x="59" y="913"/>
                    </a:cubicBezTo>
                    <a:cubicBezTo>
                      <a:pt x="30" y="913"/>
                      <a:pt x="6" y="889"/>
                      <a:pt x="6" y="859"/>
                    </a:cubicBezTo>
                    <a:cubicBezTo>
                      <a:pt x="6" y="467"/>
                      <a:pt x="6" y="467"/>
                      <a:pt x="6" y="467"/>
                    </a:cubicBezTo>
                    <a:cubicBezTo>
                      <a:pt x="589" y="467"/>
                      <a:pt x="589" y="467"/>
                      <a:pt x="589" y="467"/>
                    </a:cubicBezTo>
                    <a:lnTo>
                      <a:pt x="589" y="8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189197" tIns="2506861" rIns="189197" bIns="80093" anchor="t" anchorCtr="1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44" name="Rectangle 60">
                <a:extLst>
                  <a:ext uri="{FF2B5EF4-FFF2-40B4-BE49-F238E27FC236}">
                    <a16:creationId xmlns:a16="http://schemas.microsoft.com/office/drawing/2014/main" id="{0E00928A-0BBC-124B-1115-AFB0EE2A7491}"/>
                  </a:ext>
                </a:extLst>
              </p:cNvPr>
              <p:cNvSpPr/>
              <p:nvPr/>
            </p:nvSpPr>
            <p:spPr>
              <a:xfrm>
                <a:off x="6998576" y="2006830"/>
                <a:ext cx="1061829" cy="91152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600" b="1" dirty="0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字魂17号-萌趣果冻体" panose="02000000000000000000" pitchFamily="2" charset="-122"/>
                  </a:rPr>
                  <a:t>D</a:t>
                </a:r>
                <a:endParaRPr lang="zh-CN" alt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B76225-5B54-2E07-BB42-2A9E36195295}"/>
                </a:ext>
              </a:extLst>
            </p:cNvPr>
            <p:cNvSpPr txBox="1"/>
            <p:nvPr/>
          </p:nvSpPr>
          <p:spPr>
            <a:xfrm>
              <a:off x="8872821" y="4757623"/>
              <a:ext cx="2282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endParaRPr lang="en-GB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0" name="Google Shape;1142;p27" descr="Cách đánh dấu tích trong word mới nhất | Vivureviews.com">
            <a:extLst>
              <a:ext uri="{FF2B5EF4-FFF2-40B4-BE49-F238E27FC236}">
                <a16:creationId xmlns:a16="http://schemas.microsoft.com/office/drawing/2014/main" id="{633FC4E8-570B-C7D4-38BA-07E24F63C4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1304" y="2976880"/>
            <a:ext cx="777152" cy="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图形 94">
            <a:extLst>
              <a:ext uri="{FF2B5EF4-FFF2-40B4-BE49-F238E27FC236}">
                <a16:creationId xmlns:a16="http://schemas.microsoft.com/office/drawing/2014/main" id="{3BD5721F-8261-7BE2-4DBC-4E31C8633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194757" y="1852768"/>
            <a:ext cx="1531338" cy="977581"/>
          </a:xfrm>
          <a:prstGeom prst="rect">
            <a:avLst/>
          </a:prstGeom>
        </p:spPr>
      </p:pic>
      <p:pic>
        <p:nvPicPr>
          <p:cNvPr id="56" name="图形 95">
            <a:extLst>
              <a:ext uri="{FF2B5EF4-FFF2-40B4-BE49-F238E27FC236}">
                <a16:creationId xmlns:a16="http://schemas.microsoft.com/office/drawing/2014/main" id="{385C0818-46A3-8AB5-4972-923A89C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88055" y="1413280"/>
            <a:ext cx="682709" cy="1420036"/>
          </a:xfrm>
          <a:prstGeom prst="rect">
            <a:avLst/>
          </a:prstGeom>
        </p:spPr>
      </p:pic>
      <p:pic>
        <p:nvPicPr>
          <p:cNvPr id="57" name="图形 96">
            <a:extLst>
              <a:ext uri="{FF2B5EF4-FFF2-40B4-BE49-F238E27FC236}">
                <a16:creationId xmlns:a16="http://schemas.microsoft.com/office/drawing/2014/main" id="{415D3A50-183E-0F82-DC47-BC72B559A6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9328" y="3768503"/>
            <a:ext cx="796752" cy="920742"/>
          </a:xfrm>
          <a:prstGeom prst="rect">
            <a:avLst/>
          </a:prstGeom>
        </p:spPr>
      </p:pic>
      <p:pic>
        <p:nvPicPr>
          <p:cNvPr id="58" name="图形 1">
            <a:extLst>
              <a:ext uri="{FF2B5EF4-FFF2-40B4-BE49-F238E27FC236}">
                <a16:creationId xmlns:a16="http://schemas.microsoft.com/office/drawing/2014/main" id="{15DA120B-7E90-589E-433F-61BF8478C2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85735" y="3701531"/>
            <a:ext cx="1333303" cy="9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03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8000" fill="hold" grpId="0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8000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8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6" grpId="0" animBg="1"/>
          <p:bldP spid="6" grpId="1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1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1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accel="1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repeatCount="indefinite" fill="hold" grpId="1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8" presetClass="emph" presetSubtype="0" repeatCount="indefinite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0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4" grpId="1" animBg="1"/>
          <p:bldP spid="6" grpId="0" animBg="1"/>
          <p:bldP spid="6" grpId="1" animBg="1"/>
          <p:bldP spid="4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5400000" flipV="1">
            <a:off x="2666999" y="-2667001"/>
            <a:ext cx="6858002" cy="121919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34" y="5652461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6145445" y="5785851"/>
            <a:ext cx="894774" cy="94216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A43E720-DA81-4654-B0C6-396990D56F9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33670"/>
          <a:stretch/>
        </p:blipFill>
        <p:spPr>
          <a:xfrm>
            <a:off x="2664503" y="627673"/>
            <a:ext cx="6554857" cy="4896309"/>
          </a:xfrm>
          <a:prstGeom prst="rect">
            <a:avLst/>
          </a:prstGeom>
        </p:spPr>
      </p:pic>
      <p:pic>
        <p:nvPicPr>
          <p:cNvPr id="41" name="图形 40">
            <a:extLst>
              <a:ext uri="{FF2B5EF4-FFF2-40B4-BE49-F238E27FC236}">
                <a16:creationId xmlns:a16="http://schemas.microsoft.com/office/drawing/2014/main" id="{EDF37934-560A-4010-ADC1-1BAE164402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6534" y="4712733"/>
            <a:ext cx="2903698" cy="2139229"/>
          </a:xfrm>
          <a:prstGeom prst="rect">
            <a:avLst/>
          </a:prstGeom>
        </p:spPr>
      </p:pic>
      <p:pic>
        <p:nvPicPr>
          <p:cNvPr id="42" name="图形 41">
            <a:extLst>
              <a:ext uri="{FF2B5EF4-FFF2-40B4-BE49-F238E27FC236}">
                <a16:creationId xmlns:a16="http://schemas.microsoft.com/office/drawing/2014/main" id="{5FACC8B0-3DC8-4E5A-9BC9-38B2603C0B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51803" y="4914256"/>
            <a:ext cx="3047457" cy="194544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F3D7C21-4182-49A9-AA0A-EFF53FDA75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0577846" y="3277521"/>
            <a:ext cx="699754" cy="665443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41CA5B8B-FBEB-4D88-A3A5-26023CD22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4D6D8DE-BA32-4D50-BADF-DFAF7B8B581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" r="68883" b="63339"/>
          <a:stretch/>
        </p:blipFill>
        <p:spPr>
          <a:xfrm>
            <a:off x="1029859" y="2158096"/>
            <a:ext cx="1634644" cy="19454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33BFD6-2E9B-7117-6A23-B8299B31973E}"/>
              </a:ext>
            </a:extLst>
          </p:cNvPr>
          <p:cNvGrpSpPr/>
          <p:nvPr/>
        </p:nvGrpSpPr>
        <p:grpSpPr>
          <a:xfrm>
            <a:off x="3946407" y="1559347"/>
            <a:ext cx="4072117" cy="2750078"/>
            <a:chOff x="4010498" y="1942836"/>
            <a:chExt cx="4072117" cy="2750078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A43F945-F4B7-4E46-B5A7-B889CC236841}"/>
                </a:ext>
              </a:extLst>
            </p:cNvPr>
            <p:cNvSpPr txBox="1"/>
            <p:nvPr/>
          </p:nvSpPr>
          <p:spPr>
            <a:xfrm>
              <a:off x="4010498" y="2622988"/>
              <a:ext cx="40721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6000" dirty="0">
                  <a:solidFill>
                    <a:srgbClr val="5299DB"/>
                  </a:solidFill>
                  <a:latin typeface="Dreaming Outloud Script Pro" panose="03050502040304050704" pitchFamily="66" charset="0"/>
                  <a:ea typeface="字魂17号-萌趣果冻体" panose="02000000000000000000" pitchFamily="2" charset="-122"/>
                  <a:cs typeface="Dreaming Outloud Script Pro" panose="03050502040304050704" pitchFamily="66" charset="0"/>
                  <a:sym typeface="字魂17号-萌趣果冻体" panose="02000000000000000000" pitchFamily="2" charset="-122"/>
                </a:rPr>
                <a:t>KHOI DÔNG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5299DB"/>
                </a:solidFill>
                <a:effectLst/>
                <a:uLnTx/>
                <a:uFillTx/>
                <a:latin typeface="Dreaming Outloud Script Pro" panose="03050502040304050704" pitchFamily="66" charset="0"/>
                <a:ea typeface="字魂17号-萌趣果冻体" panose="02000000000000000000" pitchFamily="2" charset="-122"/>
                <a:cs typeface="Dreaming Outloud Script Pro" panose="03050502040304050704" pitchFamily="66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401C4-601A-151A-B4D9-7D02B6DDE835}"/>
                </a:ext>
              </a:extLst>
            </p:cNvPr>
            <p:cNvSpPr txBox="1"/>
            <p:nvPr/>
          </p:nvSpPr>
          <p:spPr>
            <a:xfrm>
              <a:off x="5624101" y="3677251"/>
              <a:ext cx="223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rgbClr val="5299DB"/>
                  </a:solidFill>
                  <a:latin typeface="Dreaming Outloud Script Pro" panose="03050502040304050704" pitchFamily="66" charset="0"/>
                  <a:ea typeface="Arial-Rounded" panose="020B0500000000000000" pitchFamily="34" charset="0"/>
                  <a:cs typeface="Dreaming Outloud Script Pro" panose="03050502040304050704" pitchFamily="66" charset="0"/>
                </a:rPr>
                <a:t>.</a:t>
              </a:r>
              <a:endParaRPr lang="en-GB" sz="6000" b="1" dirty="0">
                <a:solidFill>
                  <a:srgbClr val="5299DB"/>
                </a:solidFill>
                <a:latin typeface="Dreaming Outloud Script Pro" panose="03050502040304050704" pitchFamily="66" charset="0"/>
                <a:ea typeface="Arial-Rounded" panose="020B0500000000000000" pitchFamily="34" charset="0"/>
                <a:cs typeface="Dreaming Outloud Script Pro" panose="03050502040304050704" pitchFamily="66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5746AD-015A-A1C9-AF11-8EB73778DB48}"/>
                </a:ext>
              </a:extLst>
            </p:cNvPr>
            <p:cNvSpPr txBox="1"/>
            <p:nvPr/>
          </p:nvSpPr>
          <p:spPr>
            <a:xfrm>
              <a:off x="6145445" y="1942836"/>
              <a:ext cx="335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5299DB"/>
                  </a:solidFill>
                  <a:latin typeface="Dreaming Outloud Script Pro" panose="03050502040304050704" pitchFamily="66" charset="0"/>
                  <a:cs typeface="Dreaming Outloud Script Pro" panose="03050502040304050704" pitchFamily="66" charset="0"/>
                </a:rPr>
                <a:t>,</a:t>
              </a:r>
              <a:endParaRPr lang="en-GB" sz="6000" dirty="0">
                <a:solidFill>
                  <a:srgbClr val="5299DB"/>
                </a:solidFill>
                <a:latin typeface="Dreaming Outloud Script Pro" panose="03050502040304050704" pitchFamily="66" charset="0"/>
                <a:cs typeface="Dreaming Outloud Script Pro" panose="03050502040304050704" pitchFamily="66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DF9C92-4F0A-9355-3D8C-30D3AD61CCDD}"/>
                </a:ext>
              </a:extLst>
            </p:cNvPr>
            <p:cNvSpPr txBox="1"/>
            <p:nvPr/>
          </p:nvSpPr>
          <p:spPr>
            <a:xfrm>
              <a:off x="6233701" y="2093589"/>
              <a:ext cx="335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5299DB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+mn-ea"/>
                  <a:cs typeface="Dreaming Outloud Script Pro" panose="03050502040304050704" pitchFamily="66" charset="0"/>
                </a:rPr>
                <a:t>,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299DB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462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şḻidè">
            <a:extLst>
              <a:ext uri="{FF2B5EF4-FFF2-40B4-BE49-F238E27FC236}">
                <a16:creationId xmlns:a16="http://schemas.microsoft.com/office/drawing/2014/main" id="{AEE6A396-7031-47AC-BDDB-9056C9630B3D}"/>
              </a:ext>
            </a:extLst>
          </p:cNvPr>
          <p:cNvSpPr/>
          <p:nvPr/>
        </p:nvSpPr>
        <p:spPr>
          <a:xfrm rot="1742296">
            <a:off x="1070148" y="1318791"/>
            <a:ext cx="4201854" cy="4132417"/>
          </a:xfrm>
          <a:prstGeom prst="ellips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6" name="ïśliḋe">
            <a:extLst>
              <a:ext uri="{FF2B5EF4-FFF2-40B4-BE49-F238E27FC236}">
                <a16:creationId xmlns:a16="http://schemas.microsoft.com/office/drawing/2014/main" id="{40A29BB8-85D7-45B8-A6F2-A36DDFAE2857}"/>
              </a:ext>
            </a:extLst>
          </p:cNvPr>
          <p:cNvSpPr/>
          <p:nvPr/>
        </p:nvSpPr>
        <p:spPr>
          <a:xfrm>
            <a:off x="399869" y="2633086"/>
            <a:ext cx="1775847" cy="177584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字魂17号-萌趣果冻体" panose="02000000000000000000" pitchFamily="2" charset="-122"/>
                <a:cs typeface="Dreaming Outloud Script Pro" panose="03050502040304050704" pitchFamily="66" charset="0"/>
                <a:sym typeface="字魂17号-萌趣果冻体" panose="02000000000000000000" pitchFamily="2" charset="-122"/>
              </a:rPr>
              <a:t>EM CÓ BIÊT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50DE420E-B6D8-4365-A112-BEFC1563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7225" y="1757871"/>
            <a:ext cx="3039150" cy="3235753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7ED4A16-9C65-BB90-A8D1-BEF1D71419EE}"/>
              </a:ext>
            </a:extLst>
          </p:cNvPr>
          <p:cNvSpPr/>
          <p:nvPr/>
        </p:nvSpPr>
        <p:spPr>
          <a:xfrm>
            <a:off x="5120640" y="646746"/>
            <a:ext cx="6863734" cy="108731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D6CC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D6CC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D6CC7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11F48C-0738-C902-81D1-C61ECD429DFA}"/>
              </a:ext>
            </a:extLst>
          </p:cNvPr>
          <p:cNvGrpSpPr/>
          <p:nvPr/>
        </p:nvGrpSpPr>
        <p:grpSpPr>
          <a:xfrm>
            <a:off x="5902961" y="1967290"/>
            <a:ext cx="2265680" cy="1655950"/>
            <a:chOff x="5902961" y="1967290"/>
            <a:chExt cx="2265680" cy="1655950"/>
          </a:xfrm>
        </p:grpSpPr>
        <p:grpSp>
          <p:nvGrpSpPr>
            <p:cNvPr id="23" name="组合 4">
              <a:extLst>
                <a:ext uri="{FF2B5EF4-FFF2-40B4-BE49-F238E27FC236}">
                  <a16:creationId xmlns:a16="http://schemas.microsoft.com/office/drawing/2014/main" id="{A967AB45-FA41-FF3F-FA9F-3E649F9ADB28}"/>
                </a:ext>
              </a:extLst>
            </p:cNvPr>
            <p:cNvGrpSpPr/>
            <p:nvPr/>
          </p:nvGrpSpPr>
          <p:grpSpPr>
            <a:xfrm>
              <a:off x="5902961" y="1967290"/>
              <a:ext cx="2265680" cy="1655950"/>
              <a:chOff x="793725" y="1766112"/>
              <a:chExt cx="1675002" cy="2557877"/>
            </a:xfrm>
            <a:solidFill>
              <a:schemeClr val="bg2">
                <a:lumMod val="25000"/>
              </a:schemeClr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E800AC4-4DFC-77B3-2EB7-1C7996CBF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725" y="1766112"/>
                <a:ext cx="1675002" cy="2557877"/>
              </a:xfrm>
              <a:custGeom>
                <a:avLst/>
                <a:gdLst>
                  <a:gd name="T0" fmla="*/ 535 w 595"/>
                  <a:gd name="T1" fmla="*/ 60 h 919"/>
                  <a:gd name="T2" fmla="*/ 359 w 595"/>
                  <a:gd name="T3" fmla="*/ 60 h 919"/>
                  <a:gd name="T4" fmla="*/ 297 w 595"/>
                  <a:gd name="T5" fmla="*/ 0 h 919"/>
                  <a:gd name="T6" fmla="*/ 236 w 595"/>
                  <a:gd name="T7" fmla="*/ 60 h 919"/>
                  <a:gd name="T8" fmla="*/ 59 w 595"/>
                  <a:gd name="T9" fmla="*/ 60 h 919"/>
                  <a:gd name="T10" fmla="*/ 0 w 595"/>
                  <a:gd name="T11" fmla="*/ 120 h 919"/>
                  <a:gd name="T12" fmla="*/ 0 w 595"/>
                  <a:gd name="T13" fmla="*/ 859 h 919"/>
                  <a:gd name="T14" fmla="*/ 59 w 595"/>
                  <a:gd name="T15" fmla="*/ 919 h 919"/>
                  <a:gd name="T16" fmla="*/ 535 w 595"/>
                  <a:gd name="T17" fmla="*/ 919 h 919"/>
                  <a:gd name="T18" fmla="*/ 595 w 595"/>
                  <a:gd name="T19" fmla="*/ 859 h 919"/>
                  <a:gd name="T20" fmla="*/ 595 w 595"/>
                  <a:gd name="T21" fmla="*/ 120 h 919"/>
                  <a:gd name="T22" fmla="*/ 535 w 595"/>
                  <a:gd name="T23" fmla="*/ 60 h 919"/>
                  <a:gd name="T24" fmla="*/ 589 w 595"/>
                  <a:gd name="T25" fmla="*/ 859 h 919"/>
                  <a:gd name="T26" fmla="*/ 535 w 595"/>
                  <a:gd name="T27" fmla="*/ 913 h 919"/>
                  <a:gd name="T28" fmla="*/ 59 w 595"/>
                  <a:gd name="T29" fmla="*/ 913 h 919"/>
                  <a:gd name="T30" fmla="*/ 6 w 595"/>
                  <a:gd name="T31" fmla="*/ 859 h 919"/>
                  <a:gd name="T32" fmla="*/ 6 w 595"/>
                  <a:gd name="T33" fmla="*/ 467 h 919"/>
                  <a:gd name="T34" fmla="*/ 589 w 595"/>
                  <a:gd name="T35" fmla="*/ 467 h 919"/>
                  <a:gd name="T36" fmla="*/ 589 w 595"/>
                  <a:gd name="T37" fmla="*/ 85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5" h="919">
                    <a:moveTo>
                      <a:pt x="535" y="60"/>
                    </a:moveTo>
                    <a:cubicBezTo>
                      <a:pt x="359" y="60"/>
                      <a:pt x="359" y="60"/>
                      <a:pt x="359" y="60"/>
                    </a:cubicBezTo>
                    <a:cubicBezTo>
                      <a:pt x="330" y="51"/>
                      <a:pt x="307" y="29"/>
                      <a:pt x="297" y="0"/>
                    </a:cubicBezTo>
                    <a:cubicBezTo>
                      <a:pt x="288" y="29"/>
                      <a:pt x="265" y="51"/>
                      <a:pt x="236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27" y="60"/>
                      <a:pt x="0" y="87"/>
                      <a:pt x="0" y="120"/>
                    </a:cubicBezTo>
                    <a:cubicBezTo>
                      <a:pt x="0" y="859"/>
                      <a:pt x="0" y="859"/>
                      <a:pt x="0" y="859"/>
                    </a:cubicBezTo>
                    <a:cubicBezTo>
                      <a:pt x="0" y="892"/>
                      <a:pt x="27" y="919"/>
                      <a:pt x="59" y="919"/>
                    </a:cubicBezTo>
                    <a:cubicBezTo>
                      <a:pt x="535" y="919"/>
                      <a:pt x="535" y="919"/>
                      <a:pt x="535" y="919"/>
                    </a:cubicBezTo>
                    <a:cubicBezTo>
                      <a:pt x="568" y="919"/>
                      <a:pt x="595" y="892"/>
                      <a:pt x="595" y="859"/>
                    </a:cubicBezTo>
                    <a:cubicBezTo>
                      <a:pt x="595" y="120"/>
                      <a:pt x="595" y="120"/>
                      <a:pt x="595" y="120"/>
                    </a:cubicBezTo>
                    <a:cubicBezTo>
                      <a:pt x="595" y="87"/>
                      <a:pt x="568" y="60"/>
                      <a:pt x="535" y="60"/>
                    </a:cubicBezTo>
                    <a:close/>
                    <a:moveTo>
                      <a:pt x="589" y="859"/>
                    </a:moveTo>
                    <a:cubicBezTo>
                      <a:pt x="589" y="889"/>
                      <a:pt x="565" y="913"/>
                      <a:pt x="535" y="913"/>
                    </a:cubicBezTo>
                    <a:cubicBezTo>
                      <a:pt x="59" y="913"/>
                      <a:pt x="59" y="913"/>
                      <a:pt x="59" y="913"/>
                    </a:cubicBezTo>
                    <a:cubicBezTo>
                      <a:pt x="30" y="913"/>
                      <a:pt x="6" y="889"/>
                      <a:pt x="6" y="859"/>
                    </a:cubicBezTo>
                    <a:cubicBezTo>
                      <a:pt x="6" y="467"/>
                      <a:pt x="6" y="467"/>
                      <a:pt x="6" y="467"/>
                    </a:cubicBezTo>
                    <a:cubicBezTo>
                      <a:pt x="589" y="467"/>
                      <a:pt x="589" y="467"/>
                      <a:pt x="589" y="467"/>
                    </a:cubicBezTo>
                    <a:lnTo>
                      <a:pt x="589" y="859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vert="horz" wrap="square" lIns="189197" tIns="2506861" rIns="189197" bIns="80093" anchor="t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25" name="Rectangle 55">
                <a:extLst>
                  <a:ext uri="{FF2B5EF4-FFF2-40B4-BE49-F238E27FC236}">
                    <a16:creationId xmlns:a16="http://schemas.microsoft.com/office/drawing/2014/main" id="{FBE298D7-0714-BA71-E3DE-08C71AF720E7}"/>
                  </a:ext>
                </a:extLst>
              </p:cNvPr>
              <p:cNvSpPr/>
              <p:nvPr/>
            </p:nvSpPr>
            <p:spPr>
              <a:xfrm>
                <a:off x="1100311" y="2002423"/>
                <a:ext cx="1061829" cy="1029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字魂17号-萌趣果冻体" panose="02000000000000000000" pitchFamily="2" charset="-122"/>
                  </a:rPr>
                  <a:t>A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9EC90E-B815-F231-EA2E-5AEEE1EA3069}"/>
                </a:ext>
              </a:extLst>
            </p:cNvPr>
            <p:cNvSpPr txBox="1"/>
            <p:nvPr/>
          </p:nvSpPr>
          <p:spPr>
            <a:xfrm>
              <a:off x="6038059" y="2942342"/>
              <a:ext cx="195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thường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4D110E0-0766-86B3-5E41-5EBCC2FF2F9C}"/>
              </a:ext>
            </a:extLst>
          </p:cNvPr>
          <p:cNvGrpSpPr/>
          <p:nvPr/>
        </p:nvGrpSpPr>
        <p:grpSpPr>
          <a:xfrm>
            <a:off x="8869497" y="1967290"/>
            <a:ext cx="2265678" cy="1655950"/>
            <a:chOff x="8869497" y="1967290"/>
            <a:chExt cx="2265678" cy="1655950"/>
          </a:xfrm>
        </p:grpSpPr>
        <p:grpSp>
          <p:nvGrpSpPr>
            <p:cNvPr id="26" name="组合 10">
              <a:extLst>
                <a:ext uri="{FF2B5EF4-FFF2-40B4-BE49-F238E27FC236}">
                  <a16:creationId xmlns:a16="http://schemas.microsoft.com/office/drawing/2014/main" id="{1A9C056C-B40C-E9A9-8306-6F29049A73C1}"/>
                </a:ext>
              </a:extLst>
            </p:cNvPr>
            <p:cNvGrpSpPr/>
            <p:nvPr/>
          </p:nvGrpSpPr>
          <p:grpSpPr>
            <a:xfrm>
              <a:off x="8869497" y="1967290"/>
              <a:ext cx="2265678" cy="1655950"/>
              <a:chOff x="2719075" y="1766112"/>
              <a:chExt cx="1675000" cy="2557877"/>
            </a:xfrm>
          </p:grpSpPr>
          <p:sp>
            <p:nvSpPr>
              <p:cNvPr id="28" name="Freeform: Shape 12">
                <a:extLst>
                  <a:ext uri="{FF2B5EF4-FFF2-40B4-BE49-F238E27FC236}">
                    <a16:creationId xmlns:a16="http://schemas.microsoft.com/office/drawing/2014/main" id="{9CA0B022-31F7-A61D-0428-772C1ED9E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075" y="1766112"/>
                <a:ext cx="1675000" cy="2557877"/>
              </a:xfrm>
              <a:custGeom>
                <a:avLst/>
                <a:gdLst>
                  <a:gd name="T0" fmla="*/ 535 w 595"/>
                  <a:gd name="T1" fmla="*/ 60 h 919"/>
                  <a:gd name="T2" fmla="*/ 359 w 595"/>
                  <a:gd name="T3" fmla="*/ 60 h 919"/>
                  <a:gd name="T4" fmla="*/ 297 w 595"/>
                  <a:gd name="T5" fmla="*/ 0 h 919"/>
                  <a:gd name="T6" fmla="*/ 236 w 595"/>
                  <a:gd name="T7" fmla="*/ 60 h 919"/>
                  <a:gd name="T8" fmla="*/ 59 w 595"/>
                  <a:gd name="T9" fmla="*/ 60 h 919"/>
                  <a:gd name="T10" fmla="*/ 0 w 595"/>
                  <a:gd name="T11" fmla="*/ 120 h 919"/>
                  <a:gd name="T12" fmla="*/ 0 w 595"/>
                  <a:gd name="T13" fmla="*/ 859 h 919"/>
                  <a:gd name="T14" fmla="*/ 59 w 595"/>
                  <a:gd name="T15" fmla="*/ 919 h 919"/>
                  <a:gd name="T16" fmla="*/ 535 w 595"/>
                  <a:gd name="T17" fmla="*/ 919 h 919"/>
                  <a:gd name="T18" fmla="*/ 595 w 595"/>
                  <a:gd name="T19" fmla="*/ 859 h 919"/>
                  <a:gd name="T20" fmla="*/ 595 w 595"/>
                  <a:gd name="T21" fmla="*/ 120 h 919"/>
                  <a:gd name="T22" fmla="*/ 535 w 595"/>
                  <a:gd name="T23" fmla="*/ 60 h 919"/>
                  <a:gd name="T24" fmla="*/ 589 w 595"/>
                  <a:gd name="T25" fmla="*/ 859 h 919"/>
                  <a:gd name="T26" fmla="*/ 535 w 595"/>
                  <a:gd name="T27" fmla="*/ 913 h 919"/>
                  <a:gd name="T28" fmla="*/ 59 w 595"/>
                  <a:gd name="T29" fmla="*/ 913 h 919"/>
                  <a:gd name="T30" fmla="*/ 6 w 595"/>
                  <a:gd name="T31" fmla="*/ 859 h 919"/>
                  <a:gd name="T32" fmla="*/ 6 w 595"/>
                  <a:gd name="T33" fmla="*/ 467 h 919"/>
                  <a:gd name="T34" fmla="*/ 589 w 595"/>
                  <a:gd name="T35" fmla="*/ 467 h 919"/>
                  <a:gd name="T36" fmla="*/ 589 w 595"/>
                  <a:gd name="T37" fmla="*/ 85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5" h="919">
                    <a:moveTo>
                      <a:pt x="535" y="60"/>
                    </a:moveTo>
                    <a:cubicBezTo>
                      <a:pt x="359" y="60"/>
                      <a:pt x="359" y="60"/>
                      <a:pt x="359" y="60"/>
                    </a:cubicBezTo>
                    <a:cubicBezTo>
                      <a:pt x="330" y="51"/>
                      <a:pt x="307" y="29"/>
                      <a:pt x="297" y="0"/>
                    </a:cubicBezTo>
                    <a:cubicBezTo>
                      <a:pt x="288" y="29"/>
                      <a:pt x="265" y="51"/>
                      <a:pt x="236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27" y="60"/>
                      <a:pt x="0" y="87"/>
                      <a:pt x="0" y="120"/>
                    </a:cubicBezTo>
                    <a:cubicBezTo>
                      <a:pt x="0" y="859"/>
                      <a:pt x="0" y="859"/>
                      <a:pt x="0" y="859"/>
                    </a:cubicBezTo>
                    <a:cubicBezTo>
                      <a:pt x="0" y="892"/>
                      <a:pt x="27" y="919"/>
                      <a:pt x="59" y="919"/>
                    </a:cubicBezTo>
                    <a:cubicBezTo>
                      <a:pt x="535" y="919"/>
                      <a:pt x="535" y="919"/>
                      <a:pt x="535" y="919"/>
                    </a:cubicBezTo>
                    <a:cubicBezTo>
                      <a:pt x="568" y="919"/>
                      <a:pt x="595" y="892"/>
                      <a:pt x="595" y="859"/>
                    </a:cubicBezTo>
                    <a:cubicBezTo>
                      <a:pt x="595" y="120"/>
                      <a:pt x="595" y="120"/>
                      <a:pt x="595" y="120"/>
                    </a:cubicBezTo>
                    <a:cubicBezTo>
                      <a:pt x="595" y="87"/>
                      <a:pt x="568" y="60"/>
                      <a:pt x="535" y="60"/>
                    </a:cubicBezTo>
                    <a:close/>
                    <a:moveTo>
                      <a:pt x="589" y="859"/>
                    </a:moveTo>
                    <a:cubicBezTo>
                      <a:pt x="589" y="889"/>
                      <a:pt x="565" y="913"/>
                      <a:pt x="535" y="913"/>
                    </a:cubicBezTo>
                    <a:cubicBezTo>
                      <a:pt x="59" y="913"/>
                      <a:pt x="59" y="913"/>
                      <a:pt x="59" y="913"/>
                    </a:cubicBezTo>
                    <a:cubicBezTo>
                      <a:pt x="30" y="913"/>
                      <a:pt x="6" y="889"/>
                      <a:pt x="6" y="859"/>
                    </a:cubicBezTo>
                    <a:cubicBezTo>
                      <a:pt x="6" y="467"/>
                      <a:pt x="6" y="467"/>
                      <a:pt x="6" y="467"/>
                    </a:cubicBezTo>
                    <a:cubicBezTo>
                      <a:pt x="589" y="467"/>
                      <a:pt x="589" y="467"/>
                      <a:pt x="589" y="467"/>
                    </a:cubicBezTo>
                    <a:lnTo>
                      <a:pt x="589" y="8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189197" tIns="2506861" rIns="189197" bIns="80093" anchor="t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29" name="Rectangle 58">
                <a:extLst>
                  <a:ext uri="{FF2B5EF4-FFF2-40B4-BE49-F238E27FC236}">
                    <a16:creationId xmlns:a16="http://schemas.microsoft.com/office/drawing/2014/main" id="{AD80E968-2148-3747-6345-D52B03D8914C}"/>
                  </a:ext>
                </a:extLst>
              </p:cNvPr>
              <p:cNvSpPr/>
              <p:nvPr/>
            </p:nvSpPr>
            <p:spPr>
              <a:xfrm>
                <a:off x="3050235" y="1986729"/>
                <a:ext cx="1061829" cy="860869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字魂17号-萌趣果冻体" panose="02000000000000000000" pitchFamily="2" charset="-122"/>
                  </a:rPr>
                  <a:t>B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A57A0A-4777-E844-AD87-1E1ED0D0AEE9}"/>
                </a:ext>
              </a:extLst>
            </p:cNvPr>
            <p:cNvSpPr txBox="1"/>
            <p:nvPr/>
          </p:nvSpPr>
          <p:spPr>
            <a:xfrm>
              <a:off x="9003085" y="2942342"/>
              <a:ext cx="1957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FBF9A2C-C583-5F1F-5D3E-E24F26117A8C}"/>
              </a:ext>
            </a:extLst>
          </p:cNvPr>
          <p:cNvGrpSpPr/>
          <p:nvPr/>
        </p:nvGrpSpPr>
        <p:grpSpPr>
          <a:xfrm>
            <a:off x="5793941" y="3855834"/>
            <a:ext cx="2470557" cy="1655950"/>
            <a:chOff x="5793941" y="3855834"/>
            <a:chExt cx="2470557" cy="1655950"/>
          </a:xfrm>
        </p:grpSpPr>
        <p:grpSp>
          <p:nvGrpSpPr>
            <p:cNvPr id="39" name="组合 13">
              <a:extLst>
                <a:ext uri="{FF2B5EF4-FFF2-40B4-BE49-F238E27FC236}">
                  <a16:creationId xmlns:a16="http://schemas.microsoft.com/office/drawing/2014/main" id="{69020DA6-AE3C-B7A8-97B2-1B0D9BEE5463}"/>
                </a:ext>
              </a:extLst>
            </p:cNvPr>
            <p:cNvGrpSpPr/>
            <p:nvPr/>
          </p:nvGrpSpPr>
          <p:grpSpPr>
            <a:xfrm>
              <a:off x="5902961" y="3855834"/>
              <a:ext cx="2265678" cy="1655950"/>
              <a:chOff x="4695410" y="1766112"/>
              <a:chExt cx="1675001" cy="2557877"/>
            </a:xfrm>
          </p:grpSpPr>
          <p:sp>
            <p:nvSpPr>
              <p:cNvPr id="40" name="Freeform: Shape 16">
                <a:extLst>
                  <a:ext uri="{FF2B5EF4-FFF2-40B4-BE49-F238E27FC236}">
                    <a16:creationId xmlns:a16="http://schemas.microsoft.com/office/drawing/2014/main" id="{20DB2C65-1B77-F6E4-8D39-155DADB84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5410" y="1766112"/>
                <a:ext cx="1675001" cy="2557877"/>
              </a:xfrm>
              <a:custGeom>
                <a:avLst/>
                <a:gdLst>
                  <a:gd name="T0" fmla="*/ 535 w 595"/>
                  <a:gd name="T1" fmla="*/ 60 h 919"/>
                  <a:gd name="T2" fmla="*/ 359 w 595"/>
                  <a:gd name="T3" fmla="*/ 60 h 919"/>
                  <a:gd name="T4" fmla="*/ 297 w 595"/>
                  <a:gd name="T5" fmla="*/ 0 h 919"/>
                  <a:gd name="T6" fmla="*/ 236 w 595"/>
                  <a:gd name="T7" fmla="*/ 60 h 919"/>
                  <a:gd name="T8" fmla="*/ 59 w 595"/>
                  <a:gd name="T9" fmla="*/ 60 h 919"/>
                  <a:gd name="T10" fmla="*/ 0 w 595"/>
                  <a:gd name="T11" fmla="*/ 120 h 919"/>
                  <a:gd name="T12" fmla="*/ 0 w 595"/>
                  <a:gd name="T13" fmla="*/ 859 h 919"/>
                  <a:gd name="T14" fmla="*/ 59 w 595"/>
                  <a:gd name="T15" fmla="*/ 919 h 919"/>
                  <a:gd name="T16" fmla="*/ 535 w 595"/>
                  <a:gd name="T17" fmla="*/ 919 h 919"/>
                  <a:gd name="T18" fmla="*/ 595 w 595"/>
                  <a:gd name="T19" fmla="*/ 859 h 919"/>
                  <a:gd name="T20" fmla="*/ 595 w 595"/>
                  <a:gd name="T21" fmla="*/ 120 h 919"/>
                  <a:gd name="T22" fmla="*/ 535 w 595"/>
                  <a:gd name="T23" fmla="*/ 60 h 919"/>
                  <a:gd name="T24" fmla="*/ 589 w 595"/>
                  <a:gd name="T25" fmla="*/ 859 h 919"/>
                  <a:gd name="T26" fmla="*/ 535 w 595"/>
                  <a:gd name="T27" fmla="*/ 913 h 919"/>
                  <a:gd name="T28" fmla="*/ 59 w 595"/>
                  <a:gd name="T29" fmla="*/ 913 h 919"/>
                  <a:gd name="T30" fmla="*/ 6 w 595"/>
                  <a:gd name="T31" fmla="*/ 859 h 919"/>
                  <a:gd name="T32" fmla="*/ 6 w 595"/>
                  <a:gd name="T33" fmla="*/ 467 h 919"/>
                  <a:gd name="T34" fmla="*/ 589 w 595"/>
                  <a:gd name="T35" fmla="*/ 467 h 919"/>
                  <a:gd name="T36" fmla="*/ 589 w 595"/>
                  <a:gd name="T37" fmla="*/ 85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5" h="919">
                    <a:moveTo>
                      <a:pt x="535" y="60"/>
                    </a:moveTo>
                    <a:cubicBezTo>
                      <a:pt x="359" y="60"/>
                      <a:pt x="359" y="60"/>
                      <a:pt x="359" y="60"/>
                    </a:cubicBezTo>
                    <a:cubicBezTo>
                      <a:pt x="330" y="51"/>
                      <a:pt x="307" y="29"/>
                      <a:pt x="297" y="0"/>
                    </a:cubicBezTo>
                    <a:cubicBezTo>
                      <a:pt x="288" y="29"/>
                      <a:pt x="265" y="51"/>
                      <a:pt x="236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27" y="60"/>
                      <a:pt x="0" y="87"/>
                      <a:pt x="0" y="120"/>
                    </a:cubicBezTo>
                    <a:cubicBezTo>
                      <a:pt x="0" y="859"/>
                      <a:pt x="0" y="859"/>
                      <a:pt x="0" y="859"/>
                    </a:cubicBezTo>
                    <a:cubicBezTo>
                      <a:pt x="0" y="892"/>
                      <a:pt x="27" y="919"/>
                      <a:pt x="59" y="919"/>
                    </a:cubicBezTo>
                    <a:cubicBezTo>
                      <a:pt x="535" y="919"/>
                      <a:pt x="535" y="919"/>
                      <a:pt x="535" y="919"/>
                    </a:cubicBezTo>
                    <a:cubicBezTo>
                      <a:pt x="568" y="919"/>
                      <a:pt x="595" y="892"/>
                      <a:pt x="595" y="859"/>
                    </a:cubicBezTo>
                    <a:cubicBezTo>
                      <a:pt x="595" y="120"/>
                      <a:pt x="595" y="120"/>
                      <a:pt x="595" y="120"/>
                    </a:cubicBezTo>
                    <a:cubicBezTo>
                      <a:pt x="595" y="87"/>
                      <a:pt x="568" y="60"/>
                      <a:pt x="535" y="60"/>
                    </a:cubicBezTo>
                    <a:close/>
                    <a:moveTo>
                      <a:pt x="589" y="859"/>
                    </a:moveTo>
                    <a:cubicBezTo>
                      <a:pt x="589" y="889"/>
                      <a:pt x="565" y="913"/>
                      <a:pt x="535" y="913"/>
                    </a:cubicBezTo>
                    <a:cubicBezTo>
                      <a:pt x="59" y="913"/>
                      <a:pt x="59" y="913"/>
                      <a:pt x="59" y="913"/>
                    </a:cubicBezTo>
                    <a:cubicBezTo>
                      <a:pt x="30" y="913"/>
                      <a:pt x="6" y="889"/>
                      <a:pt x="6" y="859"/>
                    </a:cubicBezTo>
                    <a:cubicBezTo>
                      <a:pt x="6" y="467"/>
                      <a:pt x="6" y="467"/>
                      <a:pt x="6" y="467"/>
                    </a:cubicBezTo>
                    <a:cubicBezTo>
                      <a:pt x="589" y="467"/>
                      <a:pt x="589" y="467"/>
                      <a:pt x="589" y="467"/>
                    </a:cubicBezTo>
                    <a:lnTo>
                      <a:pt x="589" y="859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ffectLst/>
            </p:spPr>
            <p:txBody>
              <a:bodyPr vert="horz" wrap="square" lIns="189197" tIns="2506861" rIns="189197" bIns="80093" anchor="t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41" name="Rectangle 59">
                <a:extLst>
                  <a:ext uri="{FF2B5EF4-FFF2-40B4-BE49-F238E27FC236}">
                    <a16:creationId xmlns:a16="http://schemas.microsoft.com/office/drawing/2014/main" id="{E32CA785-0DD1-8C5A-B882-47F2DD182EE4}"/>
                  </a:ext>
                </a:extLst>
              </p:cNvPr>
              <p:cNvSpPr/>
              <p:nvPr/>
            </p:nvSpPr>
            <p:spPr>
              <a:xfrm>
                <a:off x="4997132" y="2006830"/>
                <a:ext cx="1061829" cy="1227265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字魂17号-萌趣果冻体" panose="02000000000000000000" pitchFamily="2" charset="-122"/>
                  </a:rPr>
                  <a:t>C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99B9933-CC78-2B68-84E0-71DA9397E36D}"/>
                </a:ext>
              </a:extLst>
            </p:cNvPr>
            <p:cNvSpPr txBox="1"/>
            <p:nvPr/>
          </p:nvSpPr>
          <p:spPr>
            <a:xfrm>
              <a:off x="5793941" y="4796550"/>
              <a:ext cx="24705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nghiêng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CE8FBC-41CA-8530-8C2D-0750DBB913D9}"/>
              </a:ext>
            </a:extLst>
          </p:cNvPr>
          <p:cNvGrpSpPr/>
          <p:nvPr/>
        </p:nvGrpSpPr>
        <p:grpSpPr>
          <a:xfrm>
            <a:off x="8872821" y="3855834"/>
            <a:ext cx="2282775" cy="1655950"/>
            <a:chOff x="8872821" y="3855834"/>
            <a:chExt cx="2282775" cy="1655950"/>
          </a:xfrm>
        </p:grpSpPr>
        <p:grpSp>
          <p:nvGrpSpPr>
            <p:cNvPr id="42" name="组合 16">
              <a:extLst>
                <a:ext uri="{FF2B5EF4-FFF2-40B4-BE49-F238E27FC236}">
                  <a16:creationId xmlns:a16="http://schemas.microsoft.com/office/drawing/2014/main" id="{8E70ACD9-C4D2-5981-FB60-59E786071BF4}"/>
                </a:ext>
              </a:extLst>
            </p:cNvPr>
            <p:cNvGrpSpPr/>
            <p:nvPr/>
          </p:nvGrpSpPr>
          <p:grpSpPr>
            <a:xfrm>
              <a:off x="8881370" y="3855834"/>
              <a:ext cx="2265678" cy="1655950"/>
              <a:chOff x="6676194" y="1766112"/>
              <a:chExt cx="1675001" cy="2557877"/>
            </a:xfrm>
          </p:grpSpPr>
          <p:sp>
            <p:nvSpPr>
              <p:cNvPr id="43" name="Freeform: Shape 20">
                <a:extLst>
                  <a:ext uri="{FF2B5EF4-FFF2-40B4-BE49-F238E27FC236}">
                    <a16:creationId xmlns:a16="http://schemas.microsoft.com/office/drawing/2014/main" id="{016677FF-18EB-44F4-FDF2-C041B22A3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6194" y="1766112"/>
                <a:ext cx="1675001" cy="2557877"/>
              </a:xfrm>
              <a:custGeom>
                <a:avLst/>
                <a:gdLst>
                  <a:gd name="T0" fmla="*/ 535 w 595"/>
                  <a:gd name="T1" fmla="*/ 60 h 919"/>
                  <a:gd name="T2" fmla="*/ 359 w 595"/>
                  <a:gd name="T3" fmla="*/ 60 h 919"/>
                  <a:gd name="T4" fmla="*/ 297 w 595"/>
                  <a:gd name="T5" fmla="*/ 0 h 919"/>
                  <a:gd name="T6" fmla="*/ 236 w 595"/>
                  <a:gd name="T7" fmla="*/ 60 h 919"/>
                  <a:gd name="T8" fmla="*/ 59 w 595"/>
                  <a:gd name="T9" fmla="*/ 60 h 919"/>
                  <a:gd name="T10" fmla="*/ 0 w 595"/>
                  <a:gd name="T11" fmla="*/ 120 h 919"/>
                  <a:gd name="T12" fmla="*/ 0 w 595"/>
                  <a:gd name="T13" fmla="*/ 859 h 919"/>
                  <a:gd name="T14" fmla="*/ 59 w 595"/>
                  <a:gd name="T15" fmla="*/ 919 h 919"/>
                  <a:gd name="T16" fmla="*/ 535 w 595"/>
                  <a:gd name="T17" fmla="*/ 919 h 919"/>
                  <a:gd name="T18" fmla="*/ 595 w 595"/>
                  <a:gd name="T19" fmla="*/ 859 h 919"/>
                  <a:gd name="T20" fmla="*/ 595 w 595"/>
                  <a:gd name="T21" fmla="*/ 120 h 919"/>
                  <a:gd name="T22" fmla="*/ 535 w 595"/>
                  <a:gd name="T23" fmla="*/ 60 h 919"/>
                  <a:gd name="T24" fmla="*/ 589 w 595"/>
                  <a:gd name="T25" fmla="*/ 859 h 919"/>
                  <a:gd name="T26" fmla="*/ 535 w 595"/>
                  <a:gd name="T27" fmla="*/ 913 h 919"/>
                  <a:gd name="T28" fmla="*/ 59 w 595"/>
                  <a:gd name="T29" fmla="*/ 913 h 919"/>
                  <a:gd name="T30" fmla="*/ 6 w 595"/>
                  <a:gd name="T31" fmla="*/ 859 h 919"/>
                  <a:gd name="T32" fmla="*/ 6 w 595"/>
                  <a:gd name="T33" fmla="*/ 467 h 919"/>
                  <a:gd name="T34" fmla="*/ 589 w 595"/>
                  <a:gd name="T35" fmla="*/ 467 h 919"/>
                  <a:gd name="T36" fmla="*/ 589 w 595"/>
                  <a:gd name="T37" fmla="*/ 859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95" h="919">
                    <a:moveTo>
                      <a:pt x="535" y="60"/>
                    </a:moveTo>
                    <a:cubicBezTo>
                      <a:pt x="359" y="60"/>
                      <a:pt x="359" y="60"/>
                      <a:pt x="359" y="60"/>
                    </a:cubicBezTo>
                    <a:cubicBezTo>
                      <a:pt x="330" y="51"/>
                      <a:pt x="307" y="29"/>
                      <a:pt x="297" y="0"/>
                    </a:cubicBezTo>
                    <a:cubicBezTo>
                      <a:pt x="288" y="29"/>
                      <a:pt x="265" y="51"/>
                      <a:pt x="236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27" y="60"/>
                      <a:pt x="0" y="87"/>
                      <a:pt x="0" y="120"/>
                    </a:cubicBezTo>
                    <a:cubicBezTo>
                      <a:pt x="0" y="859"/>
                      <a:pt x="0" y="859"/>
                      <a:pt x="0" y="859"/>
                    </a:cubicBezTo>
                    <a:cubicBezTo>
                      <a:pt x="0" y="892"/>
                      <a:pt x="27" y="919"/>
                      <a:pt x="59" y="919"/>
                    </a:cubicBezTo>
                    <a:cubicBezTo>
                      <a:pt x="535" y="919"/>
                      <a:pt x="535" y="919"/>
                      <a:pt x="535" y="919"/>
                    </a:cubicBezTo>
                    <a:cubicBezTo>
                      <a:pt x="568" y="919"/>
                      <a:pt x="595" y="892"/>
                      <a:pt x="595" y="859"/>
                    </a:cubicBezTo>
                    <a:cubicBezTo>
                      <a:pt x="595" y="120"/>
                      <a:pt x="595" y="120"/>
                      <a:pt x="595" y="120"/>
                    </a:cubicBezTo>
                    <a:cubicBezTo>
                      <a:pt x="595" y="87"/>
                      <a:pt x="568" y="60"/>
                      <a:pt x="535" y="60"/>
                    </a:cubicBezTo>
                    <a:close/>
                    <a:moveTo>
                      <a:pt x="589" y="859"/>
                    </a:moveTo>
                    <a:cubicBezTo>
                      <a:pt x="589" y="889"/>
                      <a:pt x="565" y="913"/>
                      <a:pt x="535" y="913"/>
                    </a:cubicBezTo>
                    <a:cubicBezTo>
                      <a:pt x="59" y="913"/>
                      <a:pt x="59" y="913"/>
                      <a:pt x="59" y="913"/>
                    </a:cubicBezTo>
                    <a:cubicBezTo>
                      <a:pt x="30" y="913"/>
                      <a:pt x="6" y="889"/>
                      <a:pt x="6" y="859"/>
                    </a:cubicBezTo>
                    <a:cubicBezTo>
                      <a:pt x="6" y="467"/>
                      <a:pt x="6" y="467"/>
                      <a:pt x="6" y="467"/>
                    </a:cubicBezTo>
                    <a:cubicBezTo>
                      <a:pt x="589" y="467"/>
                      <a:pt x="589" y="467"/>
                      <a:pt x="589" y="467"/>
                    </a:cubicBezTo>
                    <a:lnTo>
                      <a:pt x="589" y="8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189197" tIns="2506861" rIns="189197" bIns="80093" anchor="t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  <p:sp>
            <p:nvSpPr>
              <p:cNvPr id="44" name="Rectangle 60">
                <a:extLst>
                  <a:ext uri="{FF2B5EF4-FFF2-40B4-BE49-F238E27FC236}">
                    <a16:creationId xmlns:a16="http://schemas.microsoft.com/office/drawing/2014/main" id="{0E00928A-0BBC-124B-1115-AFB0EE2A7491}"/>
                  </a:ext>
                </a:extLst>
              </p:cNvPr>
              <p:cNvSpPr/>
              <p:nvPr/>
            </p:nvSpPr>
            <p:spPr>
              <a:xfrm>
                <a:off x="6998576" y="2006830"/>
                <a:ext cx="1061829" cy="911520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字魂17号-萌趣果冻体" panose="02000000000000000000" pitchFamily="2" charset="-122"/>
                  </a:rPr>
                  <a:t>D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字魂17号-萌趣果冻体" panose="02000000000000000000" pitchFamily="2" charset="-122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B76225-5B54-2E07-BB42-2A9E36195295}"/>
                </a:ext>
              </a:extLst>
            </p:cNvPr>
            <p:cNvSpPr txBox="1"/>
            <p:nvPr/>
          </p:nvSpPr>
          <p:spPr>
            <a:xfrm>
              <a:off x="8872821" y="4838903"/>
              <a:ext cx="2282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0" name="Google Shape;1142;p27" descr="Cách đánh dấu tích trong word mới nhất | Vivureviews.com">
            <a:extLst>
              <a:ext uri="{FF2B5EF4-FFF2-40B4-BE49-F238E27FC236}">
                <a16:creationId xmlns:a16="http://schemas.microsoft.com/office/drawing/2014/main" id="{633FC4E8-570B-C7D4-38BA-07E24F63C43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9645" y="2956561"/>
            <a:ext cx="777152" cy="68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形 94">
            <a:extLst>
              <a:ext uri="{FF2B5EF4-FFF2-40B4-BE49-F238E27FC236}">
                <a16:creationId xmlns:a16="http://schemas.microsoft.com/office/drawing/2014/main" id="{099BFDE9-914A-0FC0-936C-0E512F9E7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165367" y="1889801"/>
            <a:ext cx="1473327" cy="940548"/>
          </a:xfrm>
          <a:prstGeom prst="rect">
            <a:avLst/>
          </a:prstGeom>
        </p:spPr>
      </p:pic>
      <p:pic>
        <p:nvPicPr>
          <p:cNvPr id="5" name="图形 95">
            <a:extLst>
              <a:ext uri="{FF2B5EF4-FFF2-40B4-BE49-F238E27FC236}">
                <a16:creationId xmlns:a16="http://schemas.microsoft.com/office/drawing/2014/main" id="{FBC3C849-2AEC-B226-2533-1C555AFA3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5977" y="1410313"/>
            <a:ext cx="682709" cy="1420036"/>
          </a:xfrm>
          <a:prstGeom prst="rect">
            <a:avLst/>
          </a:prstGeom>
        </p:spPr>
      </p:pic>
      <p:pic>
        <p:nvPicPr>
          <p:cNvPr id="7" name="图形 96">
            <a:extLst>
              <a:ext uri="{FF2B5EF4-FFF2-40B4-BE49-F238E27FC236}">
                <a16:creationId xmlns:a16="http://schemas.microsoft.com/office/drawing/2014/main" id="{D3EE57D8-4D38-3603-6601-A59530B477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9328" y="3768503"/>
            <a:ext cx="796752" cy="920742"/>
          </a:xfrm>
          <a:prstGeom prst="rect">
            <a:avLst/>
          </a:prstGeom>
        </p:spPr>
      </p:pic>
      <p:pic>
        <p:nvPicPr>
          <p:cNvPr id="8" name="图形 1">
            <a:extLst>
              <a:ext uri="{FF2B5EF4-FFF2-40B4-BE49-F238E27FC236}">
                <a16:creationId xmlns:a16="http://schemas.microsoft.com/office/drawing/2014/main" id="{732D5CE4-64C2-C7F0-ADD0-95CEB8319C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85735" y="3701531"/>
            <a:ext cx="1333303" cy="98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43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CF73BFA-229A-33D4-9A41-9C92AA964A2D}"/>
              </a:ext>
            </a:extLst>
          </p:cNvPr>
          <p:cNvGrpSpPr/>
          <p:nvPr/>
        </p:nvGrpSpPr>
        <p:grpSpPr>
          <a:xfrm>
            <a:off x="118745" y="0"/>
            <a:ext cx="12073255" cy="6809105"/>
            <a:chOff x="118745" y="0"/>
            <a:chExt cx="12073255" cy="6809105"/>
          </a:xfrm>
        </p:grpSpPr>
        <p:grpSp>
          <p:nvGrpSpPr>
            <p:cNvPr id="3" name="组合 214">
              <a:extLst>
                <a:ext uri="{FF2B5EF4-FFF2-40B4-BE49-F238E27FC236}">
                  <a16:creationId xmlns:a16="http://schemas.microsoft.com/office/drawing/2014/main" id="{1FB64152-7F9E-4DC1-D35F-77AE077E6F19}"/>
                </a:ext>
              </a:extLst>
            </p:cNvPr>
            <p:cNvGrpSpPr/>
            <p:nvPr/>
          </p:nvGrpSpPr>
          <p:grpSpPr>
            <a:xfrm>
              <a:off x="118745" y="0"/>
              <a:ext cx="12073255" cy="6693535"/>
              <a:chOff x="187" y="0"/>
              <a:chExt cx="19013" cy="10541"/>
            </a:xfrm>
          </p:grpSpPr>
          <p:grpSp>
            <p:nvGrpSpPr>
              <p:cNvPr id="7" name="组合 148">
                <a:extLst>
                  <a:ext uri="{FF2B5EF4-FFF2-40B4-BE49-F238E27FC236}">
                    <a16:creationId xmlns:a16="http://schemas.microsoft.com/office/drawing/2014/main" id="{C967416A-D3C2-1630-CCE5-AE30903BEE56}"/>
                  </a:ext>
                </a:extLst>
              </p:cNvPr>
              <p:cNvGrpSpPr/>
              <p:nvPr/>
            </p:nvGrpSpPr>
            <p:grpSpPr>
              <a:xfrm>
                <a:off x="15222" y="0"/>
                <a:ext cx="3978" cy="682"/>
                <a:chOff x="15022" y="9423"/>
                <a:chExt cx="3978" cy="682"/>
              </a:xfrm>
              <a:solidFill>
                <a:schemeClr val="tx1"/>
              </a:solidFill>
            </p:grpSpPr>
            <p:grpSp>
              <p:nvGrpSpPr>
                <p:cNvPr id="45" name="组合 120">
                  <a:extLst>
                    <a:ext uri="{FF2B5EF4-FFF2-40B4-BE49-F238E27FC236}">
                      <a16:creationId xmlns:a16="http://schemas.microsoft.com/office/drawing/2014/main" id="{1B9E98EE-1731-02B7-60BB-2474203936F3}"/>
                    </a:ext>
                  </a:extLst>
                </p:cNvPr>
                <p:cNvGrpSpPr/>
                <p:nvPr/>
              </p:nvGrpSpPr>
              <p:grpSpPr>
                <a:xfrm>
                  <a:off x="15022" y="9423"/>
                  <a:ext cx="3979" cy="82"/>
                  <a:chOff x="15022" y="9977"/>
                  <a:chExt cx="3979" cy="82"/>
                </a:xfrm>
                <a:grpFill/>
              </p:grpSpPr>
              <p:sp>
                <p:nvSpPr>
                  <p:cNvPr id="73" name="椭圆 111">
                    <a:extLst>
                      <a:ext uri="{FF2B5EF4-FFF2-40B4-BE49-F238E27FC236}">
                        <a16:creationId xmlns:a16="http://schemas.microsoft.com/office/drawing/2014/main" id="{E9C785A2-8861-17C6-E5CB-FEE5D1E59E73}"/>
                      </a:ext>
                    </a:extLst>
                  </p:cNvPr>
                  <p:cNvSpPr/>
                  <p:nvPr/>
                </p:nvSpPr>
                <p:spPr>
                  <a:xfrm flipV="1">
                    <a:off x="15022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4" name="椭圆 112">
                    <a:extLst>
                      <a:ext uri="{FF2B5EF4-FFF2-40B4-BE49-F238E27FC236}">
                        <a16:creationId xmlns:a16="http://schemas.microsoft.com/office/drawing/2014/main" id="{F5BB6F0B-05C4-F9B4-A3ED-E4399F099A71}"/>
                      </a:ext>
                    </a:extLst>
                  </p:cNvPr>
                  <p:cNvSpPr/>
                  <p:nvPr/>
                </p:nvSpPr>
                <p:spPr>
                  <a:xfrm flipV="1">
                    <a:off x="15579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5" name="椭圆 113">
                    <a:extLst>
                      <a:ext uri="{FF2B5EF4-FFF2-40B4-BE49-F238E27FC236}">
                        <a16:creationId xmlns:a16="http://schemas.microsoft.com/office/drawing/2014/main" id="{CF9C06D5-07AA-0442-E4F6-9B85AEA5E3DA}"/>
                      </a:ext>
                    </a:extLst>
                  </p:cNvPr>
                  <p:cNvSpPr/>
                  <p:nvPr/>
                </p:nvSpPr>
                <p:spPr>
                  <a:xfrm flipV="1">
                    <a:off x="16136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6" name="椭圆 114">
                    <a:extLst>
                      <a:ext uri="{FF2B5EF4-FFF2-40B4-BE49-F238E27FC236}">
                        <a16:creationId xmlns:a16="http://schemas.microsoft.com/office/drawing/2014/main" id="{5C8F1BDB-5F2D-A0AC-0057-C5F414081FB5}"/>
                      </a:ext>
                    </a:extLst>
                  </p:cNvPr>
                  <p:cNvSpPr/>
                  <p:nvPr/>
                </p:nvSpPr>
                <p:spPr>
                  <a:xfrm flipV="1">
                    <a:off x="16693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7" name="椭圆 115">
                    <a:extLst>
                      <a:ext uri="{FF2B5EF4-FFF2-40B4-BE49-F238E27FC236}">
                        <a16:creationId xmlns:a16="http://schemas.microsoft.com/office/drawing/2014/main" id="{324EA9FF-9554-FB9F-3CAF-8B873E1CF4AA}"/>
                      </a:ext>
                    </a:extLst>
                  </p:cNvPr>
                  <p:cNvSpPr/>
                  <p:nvPr/>
                </p:nvSpPr>
                <p:spPr>
                  <a:xfrm flipV="1">
                    <a:off x="17250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8" name="椭圆 116">
                    <a:extLst>
                      <a:ext uri="{FF2B5EF4-FFF2-40B4-BE49-F238E27FC236}">
                        <a16:creationId xmlns:a16="http://schemas.microsoft.com/office/drawing/2014/main" id="{65349171-B0AD-9D89-F636-56403D7E80E3}"/>
                      </a:ext>
                    </a:extLst>
                  </p:cNvPr>
                  <p:cNvSpPr/>
                  <p:nvPr/>
                </p:nvSpPr>
                <p:spPr>
                  <a:xfrm flipV="1">
                    <a:off x="17807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9" name="椭圆 117">
                    <a:extLst>
                      <a:ext uri="{FF2B5EF4-FFF2-40B4-BE49-F238E27FC236}">
                        <a16:creationId xmlns:a16="http://schemas.microsoft.com/office/drawing/2014/main" id="{FF59A75C-9523-0A04-BE09-3341F98F7751}"/>
                      </a:ext>
                    </a:extLst>
                  </p:cNvPr>
                  <p:cNvSpPr/>
                  <p:nvPr/>
                </p:nvSpPr>
                <p:spPr>
                  <a:xfrm flipV="1">
                    <a:off x="18364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80" name="椭圆 118">
                    <a:extLst>
                      <a:ext uri="{FF2B5EF4-FFF2-40B4-BE49-F238E27FC236}">
                        <a16:creationId xmlns:a16="http://schemas.microsoft.com/office/drawing/2014/main" id="{D8C0BE90-24B5-302B-1A9E-39BCB2ADA3BB}"/>
                      </a:ext>
                    </a:extLst>
                  </p:cNvPr>
                  <p:cNvSpPr/>
                  <p:nvPr/>
                </p:nvSpPr>
                <p:spPr>
                  <a:xfrm flipV="1">
                    <a:off x="18921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46" name="组合 121">
                  <a:extLst>
                    <a:ext uri="{FF2B5EF4-FFF2-40B4-BE49-F238E27FC236}">
                      <a16:creationId xmlns:a16="http://schemas.microsoft.com/office/drawing/2014/main" id="{3BBECF55-7553-31B3-B740-64122FCB0B20}"/>
                    </a:ext>
                  </a:extLst>
                </p:cNvPr>
                <p:cNvGrpSpPr/>
                <p:nvPr/>
              </p:nvGrpSpPr>
              <p:grpSpPr>
                <a:xfrm>
                  <a:off x="15022" y="9623"/>
                  <a:ext cx="3979" cy="82"/>
                  <a:chOff x="15022" y="9977"/>
                  <a:chExt cx="3979" cy="82"/>
                </a:xfrm>
                <a:grpFill/>
              </p:grpSpPr>
              <p:sp>
                <p:nvSpPr>
                  <p:cNvPr id="65" name="椭圆 122">
                    <a:extLst>
                      <a:ext uri="{FF2B5EF4-FFF2-40B4-BE49-F238E27FC236}">
                        <a16:creationId xmlns:a16="http://schemas.microsoft.com/office/drawing/2014/main" id="{B68CB514-E530-984A-1726-97CBFA1E5032}"/>
                      </a:ext>
                    </a:extLst>
                  </p:cNvPr>
                  <p:cNvSpPr/>
                  <p:nvPr/>
                </p:nvSpPr>
                <p:spPr>
                  <a:xfrm flipV="1">
                    <a:off x="15022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6" name="椭圆 123">
                    <a:extLst>
                      <a:ext uri="{FF2B5EF4-FFF2-40B4-BE49-F238E27FC236}">
                        <a16:creationId xmlns:a16="http://schemas.microsoft.com/office/drawing/2014/main" id="{BC79BAA7-AE76-90EF-4308-B13EE6114F1C}"/>
                      </a:ext>
                    </a:extLst>
                  </p:cNvPr>
                  <p:cNvSpPr/>
                  <p:nvPr/>
                </p:nvSpPr>
                <p:spPr>
                  <a:xfrm flipV="1">
                    <a:off x="15579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7" name="椭圆 124">
                    <a:extLst>
                      <a:ext uri="{FF2B5EF4-FFF2-40B4-BE49-F238E27FC236}">
                        <a16:creationId xmlns:a16="http://schemas.microsoft.com/office/drawing/2014/main" id="{EBE7A951-827D-827D-9EA4-C29C2C5DE7E3}"/>
                      </a:ext>
                    </a:extLst>
                  </p:cNvPr>
                  <p:cNvSpPr/>
                  <p:nvPr/>
                </p:nvSpPr>
                <p:spPr>
                  <a:xfrm flipV="1">
                    <a:off x="16136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8" name="椭圆 125">
                    <a:extLst>
                      <a:ext uri="{FF2B5EF4-FFF2-40B4-BE49-F238E27FC236}">
                        <a16:creationId xmlns:a16="http://schemas.microsoft.com/office/drawing/2014/main" id="{DEB4743D-7BB1-1402-23F2-386BFB5D134E}"/>
                      </a:ext>
                    </a:extLst>
                  </p:cNvPr>
                  <p:cNvSpPr/>
                  <p:nvPr/>
                </p:nvSpPr>
                <p:spPr>
                  <a:xfrm flipV="1">
                    <a:off x="16693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9" name="椭圆 126">
                    <a:extLst>
                      <a:ext uri="{FF2B5EF4-FFF2-40B4-BE49-F238E27FC236}">
                        <a16:creationId xmlns:a16="http://schemas.microsoft.com/office/drawing/2014/main" id="{28A9BAF0-A3A2-1C04-6127-FAC5A5C2022D}"/>
                      </a:ext>
                    </a:extLst>
                  </p:cNvPr>
                  <p:cNvSpPr/>
                  <p:nvPr/>
                </p:nvSpPr>
                <p:spPr>
                  <a:xfrm flipV="1">
                    <a:off x="17250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0" name="椭圆 127">
                    <a:extLst>
                      <a:ext uri="{FF2B5EF4-FFF2-40B4-BE49-F238E27FC236}">
                        <a16:creationId xmlns:a16="http://schemas.microsoft.com/office/drawing/2014/main" id="{73D51EAD-22D9-4B4C-F4C0-68B2BE9002C6}"/>
                      </a:ext>
                    </a:extLst>
                  </p:cNvPr>
                  <p:cNvSpPr/>
                  <p:nvPr/>
                </p:nvSpPr>
                <p:spPr>
                  <a:xfrm flipV="1">
                    <a:off x="17807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1" name="椭圆 128">
                    <a:extLst>
                      <a:ext uri="{FF2B5EF4-FFF2-40B4-BE49-F238E27FC236}">
                        <a16:creationId xmlns:a16="http://schemas.microsoft.com/office/drawing/2014/main" id="{E756A4E2-A8A7-4C63-20E2-45F92B7C7089}"/>
                      </a:ext>
                    </a:extLst>
                  </p:cNvPr>
                  <p:cNvSpPr/>
                  <p:nvPr/>
                </p:nvSpPr>
                <p:spPr>
                  <a:xfrm flipV="1">
                    <a:off x="18364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72" name="椭圆 129">
                    <a:extLst>
                      <a:ext uri="{FF2B5EF4-FFF2-40B4-BE49-F238E27FC236}">
                        <a16:creationId xmlns:a16="http://schemas.microsoft.com/office/drawing/2014/main" id="{1E50E148-6FB8-AEE5-285A-F3B4FD70C74E}"/>
                      </a:ext>
                    </a:extLst>
                  </p:cNvPr>
                  <p:cNvSpPr/>
                  <p:nvPr/>
                </p:nvSpPr>
                <p:spPr>
                  <a:xfrm flipV="1">
                    <a:off x="18921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47" name="组合 130">
                  <a:extLst>
                    <a:ext uri="{FF2B5EF4-FFF2-40B4-BE49-F238E27FC236}">
                      <a16:creationId xmlns:a16="http://schemas.microsoft.com/office/drawing/2014/main" id="{DFFAA24A-504D-6F1E-ABA4-98FDD8BD99FB}"/>
                    </a:ext>
                  </a:extLst>
                </p:cNvPr>
                <p:cNvGrpSpPr/>
                <p:nvPr/>
              </p:nvGrpSpPr>
              <p:grpSpPr>
                <a:xfrm>
                  <a:off x="15022" y="9823"/>
                  <a:ext cx="3979" cy="82"/>
                  <a:chOff x="15022" y="9977"/>
                  <a:chExt cx="3979" cy="82"/>
                </a:xfrm>
                <a:grpFill/>
              </p:grpSpPr>
              <p:sp>
                <p:nvSpPr>
                  <p:cNvPr id="57" name="椭圆 131">
                    <a:extLst>
                      <a:ext uri="{FF2B5EF4-FFF2-40B4-BE49-F238E27FC236}">
                        <a16:creationId xmlns:a16="http://schemas.microsoft.com/office/drawing/2014/main" id="{C52F81E6-89C3-C45B-075C-67EE951DB2F3}"/>
                      </a:ext>
                    </a:extLst>
                  </p:cNvPr>
                  <p:cNvSpPr/>
                  <p:nvPr/>
                </p:nvSpPr>
                <p:spPr>
                  <a:xfrm flipV="1">
                    <a:off x="15022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58" name="椭圆 132">
                    <a:extLst>
                      <a:ext uri="{FF2B5EF4-FFF2-40B4-BE49-F238E27FC236}">
                        <a16:creationId xmlns:a16="http://schemas.microsoft.com/office/drawing/2014/main" id="{E0A26A8C-8474-93A7-1471-FD51A1080A67}"/>
                      </a:ext>
                    </a:extLst>
                  </p:cNvPr>
                  <p:cNvSpPr/>
                  <p:nvPr/>
                </p:nvSpPr>
                <p:spPr>
                  <a:xfrm flipV="1">
                    <a:off x="15579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59" name="椭圆 133">
                    <a:extLst>
                      <a:ext uri="{FF2B5EF4-FFF2-40B4-BE49-F238E27FC236}">
                        <a16:creationId xmlns:a16="http://schemas.microsoft.com/office/drawing/2014/main" id="{4FA3DC5E-ABD8-0650-1E2D-BAD3A4758DE3}"/>
                      </a:ext>
                    </a:extLst>
                  </p:cNvPr>
                  <p:cNvSpPr/>
                  <p:nvPr/>
                </p:nvSpPr>
                <p:spPr>
                  <a:xfrm flipV="1">
                    <a:off x="16136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0" name="椭圆 134">
                    <a:extLst>
                      <a:ext uri="{FF2B5EF4-FFF2-40B4-BE49-F238E27FC236}">
                        <a16:creationId xmlns:a16="http://schemas.microsoft.com/office/drawing/2014/main" id="{C3F72A9D-E2B8-CEED-C198-81B5EA6D4C8F}"/>
                      </a:ext>
                    </a:extLst>
                  </p:cNvPr>
                  <p:cNvSpPr/>
                  <p:nvPr/>
                </p:nvSpPr>
                <p:spPr>
                  <a:xfrm flipV="1">
                    <a:off x="16693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1" name="椭圆 135">
                    <a:extLst>
                      <a:ext uri="{FF2B5EF4-FFF2-40B4-BE49-F238E27FC236}">
                        <a16:creationId xmlns:a16="http://schemas.microsoft.com/office/drawing/2014/main" id="{57CAA456-869D-C9D1-99C2-46E95B954E5B}"/>
                      </a:ext>
                    </a:extLst>
                  </p:cNvPr>
                  <p:cNvSpPr/>
                  <p:nvPr/>
                </p:nvSpPr>
                <p:spPr>
                  <a:xfrm flipV="1">
                    <a:off x="17250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2" name="椭圆 136">
                    <a:extLst>
                      <a:ext uri="{FF2B5EF4-FFF2-40B4-BE49-F238E27FC236}">
                        <a16:creationId xmlns:a16="http://schemas.microsoft.com/office/drawing/2014/main" id="{F0F25409-DC54-33D6-1610-17170C79FBF8}"/>
                      </a:ext>
                    </a:extLst>
                  </p:cNvPr>
                  <p:cNvSpPr/>
                  <p:nvPr/>
                </p:nvSpPr>
                <p:spPr>
                  <a:xfrm flipV="1">
                    <a:off x="17807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3" name="椭圆 137">
                    <a:extLst>
                      <a:ext uri="{FF2B5EF4-FFF2-40B4-BE49-F238E27FC236}">
                        <a16:creationId xmlns:a16="http://schemas.microsoft.com/office/drawing/2014/main" id="{242D3CAC-A2B6-2550-19AA-6E24B1161CDA}"/>
                      </a:ext>
                    </a:extLst>
                  </p:cNvPr>
                  <p:cNvSpPr/>
                  <p:nvPr/>
                </p:nvSpPr>
                <p:spPr>
                  <a:xfrm flipV="1">
                    <a:off x="18364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64" name="椭圆 138">
                    <a:extLst>
                      <a:ext uri="{FF2B5EF4-FFF2-40B4-BE49-F238E27FC236}">
                        <a16:creationId xmlns:a16="http://schemas.microsoft.com/office/drawing/2014/main" id="{0EDBC458-D3EF-6EA2-E0A9-5CB12D2A5BB4}"/>
                      </a:ext>
                    </a:extLst>
                  </p:cNvPr>
                  <p:cNvSpPr/>
                  <p:nvPr/>
                </p:nvSpPr>
                <p:spPr>
                  <a:xfrm flipV="1">
                    <a:off x="18921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48" name="组合 139">
                  <a:extLst>
                    <a:ext uri="{FF2B5EF4-FFF2-40B4-BE49-F238E27FC236}">
                      <a16:creationId xmlns:a16="http://schemas.microsoft.com/office/drawing/2014/main" id="{6E6171D4-55E7-BE78-B7D7-D3C7A24C68DA}"/>
                    </a:ext>
                  </a:extLst>
                </p:cNvPr>
                <p:cNvGrpSpPr/>
                <p:nvPr/>
              </p:nvGrpSpPr>
              <p:grpSpPr>
                <a:xfrm>
                  <a:off x="15022" y="10023"/>
                  <a:ext cx="3979" cy="82"/>
                  <a:chOff x="15022" y="9977"/>
                  <a:chExt cx="3979" cy="82"/>
                </a:xfrm>
                <a:grpFill/>
              </p:grpSpPr>
              <p:sp>
                <p:nvSpPr>
                  <p:cNvPr id="49" name="椭圆 140">
                    <a:extLst>
                      <a:ext uri="{FF2B5EF4-FFF2-40B4-BE49-F238E27FC236}">
                        <a16:creationId xmlns:a16="http://schemas.microsoft.com/office/drawing/2014/main" id="{13AF3210-BDBA-636B-8EE6-34D1ACA48FDE}"/>
                      </a:ext>
                    </a:extLst>
                  </p:cNvPr>
                  <p:cNvSpPr/>
                  <p:nvPr/>
                </p:nvSpPr>
                <p:spPr>
                  <a:xfrm flipV="1">
                    <a:off x="15022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50" name="椭圆 141">
                    <a:extLst>
                      <a:ext uri="{FF2B5EF4-FFF2-40B4-BE49-F238E27FC236}">
                        <a16:creationId xmlns:a16="http://schemas.microsoft.com/office/drawing/2014/main" id="{07FB7997-ED61-3311-2650-0C5B2161377B}"/>
                      </a:ext>
                    </a:extLst>
                  </p:cNvPr>
                  <p:cNvSpPr/>
                  <p:nvPr/>
                </p:nvSpPr>
                <p:spPr>
                  <a:xfrm flipV="1">
                    <a:off x="15579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51" name="椭圆 142">
                    <a:extLst>
                      <a:ext uri="{FF2B5EF4-FFF2-40B4-BE49-F238E27FC236}">
                        <a16:creationId xmlns:a16="http://schemas.microsoft.com/office/drawing/2014/main" id="{3DC18FE5-744A-BF17-AAFF-7F851CA169BD}"/>
                      </a:ext>
                    </a:extLst>
                  </p:cNvPr>
                  <p:cNvSpPr/>
                  <p:nvPr/>
                </p:nvSpPr>
                <p:spPr>
                  <a:xfrm flipV="1">
                    <a:off x="16136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52" name="椭圆 143">
                    <a:extLst>
                      <a:ext uri="{FF2B5EF4-FFF2-40B4-BE49-F238E27FC236}">
                        <a16:creationId xmlns:a16="http://schemas.microsoft.com/office/drawing/2014/main" id="{69AA9C06-B13D-4276-CFEB-9A3F84F49E81}"/>
                      </a:ext>
                    </a:extLst>
                  </p:cNvPr>
                  <p:cNvSpPr/>
                  <p:nvPr/>
                </p:nvSpPr>
                <p:spPr>
                  <a:xfrm flipV="1">
                    <a:off x="16693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53" name="椭圆 144">
                    <a:extLst>
                      <a:ext uri="{FF2B5EF4-FFF2-40B4-BE49-F238E27FC236}">
                        <a16:creationId xmlns:a16="http://schemas.microsoft.com/office/drawing/2014/main" id="{E223386F-846E-5620-E142-4AFC8EEF5FAE}"/>
                      </a:ext>
                    </a:extLst>
                  </p:cNvPr>
                  <p:cNvSpPr/>
                  <p:nvPr/>
                </p:nvSpPr>
                <p:spPr>
                  <a:xfrm flipV="1">
                    <a:off x="17250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54" name="椭圆 145">
                    <a:extLst>
                      <a:ext uri="{FF2B5EF4-FFF2-40B4-BE49-F238E27FC236}">
                        <a16:creationId xmlns:a16="http://schemas.microsoft.com/office/drawing/2014/main" id="{2FF9A52F-260C-507A-D996-552B4B272573}"/>
                      </a:ext>
                    </a:extLst>
                  </p:cNvPr>
                  <p:cNvSpPr/>
                  <p:nvPr/>
                </p:nvSpPr>
                <p:spPr>
                  <a:xfrm flipV="1">
                    <a:off x="17807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55" name="椭圆 146">
                    <a:extLst>
                      <a:ext uri="{FF2B5EF4-FFF2-40B4-BE49-F238E27FC236}">
                        <a16:creationId xmlns:a16="http://schemas.microsoft.com/office/drawing/2014/main" id="{48A58E79-9D46-D12A-1E80-6EFC7AC55815}"/>
                      </a:ext>
                    </a:extLst>
                  </p:cNvPr>
                  <p:cNvSpPr/>
                  <p:nvPr/>
                </p:nvSpPr>
                <p:spPr>
                  <a:xfrm flipV="1">
                    <a:off x="18364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56" name="椭圆 147">
                    <a:extLst>
                      <a:ext uri="{FF2B5EF4-FFF2-40B4-BE49-F238E27FC236}">
                        <a16:creationId xmlns:a16="http://schemas.microsoft.com/office/drawing/2014/main" id="{7A09FD07-215A-92CC-B3DE-5DEF78F16316}"/>
                      </a:ext>
                    </a:extLst>
                  </p:cNvPr>
                  <p:cNvSpPr/>
                  <p:nvPr/>
                </p:nvSpPr>
                <p:spPr>
                  <a:xfrm flipV="1">
                    <a:off x="18921" y="9977"/>
                    <a:ext cx="80" cy="8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" name="组合 106">
                <a:extLst>
                  <a:ext uri="{FF2B5EF4-FFF2-40B4-BE49-F238E27FC236}">
                    <a16:creationId xmlns:a16="http://schemas.microsoft.com/office/drawing/2014/main" id="{C67AD1D2-B1EF-B9F1-50A3-0FFBCF90F26C}"/>
                  </a:ext>
                </a:extLst>
              </p:cNvPr>
              <p:cNvGrpSpPr/>
              <p:nvPr/>
            </p:nvGrpSpPr>
            <p:grpSpPr>
              <a:xfrm rot="16200000">
                <a:off x="-1461" y="8211"/>
                <a:ext cx="3978" cy="682"/>
                <a:chOff x="15022" y="9423"/>
                <a:chExt cx="3978" cy="682"/>
              </a:xfrm>
            </p:grpSpPr>
            <p:grpSp>
              <p:nvGrpSpPr>
                <p:cNvPr id="9" name="组合 107">
                  <a:extLst>
                    <a:ext uri="{FF2B5EF4-FFF2-40B4-BE49-F238E27FC236}">
                      <a16:creationId xmlns:a16="http://schemas.microsoft.com/office/drawing/2014/main" id="{AA00A6E5-EB01-0518-9D50-C0327F5FC106}"/>
                    </a:ext>
                  </a:extLst>
                </p:cNvPr>
                <p:cNvGrpSpPr/>
                <p:nvPr/>
              </p:nvGrpSpPr>
              <p:grpSpPr>
                <a:xfrm>
                  <a:off x="15022" y="9423"/>
                  <a:ext cx="3979" cy="82"/>
                  <a:chOff x="15022" y="9977"/>
                  <a:chExt cx="3979" cy="82"/>
                </a:xfrm>
              </p:grpSpPr>
              <p:sp>
                <p:nvSpPr>
                  <p:cNvPr id="37" name="椭圆 109">
                    <a:extLst>
                      <a:ext uri="{FF2B5EF4-FFF2-40B4-BE49-F238E27FC236}">
                        <a16:creationId xmlns:a16="http://schemas.microsoft.com/office/drawing/2014/main" id="{12D6C082-BFB7-42B8-BEE1-7B73A0F00FAD}"/>
                      </a:ext>
                    </a:extLst>
                  </p:cNvPr>
                  <p:cNvSpPr/>
                  <p:nvPr/>
                </p:nvSpPr>
                <p:spPr>
                  <a:xfrm flipV="1">
                    <a:off x="15022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8" name="椭圆 119">
                    <a:extLst>
                      <a:ext uri="{FF2B5EF4-FFF2-40B4-BE49-F238E27FC236}">
                        <a16:creationId xmlns:a16="http://schemas.microsoft.com/office/drawing/2014/main" id="{CCF9FBF9-B237-FC8C-55E2-FB77F7992E61}"/>
                      </a:ext>
                    </a:extLst>
                  </p:cNvPr>
                  <p:cNvSpPr/>
                  <p:nvPr/>
                </p:nvSpPr>
                <p:spPr>
                  <a:xfrm flipV="1">
                    <a:off x="15579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9" name="椭圆 149">
                    <a:extLst>
                      <a:ext uri="{FF2B5EF4-FFF2-40B4-BE49-F238E27FC236}">
                        <a16:creationId xmlns:a16="http://schemas.microsoft.com/office/drawing/2014/main" id="{04A59143-EB15-4075-6DFE-19B388B57CA7}"/>
                      </a:ext>
                    </a:extLst>
                  </p:cNvPr>
                  <p:cNvSpPr/>
                  <p:nvPr/>
                </p:nvSpPr>
                <p:spPr>
                  <a:xfrm flipV="1">
                    <a:off x="16136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0" name="椭圆 150">
                    <a:extLst>
                      <a:ext uri="{FF2B5EF4-FFF2-40B4-BE49-F238E27FC236}">
                        <a16:creationId xmlns:a16="http://schemas.microsoft.com/office/drawing/2014/main" id="{4D8EB3C2-83DC-FC9A-02B0-3C005391E976}"/>
                      </a:ext>
                    </a:extLst>
                  </p:cNvPr>
                  <p:cNvSpPr/>
                  <p:nvPr/>
                </p:nvSpPr>
                <p:spPr>
                  <a:xfrm flipV="1">
                    <a:off x="16693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1" name="椭圆 151">
                    <a:extLst>
                      <a:ext uri="{FF2B5EF4-FFF2-40B4-BE49-F238E27FC236}">
                        <a16:creationId xmlns:a16="http://schemas.microsoft.com/office/drawing/2014/main" id="{A780F13C-5D20-74A0-F292-4B1955A33D5B}"/>
                      </a:ext>
                    </a:extLst>
                  </p:cNvPr>
                  <p:cNvSpPr/>
                  <p:nvPr/>
                </p:nvSpPr>
                <p:spPr>
                  <a:xfrm flipV="1">
                    <a:off x="17250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2" name="椭圆 152">
                    <a:extLst>
                      <a:ext uri="{FF2B5EF4-FFF2-40B4-BE49-F238E27FC236}">
                        <a16:creationId xmlns:a16="http://schemas.microsoft.com/office/drawing/2014/main" id="{3D7C739C-09EF-549A-D64D-D7CB8A8A795E}"/>
                      </a:ext>
                    </a:extLst>
                  </p:cNvPr>
                  <p:cNvSpPr/>
                  <p:nvPr/>
                </p:nvSpPr>
                <p:spPr>
                  <a:xfrm flipV="1">
                    <a:off x="17807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3" name="椭圆 153">
                    <a:extLst>
                      <a:ext uri="{FF2B5EF4-FFF2-40B4-BE49-F238E27FC236}">
                        <a16:creationId xmlns:a16="http://schemas.microsoft.com/office/drawing/2014/main" id="{34DBD413-18A0-1EAC-E894-3B4BC7F0BCAB}"/>
                      </a:ext>
                    </a:extLst>
                  </p:cNvPr>
                  <p:cNvSpPr/>
                  <p:nvPr/>
                </p:nvSpPr>
                <p:spPr>
                  <a:xfrm flipV="1">
                    <a:off x="18364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4" name="椭圆 154">
                    <a:extLst>
                      <a:ext uri="{FF2B5EF4-FFF2-40B4-BE49-F238E27FC236}">
                        <a16:creationId xmlns:a16="http://schemas.microsoft.com/office/drawing/2014/main" id="{90ABC55B-C8E5-A22A-C90A-B21866C336C2}"/>
                      </a:ext>
                    </a:extLst>
                  </p:cNvPr>
                  <p:cNvSpPr/>
                  <p:nvPr/>
                </p:nvSpPr>
                <p:spPr>
                  <a:xfrm flipV="1">
                    <a:off x="18921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10" name="组合 155">
                  <a:extLst>
                    <a:ext uri="{FF2B5EF4-FFF2-40B4-BE49-F238E27FC236}">
                      <a16:creationId xmlns:a16="http://schemas.microsoft.com/office/drawing/2014/main" id="{D9A435A6-1A7F-DC62-FEA9-6B46C2A4F258}"/>
                    </a:ext>
                  </a:extLst>
                </p:cNvPr>
                <p:cNvGrpSpPr/>
                <p:nvPr/>
              </p:nvGrpSpPr>
              <p:grpSpPr>
                <a:xfrm>
                  <a:off x="15022" y="9623"/>
                  <a:ext cx="3979" cy="82"/>
                  <a:chOff x="15022" y="9977"/>
                  <a:chExt cx="3979" cy="82"/>
                </a:xfrm>
              </p:grpSpPr>
              <p:sp>
                <p:nvSpPr>
                  <p:cNvPr id="29" name="椭圆 156">
                    <a:extLst>
                      <a:ext uri="{FF2B5EF4-FFF2-40B4-BE49-F238E27FC236}">
                        <a16:creationId xmlns:a16="http://schemas.microsoft.com/office/drawing/2014/main" id="{6C3BD764-B875-F392-7767-4177AAC5CC7C}"/>
                      </a:ext>
                    </a:extLst>
                  </p:cNvPr>
                  <p:cNvSpPr/>
                  <p:nvPr/>
                </p:nvSpPr>
                <p:spPr>
                  <a:xfrm flipV="1">
                    <a:off x="15022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0" name="椭圆 157">
                    <a:extLst>
                      <a:ext uri="{FF2B5EF4-FFF2-40B4-BE49-F238E27FC236}">
                        <a16:creationId xmlns:a16="http://schemas.microsoft.com/office/drawing/2014/main" id="{F6B55971-AFE1-C5CD-04CC-18AAD38123FE}"/>
                      </a:ext>
                    </a:extLst>
                  </p:cNvPr>
                  <p:cNvSpPr/>
                  <p:nvPr/>
                </p:nvSpPr>
                <p:spPr>
                  <a:xfrm flipV="1">
                    <a:off x="15579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1" name="椭圆 158">
                    <a:extLst>
                      <a:ext uri="{FF2B5EF4-FFF2-40B4-BE49-F238E27FC236}">
                        <a16:creationId xmlns:a16="http://schemas.microsoft.com/office/drawing/2014/main" id="{64F1CEDA-6946-362D-C3F3-81A417F1F439}"/>
                      </a:ext>
                    </a:extLst>
                  </p:cNvPr>
                  <p:cNvSpPr/>
                  <p:nvPr/>
                </p:nvSpPr>
                <p:spPr>
                  <a:xfrm flipV="1">
                    <a:off x="16136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2" name="椭圆 159">
                    <a:extLst>
                      <a:ext uri="{FF2B5EF4-FFF2-40B4-BE49-F238E27FC236}">
                        <a16:creationId xmlns:a16="http://schemas.microsoft.com/office/drawing/2014/main" id="{8650BC58-CFD0-03D3-F8F9-BCFC95C9F90D}"/>
                      </a:ext>
                    </a:extLst>
                  </p:cNvPr>
                  <p:cNvSpPr/>
                  <p:nvPr/>
                </p:nvSpPr>
                <p:spPr>
                  <a:xfrm flipV="1">
                    <a:off x="16693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3" name="椭圆 160">
                    <a:extLst>
                      <a:ext uri="{FF2B5EF4-FFF2-40B4-BE49-F238E27FC236}">
                        <a16:creationId xmlns:a16="http://schemas.microsoft.com/office/drawing/2014/main" id="{4816B1F0-A891-869C-10D7-1440066922A9}"/>
                      </a:ext>
                    </a:extLst>
                  </p:cNvPr>
                  <p:cNvSpPr/>
                  <p:nvPr/>
                </p:nvSpPr>
                <p:spPr>
                  <a:xfrm flipV="1">
                    <a:off x="17250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4" name="椭圆 161">
                    <a:extLst>
                      <a:ext uri="{FF2B5EF4-FFF2-40B4-BE49-F238E27FC236}">
                        <a16:creationId xmlns:a16="http://schemas.microsoft.com/office/drawing/2014/main" id="{870BC4D9-7810-194F-D195-C315B2C8B6DC}"/>
                      </a:ext>
                    </a:extLst>
                  </p:cNvPr>
                  <p:cNvSpPr/>
                  <p:nvPr/>
                </p:nvSpPr>
                <p:spPr>
                  <a:xfrm flipV="1">
                    <a:off x="17807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5" name="椭圆 162">
                    <a:extLst>
                      <a:ext uri="{FF2B5EF4-FFF2-40B4-BE49-F238E27FC236}">
                        <a16:creationId xmlns:a16="http://schemas.microsoft.com/office/drawing/2014/main" id="{843270DD-02E2-A0ED-F204-AE03D78842C7}"/>
                      </a:ext>
                    </a:extLst>
                  </p:cNvPr>
                  <p:cNvSpPr/>
                  <p:nvPr/>
                </p:nvSpPr>
                <p:spPr>
                  <a:xfrm flipV="1">
                    <a:off x="18364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36" name="椭圆 163">
                    <a:extLst>
                      <a:ext uri="{FF2B5EF4-FFF2-40B4-BE49-F238E27FC236}">
                        <a16:creationId xmlns:a16="http://schemas.microsoft.com/office/drawing/2014/main" id="{86E63FD8-1232-A40E-84DA-60072379FF55}"/>
                      </a:ext>
                    </a:extLst>
                  </p:cNvPr>
                  <p:cNvSpPr/>
                  <p:nvPr/>
                </p:nvSpPr>
                <p:spPr>
                  <a:xfrm flipV="1">
                    <a:off x="18921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11" name="组合 164">
                  <a:extLst>
                    <a:ext uri="{FF2B5EF4-FFF2-40B4-BE49-F238E27FC236}">
                      <a16:creationId xmlns:a16="http://schemas.microsoft.com/office/drawing/2014/main" id="{928DD1F4-D0CD-4EE2-061F-CD1C96A5F4DE}"/>
                    </a:ext>
                  </a:extLst>
                </p:cNvPr>
                <p:cNvGrpSpPr/>
                <p:nvPr/>
              </p:nvGrpSpPr>
              <p:grpSpPr>
                <a:xfrm>
                  <a:off x="15022" y="9823"/>
                  <a:ext cx="3979" cy="82"/>
                  <a:chOff x="15022" y="9977"/>
                  <a:chExt cx="3979" cy="82"/>
                </a:xfrm>
              </p:grpSpPr>
              <p:sp>
                <p:nvSpPr>
                  <p:cNvPr id="21" name="椭圆 165">
                    <a:extLst>
                      <a:ext uri="{FF2B5EF4-FFF2-40B4-BE49-F238E27FC236}">
                        <a16:creationId xmlns:a16="http://schemas.microsoft.com/office/drawing/2014/main" id="{CC553CF3-F615-7192-9463-D56809503D2B}"/>
                      </a:ext>
                    </a:extLst>
                  </p:cNvPr>
                  <p:cNvSpPr/>
                  <p:nvPr/>
                </p:nvSpPr>
                <p:spPr>
                  <a:xfrm flipV="1">
                    <a:off x="15022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2" name="椭圆 166">
                    <a:extLst>
                      <a:ext uri="{FF2B5EF4-FFF2-40B4-BE49-F238E27FC236}">
                        <a16:creationId xmlns:a16="http://schemas.microsoft.com/office/drawing/2014/main" id="{4425133A-7F2B-812A-1A8A-BC761A10660C}"/>
                      </a:ext>
                    </a:extLst>
                  </p:cNvPr>
                  <p:cNvSpPr/>
                  <p:nvPr/>
                </p:nvSpPr>
                <p:spPr>
                  <a:xfrm flipV="1">
                    <a:off x="15579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3" name="椭圆 167">
                    <a:extLst>
                      <a:ext uri="{FF2B5EF4-FFF2-40B4-BE49-F238E27FC236}">
                        <a16:creationId xmlns:a16="http://schemas.microsoft.com/office/drawing/2014/main" id="{80F4C4B7-10A1-AF6F-C7A9-8AFDDC06FED9}"/>
                      </a:ext>
                    </a:extLst>
                  </p:cNvPr>
                  <p:cNvSpPr/>
                  <p:nvPr/>
                </p:nvSpPr>
                <p:spPr>
                  <a:xfrm flipV="1">
                    <a:off x="16136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4" name="椭圆 168">
                    <a:extLst>
                      <a:ext uri="{FF2B5EF4-FFF2-40B4-BE49-F238E27FC236}">
                        <a16:creationId xmlns:a16="http://schemas.microsoft.com/office/drawing/2014/main" id="{80F6F68B-150D-B82F-E306-8638EF348BE3}"/>
                      </a:ext>
                    </a:extLst>
                  </p:cNvPr>
                  <p:cNvSpPr/>
                  <p:nvPr/>
                </p:nvSpPr>
                <p:spPr>
                  <a:xfrm flipV="1">
                    <a:off x="16693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5" name="椭圆 169">
                    <a:extLst>
                      <a:ext uri="{FF2B5EF4-FFF2-40B4-BE49-F238E27FC236}">
                        <a16:creationId xmlns:a16="http://schemas.microsoft.com/office/drawing/2014/main" id="{9DCC6FEB-32E9-1004-ADDA-DFFCCBAD078A}"/>
                      </a:ext>
                    </a:extLst>
                  </p:cNvPr>
                  <p:cNvSpPr/>
                  <p:nvPr/>
                </p:nvSpPr>
                <p:spPr>
                  <a:xfrm flipV="1">
                    <a:off x="17250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6" name="椭圆 170">
                    <a:extLst>
                      <a:ext uri="{FF2B5EF4-FFF2-40B4-BE49-F238E27FC236}">
                        <a16:creationId xmlns:a16="http://schemas.microsoft.com/office/drawing/2014/main" id="{3F4B592F-E5CF-32F7-F36C-2C576C32D5C2}"/>
                      </a:ext>
                    </a:extLst>
                  </p:cNvPr>
                  <p:cNvSpPr/>
                  <p:nvPr/>
                </p:nvSpPr>
                <p:spPr>
                  <a:xfrm flipV="1">
                    <a:off x="17807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7" name="椭圆 171">
                    <a:extLst>
                      <a:ext uri="{FF2B5EF4-FFF2-40B4-BE49-F238E27FC236}">
                        <a16:creationId xmlns:a16="http://schemas.microsoft.com/office/drawing/2014/main" id="{6DDFC6DC-ABE2-D0C3-320E-C552E0E0042C}"/>
                      </a:ext>
                    </a:extLst>
                  </p:cNvPr>
                  <p:cNvSpPr/>
                  <p:nvPr/>
                </p:nvSpPr>
                <p:spPr>
                  <a:xfrm flipV="1">
                    <a:off x="18364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8" name="椭圆 172">
                    <a:extLst>
                      <a:ext uri="{FF2B5EF4-FFF2-40B4-BE49-F238E27FC236}">
                        <a16:creationId xmlns:a16="http://schemas.microsoft.com/office/drawing/2014/main" id="{F1A3228D-5DFD-B9AF-B8D5-EFBC0209B052}"/>
                      </a:ext>
                    </a:extLst>
                  </p:cNvPr>
                  <p:cNvSpPr/>
                  <p:nvPr/>
                </p:nvSpPr>
                <p:spPr>
                  <a:xfrm flipV="1">
                    <a:off x="18921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12" name="组合 173">
                  <a:extLst>
                    <a:ext uri="{FF2B5EF4-FFF2-40B4-BE49-F238E27FC236}">
                      <a16:creationId xmlns:a16="http://schemas.microsoft.com/office/drawing/2014/main" id="{6F8263BB-6F1E-B980-C33E-EE82B27827A0}"/>
                    </a:ext>
                  </a:extLst>
                </p:cNvPr>
                <p:cNvGrpSpPr/>
                <p:nvPr/>
              </p:nvGrpSpPr>
              <p:grpSpPr>
                <a:xfrm>
                  <a:off x="15022" y="10023"/>
                  <a:ext cx="3979" cy="82"/>
                  <a:chOff x="15022" y="9977"/>
                  <a:chExt cx="3979" cy="82"/>
                </a:xfrm>
              </p:grpSpPr>
              <p:sp>
                <p:nvSpPr>
                  <p:cNvPr id="13" name="椭圆 174">
                    <a:extLst>
                      <a:ext uri="{FF2B5EF4-FFF2-40B4-BE49-F238E27FC236}">
                        <a16:creationId xmlns:a16="http://schemas.microsoft.com/office/drawing/2014/main" id="{29959F32-7579-36C1-C235-6132B53961EC}"/>
                      </a:ext>
                    </a:extLst>
                  </p:cNvPr>
                  <p:cNvSpPr/>
                  <p:nvPr/>
                </p:nvSpPr>
                <p:spPr>
                  <a:xfrm flipV="1">
                    <a:off x="15022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4" name="椭圆 175">
                    <a:extLst>
                      <a:ext uri="{FF2B5EF4-FFF2-40B4-BE49-F238E27FC236}">
                        <a16:creationId xmlns:a16="http://schemas.microsoft.com/office/drawing/2014/main" id="{CD0D311E-7F71-9332-5C6D-70ADE90D3979}"/>
                      </a:ext>
                    </a:extLst>
                  </p:cNvPr>
                  <p:cNvSpPr/>
                  <p:nvPr/>
                </p:nvSpPr>
                <p:spPr>
                  <a:xfrm flipV="1">
                    <a:off x="15579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5" name="椭圆 176">
                    <a:extLst>
                      <a:ext uri="{FF2B5EF4-FFF2-40B4-BE49-F238E27FC236}">
                        <a16:creationId xmlns:a16="http://schemas.microsoft.com/office/drawing/2014/main" id="{2F16D353-0DF9-75E3-7CA5-E12CD530A9BA}"/>
                      </a:ext>
                    </a:extLst>
                  </p:cNvPr>
                  <p:cNvSpPr/>
                  <p:nvPr/>
                </p:nvSpPr>
                <p:spPr>
                  <a:xfrm flipV="1">
                    <a:off x="16136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6" name="椭圆 177">
                    <a:extLst>
                      <a:ext uri="{FF2B5EF4-FFF2-40B4-BE49-F238E27FC236}">
                        <a16:creationId xmlns:a16="http://schemas.microsoft.com/office/drawing/2014/main" id="{535662DB-98DB-CD5D-1DD6-04AD5DE7047C}"/>
                      </a:ext>
                    </a:extLst>
                  </p:cNvPr>
                  <p:cNvSpPr/>
                  <p:nvPr/>
                </p:nvSpPr>
                <p:spPr>
                  <a:xfrm flipV="1">
                    <a:off x="16693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7" name="椭圆 178">
                    <a:extLst>
                      <a:ext uri="{FF2B5EF4-FFF2-40B4-BE49-F238E27FC236}">
                        <a16:creationId xmlns:a16="http://schemas.microsoft.com/office/drawing/2014/main" id="{ED79210B-0A9D-FC94-94BC-0AFEC836D9E1}"/>
                      </a:ext>
                    </a:extLst>
                  </p:cNvPr>
                  <p:cNvSpPr/>
                  <p:nvPr/>
                </p:nvSpPr>
                <p:spPr>
                  <a:xfrm flipV="1">
                    <a:off x="17250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8" name="椭圆 179">
                    <a:extLst>
                      <a:ext uri="{FF2B5EF4-FFF2-40B4-BE49-F238E27FC236}">
                        <a16:creationId xmlns:a16="http://schemas.microsoft.com/office/drawing/2014/main" id="{227739B2-0D56-2ECD-5845-ACAEBEAFCCF0}"/>
                      </a:ext>
                    </a:extLst>
                  </p:cNvPr>
                  <p:cNvSpPr/>
                  <p:nvPr/>
                </p:nvSpPr>
                <p:spPr>
                  <a:xfrm flipV="1">
                    <a:off x="17807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9" name="椭圆 180">
                    <a:extLst>
                      <a:ext uri="{FF2B5EF4-FFF2-40B4-BE49-F238E27FC236}">
                        <a16:creationId xmlns:a16="http://schemas.microsoft.com/office/drawing/2014/main" id="{9E8441AC-A326-E040-5D94-F0BAC05D22C2}"/>
                      </a:ext>
                    </a:extLst>
                  </p:cNvPr>
                  <p:cNvSpPr/>
                  <p:nvPr/>
                </p:nvSpPr>
                <p:spPr>
                  <a:xfrm flipV="1">
                    <a:off x="18364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20" name="椭圆 181">
                    <a:extLst>
                      <a:ext uri="{FF2B5EF4-FFF2-40B4-BE49-F238E27FC236}">
                        <a16:creationId xmlns:a16="http://schemas.microsoft.com/office/drawing/2014/main" id="{BC86E730-DEBF-1461-4C27-7747997AE4EB}"/>
                      </a:ext>
                    </a:extLst>
                  </p:cNvPr>
                  <p:cNvSpPr/>
                  <p:nvPr/>
                </p:nvSpPr>
                <p:spPr>
                  <a:xfrm flipV="1">
                    <a:off x="18921" y="9977"/>
                    <a:ext cx="80" cy="8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十字形 110">
              <a:extLst>
                <a:ext uri="{FF2B5EF4-FFF2-40B4-BE49-F238E27FC236}">
                  <a16:creationId xmlns:a16="http://schemas.microsoft.com/office/drawing/2014/main" id="{5B0E437F-5A03-D6AC-4F3C-261B53CE630C}"/>
                </a:ext>
              </a:extLst>
            </p:cNvPr>
            <p:cNvSpPr/>
            <p:nvPr/>
          </p:nvSpPr>
          <p:spPr>
            <a:xfrm rot="2700000">
              <a:off x="10965751" y="5656580"/>
              <a:ext cx="1152525" cy="1152525"/>
            </a:xfrm>
            <a:prstGeom prst="plus">
              <a:avLst>
                <a:gd name="adj" fmla="val 39081"/>
              </a:avLst>
            </a:prstGeom>
            <a:solidFill>
              <a:srgbClr val="FDDCD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B940F794-E8B9-BC52-E683-2CFBAFC1D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82" y="152400"/>
            <a:ext cx="9659819" cy="670560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CF34EB82-C156-192D-29B8-876D95112769}"/>
              </a:ext>
            </a:extLst>
          </p:cNvPr>
          <p:cNvSpPr txBox="1"/>
          <p:nvPr/>
        </p:nvSpPr>
        <p:spPr>
          <a:xfrm>
            <a:off x="2451933" y="694592"/>
            <a:ext cx="801418" cy="605432"/>
          </a:xfrm>
          <a:prstGeom prst="rect">
            <a:avLst/>
          </a:prstGeom>
          <a:noFill/>
        </p:spPr>
        <p:txBody>
          <a:bodyPr wrap="square" lIns="91566" tIns="45785" rIns="91566" bIns="45785" rtlCol="0">
            <a:spAutoFit/>
          </a:bodyPr>
          <a:lstStyle/>
          <a:p>
            <a:pPr defTabSz="914967"/>
            <a:r>
              <a:rPr lang="en-US" sz="3300" dirty="0">
                <a:solidFill>
                  <a:prstClr val="white"/>
                </a:solidFill>
                <a:latin typeface="HP001 4 hàng" pitchFamily="34" charset="0"/>
              </a:rPr>
              <a:t>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B99B829-3540-0BA3-9782-61B1F234B4DA}"/>
              </a:ext>
            </a:extLst>
          </p:cNvPr>
          <p:cNvSpPr txBox="1"/>
          <p:nvPr/>
        </p:nvSpPr>
        <p:spPr>
          <a:xfrm>
            <a:off x="3215772" y="4173488"/>
            <a:ext cx="6725806" cy="656732"/>
          </a:xfrm>
          <a:prstGeom prst="rect">
            <a:avLst/>
          </a:prstGeom>
          <a:noFill/>
        </p:spPr>
        <p:txBody>
          <a:bodyPr wrap="square" lIns="91566" tIns="45785" rIns="91566" bIns="45785" rtlCol="0">
            <a:spAutoFit/>
          </a:bodyPr>
          <a:lstStyle/>
          <a:p>
            <a:pPr algn="ctr" defTabSz="914327"/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Bầu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ơi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thương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lấy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bí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cùng</a:t>
            </a:r>
            <a:endParaRPr lang="vi-VN" sz="3600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A25FCA-79A9-704C-E132-A4AB22174B0C}"/>
              </a:ext>
            </a:extLst>
          </p:cNvPr>
          <p:cNvSpPr txBox="1"/>
          <p:nvPr/>
        </p:nvSpPr>
        <p:spPr>
          <a:xfrm>
            <a:off x="2437822" y="2778713"/>
            <a:ext cx="2392918" cy="605432"/>
          </a:xfrm>
          <a:prstGeom prst="rect">
            <a:avLst/>
          </a:prstGeom>
          <a:noFill/>
        </p:spPr>
        <p:txBody>
          <a:bodyPr wrap="square" lIns="91566" tIns="45785" rIns="91566" bIns="45785" rtlCol="0">
            <a:spAutoFit/>
          </a:bodyPr>
          <a:lstStyle/>
          <a:p>
            <a:pPr defTabSz="914967"/>
            <a:r>
              <a:rPr lang="en-US" sz="3300" dirty="0" err="1">
                <a:solidFill>
                  <a:prstClr val="white"/>
                </a:solidFill>
                <a:latin typeface="HP001 4 hàng" pitchFamily="34" charset="0"/>
              </a:rPr>
              <a:t>Trà</a:t>
            </a:r>
            <a:r>
              <a:rPr lang="en-US" sz="3300" dirty="0">
                <a:solidFill>
                  <a:prstClr val="white"/>
                </a:solidFill>
                <a:latin typeface="HP001 4 hàng" pitchFamily="34" charset="0"/>
              </a:rPr>
              <a:t> Vinh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EE26C62-FA38-CD60-22BD-BA5D50858D88}"/>
              </a:ext>
            </a:extLst>
          </p:cNvPr>
          <p:cNvSpPr txBox="1"/>
          <p:nvPr/>
        </p:nvSpPr>
        <p:spPr>
          <a:xfrm>
            <a:off x="566520" y="2225093"/>
            <a:ext cx="1910687" cy="1569660"/>
          </a:xfrm>
          <a:prstGeom prst="rect">
            <a:avLst/>
          </a:prstGeom>
          <a:noFill/>
        </p:spPr>
        <p:txBody>
          <a:bodyPr wrap="square" lIns="91573" tIns="45787" rIns="91573" bIns="45787" rtlCol="0">
            <a:spAutoFit/>
          </a:bodyPr>
          <a:lstStyle/>
          <a:p>
            <a:pPr defTabSz="914967"/>
            <a:r>
              <a:rPr lang="en-US" sz="4800" b="1" dirty="0" err="1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Ciel Cadena" pitchFamily="2" charset="0"/>
              </a:rPr>
              <a:t>Luyện</a:t>
            </a:r>
            <a:r>
              <a:rPr lang="en-US" sz="48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Ciel Cadena" pitchFamily="2" charset="0"/>
              </a:rPr>
              <a:t> </a:t>
            </a:r>
            <a:r>
              <a:rPr lang="en-US" sz="4800" b="1" dirty="0" err="1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D7D31">
                        <a:tint val="10000"/>
                        <a:satMod val="155000"/>
                      </a:srgbClr>
                    </a:gs>
                    <a:gs pos="60000">
                      <a:srgbClr val="ED7D31">
                        <a:tint val="30000"/>
                        <a:satMod val="155000"/>
                      </a:srgbClr>
                    </a:gs>
                    <a:gs pos="100000">
                      <a:srgbClr val="ED7D31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Ciel Cadena" pitchFamily="2" charset="0"/>
              </a:rPr>
              <a:t>viết</a:t>
            </a:r>
            <a:endParaRPr lang="en-US" sz="4800" b="1" dirty="0">
              <a:ln w="24500" cmpd="dbl">
                <a:solidFill>
                  <a:srgbClr val="ED7D31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ED7D31">
                      <a:tint val="10000"/>
                      <a:satMod val="155000"/>
                    </a:srgbClr>
                  </a:gs>
                  <a:gs pos="60000">
                    <a:srgbClr val="ED7D31">
                      <a:tint val="30000"/>
                      <a:satMod val="155000"/>
                    </a:srgbClr>
                  </a:gs>
                  <a:gs pos="100000">
                    <a:srgbClr val="ED7D31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iCiel Cadena" pitchFamily="2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84DE32-E60C-C3FA-1F8D-D2074E76CAEC}"/>
              </a:ext>
            </a:extLst>
          </p:cNvPr>
          <p:cNvSpPr txBox="1"/>
          <p:nvPr/>
        </p:nvSpPr>
        <p:spPr>
          <a:xfrm>
            <a:off x="2451933" y="1383059"/>
            <a:ext cx="801418" cy="605432"/>
          </a:xfrm>
          <a:prstGeom prst="rect">
            <a:avLst/>
          </a:prstGeom>
          <a:noFill/>
        </p:spPr>
        <p:txBody>
          <a:bodyPr wrap="square" lIns="91566" tIns="45785" rIns="91566" bIns="45785" rtlCol="0">
            <a:spAutoFit/>
          </a:bodyPr>
          <a:lstStyle/>
          <a:p>
            <a:pPr defTabSz="914967"/>
            <a:r>
              <a:rPr lang="en-US" sz="3300" dirty="0">
                <a:solidFill>
                  <a:prstClr val="white"/>
                </a:solidFill>
                <a:latin typeface="HP001 4 hàng" pitchFamily="34" charset="0"/>
              </a:rPr>
              <a:t>V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E67309-BE4B-A5A6-298C-6F5F0841A84A}"/>
              </a:ext>
            </a:extLst>
          </p:cNvPr>
          <p:cNvSpPr txBox="1"/>
          <p:nvPr/>
        </p:nvSpPr>
        <p:spPr>
          <a:xfrm>
            <a:off x="2372699" y="4871133"/>
            <a:ext cx="9435761" cy="646462"/>
          </a:xfrm>
          <a:prstGeom prst="rect">
            <a:avLst/>
          </a:prstGeom>
          <a:noFill/>
        </p:spPr>
        <p:txBody>
          <a:bodyPr wrap="square" lIns="91566" tIns="45785" rIns="91566" bIns="45785" rtlCol="0">
            <a:spAutoFit/>
          </a:bodyPr>
          <a:lstStyle/>
          <a:p>
            <a:pPr algn="ctr" defTabSz="914327"/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Tuy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rằng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khác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giống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nhưng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chung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một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HP001 4 hàng" pitchFamily="34" charset="0"/>
              </a:rPr>
              <a:t>giàn</a:t>
            </a:r>
            <a:r>
              <a:rPr lang="en-US" sz="3600" dirty="0">
                <a:solidFill>
                  <a:prstClr val="white"/>
                </a:solidFill>
                <a:latin typeface="HP001 4 hàng" pitchFamily="34" charset="0"/>
              </a:rPr>
              <a:t>.</a:t>
            </a:r>
            <a:endParaRPr lang="vi-VN" sz="3600" dirty="0">
              <a:solidFill>
                <a:prstClr val="white"/>
              </a:solidFill>
              <a:latin typeface="HP001 4 hàng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925018-140B-E767-2D5F-82DDCC1E9FA1}"/>
              </a:ext>
            </a:extLst>
          </p:cNvPr>
          <p:cNvSpPr txBox="1"/>
          <p:nvPr/>
        </p:nvSpPr>
        <p:spPr>
          <a:xfrm>
            <a:off x="8108911" y="5590542"/>
            <a:ext cx="2392918" cy="605432"/>
          </a:xfrm>
          <a:prstGeom prst="rect">
            <a:avLst/>
          </a:prstGeom>
          <a:noFill/>
        </p:spPr>
        <p:txBody>
          <a:bodyPr wrap="square" lIns="91566" tIns="45785" rIns="91566" bIns="45785" rtlCol="0">
            <a:spAutoFit/>
          </a:bodyPr>
          <a:lstStyle/>
          <a:p>
            <a:pPr defTabSz="914967"/>
            <a:r>
              <a:rPr lang="en-US" sz="3300" dirty="0" err="1">
                <a:solidFill>
                  <a:prstClr val="white"/>
                </a:solidFill>
                <a:latin typeface="HP001 4 hàng" pitchFamily="34" charset="0"/>
              </a:rPr>
              <a:t>Tục</a:t>
            </a:r>
            <a:r>
              <a:rPr lang="en-US" sz="3300" dirty="0">
                <a:solidFill>
                  <a:prstClr val="white"/>
                </a:solidFill>
                <a:latin typeface="HP001 4 hàng" pitchFamily="34" charset="0"/>
              </a:rPr>
              <a:t> </a:t>
            </a:r>
            <a:r>
              <a:rPr lang="en-US" sz="3300" dirty="0" err="1">
                <a:solidFill>
                  <a:prstClr val="white"/>
                </a:solidFill>
                <a:latin typeface="HP001 4 hàng" pitchFamily="34" charset="0"/>
              </a:rPr>
              <a:t>ngữ</a:t>
            </a:r>
            <a:endParaRPr lang="en-US" sz="3300" dirty="0">
              <a:solidFill>
                <a:prstClr val="white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9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>
            <a:extLst>
              <a:ext uri="{FF2B5EF4-FFF2-40B4-BE49-F238E27FC236}">
                <a16:creationId xmlns:a16="http://schemas.microsoft.com/office/drawing/2014/main" id="{BE2C6A5B-C2D7-46AC-85BC-15D59BC14AF1}"/>
              </a:ext>
            </a:extLst>
          </p:cNvPr>
          <p:cNvSpPr>
            <a:spLocks/>
          </p:cNvSpPr>
          <p:nvPr/>
        </p:nvSpPr>
        <p:spPr bwMode="auto">
          <a:xfrm>
            <a:off x="1657624" y="1757570"/>
            <a:ext cx="4765719" cy="28981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38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3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Calibri" charset="0"/>
              <a:sym typeface="字魂17号-萌趣果冻体" panose="02000000000000000000" pitchFamily="2" charset="-122"/>
            </a:endParaRP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E1520FEE-3232-413F-99AA-39660843A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8855" y="1909970"/>
            <a:ext cx="3075521" cy="22658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F38AD33-7D43-ABC7-760B-3D61EAFF30BC}"/>
              </a:ext>
            </a:extLst>
          </p:cNvPr>
          <p:cNvGrpSpPr/>
          <p:nvPr/>
        </p:nvGrpSpPr>
        <p:grpSpPr>
          <a:xfrm>
            <a:off x="1856285" y="2282076"/>
            <a:ext cx="4361828" cy="1965350"/>
            <a:chOff x="1749064" y="2434476"/>
            <a:chExt cx="4361828" cy="1965350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CC104FFB-8937-4BFF-90B5-11C2093D9ED6}"/>
                </a:ext>
              </a:extLst>
            </p:cNvPr>
            <p:cNvSpPr txBox="1"/>
            <p:nvPr/>
          </p:nvSpPr>
          <p:spPr>
            <a:xfrm>
              <a:off x="1749064" y="2458174"/>
              <a:ext cx="4185516" cy="1941652"/>
            </a:xfrm>
            <a:prstGeom prst="rect">
              <a:avLst/>
            </a:prstGeom>
            <a:noFill/>
          </p:spPr>
          <p:txBody>
            <a:bodyPr wrap="square" lIns="94075" tIns="47037" rIns="94075" bIns="47037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Arial-Rounded" panose="020B0500000000000000" pitchFamily="34" charset="0"/>
                  <a:cs typeface="Dreaming Outloud Script Pro" panose="03050502040304050704" pitchFamily="66" charset="0"/>
                  <a:sym typeface="字魂17号-萌趣果冻体" panose="02000000000000000000" pitchFamily="2" charset="-122"/>
                </a:rPr>
                <a:t>LUYÊN VIÊT VÀO VO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Arial-Rounded" panose="020B0500000000000000" pitchFamily="34" charset="0"/>
                <a:cs typeface="Dreaming Outloud Script Pro" panose="03050502040304050704" pitchFamily="66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EE6198B-439B-E93F-894F-B5D7057B6B72}"/>
                </a:ext>
              </a:extLst>
            </p:cNvPr>
            <p:cNvSpPr txBox="1"/>
            <p:nvPr/>
          </p:nvSpPr>
          <p:spPr>
            <a:xfrm>
              <a:off x="3184713" y="2622863"/>
              <a:ext cx="2235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Arial-Rounded" panose="020B0500000000000000" pitchFamily="34" charset="0"/>
                  <a:cs typeface="Dreaming Outloud Script Pro" panose="03050502040304050704" pitchFamily="66" charset="0"/>
                </a:rPr>
                <a:t>.</a:t>
              </a:r>
              <a:endPara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Arial-Rounded" panose="020B0500000000000000" pitchFamily="34" charset="0"/>
                <a:cs typeface="Dreaming Outloud Script Pro" panose="03050502040304050704" pitchFamily="66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6A14EA-0841-C972-B755-18B18BB3E5FD}"/>
                </a:ext>
              </a:extLst>
            </p:cNvPr>
            <p:cNvSpPr txBox="1"/>
            <p:nvPr/>
          </p:nvSpPr>
          <p:spPr>
            <a:xfrm rot="880780">
              <a:off x="4856200" y="2927942"/>
              <a:ext cx="335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+mn-ea"/>
                  <a:cs typeface="Dreaming Outloud Script Pro" panose="03050502040304050704" pitchFamily="66" charset="0"/>
                </a:rPr>
                <a:t>,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39B6B9-8684-1AAB-EE6A-3326A3335C33}"/>
                </a:ext>
              </a:extLst>
            </p:cNvPr>
            <p:cNvSpPr txBox="1"/>
            <p:nvPr/>
          </p:nvSpPr>
          <p:spPr>
            <a:xfrm rot="17304470">
              <a:off x="5455577" y="2074128"/>
              <a:ext cx="2949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+mn-ea"/>
                  <a:cs typeface="Dreaming Outloud Script Pro" panose="03050502040304050704" pitchFamily="66" charset="0"/>
                </a:rPr>
                <a:t>`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80F979-03AE-3E8A-B8EF-C48075C55A49}"/>
                </a:ext>
              </a:extLst>
            </p:cNvPr>
            <p:cNvSpPr txBox="1"/>
            <p:nvPr/>
          </p:nvSpPr>
          <p:spPr>
            <a:xfrm>
              <a:off x="4687235" y="2746118"/>
              <a:ext cx="335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reaming Outloud Script Pro" panose="03050502040304050704" pitchFamily="66" charset="0"/>
                  <a:ea typeface="+mn-ea"/>
                  <a:cs typeface="Dreaming Outloud Script Pro" panose="03050502040304050704" pitchFamily="66" charset="0"/>
                </a:rPr>
                <a:t>,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Script Pro" panose="03050502040304050704" pitchFamily="66" charset="0"/>
                <a:ea typeface="+mn-ea"/>
                <a:cs typeface="Dreaming Outloud Script Pro" panose="030505020403040507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17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4A7E3D0-A50F-47B0-B115-3B9EDC4CF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127FF4-11CD-4768-A3E5-929E07DC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7" r="11947"/>
          <a:stretch/>
        </p:blipFill>
        <p:spPr>
          <a:xfrm rot="16200000">
            <a:off x="2666999" y="-2667001"/>
            <a:ext cx="6858002" cy="121919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E54CDE-A3F9-473E-B66A-2132CFBCE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33670"/>
          <a:stretch/>
        </p:blipFill>
        <p:spPr>
          <a:xfrm>
            <a:off x="1254803" y="0"/>
            <a:ext cx="9498438" cy="7095088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275C8628-6A92-4D28-A5BD-4227EDC35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0997" y="3517515"/>
            <a:ext cx="2854553" cy="3039214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F987C796-DE82-4117-96B5-4E6FCFC3A7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9392" y="4584652"/>
            <a:ext cx="2903698" cy="213922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6D3C3D1-4EAB-4649-800F-1688073D03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93" y="5683565"/>
            <a:ext cx="1180023" cy="120894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12F0635-AF6B-42FC-B09C-4BCC3307D6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5" r="68033"/>
          <a:stretch/>
        </p:blipFill>
        <p:spPr>
          <a:xfrm>
            <a:off x="3451675" y="5562980"/>
            <a:ext cx="855258" cy="1226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A64CE83-78BD-4A5B-A2B8-4EE1497357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520746" y="1358900"/>
            <a:ext cx="894774" cy="8509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C3BD6A-A1C6-4DDC-A0AD-03AF5E460B8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7" t="-2375" r="-1812" b="67013"/>
          <a:stretch/>
        </p:blipFill>
        <p:spPr>
          <a:xfrm>
            <a:off x="7984408" y="5781718"/>
            <a:ext cx="894774" cy="94216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0E165DF-F7D0-42A5-AFD6-C6B85829753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7" r="81075" b="39287"/>
          <a:stretch/>
        </p:blipFill>
        <p:spPr>
          <a:xfrm>
            <a:off x="10577846" y="3277521"/>
            <a:ext cx="699754" cy="665443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E9F491B7-28AB-42FF-83A5-93F7F70E23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62759" y="584538"/>
            <a:ext cx="533400" cy="571500"/>
          </a:xfrm>
          <a:prstGeom prst="rect">
            <a:avLst/>
          </a:prstGeom>
        </p:spPr>
      </p:pic>
      <p:pic>
        <p:nvPicPr>
          <p:cNvPr id="1026" name="Picture 2" descr="Qoobee GIFs | Tenor | Messenger stickers, Hello gif, Animation">
            <a:extLst>
              <a:ext uri="{FF2B5EF4-FFF2-40B4-BE49-F238E27FC236}">
                <a16:creationId xmlns:a16="http://schemas.microsoft.com/office/drawing/2014/main" id="{06EEC651-F00D-8B10-F048-FA6CBF9A3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422" y="3716590"/>
            <a:ext cx="2284613" cy="213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EA7E5E5E-BDDB-846B-6E67-3367820EE220}"/>
              </a:ext>
            </a:extLst>
          </p:cNvPr>
          <p:cNvSpPr txBox="1"/>
          <p:nvPr/>
        </p:nvSpPr>
        <p:spPr>
          <a:xfrm>
            <a:off x="2740833" y="2147328"/>
            <a:ext cx="65591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5800" b="1" dirty="0" err="1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Chào</a:t>
            </a:r>
            <a:r>
              <a:rPr lang="en-US" altLang="zh-CN" sz="5800" b="1" dirty="0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5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tạm</a:t>
            </a:r>
            <a:r>
              <a:rPr lang="en-US" altLang="zh-CN" sz="5800" b="1" dirty="0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5800" b="1" dirty="0" err="1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biệt</a:t>
            </a:r>
            <a:r>
              <a:rPr lang="en-US" altLang="zh-CN" sz="5800" b="1" dirty="0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5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và</a:t>
            </a:r>
            <a:r>
              <a:rPr lang="en-US" altLang="zh-CN" sz="5800" b="1" dirty="0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5800" b="1" dirty="0" err="1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hẹn</a:t>
            </a:r>
            <a:r>
              <a:rPr lang="en-US" altLang="zh-CN" sz="5800" b="1" dirty="0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5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P001 4 hàng" panose="020B060305030202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gặp</a:t>
            </a:r>
            <a:r>
              <a:rPr lang="en-US" altLang="zh-CN" sz="5800" b="1" dirty="0">
                <a:ln>
                  <a:solidFill>
                    <a:srgbClr val="A3DEFF"/>
                  </a:solidFill>
                </a:ln>
                <a:solidFill>
                  <a:srgbClr val="A3DEFF"/>
                </a:solidFill>
                <a:latin typeface="HP001 4 hàng" panose="020B0603050302020204" pitchFamily="34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5800" b="1" dirty="0" err="1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lại</a:t>
            </a:r>
            <a:r>
              <a:rPr lang="en-US" altLang="zh-CN" sz="5800" b="1" dirty="0">
                <a:ln>
                  <a:solidFill>
                    <a:srgbClr val="5299DB"/>
                  </a:solidFill>
                </a:ln>
                <a:solidFill>
                  <a:srgbClr val="5299DB"/>
                </a:solidFill>
                <a:latin typeface="HP001 4 hàng" panose="020B0603050302020204" pitchFamily="34" charset="0"/>
                <a:ea typeface="HP001" panose="020B0603050302020204" pitchFamily="34" charset="0"/>
                <a:sym typeface="字魂17号-萌趣果冻体" panose="02000000000000000000" pitchFamily="2" charset="-122"/>
              </a:rPr>
              <a:t>!</a:t>
            </a:r>
            <a:endParaRPr kumimoji="0" lang="zh-CN" altLang="en-US" sz="5800" b="1" i="0" u="none" strike="noStrike" kern="1200" cap="none" spc="0" normalizeH="0" baseline="0" noProof="0" dirty="0">
              <a:ln>
                <a:solidFill>
                  <a:srgbClr val="5299DB"/>
                </a:solidFill>
              </a:ln>
              <a:solidFill>
                <a:srgbClr val="5299DB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8643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8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2" y="4762642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0" y="4367963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29" y="3842903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47463" y="2421189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</a:rPr>
              <a:t>TÌM ĐÀN VỊT CON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406480" y="4367962"/>
            <a:ext cx="2323903" cy="72514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hlinkClick r:id="rId9" action="ppaction://hlinksldjump"/>
          </p:cNvPr>
          <p:cNvSpPr txBox="1"/>
          <p:nvPr/>
        </p:nvSpPr>
        <p:spPr>
          <a:xfrm>
            <a:off x="4406480" y="4297365"/>
            <a:ext cx="2323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2" charset="0"/>
              </a:rPr>
              <a:t>CHƠI</a:t>
            </a:r>
          </a:p>
        </p:txBody>
      </p:sp>
    </p:spTree>
    <p:extLst>
      <p:ext uri="{BB962C8B-B14F-4D97-AF65-F5344CB8AC3E}">
        <p14:creationId xmlns:p14="http://schemas.microsoft.com/office/powerpoint/2010/main" val="4023276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C SHARE MIỄN PHÍ BỞI NK POWERSKILL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" y="0"/>
            <a:ext cx="12290601" cy="9870279"/>
          </a:xfrm>
          <a:prstGeom prst="rect">
            <a:avLst/>
          </a:prstGeom>
        </p:spPr>
      </p:pic>
      <p:pic>
        <p:nvPicPr>
          <p:cNvPr id="28" name="CẤM BUÔN BÁN, CẤM REUP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CẤM BUÔN BÁN, CẤM REUP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34" name="Vào http://fb.com/nkpowerskills tải game miễn phí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1" y="5333089"/>
            <a:ext cx="2269494" cy="1737046"/>
          </a:xfrm>
          <a:prstGeom prst="rect">
            <a:avLst/>
          </a:prstGeom>
        </p:spPr>
      </p:pic>
      <p:pic>
        <p:nvPicPr>
          <p:cNvPr id="36" name="ĐC SHARE MIỄN PHÍ BỞI NK POWERSKILL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sp>
        <p:nvSpPr>
          <p:cNvPr id="14" name="CẤM BUÔN BÁN, CẤM REUP"/>
          <p:cNvSpPr/>
          <p:nvPr/>
        </p:nvSpPr>
        <p:spPr>
          <a:xfrm>
            <a:off x="797402" y="232850"/>
            <a:ext cx="10500851" cy="203299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Vào http://fb.com/nkpowerskills tải game miễn phí"/>
          <p:cNvSpPr/>
          <p:nvPr/>
        </p:nvSpPr>
        <p:spPr>
          <a:xfrm>
            <a:off x="6614450" y="3367801"/>
            <a:ext cx="4683803" cy="12554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Vào http://fb.com/nkpowerskills tải game miễn phí"/>
          <p:cNvSpPr/>
          <p:nvPr/>
        </p:nvSpPr>
        <p:spPr>
          <a:xfrm>
            <a:off x="789893" y="3357573"/>
            <a:ext cx="4683803" cy="125541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10208" y="349244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38482" y="374107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Vào http://fb.com/nkpowerskills tải game miễn phí"/>
          <p:cNvSpPr txBox="1"/>
          <p:nvPr/>
        </p:nvSpPr>
        <p:spPr>
          <a:xfrm>
            <a:off x="2174241" y="835778"/>
            <a:ext cx="871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ĐC SHARE MIỄN PHÍ BỞI NK POWERSKILL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7416" y="4413485"/>
            <a:ext cx="12260119" cy="5316173"/>
          </a:xfrm>
          <a:prstGeom prst="rect">
            <a:avLst/>
          </a:prstGeom>
        </p:spPr>
      </p:pic>
      <p:pic>
        <p:nvPicPr>
          <p:cNvPr id="23" name="CẤM BUÔN BÁN, CẤM REU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370" y="1434816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35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2 L 0.00091 0.00116 L 0.0155 0.01574 C 0.01654 0.01667 0.01758 0.01805 0.01862 0.01944 C 0.01992 0.02106 0.02123 0.02338 0.02279 0.025 C 0.02539 0.02778 0.02813 0.03055 0.03112 0.03241 C 0.0405 0.03796 0.02552 0.0294 0.03946 0.03611 C 0.05235 0.04236 0.03893 0.03773 0.05196 0.04167 C 0.05404 0.04352 0.05599 0.0456 0.05821 0.04722 C 0.06016 0.04861 0.06237 0.04907 0.06446 0.05092 C 0.06667 0.05278 0.06836 0.05625 0.07071 0.05833 C 0.07396 0.06111 0.07774 0.06273 0.08112 0.06574 C 0.08399 0.06829 0.08646 0.07245 0.08946 0.075 C 0.10026 0.08379 0.10339 0.08403 0.11237 0.08981 C 0.11511 0.09143 0.11784 0.09375 0.12071 0.09537 C 0.12331 0.09676 0.1263 0.09722 0.12904 0.09907 C 0.13112 0.10046 0.13294 0.10347 0.13529 0.10463 C 0.13789 0.10579 0.14076 0.10602 0.14362 0.10648 C 0.1487 0.10717 0.15404 0.10764 0.15925 0.10833 C 0.16159 0.10949 0.16393 0.11111 0.16654 0.11204 C 0.16927 0.11296 0.17201 0.11319 0.17487 0.11389 C 0.17956 0.11481 0.18854 0.11597 0.19362 0.11759 C 0.19701 0.11852 0.20052 0.12014 0.20404 0.12129 C 0.20703 0.12199 0.21029 0.12245 0.21341 0.12315 C 0.21576 0.12361 0.21823 0.1243 0.22071 0.125 L 0.22904 0.12685 C 0.23946 0.13287 0.23099 0.12847 0.24154 0.13241 C 0.24284 0.13287 0.24427 0.13379 0.24571 0.13426 C 0.25013 0.13565 0.25469 0.13634 0.25925 0.13796 C 0.26198 0.13866 0.26393 0.14004 0.26654 0.14167 C 0.26784 0.14352 0.26927 0.14537 0.27071 0.14722 C 0.27162 0.14838 0.27279 0.1493 0.27383 0.15092 C 0.28177 0.16273 0.27227 0.15092 0.28008 0.16018 C 0.28555 0.175 0.27826 0.15694 0.28529 0.16944 C 0.28646 0.17153 0.28698 0.17477 0.28841 0.17685 C 0.29154 0.18102 0.29571 0.18333 0.29883 0.18796 C 0.30091 0.19097 0.30313 0.19375 0.30508 0.19722 C 0.31198 0.20949 0.30404 0.20023 0.31237 0.21018 C 0.31602 0.21458 0.32058 0.21736 0.32383 0.22315 C 0.34141 0.2544 0.32292 0.22384 0.3405 0.24722 C 0.34206 0.2493 0.3431 0.25208 0.34466 0.25463 C 0.34662 0.25764 0.3487 0.26088 0.35091 0.26389 C 0.35586 0.2706 0.36003 0.27454 0.36446 0.28241 C 0.36563 0.28449 0.36615 0.28773 0.36758 0.28981 C 0.36875 0.29143 0.37031 0.29213 0.37175 0.29352 C 0.37279 0.29444 0.37383 0.2956 0.37487 0.29722 C 0.3763 0.2993 0.37748 0.30231 0.37904 0.30463 C 0.39206 0.32384 0.38255 0.30995 0.39154 0.31944 C 0.39362 0.32153 0.39558 0.32454 0.39779 0.32685 C 0.39909 0.32824 0.40052 0.32917 0.40196 0.33055 C 0.40365 0.33217 0.40547 0.33379 0.40716 0.33611 C 0.40834 0.3375 0.40899 0.34028 0.41029 0.34167 C 0.41185 0.34329 0.4138 0.34375 0.4155 0.34537 C 0.41654 0.34629 0.41745 0.34792 0.41862 0.34907 C 0.41992 0.35023 0.42136 0.35116 0.42279 0.35278 C 0.42487 0.35486 0.42656 0.35856 0.42904 0.36018 L 0.43216 0.36204 " pathEditMode="relative" rAng="0" ptsTypes="AAAAAAAAAAAAAAAAAAAAAAAAAAAAAAAAAAAAAAAAAAAAAAAAAAAAAAA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69" y="4045095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1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07159" y="5323499"/>
            <a:ext cx="2269494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3" y="552710"/>
            <a:ext cx="10500851" cy="24165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0408" y="4162881"/>
            <a:ext cx="3611625" cy="7939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5280" y="4150003"/>
            <a:ext cx="3611625" cy="793907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418356" y="390580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346264" y="392276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161" y="233687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92069" y="1104755"/>
            <a:ext cx="1015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5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6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3" y="3070112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4" y="5237431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09" y="4744995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2" y="430538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6" y="40056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975708" y="4616216"/>
            <a:ext cx="2269494" cy="17370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260" y="940473"/>
            <a:ext cx="10500851" cy="19789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91190" y="3698028"/>
            <a:ext cx="4683803" cy="125318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717784" y="363967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139997" y="1375102"/>
            <a:ext cx="9857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55" y="952296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27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3.7037E-7 C 0.00339 -0.00046 0.0069 -0.00162 0.01042 -0.00162 C 0.01146 -0.00162 0.01237 -0.00023 0.01354 3.7037E-7 C 0.0181 0.00185 0.02708 0.00301 0.03125 0.0037 C 0.03333 0.00555 0.03516 0.00833 0.0375 0.00926 C 0.04154 0.01134 0.04583 0.01157 0.05 0.01296 C 0.05234 0.01389 0.05482 0.01551 0.05729 0.01666 C 0.06042 0.01852 0.06354 0.02037 0.06667 0.02222 C 0.06914 0.02407 0.07135 0.02639 0.07396 0.02778 C 0.07591 0.02893 0.07813 0.02893 0.08021 0.02963 C 0.08438 0.03148 0.08854 0.03287 0.09271 0.03518 C 0.09479 0.03657 0.09674 0.03796 0.09896 0.03889 C 0.10091 0.03981 0.10313 0.04028 0.10521 0.04074 C 0.12943 0.05694 0.09909 0.03727 0.12083 0.05 C 0.12357 0.05185 0.1263 0.05416 0.12917 0.05555 C 0.13112 0.05671 0.13333 0.05648 0.13542 0.05741 C 0.14661 0.0625 0.13711 0.05926 0.14583 0.06481 C 0.14844 0.06666 0.15052 0.06643 0.15313 0.06852 C 0.15859 0.07361 0.15391 0.07106 0.15938 0.07778 C 0.16302 0.08264 0.16758 0.08518 0.17083 0.09074 C 0.17188 0.09259 0.17266 0.09491 0.17396 0.09629 C 0.17552 0.09815 0.17747 0.09861 0.17917 0.1 C 0.18073 0.10162 0.18529 0.10787 0.18646 0.10926 C 0.18841 0.11204 0.19193 0.11551 0.19375 0.11852 C 0.1944 0.11991 0.19818 0.12916 0.19896 0.13148 C 0.2 0.13518 0.20078 0.13912 0.20208 0.14259 C 0.20326 0.14653 0.20482 0.15 0.20625 0.1537 C 0.20755 0.15741 0.20938 0.16065 0.21042 0.16481 C 0.21107 0.16805 0.21146 0.17129 0.2125 0.17407 C 0.21315 0.17639 0.21458 0.17778 0.21563 0.17963 C 0.21849 0.18565 0.22188 0.1912 0.22396 0.19815 C 0.22461 0.20069 0.225 0.20347 0.22604 0.20555 C 0.22904 0.21296 0.2306 0.21296 0.23438 0.21852 C 0.23997 0.22708 0.23828 0.23079 0.24896 0.23704 C 0.25 0.23773 0.25104 0.23796 0.25208 0.23889 C 0.25768 0.24421 0.26263 0.25185 0.26875 0.25555 C 0.27565 0.25995 0.28294 0.26273 0.28958 0.26852 C 0.29375 0.27222 0.29779 0.27616 0.30208 0.27963 C 0.30508 0.28217 0.30833 0.28449 0.31146 0.28704 C 0.31484 0.29004 0.3181 0.29444 0.32188 0.29629 C 0.32995 0.30069 0.33854 0.30231 0.34688 0.30555 C 0.35833 0.30995 0.34154 0.30416 0.35729 0.31111 C 0.36302 0.31366 0.36471 0.31296 0.37083 0.31296 " pathEditMode="relative" ptsTypes="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7D23C-3D62-F352-477B-08AD68C61F10}"/>
              </a:ext>
            </a:extLst>
          </p:cNvPr>
          <p:cNvSpPr txBox="1"/>
          <p:nvPr/>
        </p:nvSpPr>
        <p:spPr>
          <a:xfrm>
            <a:off x="1225279" y="572846"/>
            <a:ext cx="12048832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DE872-1141-5A09-E4F5-4B696FFC9ABC}"/>
              </a:ext>
            </a:extLst>
          </p:cNvPr>
          <p:cNvSpPr txBox="1"/>
          <p:nvPr/>
        </p:nvSpPr>
        <p:spPr>
          <a:xfrm>
            <a:off x="1225279" y="1219177"/>
            <a:ext cx="4803104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gồm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941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03D24722-A362-C55F-8BE1-5B5170F6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3331774" y="3522929"/>
            <a:ext cx="2214204" cy="2214204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B2D8474-2550-42A9-BA98-9EB20EA3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1194693" y="1255877"/>
            <a:ext cx="2645871" cy="2645871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9E9760DC-98BA-44FD-8DBE-414B476EAECC}"/>
              </a:ext>
            </a:extLst>
          </p:cNvPr>
          <p:cNvSpPr/>
          <p:nvPr/>
        </p:nvSpPr>
        <p:spPr>
          <a:xfrm>
            <a:off x="6664960" y="1462549"/>
            <a:ext cx="4332347" cy="3985751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10" name="Seamlessly enterprise…">
            <a:extLst>
              <a:ext uri="{FF2B5EF4-FFF2-40B4-BE49-F238E27FC236}">
                <a16:creationId xmlns:a16="http://schemas.microsoft.com/office/drawing/2014/main" id="{E5072D2D-4D14-4AA3-B096-E4709E61293C}"/>
              </a:ext>
            </a:extLst>
          </p:cNvPr>
          <p:cNvSpPr txBox="1"/>
          <p:nvPr/>
        </p:nvSpPr>
        <p:spPr>
          <a:xfrm>
            <a:off x="7025245" y="4571937"/>
            <a:ext cx="3523586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0" marR="0" lvl="0" indent="0" algn="ctr" defTabSz="825500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lang="en-US" sz="2800" kern="0" dirty="0" err="1">
                <a:solidFill>
                  <a:srgbClr val="6A6E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Độ</a:t>
            </a:r>
            <a:r>
              <a:rPr lang="en-US" sz="2800" kern="0" dirty="0">
                <a:solidFill>
                  <a:srgbClr val="6A6E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lang="en-US" sz="2800" kern="0" dirty="0" err="1">
                <a:solidFill>
                  <a:srgbClr val="6A6E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cao</a:t>
            </a:r>
            <a:r>
              <a:rPr lang="en-US" sz="2800" kern="0" dirty="0">
                <a:solidFill>
                  <a:srgbClr val="6A6E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2 li </a:t>
            </a:r>
            <a:r>
              <a:rPr lang="en-US" sz="2800" kern="0" dirty="0" err="1">
                <a:solidFill>
                  <a:srgbClr val="6A6E7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rưỡi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6A6E77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字魂17号-萌趣果冻体" panose="02000000000000000000" pitchFamily="2" charset="-122"/>
            </a:endParaRPr>
          </a:p>
        </p:txBody>
      </p:sp>
      <p:sp>
        <p:nvSpPr>
          <p:cNvPr id="11" name="$40">
            <a:extLst>
              <a:ext uri="{FF2B5EF4-FFF2-40B4-BE49-F238E27FC236}">
                <a16:creationId xmlns:a16="http://schemas.microsoft.com/office/drawing/2014/main" id="{CA266780-2537-4E22-9B36-6322CC4C61D9}"/>
              </a:ext>
            </a:extLst>
          </p:cNvPr>
          <p:cNvSpPr txBox="1"/>
          <p:nvPr/>
        </p:nvSpPr>
        <p:spPr>
          <a:xfrm>
            <a:off x="7625673" y="2855385"/>
            <a:ext cx="2410916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0" b="0">
                <a:solidFill>
                  <a:srgbClr val="2C2E3C"/>
                </a:solidFill>
                <a:latin typeface="Akrobat Black"/>
                <a:ea typeface="Akrobat Black"/>
                <a:cs typeface="Akrobat Black"/>
                <a:sym typeface="Akrobat Black"/>
              </a:defRPr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A3DE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2.5 li</a:t>
            </a:r>
            <a:endParaRPr kumimoji="0" sz="9600" b="1" i="0" u="none" strike="noStrike" kern="0" cap="none" spc="0" normalizeH="0" baseline="0" noProof="0" dirty="0">
              <a:ln>
                <a:noFill/>
              </a:ln>
              <a:solidFill>
                <a:srgbClr val="A3DE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字魂17号-萌趣果冻体" panose="02000000000000000000" pitchFamily="2" charset="-122"/>
            </a:endParaRPr>
          </a:p>
        </p:txBody>
      </p:sp>
      <p:sp>
        <p:nvSpPr>
          <p:cNvPr id="12" name="Price Table 02">
            <a:extLst>
              <a:ext uri="{FF2B5EF4-FFF2-40B4-BE49-F238E27FC236}">
                <a16:creationId xmlns:a16="http://schemas.microsoft.com/office/drawing/2014/main" id="{9160F7CD-346E-4E66-BEF9-C020582AE186}"/>
              </a:ext>
            </a:extLst>
          </p:cNvPr>
          <p:cNvSpPr txBox="1"/>
          <p:nvPr/>
        </p:nvSpPr>
        <p:spPr>
          <a:xfrm>
            <a:off x="6932257" y="1571520"/>
            <a:ext cx="3797751" cy="1358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GB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GB" altLang="zh-CN" sz="3600" i="0" u="none" strike="noStrike" kern="1200" cap="none" spc="0" normalizeH="0" baseline="0" noProof="0" dirty="0">
              <a:ln>
                <a:noFill/>
              </a:ln>
              <a:solidFill>
                <a:srgbClr val="6096E6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144514C-1897-4657-83F5-5B9DE73241CF}"/>
              </a:ext>
            </a:extLst>
          </p:cNvPr>
          <p:cNvSpPr txBox="1"/>
          <p:nvPr/>
        </p:nvSpPr>
        <p:spPr>
          <a:xfrm>
            <a:off x="3990400" y="507946"/>
            <a:ext cx="40721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Chữ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h</a:t>
            </a:r>
            <a:r>
              <a:rPr kumimoji="0" lang="el-GR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Ξ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T</a:t>
            </a:r>
            <a:endParaRPr kumimoji="0" lang="zh-CN" altLang="en-US" sz="3600" b="1" i="0" u="sng" strike="noStrike" kern="1200" cap="none" spc="0" normalizeH="0" baseline="0" noProof="0" dirty="0">
              <a:ln>
                <a:solidFill>
                  <a:srgbClr val="5299DB"/>
                </a:solidFill>
              </a:ln>
              <a:solidFill>
                <a:srgbClr val="3D6CC7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 panose="02000000000000000000" pitchFamily="2" charset="-122"/>
              <a:cs typeface="Yuanti SC" charset="-122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87C53-4EFB-C93C-4469-63F50EAFF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80" t="13724" r="22886" b="12880"/>
          <a:stretch/>
        </p:blipFill>
        <p:spPr>
          <a:xfrm>
            <a:off x="1643169" y="1789612"/>
            <a:ext cx="3092436" cy="31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73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9">
            <a:extLst>
              <a:ext uri="{FF2B5EF4-FFF2-40B4-BE49-F238E27FC236}">
                <a16:creationId xmlns:a16="http://schemas.microsoft.com/office/drawing/2014/main" id="{03D24722-A362-C55F-8BE1-5B5170F61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3331774" y="3522929"/>
            <a:ext cx="2214204" cy="2214204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B2D8474-2550-42A9-BA98-9EB20EA3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28623" r="40537" b="31271"/>
          <a:stretch>
            <a:fillRect/>
          </a:stretch>
        </p:blipFill>
        <p:spPr>
          <a:xfrm>
            <a:off x="1194693" y="1255877"/>
            <a:ext cx="2645871" cy="2645871"/>
          </a:xfrm>
          <a:custGeom>
            <a:avLst/>
            <a:gdLst>
              <a:gd name="connsiteX0" fmla="*/ 0 w 2425047"/>
              <a:gd name="connsiteY0" fmla="*/ 0 h 2425047"/>
              <a:gd name="connsiteX1" fmla="*/ 2425047 w 2425047"/>
              <a:gd name="connsiteY1" fmla="*/ 0 h 2425047"/>
              <a:gd name="connsiteX2" fmla="*/ 2425047 w 2425047"/>
              <a:gd name="connsiteY2" fmla="*/ 2425047 h 2425047"/>
              <a:gd name="connsiteX3" fmla="*/ 0 w 2425047"/>
              <a:gd name="connsiteY3" fmla="*/ 2425047 h 24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047" h="2425047">
                <a:moveTo>
                  <a:pt x="0" y="0"/>
                </a:moveTo>
                <a:lnTo>
                  <a:pt x="2425047" y="0"/>
                </a:lnTo>
                <a:lnTo>
                  <a:pt x="2425047" y="2425047"/>
                </a:lnTo>
                <a:lnTo>
                  <a:pt x="0" y="2425047"/>
                </a:lnTo>
                <a:close/>
              </a:path>
            </a:pathLst>
          </a:cu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9E9760DC-98BA-44FD-8DBE-414B476EAECC}"/>
              </a:ext>
            </a:extLst>
          </p:cNvPr>
          <p:cNvSpPr/>
          <p:nvPr/>
        </p:nvSpPr>
        <p:spPr>
          <a:xfrm>
            <a:off x="6664960" y="1462549"/>
            <a:ext cx="4332347" cy="3985751"/>
          </a:xfrm>
          <a:prstGeom prst="rect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10" name="Seamlessly enterprise…">
            <a:extLst>
              <a:ext uri="{FF2B5EF4-FFF2-40B4-BE49-F238E27FC236}">
                <a16:creationId xmlns:a16="http://schemas.microsoft.com/office/drawing/2014/main" id="{E5072D2D-4D14-4AA3-B096-E4709E61293C}"/>
              </a:ext>
            </a:extLst>
          </p:cNvPr>
          <p:cNvSpPr txBox="1"/>
          <p:nvPr/>
        </p:nvSpPr>
        <p:spPr>
          <a:xfrm>
            <a:off x="6961001" y="4451582"/>
            <a:ext cx="3797751" cy="861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>
                <a:solidFill>
                  <a:srgbClr val="6A6E77"/>
                </a:solidFill>
                <a:latin typeface="Akrobat Regular"/>
                <a:ea typeface="Akrobat Regular"/>
                <a:cs typeface="Akrobat Regular"/>
                <a:sym typeface="Akrobat Regular"/>
              </a:defRPr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bởi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 1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A6E77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6A6E77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字魂17号-萌趣果冻体" panose="02000000000000000000" pitchFamily="2" charset="-122"/>
            </a:endParaRPr>
          </a:p>
        </p:txBody>
      </p:sp>
      <p:sp>
        <p:nvSpPr>
          <p:cNvPr id="11" name="$40">
            <a:extLst>
              <a:ext uri="{FF2B5EF4-FFF2-40B4-BE49-F238E27FC236}">
                <a16:creationId xmlns:a16="http://schemas.microsoft.com/office/drawing/2014/main" id="{CA266780-2537-4E22-9B36-6322CC4C61D9}"/>
              </a:ext>
            </a:extLst>
          </p:cNvPr>
          <p:cNvSpPr txBox="1"/>
          <p:nvPr/>
        </p:nvSpPr>
        <p:spPr>
          <a:xfrm>
            <a:off x="7667352" y="2839310"/>
            <a:ext cx="2327560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numCol="1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0" b="0">
                <a:solidFill>
                  <a:srgbClr val="2C2E3C"/>
                </a:solidFill>
                <a:latin typeface="Akrobat Black"/>
                <a:ea typeface="Akrobat Black"/>
                <a:cs typeface="Akrobat Black"/>
                <a:sym typeface="Akrobat Black"/>
              </a:defRPr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A3DE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1 </a:t>
            </a:r>
            <a:r>
              <a:rPr kumimoji="0" lang="en-US" sz="9600" b="1" i="0" u="none" strike="noStrike" kern="0" cap="none" spc="0" normalizeH="0" baseline="0" noProof="0" dirty="0" err="1">
                <a:ln>
                  <a:noFill/>
                </a:ln>
                <a:solidFill>
                  <a:srgbClr val="A3DE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字魂17号-萌趣果冻体" panose="02000000000000000000" pitchFamily="2" charset="-122"/>
              </a:rPr>
              <a:t>nét</a:t>
            </a:r>
            <a:endParaRPr kumimoji="0" sz="9600" b="1" i="0" u="none" strike="noStrike" kern="0" cap="none" spc="0" normalizeH="0" baseline="0" noProof="0" dirty="0">
              <a:ln>
                <a:noFill/>
              </a:ln>
              <a:solidFill>
                <a:srgbClr val="A3DE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字魂17号-萌趣果冻体" panose="02000000000000000000" pitchFamily="2" charset="-122"/>
            </a:endParaRPr>
          </a:p>
        </p:txBody>
      </p:sp>
      <p:sp>
        <p:nvSpPr>
          <p:cNvPr id="12" name="Price Table 02">
            <a:extLst>
              <a:ext uri="{FF2B5EF4-FFF2-40B4-BE49-F238E27FC236}">
                <a16:creationId xmlns:a16="http://schemas.microsoft.com/office/drawing/2014/main" id="{9160F7CD-346E-4E66-BEF9-C020582AE186}"/>
              </a:ext>
            </a:extLst>
          </p:cNvPr>
          <p:cNvSpPr txBox="1"/>
          <p:nvPr/>
        </p:nvSpPr>
        <p:spPr>
          <a:xfrm>
            <a:off x="6932257" y="1534587"/>
            <a:ext cx="3797751" cy="14321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lnSpc>
                <a:spcPct val="150000"/>
              </a:lnSpc>
              <a:defRPr>
                <a:solidFill>
                  <a:srgbClr val="2C2E3C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Chữ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T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hoa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được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viết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bởi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mấy</a:t>
            </a: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 </a:t>
            </a:r>
            <a:r>
              <a:rPr kumimoji="0" lang="en-GB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nét</a:t>
            </a:r>
            <a:r>
              <a:rPr kumimoji="0" lang="en-GB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6096E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Roboto Condensed"/>
              </a:rPr>
              <a:t>? </a:t>
            </a:r>
            <a:endParaRPr kumimoji="0" lang="en-GB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6096E6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Roboto Condense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87C53-4EFB-C93C-4469-63F50EAFF7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2480" t="13724" r="22886" b="12880"/>
          <a:stretch/>
        </p:blipFill>
        <p:spPr>
          <a:xfrm>
            <a:off x="1643169" y="1789612"/>
            <a:ext cx="3092436" cy="3115814"/>
          </a:xfrm>
          <a:prstGeom prst="rect">
            <a:avLst/>
          </a:prstGeom>
        </p:spPr>
      </p:pic>
      <p:sp>
        <p:nvSpPr>
          <p:cNvPr id="4" name="文本框 20">
            <a:extLst>
              <a:ext uri="{FF2B5EF4-FFF2-40B4-BE49-F238E27FC236}">
                <a16:creationId xmlns:a16="http://schemas.microsoft.com/office/drawing/2014/main" id="{C477A0CD-7B66-D4D1-E173-88B6430FD128}"/>
              </a:ext>
            </a:extLst>
          </p:cNvPr>
          <p:cNvSpPr txBox="1"/>
          <p:nvPr/>
        </p:nvSpPr>
        <p:spPr>
          <a:xfrm>
            <a:off x="3990400" y="507946"/>
            <a:ext cx="407211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sng" strike="noStrike" kern="1200" cap="none" spc="0" normalizeH="0" baseline="0" noProof="0" dirty="0" err="1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Chữ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h</a:t>
            </a:r>
            <a:r>
              <a:rPr kumimoji="0" lang="el-GR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Ξ</a:t>
            </a:r>
            <a:r>
              <a:rPr kumimoji="0" lang="en-US" altLang="zh-CN" sz="3600" b="1" i="0" u="sng" strike="noStrike" kern="1200" cap="none" spc="0" normalizeH="0" noProof="0" dirty="0">
                <a:ln>
                  <a:solidFill>
                    <a:srgbClr val="5299DB"/>
                  </a:solidFill>
                </a:ln>
                <a:solidFill>
                  <a:srgbClr val="3D6CC7"/>
                </a:solidFill>
                <a:effectLst/>
                <a:uLnTx/>
                <a:uFillTx/>
                <a:latin typeface="HP001 4 hàng" panose="020B0603050302020204" pitchFamily="34" charset="0"/>
                <a:ea typeface="字魂17号-萌趣果冻体" panose="02000000000000000000" pitchFamily="2" charset="-122"/>
                <a:cs typeface="Yuanti SC" charset="-122"/>
                <a:sym typeface="字魂17号-萌趣果冻体" panose="02000000000000000000" pitchFamily="2" charset="-122"/>
              </a:rPr>
              <a:t> T</a:t>
            </a:r>
            <a:endParaRPr kumimoji="0" lang="zh-CN" altLang="en-US" sz="3600" b="1" i="0" u="sng" strike="noStrike" kern="1200" cap="none" spc="0" normalizeH="0" baseline="0" noProof="0" dirty="0">
              <a:ln>
                <a:solidFill>
                  <a:srgbClr val="5299DB"/>
                </a:solidFill>
              </a:ln>
              <a:solidFill>
                <a:srgbClr val="3D6CC7"/>
              </a:solidFill>
              <a:effectLst/>
              <a:uLnTx/>
              <a:uFillTx/>
              <a:latin typeface="HP001 4 hàng" panose="020B0603050302020204" pitchFamily="34" charset="0"/>
              <a:ea typeface="字魂17号-萌趣果冻体" panose="02000000000000000000" pitchFamily="2" charset="-122"/>
              <a:cs typeface="Yuanti SC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8621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9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DEFF"/>
      </a:accent1>
      <a:accent2>
        <a:srgbClr val="5299DB"/>
      </a:accent2>
      <a:accent3>
        <a:srgbClr val="A3DEFF"/>
      </a:accent3>
      <a:accent4>
        <a:srgbClr val="5299DB"/>
      </a:accent4>
      <a:accent5>
        <a:srgbClr val="A3DEFF"/>
      </a:accent5>
      <a:accent6>
        <a:srgbClr val="5299DB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566</Words>
  <Application>Microsoft Office PowerPoint</Application>
  <PresentationFormat>Widescreen</PresentationFormat>
  <Paragraphs>110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等线</vt:lpstr>
      <vt:lpstr>等线 Light</vt:lpstr>
      <vt:lpstr>Arial</vt:lpstr>
      <vt:lpstr>Arial-Rounded</vt:lpstr>
      <vt:lpstr>Calibri</vt:lpstr>
      <vt:lpstr>Calibri Light</vt:lpstr>
      <vt:lpstr>Dreaming Outloud Script Pro</vt:lpstr>
      <vt:lpstr>HP001 4 hàng</vt:lpstr>
      <vt:lpstr>iCiel Cadena</vt:lpstr>
      <vt:lpstr>iekie tongquti</vt:lpstr>
      <vt:lpstr>Times New Roman</vt:lpstr>
      <vt:lpstr>字魂17号-萌趣果冻体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Hà Nguyễn Thị Thu</cp:lastModifiedBy>
  <cp:revision>56</cp:revision>
  <dcterms:created xsi:type="dcterms:W3CDTF">2019-10-30T03:18:12Z</dcterms:created>
  <dcterms:modified xsi:type="dcterms:W3CDTF">2023-03-12T15:14:14Z</dcterms:modified>
</cp:coreProperties>
</file>