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75" r:id="rId2"/>
    <p:sldId id="453" r:id="rId3"/>
    <p:sldId id="454" r:id="rId4"/>
    <p:sldId id="324" r:id="rId5"/>
    <p:sldId id="455" r:id="rId6"/>
    <p:sldId id="456" r:id="rId7"/>
    <p:sldId id="443" r:id="rId8"/>
    <p:sldId id="458" r:id="rId9"/>
    <p:sldId id="445" r:id="rId10"/>
    <p:sldId id="444" r:id="rId11"/>
    <p:sldId id="431" r:id="rId12"/>
    <p:sldId id="457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2BE"/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744" y="10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B99F87-ABE2-FE25-419A-9091EE57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753DAA-CAF5-1FDD-28B6-3AC799673A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124" y="1068806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1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8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1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CEEA49-E470-6D7C-4FDB-2A52BE215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6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C9594A1-1184-EE5E-7250-E0BACDD34411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382335F-7E46-6F42-09FA-A637CF25ABD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216" y="25400"/>
            <a:ext cx="1030422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4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" y="35805"/>
            <a:ext cx="16128708" cy="90723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6" y="1721427"/>
            <a:ext cx="10854501" cy="6040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75396" y="5244059"/>
            <a:ext cx="11325856" cy="37391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49" y="1116147"/>
            <a:ext cx="1731141" cy="17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971332" y="6520963"/>
            <a:ext cx="6107777" cy="1351441"/>
          </a:xfrm>
          <a:prstGeom prst="rect">
            <a:avLst/>
          </a:prstGeom>
          <a:noFill/>
        </p:spPr>
        <p:txBody>
          <a:bodyPr wrap="none" lIns="120816" tIns="60411" rIns="120816" bIns="60411">
            <a:spAutoFit/>
          </a:bodyPr>
          <a:lstStyle/>
          <a:p>
            <a:pPr algn="ctr">
              <a:defRPr/>
            </a:pPr>
            <a:r>
              <a:rPr lang="en-US" sz="79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HĐTN</a:t>
            </a:r>
            <a:endParaRPr lang="vi-VN" sz="79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8349C362-738B-B263-BE0E-F02CC585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180" y="-1053892"/>
            <a:ext cx="14706600" cy="9830407"/>
          </a:xfrm>
          <a:prstGeom prst="rect">
            <a:avLst/>
          </a:prstGeo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B5B17339-0EBF-C1A3-B923-1429D49245D1}"/>
              </a:ext>
            </a:extLst>
          </p:cNvPr>
          <p:cNvSpPr txBox="1"/>
          <p:nvPr/>
        </p:nvSpPr>
        <p:spPr>
          <a:xfrm rot="21178601">
            <a:off x="1865690" y="3630265"/>
            <a:ext cx="8828614" cy="2973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sẻ cảm xúc của em sau khi thực hiện xong kế hoạch.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B797F4-D310-5B18-9C17-A1190C49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19" y="2667000"/>
            <a:ext cx="7132417" cy="56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63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BBB84F8-C680-B8E6-A178-2845B79FC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81" y="0"/>
            <a:ext cx="9386463" cy="940760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EA581BE-05D0-717F-7668-FAB5A5A4F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53" y="3124200"/>
            <a:ext cx="6248461" cy="221674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3BE0350-93BF-E1A4-D4C7-39BC15A69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362201"/>
            <a:ext cx="4743525" cy="54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D383A14-F25C-4AEA-37C0-73FDDCA76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3C92FA1-67A5-E9BE-F696-7052573A7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1DCD704-C8CE-2F56-68AC-9F6B9FF54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8EB2DC6-3BD0-CDE5-71BF-0F502B8A3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9103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13519" y="6967583"/>
            <a:ext cx="13264216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Times New Roman" pitchFamily="18" charset="0"/>
              </a:rPr>
              <a:t>Kết quả thực hiện kế hoạch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Anastasia" panose="020B0606040200020203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706CFC3-E152-803E-5A0A-86F8ABD9D26C}"/>
              </a:ext>
            </a:extLst>
          </p:cNvPr>
          <p:cNvSpPr txBox="1"/>
          <p:nvPr/>
        </p:nvSpPr>
        <p:spPr>
          <a:xfrm>
            <a:off x="4252119" y="47244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27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366625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LỚP</a:t>
            </a:r>
          </a:p>
        </p:txBody>
      </p:sp>
    </p:spTree>
    <p:extLst>
      <p:ext uri="{BB962C8B-B14F-4D97-AF65-F5344CB8AC3E}">
        <p14:creationId xmlns:p14="http://schemas.microsoft.com/office/powerpoint/2010/main" val="1216257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hiết bị điện tử, màn hình&#10;&#10;Mô tả được tạo tự động">
            <a:extLst>
              <a:ext uri="{FF2B5EF4-FFF2-40B4-BE49-F238E27FC236}">
                <a16:creationId xmlns:a16="http://schemas.microsoft.com/office/drawing/2014/main" id="{80248D10-D5A8-DE7B-AB66-C3F34770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41" y="1083733"/>
            <a:ext cx="14516533" cy="737751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4442135-C90C-BB38-AD24-2DDE188443E8}"/>
              </a:ext>
            </a:extLst>
          </p:cNvPr>
          <p:cNvSpPr txBox="1"/>
          <p:nvPr/>
        </p:nvSpPr>
        <p:spPr>
          <a:xfrm>
            <a:off x="4212044" y="298419"/>
            <a:ext cx="8441831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D6FF61"/>
                </a:solidFill>
                <a:effectLst>
                  <a:outerShdw dist="38100" dir="2700000" algn="tl" rotWithShape="0">
                    <a:srgbClr val="00B050"/>
                  </a:outerShdw>
                </a:effectLst>
                <a:uLnTx/>
                <a:uFillTx/>
                <a:latin typeface="SVN-Kitten" pitchFamily="50" charset="-93"/>
                <a:ea typeface="+mn-ea"/>
                <a:cs typeface="+mn-cs"/>
              </a:rPr>
              <a:t>Sinh hoạt chủ điểm</a:t>
            </a:r>
            <a:endParaRPr kumimoji="0" lang="vi-VN" sz="5689" b="1" i="0" u="none" strike="noStrike" kern="1200" cap="none" spc="0" normalizeH="0" baseline="0" noProof="0">
              <a:ln w="6600">
                <a:solidFill>
                  <a:srgbClr val="00B050"/>
                </a:solidFill>
                <a:prstDash val="solid"/>
              </a:ln>
              <a:solidFill>
                <a:srgbClr val="D6FF61"/>
              </a:solidFill>
              <a:effectLst>
                <a:outerShdw dist="38100" dir="2700000" algn="tl" rotWithShape="0">
                  <a:srgbClr val="00B050"/>
                </a:outerShdw>
              </a:effectLst>
              <a:uLnTx/>
              <a:uFillTx/>
              <a:latin typeface="SVN-Kitten" pitchFamily="50" charset="-93"/>
              <a:ea typeface="+mn-ea"/>
              <a:cs typeface="+mn-cs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3BD21A3-74CA-26BE-8A77-096227EF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" y="7778496"/>
            <a:ext cx="16256000" cy="1365504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872EC388-456D-9D93-DB04-531D55B26FF6}"/>
              </a:ext>
            </a:extLst>
          </p:cNvPr>
          <p:cNvSpPr txBox="1"/>
          <p:nvPr/>
        </p:nvSpPr>
        <p:spPr>
          <a:xfrm>
            <a:off x="4243652" y="2160410"/>
            <a:ext cx="7202311" cy="4469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Cảm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nghĩ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của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về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lớp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học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thân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C0A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thiện</a:t>
            </a:r>
            <a:endParaRPr kumimoji="0" lang="vi-VN" sz="7111" b="1" i="0" u="none" strike="noStrike" kern="1200" cap="none" spc="0" normalizeH="0" baseline="0" noProof="0">
              <a:ln w="6600">
                <a:solidFill>
                  <a:srgbClr val="0070C0"/>
                </a:solidFill>
                <a:prstDash val="solid"/>
              </a:ln>
              <a:solidFill>
                <a:srgbClr val="FF7C0A"/>
              </a:solidFill>
              <a:effectLst>
                <a:outerShdw dist="38100" dir="2700000" algn="tl" rotWithShape="0">
                  <a:srgbClr val="DAEDEF">
                    <a:lumMod val="75000"/>
                  </a:srgbClr>
                </a:outerShdw>
              </a:effectLst>
              <a:uLnTx/>
              <a:uFillTx/>
              <a:latin typeface="SVN-Kitten" pitchFamily="50" charset="-93"/>
              <a:ea typeface="+mn-ea"/>
              <a:cs typeface="+mn-cs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8BAF29-910F-F963-650F-6477B71D2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524" y="3519936"/>
            <a:ext cx="6278119" cy="53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46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Chủ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ĐỀ</a:t>
            </a:r>
          </a:p>
        </p:txBody>
      </p:sp>
    </p:spTree>
    <p:extLst>
      <p:ext uri="{BB962C8B-B14F-4D97-AF65-F5344CB8AC3E}">
        <p14:creationId xmlns:p14="http://schemas.microsoft.com/office/powerpoint/2010/main" val="3935710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156B23A-9EFC-50A7-9C77-75A6F1212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4" name="Hình ảnh 3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C0ED5045-0EDB-9D6C-FBDA-D19270B85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F2C5BEA-6BF8-0255-1775-16DA8C12C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555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23120" y="457200"/>
            <a:ext cx="146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sẻ những việc em đã làm để giữ gìn nhà cửa sạch đẹp.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CEAC7-8307-D35C-5D42-298A43D65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45"/>
          <a:stretch/>
        </p:blipFill>
        <p:spPr>
          <a:xfrm>
            <a:off x="823118" y="1713131"/>
            <a:ext cx="8660344" cy="4546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B6C0C8-8D55-FE34-072B-5DC36A67008E}"/>
              </a:ext>
            </a:extLst>
          </p:cNvPr>
          <p:cNvSpPr txBox="1"/>
          <p:nvPr/>
        </p:nvSpPr>
        <p:spPr>
          <a:xfrm>
            <a:off x="823120" y="1066800"/>
            <a:ext cx="146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 điều em học được từ chia sẻ của các bạn.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4EED50FA-64E3-F61E-256A-ED4C13378DCD}"/>
              </a:ext>
            </a:extLst>
          </p:cNvPr>
          <p:cNvGrpSpPr/>
          <p:nvPr/>
        </p:nvGrpSpPr>
        <p:grpSpPr>
          <a:xfrm>
            <a:off x="7986835" y="4436695"/>
            <a:ext cx="7466685" cy="4250105"/>
            <a:chOff x="-645552" y="4535782"/>
            <a:chExt cx="7466685" cy="4250105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234777D4-B33B-92A2-5AB7-1B4A3F17E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5552" y="4535782"/>
              <a:ext cx="5318919" cy="4250105"/>
            </a:xfrm>
            <a:prstGeom prst="rect">
              <a:avLst/>
            </a:prstGeom>
          </p:spPr>
        </p:pic>
        <p:sp>
          <p:nvSpPr>
            <p:cNvPr id="13" name="Bong bóng Ý nghĩ: Hình đám mây 12">
              <a:extLst>
                <a:ext uri="{FF2B5EF4-FFF2-40B4-BE49-F238E27FC236}">
                  <a16:creationId xmlns:a16="http://schemas.microsoft.com/office/drawing/2014/main" id="{4E05B309-A7C1-F2B5-F784-79F576A1EA0B}"/>
                </a:ext>
              </a:extLst>
            </p:cNvPr>
            <p:cNvSpPr/>
            <p:nvPr/>
          </p:nvSpPr>
          <p:spPr>
            <a:xfrm>
              <a:off x="3744804" y="5403918"/>
              <a:ext cx="3076329" cy="1754326"/>
            </a:xfrm>
            <a:prstGeom prst="cloudCallout">
              <a:avLst>
                <a:gd name="adj1" fmla="val -72278"/>
                <a:gd name="adj2" fmla="val 1882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CCAE7C1-3B7F-29E7-26C0-47B2A424D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76654B-57D2-21EE-6E61-47CE6ADDF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536E6D6-ADAA-BBB3-4894-6657A3CA3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518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36256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ọn Nhà Đón Tết Với 28 Mẹo Vặt Nhanh Gọn Và Sạch Sẽ – bTaskee">
            <a:extLst>
              <a:ext uri="{FF2B5EF4-FFF2-40B4-BE49-F238E27FC236}">
                <a16:creationId xmlns:a16="http://schemas.microsoft.com/office/drawing/2014/main" id="{9EC29B76-C6D4-9594-FC7D-10389C63D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8" y="2729296"/>
            <a:ext cx="4661472" cy="36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ạy trẻ cách gấp quần áo siêu đơn giản chỉ với một miếng bìa cát tông">
            <a:extLst>
              <a:ext uri="{FF2B5EF4-FFF2-40B4-BE49-F238E27FC236}">
                <a16:creationId xmlns:a16="http://schemas.microsoft.com/office/drawing/2014/main" id="{BC27AC22-12D4-7B98-DBE8-6987B3BA7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58" y="2723762"/>
            <a:ext cx="4861432" cy="37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 công việc nhà mẹ hãy kêu gọi sự trợ giúp của trẻ">
            <a:extLst>
              <a:ext uri="{FF2B5EF4-FFF2-40B4-BE49-F238E27FC236}">
                <a16:creationId xmlns:a16="http://schemas.microsoft.com/office/drawing/2014/main" id="{56E252E1-F8CD-4028-B401-BE42420D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027" y="2729296"/>
            <a:ext cx="4654474" cy="36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230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10757</TotalTime>
  <Words>94</Words>
  <Application>Microsoft Office PowerPoint</Application>
  <PresentationFormat>Custom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AvantGarde</vt:lpstr>
      <vt:lpstr>HP-087</vt:lpstr>
      <vt:lpstr>SVN-Anastasia</vt:lpstr>
      <vt:lpstr>SVN-Kitten</vt:lpstr>
      <vt:lpstr>SVN-Ziclets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Hà Nguyễn Thị Thu</cp:lastModifiedBy>
  <cp:revision>1203</cp:revision>
  <dcterms:created xsi:type="dcterms:W3CDTF">2008-09-09T22:52:10Z</dcterms:created>
  <dcterms:modified xsi:type="dcterms:W3CDTF">2023-03-19T09:10:41Z</dcterms:modified>
  <cp:category>9Slide.vn</cp:category>
</cp:coreProperties>
</file>