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784" r:id="rId2"/>
  </p:sldMasterIdLst>
  <p:notesMasterIdLst>
    <p:notesMasterId r:id="rId17"/>
  </p:notesMasterIdLst>
  <p:sldIdLst>
    <p:sldId id="357" r:id="rId3"/>
    <p:sldId id="358" r:id="rId4"/>
    <p:sldId id="326" r:id="rId5"/>
    <p:sldId id="373" r:id="rId6"/>
    <p:sldId id="386" r:id="rId7"/>
    <p:sldId id="388" r:id="rId8"/>
    <p:sldId id="387" r:id="rId9"/>
    <p:sldId id="389" r:id="rId10"/>
    <p:sldId id="390" r:id="rId11"/>
    <p:sldId id="391" r:id="rId12"/>
    <p:sldId id="392" r:id="rId13"/>
    <p:sldId id="393" r:id="rId14"/>
    <p:sldId id="394" r:id="rId15"/>
    <p:sldId id="362" r:id="rId16"/>
  </p:sldIdLst>
  <p:sldSz cx="9144000" cy="5143500" type="screen16x9"/>
  <p:notesSz cx="9144000" cy="6858000"/>
  <p:defaultText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CC00"/>
    <a:srgbClr val="0000FF"/>
    <a:srgbClr val="CC0066"/>
    <a:srgbClr val="FFDCD1"/>
    <a:srgbClr val="FF6600"/>
    <a:srgbClr val="FF0066"/>
    <a:srgbClr val="CCFF99"/>
    <a:srgbClr val="FF9900"/>
    <a:srgbClr val="FF8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12" autoAdjust="0"/>
  </p:normalViewPr>
  <p:slideViewPr>
    <p:cSldViewPr>
      <p:cViewPr varScale="1">
        <p:scale>
          <a:sx n="68" d="100"/>
          <a:sy n="68" d="100"/>
        </p:scale>
        <p:origin x="1240" y="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18341AE-3F2E-4E5F-B65F-5EC7D4EB39FF}" type="datetimeFigureOut">
              <a:rPr lang="en-US" smtClean="0"/>
              <a:t>3/19/2023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F6F0888-38D5-48F9-AB57-F085C2594403}" type="slidenum">
              <a:rPr lang="en-US" smtClean="0"/>
              <a:t>‹#›</a:t>
            </a:fld>
            <a:endParaRPr lang="en-US"/>
          </a:p>
        </p:txBody>
      </p:sp>
    </p:spTree>
    <p:extLst>
      <p:ext uri="{BB962C8B-B14F-4D97-AF65-F5344CB8AC3E}">
        <p14:creationId xmlns:p14="http://schemas.microsoft.com/office/powerpoint/2010/main" val="242757941"/>
      </p:ext>
    </p:extLst>
  </p:cSld>
  <p:clrMap bg1="lt1" tx1="dk1" bg2="lt2" tx2="dk2" accent1="accent1" accent2="accent2" accent3="accent3" accent4="accent4" accent5="accent5" accent6="accent6" hlink="hlink" folHlink="folHlink"/>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pPr eaLnBrk="1" hangingPunct="1">
              <a:spcBef>
                <a:spcPct val="0"/>
              </a:spcBef>
            </a:pPr>
            <a:endParaRPr lang="vi-VN" altLang="vi-VN" dirty="0"/>
          </a:p>
        </p:txBody>
      </p:sp>
      <p:sp>
        <p:nvSpPr>
          <p:cNvPr id="624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B77331A4-9685-4234-ADF3-904A36B3F12B}" type="slidenum">
              <a:rPr lang="vi-VN" altLang="vi-VN">
                <a:solidFill>
                  <a:prstClr val="black"/>
                </a:solidFill>
              </a:rPr>
              <a:pPr/>
              <a:t>1</a:t>
            </a:fld>
            <a:endParaRPr lang="vi-VN" altLang="vi-VN">
              <a:solidFill>
                <a:prstClr val="black"/>
              </a:solidFill>
            </a:endParaRPr>
          </a:p>
        </p:txBody>
      </p:sp>
    </p:spTree>
    <p:extLst>
      <p:ext uri="{BB962C8B-B14F-4D97-AF65-F5344CB8AC3E}">
        <p14:creationId xmlns:p14="http://schemas.microsoft.com/office/powerpoint/2010/main" val="40248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12</a:t>
            </a:fld>
            <a:endParaRPr lang="en-US"/>
          </a:p>
        </p:txBody>
      </p:sp>
    </p:spTree>
    <p:extLst>
      <p:ext uri="{BB962C8B-B14F-4D97-AF65-F5344CB8AC3E}">
        <p14:creationId xmlns:p14="http://schemas.microsoft.com/office/powerpoint/2010/main" val="786221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13</a:t>
            </a:fld>
            <a:endParaRPr lang="en-US"/>
          </a:p>
        </p:txBody>
      </p:sp>
    </p:spTree>
    <p:extLst>
      <p:ext uri="{BB962C8B-B14F-4D97-AF65-F5344CB8AC3E}">
        <p14:creationId xmlns:p14="http://schemas.microsoft.com/office/powerpoint/2010/main" val="1310378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t>14</a:t>
            </a:fld>
            <a:endParaRPr lang="en-US"/>
          </a:p>
        </p:txBody>
      </p:sp>
    </p:spTree>
    <p:extLst>
      <p:ext uri="{BB962C8B-B14F-4D97-AF65-F5344CB8AC3E}">
        <p14:creationId xmlns:p14="http://schemas.microsoft.com/office/powerpoint/2010/main" val="19790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pPr eaLnBrk="1" hangingPunct="1">
              <a:spcBef>
                <a:spcPct val="0"/>
              </a:spcBef>
            </a:pPr>
            <a:endParaRPr lang="vi-VN" altLang="vi-VN" dirty="0"/>
          </a:p>
        </p:txBody>
      </p:sp>
      <p:sp>
        <p:nvSpPr>
          <p:cNvPr id="604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D57E424A-CB33-47D6-85BD-8D04D88B7AD5}" type="slidenum">
              <a:rPr lang="vi-VN" altLang="vi-VN">
                <a:solidFill>
                  <a:prstClr val="black"/>
                </a:solidFill>
              </a:rPr>
              <a:pPr/>
              <a:t>2</a:t>
            </a:fld>
            <a:endParaRPr lang="vi-VN" altLang="vi-VN">
              <a:solidFill>
                <a:prstClr val="black"/>
              </a:solidFill>
            </a:endParaRPr>
          </a:p>
        </p:txBody>
      </p:sp>
    </p:spTree>
    <p:extLst>
      <p:ext uri="{BB962C8B-B14F-4D97-AF65-F5344CB8AC3E}">
        <p14:creationId xmlns:p14="http://schemas.microsoft.com/office/powerpoint/2010/main" val="148156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4091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660AEB15-B0D4-49CA-A138-10A793C6CC4D}" type="slidenum">
              <a:rPr lang="zh-CN" altLang="en-US" smtClean="0">
                <a:solidFill>
                  <a:prstClr val="black"/>
                </a:solidFill>
                <a:latin typeface="等线" panose="020F0502020204030204"/>
              </a:rPr>
              <a:pPr>
                <a:defRPr/>
              </a:pPr>
              <a:t>5</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512726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EB0E6-718A-4997-8353-460D75188E4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616928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92250" y="914400"/>
            <a:ext cx="8128000" cy="4572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E954429-0863-40F1-AB94-558DE897B448}" type="slidenum">
              <a:rPr lang="zh-CN" altLang="en-US" smtClean="0">
                <a:solidFill>
                  <a:prstClr val="black"/>
                </a:solidFill>
              </a:rPr>
              <a:pPr>
                <a:defRPr/>
              </a:pPr>
              <a:t>8</a:t>
            </a:fld>
            <a:endParaRPr lang="zh-CN" altLang="en-US">
              <a:solidFill>
                <a:prstClr val="black"/>
              </a:solidFill>
            </a:endParaRPr>
          </a:p>
        </p:txBody>
      </p:sp>
    </p:spTree>
    <p:extLst>
      <p:ext uri="{BB962C8B-B14F-4D97-AF65-F5344CB8AC3E}">
        <p14:creationId xmlns:p14="http://schemas.microsoft.com/office/powerpoint/2010/main" val="32129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9261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F2464BC-8EEA-466C-A521-A5F3AC6D1C83}" type="slidenum">
              <a:rPr lang="en-US" smtClean="0"/>
              <a:t>10</a:t>
            </a:fld>
            <a:endParaRPr lang="en-US"/>
          </a:p>
        </p:txBody>
      </p:sp>
    </p:spTree>
    <p:extLst>
      <p:ext uri="{BB962C8B-B14F-4D97-AF65-F5344CB8AC3E}">
        <p14:creationId xmlns:p14="http://schemas.microsoft.com/office/powerpoint/2010/main" val="233356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11</a:t>
            </a:fld>
            <a:endParaRPr lang="en-US"/>
          </a:p>
        </p:txBody>
      </p:sp>
    </p:spTree>
    <p:extLst>
      <p:ext uri="{BB962C8B-B14F-4D97-AF65-F5344CB8AC3E}">
        <p14:creationId xmlns:p14="http://schemas.microsoft.com/office/powerpoint/2010/main" val="2630044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75" indent="0" algn="ctr">
              <a:buNone/>
              <a:defRPr sz="1500"/>
            </a:lvl2pPr>
            <a:lvl3pPr marL="685749" indent="0" algn="ctr">
              <a:buNone/>
              <a:defRPr sz="140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AC0D899-AD96-468C-ACB2-A5FD7EBD320D}" type="datetimeFigureOut">
              <a:rPr lang="en-US">
                <a:solidFill>
                  <a:prstClr val="black">
                    <a:tint val="75000"/>
                  </a:prstClr>
                </a:solidFill>
              </a:rPr>
              <a:pPr>
                <a:def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7CF7A64-0A74-4001-973D-470F82400C76}" type="slidenum">
              <a:rPr lang="en-US" altLang="en-US"/>
              <a:pPr>
                <a:defRPr/>
              </a:pPr>
              <a:t>‹#›</a:t>
            </a:fld>
            <a:endParaRPr lang="en-US" altLang="en-US"/>
          </a:p>
        </p:txBody>
      </p:sp>
    </p:spTree>
    <p:extLst>
      <p:ext uri="{BB962C8B-B14F-4D97-AF65-F5344CB8AC3E}">
        <p14:creationId xmlns:p14="http://schemas.microsoft.com/office/powerpoint/2010/main" val="2660182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3BB5F86-EA17-4A02-AA90-B07D06B0BBBA}" type="datetimeFigureOut">
              <a:rPr lang="en-US">
                <a:solidFill>
                  <a:prstClr val="black">
                    <a:tint val="75000"/>
                  </a:prstClr>
                </a:solidFill>
              </a:rPr>
              <a:pPr>
                <a:def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17132A7-1CE3-4D46-B12A-401E7C5AB694}" type="slidenum">
              <a:rPr lang="en-US" altLang="en-US"/>
              <a:pPr>
                <a:defRPr/>
              </a:pPr>
              <a:t>‹#›</a:t>
            </a:fld>
            <a:endParaRPr lang="en-US" altLang="en-US"/>
          </a:p>
        </p:txBody>
      </p:sp>
    </p:spTree>
    <p:extLst>
      <p:ext uri="{BB962C8B-B14F-4D97-AF65-F5344CB8AC3E}">
        <p14:creationId xmlns:p14="http://schemas.microsoft.com/office/powerpoint/2010/main" val="1657269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7"/>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5EA331B-7781-4022-BC49-09646FA885DC}" type="datetimeFigureOut">
              <a:rPr lang="en-US">
                <a:solidFill>
                  <a:prstClr val="black">
                    <a:tint val="75000"/>
                  </a:prstClr>
                </a:solidFill>
              </a:rPr>
              <a:pPr>
                <a:def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03EDE14-1150-4C8D-9A04-F238092A3ED6}" type="slidenum">
              <a:rPr lang="en-US" altLang="en-US"/>
              <a:pPr>
                <a:defRPr/>
              </a:pPr>
              <a:t>‹#›</a:t>
            </a:fld>
            <a:endParaRPr lang="en-US" altLang="en-US"/>
          </a:p>
        </p:txBody>
      </p:sp>
    </p:spTree>
    <p:extLst>
      <p:ext uri="{BB962C8B-B14F-4D97-AF65-F5344CB8AC3E}">
        <p14:creationId xmlns:p14="http://schemas.microsoft.com/office/powerpoint/2010/main" val="1204410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616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50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1"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788"/>
            </a:lvl1pPr>
            <a:lvl2pPr lvl="1">
              <a:spcBef>
                <a:spcPts val="0"/>
              </a:spcBef>
              <a:spcAft>
                <a:spcPts val="0"/>
              </a:spcAft>
              <a:buSzPts val="4800"/>
              <a:buNone/>
              <a:defRPr sz="4788"/>
            </a:lvl2pPr>
            <a:lvl3pPr lvl="2">
              <a:spcBef>
                <a:spcPts val="0"/>
              </a:spcBef>
              <a:spcAft>
                <a:spcPts val="0"/>
              </a:spcAft>
              <a:buSzPts val="4800"/>
              <a:buNone/>
              <a:defRPr sz="4788"/>
            </a:lvl3pPr>
            <a:lvl4pPr lvl="3">
              <a:spcBef>
                <a:spcPts val="0"/>
              </a:spcBef>
              <a:spcAft>
                <a:spcPts val="0"/>
              </a:spcAft>
              <a:buSzPts val="4800"/>
              <a:buNone/>
              <a:defRPr sz="4788"/>
            </a:lvl4pPr>
            <a:lvl5pPr lvl="4">
              <a:spcBef>
                <a:spcPts val="0"/>
              </a:spcBef>
              <a:spcAft>
                <a:spcPts val="0"/>
              </a:spcAft>
              <a:buSzPts val="4800"/>
              <a:buNone/>
              <a:defRPr sz="4788"/>
            </a:lvl5pPr>
            <a:lvl6pPr lvl="5">
              <a:spcBef>
                <a:spcPts val="0"/>
              </a:spcBef>
              <a:spcAft>
                <a:spcPts val="0"/>
              </a:spcAft>
              <a:buSzPts val="4800"/>
              <a:buNone/>
              <a:defRPr sz="4788"/>
            </a:lvl6pPr>
            <a:lvl7pPr lvl="6">
              <a:spcBef>
                <a:spcPts val="0"/>
              </a:spcBef>
              <a:spcAft>
                <a:spcPts val="0"/>
              </a:spcAft>
              <a:buSzPts val="4800"/>
              <a:buNone/>
              <a:defRPr sz="4788"/>
            </a:lvl7pPr>
            <a:lvl8pPr lvl="7">
              <a:spcBef>
                <a:spcPts val="0"/>
              </a:spcBef>
              <a:spcAft>
                <a:spcPts val="0"/>
              </a:spcAft>
              <a:buSzPts val="4800"/>
              <a:buNone/>
              <a:defRPr sz="4788"/>
            </a:lvl8pPr>
            <a:lvl9pPr lvl="8">
              <a:spcBef>
                <a:spcPts val="0"/>
              </a:spcBef>
              <a:spcAft>
                <a:spcPts val="0"/>
              </a:spcAft>
              <a:buSzPts val="4800"/>
              <a:buNone/>
              <a:defRPr sz="4788"/>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7527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563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lIns="91436" tIns="45718" rIns="91436" bIns="45718"/>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lIns="91436" tIns="45718" rIns="91436" bIns="45718"/>
          <a:lstStyle>
            <a:lvl1pPr marL="0" indent="0" algn="ctr">
              <a:buNone/>
              <a:defRPr>
                <a:solidFill>
                  <a:schemeClr val="tx1">
                    <a:tint val="75000"/>
                  </a:schemeClr>
                </a:solidFill>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lIns="91436" tIns="45718" rIns="91436" bIns="45718"/>
          <a:lstStyle/>
          <a:p>
            <a:pPr defTabSz="685772"/>
            <a:fld id="{A7382727-81E7-4340-998F-746F54B7C561}" type="datetimeFigureOut">
              <a:rPr lang="en-US" smtClean="0">
                <a:solidFill>
                  <a:prstClr val="black"/>
                </a:solidFill>
              </a:rPr>
              <a:pPr defTabSz="685772"/>
              <a:t>3/19/2023</a:t>
            </a:fld>
            <a:endParaRPr lang="en-US">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91436" tIns="45718" rIns="91436" bIns="45718"/>
          <a:lstStyle/>
          <a:p>
            <a:pPr defTabSz="685772"/>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91436" tIns="45718" rIns="91436" bIns="45718"/>
          <a:lstStyle/>
          <a:p>
            <a:pPr defTabSz="685772"/>
            <a:fld id="{0ED50FDB-D70F-4F02-98D0-ADB2166F0204}" type="slidenum">
              <a:rPr lang="en-US" smtClean="0">
                <a:solidFill>
                  <a:prstClr val="black"/>
                </a:solidFill>
              </a:rPr>
              <a:pPr defTabSz="685772"/>
              <a:t>‹#›</a:t>
            </a:fld>
            <a:endParaRPr lang="en-US">
              <a:solidFill>
                <a:prstClr val="black"/>
              </a:solidFill>
            </a:endParaRPr>
          </a:p>
        </p:txBody>
      </p:sp>
    </p:spTree>
    <p:extLst>
      <p:ext uri="{BB962C8B-B14F-4D97-AF65-F5344CB8AC3E}">
        <p14:creationId xmlns:p14="http://schemas.microsoft.com/office/powerpoint/2010/main" val="3438009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91436" tIns="45718" rIns="91436" bIns="45718"/>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lIns="91436" tIns="45718" rIns="91436"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lIns="91436" tIns="45718" rIns="91436" bIns="45718"/>
          <a:lstStyle/>
          <a:p>
            <a:pPr defTabSz="685772"/>
            <a:fld id="{A7382727-81E7-4340-998F-746F54B7C561}" type="datetimeFigureOut">
              <a:rPr lang="en-US" smtClean="0">
                <a:solidFill>
                  <a:prstClr val="black"/>
                </a:solidFill>
              </a:rPr>
              <a:pPr defTabSz="685772"/>
              <a:t>3/19/2023</a:t>
            </a:fld>
            <a:endParaRPr lang="en-US">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91436" tIns="45718" rIns="91436" bIns="45718"/>
          <a:lstStyle/>
          <a:p>
            <a:pPr defTabSz="685772"/>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91436" tIns="45718" rIns="91436" bIns="45718"/>
          <a:lstStyle/>
          <a:p>
            <a:pPr defTabSz="685772"/>
            <a:fld id="{0ED50FDB-D70F-4F02-98D0-ADB2166F0204}" type="slidenum">
              <a:rPr lang="en-US" smtClean="0">
                <a:solidFill>
                  <a:prstClr val="black"/>
                </a:solidFill>
              </a:rPr>
              <a:pPr defTabSz="685772"/>
              <a:t>‹#›</a:t>
            </a:fld>
            <a:endParaRPr lang="en-US">
              <a:solidFill>
                <a:prstClr val="black"/>
              </a:solidFill>
            </a:endParaRPr>
          </a:p>
        </p:txBody>
      </p:sp>
    </p:spTree>
    <p:extLst>
      <p:ext uri="{BB962C8B-B14F-4D97-AF65-F5344CB8AC3E}">
        <p14:creationId xmlns:p14="http://schemas.microsoft.com/office/powerpoint/2010/main" val="2600428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3305176"/>
            <a:ext cx="7772400" cy="1021556"/>
          </a:xfrm>
          <a:prstGeom prst="rect">
            <a:avLst/>
          </a:prstGeom>
        </p:spPr>
        <p:txBody>
          <a:bodyPr lIns="91436" tIns="45718" rIns="91436" bIns="45718"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710" y="2180035"/>
            <a:ext cx="7772400" cy="1125140"/>
          </a:xfrm>
          <a:prstGeom prst="rect">
            <a:avLst/>
          </a:prstGeom>
        </p:spPr>
        <p:txBody>
          <a:bodyPr lIns="91436" tIns="45718" rIns="91436" bIns="45718" anchor="b"/>
          <a:lstStyle>
            <a:lvl1pPr marL="0" indent="0">
              <a:buNone/>
              <a:defRPr sz="1500">
                <a:solidFill>
                  <a:schemeClr val="tx1">
                    <a:tint val="75000"/>
                  </a:schemeClr>
                </a:solidFill>
              </a:defRPr>
            </a:lvl1pPr>
            <a:lvl2pPr marL="342887" indent="0">
              <a:buNone/>
              <a:defRPr sz="1350">
                <a:solidFill>
                  <a:schemeClr val="tx1">
                    <a:tint val="75000"/>
                  </a:schemeClr>
                </a:solidFill>
              </a:defRPr>
            </a:lvl2pPr>
            <a:lvl3pPr marL="685772" indent="0">
              <a:buNone/>
              <a:defRPr sz="1200">
                <a:solidFill>
                  <a:schemeClr val="tx1">
                    <a:tint val="75000"/>
                  </a:schemeClr>
                </a:solidFill>
              </a:defRPr>
            </a:lvl3pPr>
            <a:lvl4pPr marL="1028659" indent="0">
              <a:buNone/>
              <a:defRPr sz="1050">
                <a:solidFill>
                  <a:schemeClr val="tx1">
                    <a:tint val="75000"/>
                  </a:schemeClr>
                </a:solidFill>
              </a:defRPr>
            </a:lvl4pPr>
            <a:lvl5pPr marL="1371545" indent="0">
              <a:buNone/>
              <a:defRPr sz="1050">
                <a:solidFill>
                  <a:schemeClr val="tx1">
                    <a:tint val="75000"/>
                  </a:schemeClr>
                </a:solidFill>
              </a:defRPr>
            </a:lvl5pPr>
            <a:lvl6pPr marL="1714432" indent="0">
              <a:buNone/>
              <a:defRPr sz="1050">
                <a:solidFill>
                  <a:schemeClr val="tx1">
                    <a:tint val="75000"/>
                  </a:schemeClr>
                </a:solidFill>
              </a:defRPr>
            </a:lvl6pPr>
            <a:lvl7pPr marL="2057318" indent="0">
              <a:buNone/>
              <a:defRPr sz="1050">
                <a:solidFill>
                  <a:schemeClr val="tx1">
                    <a:tint val="75000"/>
                  </a:schemeClr>
                </a:solidFill>
              </a:defRPr>
            </a:lvl7pPr>
            <a:lvl8pPr marL="2400204" indent="0">
              <a:buNone/>
              <a:defRPr sz="1050">
                <a:solidFill>
                  <a:schemeClr val="tx1">
                    <a:tint val="75000"/>
                  </a:schemeClr>
                </a:solidFill>
              </a:defRPr>
            </a:lvl8pPr>
            <a:lvl9pPr marL="2743091"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lIns="91436" tIns="45718" rIns="91436" bIns="45718"/>
          <a:lstStyle/>
          <a:p>
            <a:pPr defTabSz="685772"/>
            <a:fld id="{A7382727-81E7-4340-998F-746F54B7C561}" type="datetimeFigureOut">
              <a:rPr lang="en-US" smtClean="0">
                <a:solidFill>
                  <a:prstClr val="black"/>
                </a:solidFill>
              </a:rPr>
              <a:pPr defTabSz="685772"/>
              <a:t>3/19/2023</a:t>
            </a:fld>
            <a:endParaRPr lang="en-US">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91436" tIns="45718" rIns="91436" bIns="45718"/>
          <a:lstStyle/>
          <a:p>
            <a:pPr defTabSz="685772"/>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91436" tIns="45718" rIns="91436" bIns="45718"/>
          <a:lstStyle/>
          <a:p>
            <a:pPr defTabSz="685772"/>
            <a:fld id="{0ED50FDB-D70F-4F02-98D0-ADB2166F0204}" type="slidenum">
              <a:rPr lang="en-US" smtClean="0">
                <a:solidFill>
                  <a:prstClr val="black"/>
                </a:solidFill>
              </a:rPr>
              <a:pPr defTabSz="685772"/>
              <a:t>‹#›</a:t>
            </a:fld>
            <a:endParaRPr lang="en-US">
              <a:solidFill>
                <a:prstClr val="black"/>
              </a:solidFill>
            </a:endParaRPr>
          </a:p>
        </p:txBody>
      </p:sp>
    </p:spTree>
    <p:extLst>
      <p:ext uri="{BB962C8B-B14F-4D97-AF65-F5344CB8AC3E}">
        <p14:creationId xmlns:p14="http://schemas.microsoft.com/office/powerpoint/2010/main" val="630936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91436" tIns="45718" rIns="91436" bIns="45718"/>
          <a:lstStyle/>
          <a:p>
            <a:r>
              <a:rPr lang="en-US"/>
              <a:t>Click to edit Master title style</a:t>
            </a:r>
          </a:p>
        </p:txBody>
      </p:sp>
      <p:sp>
        <p:nvSpPr>
          <p:cNvPr id="3" name="Content Placeholder 2"/>
          <p:cNvSpPr>
            <a:spLocks noGrp="1"/>
          </p:cNvSpPr>
          <p:nvPr>
            <p:ph sz="half" idx="1"/>
          </p:nvPr>
        </p:nvSpPr>
        <p:spPr>
          <a:xfrm>
            <a:off x="457200" y="1200151"/>
            <a:ext cx="4057650" cy="3394472"/>
          </a:xfrm>
          <a:prstGeom prst="rect">
            <a:avLst/>
          </a:prstGeom>
        </p:spPr>
        <p:txBody>
          <a:bodyPr lIns="91436" tIns="45718" rIns="91436" bIns="45718"/>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200151"/>
            <a:ext cx="4057650" cy="3394472"/>
          </a:xfrm>
          <a:prstGeom prst="rect">
            <a:avLst/>
          </a:prstGeom>
        </p:spPr>
        <p:txBody>
          <a:bodyPr lIns="91436" tIns="45718" rIns="91436" bIns="45718"/>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lIns="91436" tIns="45718" rIns="91436" bIns="45718"/>
          <a:lstStyle/>
          <a:p>
            <a:pPr defTabSz="685772"/>
            <a:fld id="{A7382727-81E7-4340-998F-746F54B7C561}" type="datetimeFigureOut">
              <a:rPr lang="en-US" smtClean="0">
                <a:solidFill>
                  <a:prstClr val="black"/>
                </a:solidFill>
              </a:rPr>
              <a:pPr defTabSz="685772"/>
              <a:t>3/19/2023</a:t>
            </a:fld>
            <a:endParaRPr lang="en-US">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lIns="91436" tIns="45718" rIns="91436" bIns="45718"/>
          <a:lstStyle/>
          <a:p>
            <a:pPr defTabSz="685772"/>
            <a:endParaRPr lang="en-U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lIns="91436" tIns="45718" rIns="91436" bIns="45718"/>
          <a:lstStyle/>
          <a:p>
            <a:pPr defTabSz="685772"/>
            <a:fld id="{0ED50FDB-D70F-4F02-98D0-ADB2166F0204}" type="slidenum">
              <a:rPr lang="en-US" smtClean="0">
                <a:solidFill>
                  <a:prstClr val="black"/>
                </a:solidFill>
              </a:rPr>
              <a:pPr defTabSz="685772"/>
              <a:t>‹#›</a:t>
            </a:fld>
            <a:endParaRPr lang="en-US">
              <a:solidFill>
                <a:prstClr val="black"/>
              </a:solidFill>
            </a:endParaRPr>
          </a:p>
        </p:txBody>
      </p:sp>
    </p:spTree>
    <p:extLst>
      <p:ext uri="{BB962C8B-B14F-4D97-AF65-F5344CB8AC3E}">
        <p14:creationId xmlns:p14="http://schemas.microsoft.com/office/powerpoint/2010/main" val="372203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D4E2D92-9D09-4508-957F-A0E22DB645C7}" type="datetimeFigureOut">
              <a:rPr lang="en-US">
                <a:solidFill>
                  <a:prstClr val="black">
                    <a:tint val="75000"/>
                  </a:prstClr>
                </a:solidFill>
              </a:rPr>
              <a:pPr>
                <a:def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A4579D4C-4A14-425A-BCC5-36F887F220B3}" type="slidenum">
              <a:rPr lang="en-US" altLang="en-US"/>
              <a:pPr>
                <a:defRPr/>
              </a:pPr>
              <a:t>‹#›</a:t>
            </a:fld>
            <a:endParaRPr lang="en-US" altLang="en-US"/>
          </a:p>
        </p:txBody>
      </p:sp>
    </p:spTree>
    <p:extLst>
      <p:ext uri="{BB962C8B-B14F-4D97-AF65-F5344CB8AC3E}">
        <p14:creationId xmlns:p14="http://schemas.microsoft.com/office/powerpoint/2010/main" val="1626469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91436" tIns="45718" rIns="91436" bIns="45718"/>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39791" cy="479822"/>
          </a:xfrm>
          <a:prstGeom prst="rect">
            <a:avLst/>
          </a:prstGeom>
        </p:spPr>
        <p:txBody>
          <a:bodyPr lIns="91436" tIns="45718" rIns="91436" bIns="45718" anchor="b"/>
          <a:lstStyle>
            <a:lvl1pPr marL="0" indent="0">
              <a:buNone/>
              <a:defRPr sz="1800"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39791" cy="2963466"/>
          </a:xfrm>
          <a:prstGeom prst="rect">
            <a:avLst/>
          </a:prstGeom>
        </p:spPr>
        <p:txBody>
          <a:bodyPr lIns="91436" tIns="45718" rIns="91436" bIns="45718"/>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28" y="1151335"/>
            <a:ext cx="4042172" cy="479822"/>
          </a:xfrm>
          <a:prstGeom prst="rect">
            <a:avLst/>
          </a:prstGeom>
        </p:spPr>
        <p:txBody>
          <a:bodyPr lIns="91436" tIns="45718" rIns="91436" bIns="45718" anchor="b"/>
          <a:lstStyle>
            <a:lvl1pPr marL="0" indent="0">
              <a:buNone/>
              <a:defRPr sz="1800"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4628" y="1631156"/>
            <a:ext cx="4042172" cy="2963466"/>
          </a:xfrm>
          <a:prstGeom prst="rect">
            <a:avLst/>
          </a:prstGeom>
        </p:spPr>
        <p:txBody>
          <a:bodyPr lIns="91436" tIns="45718" rIns="91436" bIns="45718"/>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lIns="91436" tIns="45718" rIns="91436" bIns="45718"/>
          <a:lstStyle/>
          <a:p>
            <a:pPr defTabSz="685772"/>
            <a:fld id="{A7382727-81E7-4340-998F-746F54B7C561}" type="datetimeFigureOut">
              <a:rPr lang="en-US" smtClean="0">
                <a:solidFill>
                  <a:prstClr val="black"/>
                </a:solidFill>
              </a:rPr>
              <a:pPr defTabSz="685772"/>
              <a:t>3/19/2023</a:t>
            </a:fld>
            <a:endParaRPr lang="en-US">
              <a:solidFill>
                <a:prstClr val="black"/>
              </a:solidFill>
            </a:endParaRPr>
          </a:p>
        </p:txBody>
      </p:sp>
      <p:sp>
        <p:nvSpPr>
          <p:cNvPr id="8" name="Footer Placeholder 7"/>
          <p:cNvSpPr>
            <a:spLocks noGrp="1"/>
          </p:cNvSpPr>
          <p:nvPr>
            <p:ph type="ftr" sz="quarter" idx="11"/>
          </p:nvPr>
        </p:nvSpPr>
        <p:spPr>
          <a:xfrm>
            <a:off x="3124200" y="4767264"/>
            <a:ext cx="2895600" cy="273844"/>
          </a:xfrm>
          <a:prstGeom prst="rect">
            <a:avLst/>
          </a:prstGeom>
        </p:spPr>
        <p:txBody>
          <a:bodyPr lIns="91436" tIns="45718" rIns="91436" bIns="45718"/>
          <a:lstStyle/>
          <a:p>
            <a:pPr defTabSz="685772"/>
            <a:endParaRPr lang="en-US">
              <a:solidFill>
                <a:prstClr val="black"/>
              </a:solidFill>
            </a:endParaRPr>
          </a:p>
        </p:txBody>
      </p:sp>
      <p:sp>
        <p:nvSpPr>
          <p:cNvPr id="9" name="Slide Number Placeholder 8"/>
          <p:cNvSpPr>
            <a:spLocks noGrp="1"/>
          </p:cNvSpPr>
          <p:nvPr>
            <p:ph type="sldNum" sz="quarter" idx="12"/>
          </p:nvPr>
        </p:nvSpPr>
        <p:spPr>
          <a:xfrm>
            <a:off x="6553200" y="4767264"/>
            <a:ext cx="2133600" cy="273844"/>
          </a:xfrm>
          <a:prstGeom prst="rect">
            <a:avLst/>
          </a:prstGeom>
        </p:spPr>
        <p:txBody>
          <a:bodyPr lIns="91436" tIns="45718" rIns="91436" bIns="45718"/>
          <a:lstStyle/>
          <a:p>
            <a:pPr defTabSz="685772"/>
            <a:fld id="{0ED50FDB-D70F-4F02-98D0-ADB2166F0204}" type="slidenum">
              <a:rPr lang="en-US" smtClean="0">
                <a:solidFill>
                  <a:prstClr val="black"/>
                </a:solidFill>
              </a:rPr>
              <a:pPr defTabSz="685772"/>
              <a:t>‹#›</a:t>
            </a:fld>
            <a:endParaRPr lang="en-US">
              <a:solidFill>
                <a:prstClr val="black"/>
              </a:solidFill>
            </a:endParaRPr>
          </a:p>
        </p:txBody>
      </p:sp>
    </p:spTree>
    <p:extLst>
      <p:ext uri="{BB962C8B-B14F-4D97-AF65-F5344CB8AC3E}">
        <p14:creationId xmlns:p14="http://schemas.microsoft.com/office/powerpoint/2010/main" val="2964978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91436" tIns="45718" rIns="91436" bIns="45718"/>
          <a:lstStyle/>
          <a:p>
            <a:r>
              <a:rPr lang="en-US"/>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lIns="91436" tIns="45718" rIns="91436" bIns="45718"/>
          <a:lstStyle/>
          <a:p>
            <a:pPr defTabSz="685772"/>
            <a:fld id="{A7382727-81E7-4340-998F-746F54B7C561}" type="datetimeFigureOut">
              <a:rPr lang="en-US" smtClean="0">
                <a:solidFill>
                  <a:prstClr val="black"/>
                </a:solidFill>
              </a:rPr>
              <a:pPr defTabSz="685772"/>
              <a:t>3/19/2023</a:t>
            </a:fld>
            <a:endParaRPr lang="en-US">
              <a:solidFill>
                <a:prstClr val="black"/>
              </a:solidFill>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lIns="91436" tIns="45718" rIns="91436" bIns="45718"/>
          <a:lstStyle/>
          <a:p>
            <a:pPr defTabSz="685772"/>
            <a:endParaRPr lang="en-US">
              <a:solidFill>
                <a:prstClr val="black"/>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lIns="91436" tIns="45718" rIns="91436" bIns="45718"/>
          <a:lstStyle/>
          <a:p>
            <a:pPr defTabSz="685772"/>
            <a:fld id="{0ED50FDB-D70F-4F02-98D0-ADB2166F0204}" type="slidenum">
              <a:rPr lang="en-US" smtClean="0">
                <a:solidFill>
                  <a:prstClr val="black"/>
                </a:solidFill>
              </a:rPr>
              <a:pPr defTabSz="685772"/>
              <a:t>‹#›</a:t>
            </a:fld>
            <a:endParaRPr lang="en-US">
              <a:solidFill>
                <a:prstClr val="black"/>
              </a:solidFill>
            </a:endParaRPr>
          </a:p>
        </p:txBody>
      </p:sp>
    </p:spTree>
    <p:extLst>
      <p:ext uri="{BB962C8B-B14F-4D97-AF65-F5344CB8AC3E}">
        <p14:creationId xmlns:p14="http://schemas.microsoft.com/office/powerpoint/2010/main" val="900396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lIns="91436" tIns="45718" rIns="91436" bIns="45718"/>
          <a:lstStyle/>
          <a:p>
            <a:pPr defTabSz="685772"/>
            <a:fld id="{A7382727-81E7-4340-998F-746F54B7C561}" type="datetimeFigureOut">
              <a:rPr lang="en-US" smtClean="0">
                <a:solidFill>
                  <a:prstClr val="black"/>
                </a:solidFill>
              </a:rPr>
              <a:pPr defTabSz="685772"/>
              <a:t>3/19/2023</a:t>
            </a:fld>
            <a:endParaRPr lang="en-US">
              <a:solidFill>
                <a:prstClr val="black"/>
              </a:solidFill>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lIns="91436" tIns="45718" rIns="91436" bIns="45718"/>
          <a:lstStyle/>
          <a:p>
            <a:pPr defTabSz="685772"/>
            <a:endParaRPr lang="en-US">
              <a:solidFill>
                <a:prstClr val="black"/>
              </a:solidFill>
            </a:endParaRPr>
          </a:p>
        </p:txBody>
      </p:sp>
      <p:sp>
        <p:nvSpPr>
          <p:cNvPr id="4" name="Slide Number Placeholder 3"/>
          <p:cNvSpPr>
            <a:spLocks noGrp="1"/>
          </p:cNvSpPr>
          <p:nvPr>
            <p:ph type="sldNum" sz="quarter" idx="12"/>
          </p:nvPr>
        </p:nvSpPr>
        <p:spPr>
          <a:xfrm>
            <a:off x="6553200" y="4767264"/>
            <a:ext cx="2133600" cy="273844"/>
          </a:xfrm>
          <a:prstGeom prst="rect">
            <a:avLst/>
          </a:prstGeom>
        </p:spPr>
        <p:txBody>
          <a:bodyPr lIns="91436" tIns="45718" rIns="91436" bIns="45718"/>
          <a:lstStyle/>
          <a:p>
            <a:pPr defTabSz="685772"/>
            <a:fld id="{0ED50FDB-D70F-4F02-98D0-ADB2166F0204}" type="slidenum">
              <a:rPr lang="en-US" smtClean="0">
                <a:solidFill>
                  <a:prstClr val="black"/>
                </a:solidFill>
              </a:rPr>
              <a:pPr defTabSz="685772"/>
              <a:t>‹#›</a:t>
            </a:fld>
            <a:endParaRPr lang="en-US">
              <a:solidFill>
                <a:prstClr val="black"/>
              </a:solidFill>
            </a:endParaRPr>
          </a:p>
        </p:txBody>
      </p:sp>
    </p:spTree>
    <p:extLst>
      <p:ext uri="{BB962C8B-B14F-4D97-AF65-F5344CB8AC3E}">
        <p14:creationId xmlns:p14="http://schemas.microsoft.com/office/powerpoint/2010/main" val="721721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710" cy="871538"/>
          </a:xfrm>
          <a:prstGeom prst="rect">
            <a:avLst/>
          </a:prstGeom>
        </p:spPr>
        <p:txBody>
          <a:bodyPr lIns="91436" tIns="45718" rIns="91436" bIns="45718"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448" y="204788"/>
            <a:ext cx="5111353" cy="4389835"/>
          </a:xfrm>
          <a:prstGeom prst="rect">
            <a:avLst/>
          </a:prstGeom>
        </p:spPr>
        <p:txBody>
          <a:bodyPr lIns="91436" tIns="45718" rIns="91436" bIns="45718"/>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6"/>
            <a:ext cx="3008710" cy="3518297"/>
          </a:xfrm>
          <a:prstGeom prst="rect">
            <a:avLst/>
          </a:prstGeom>
        </p:spPr>
        <p:txBody>
          <a:bodyPr lIns="91436" tIns="45718" rIns="91436" bIns="45718"/>
          <a:lstStyle>
            <a:lvl1pPr marL="0" indent="0">
              <a:buNone/>
              <a:defRPr sz="1050"/>
            </a:lvl1pPr>
            <a:lvl2pPr marL="342887" indent="0">
              <a:buNone/>
              <a:defRPr sz="900"/>
            </a:lvl2pPr>
            <a:lvl3pPr marL="685772" indent="0">
              <a:buNone/>
              <a:defRPr sz="750"/>
            </a:lvl3pPr>
            <a:lvl4pPr marL="1028659" indent="0">
              <a:buNone/>
              <a:defRPr sz="675"/>
            </a:lvl4pPr>
            <a:lvl5pPr marL="1371545" indent="0">
              <a:buNone/>
              <a:defRPr sz="675"/>
            </a:lvl5pPr>
            <a:lvl6pPr marL="1714432" indent="0">
              <a:buNone/>
              <a:defRPr sz="675"/>
            </a:lvl6pPr>
            <a:lvl7pPr marL="2057318" indent="0">
              <a:buNone/>
              <a:defRPr sz="675"/>
            </a:lvl7pPr>
            <a:lvl8pPr marL="2400204" indent="0">
              <a:buNone/>
              <a:defRPr sz="675"/>
            </a:lvl8pPr>
            <a:lvl9pPr marL="2743091"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lIns="91436" tIns="45718" rIns="91436" bIns="45718"/>
          <a:lstStyle/>
          <a:p>
            <a:pPr defTabSz="685772"/>
            <a:fld id="{A7382727-81E7-4340-998F-746F54B7C561}" type="datetimeFigureOut">
              <a:rPr lang="en-US" smtClean="0">
                <a:solidFill>
                  <a:prstClr val="black"/>
                </a:solidFill>
              </a:rPr>
              <a:pPr defTabSz="685772"/>
              <a:t>3/19/2023</a:t>
            </a:fld>
            <a:endParaRPr lang="en-US">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lIns="91436" tIns="45718" rIns="91436" bIns="45718"/>
          <a:lstStyle/>
          <a:p>
            <a:pPr defTabSz="685772"/>
            <a:endParaRPr lang="en-U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lIns="91436" tIns="45718" rIns="91436" bIns="45718"/>
          <a:lstStyle/>
          <a:p>
            <a:pPr defTabSz="685772"/>
            <a:fld id="{0ED50FDB-D70F-4F02-98D0-ADB2166F0204}" type="slidenum">
              <a:rPr lang="en-US" smtClean="0">
                <a:solidFill>
                  <a:prstClr val="black"/>
                </a:solidFill>
              </a:rPr>
              <a:pPr defTabSz="685772"/>
              <a:t>‹#›</a:t>
            </a:fld>
            <a:endParaRPr lang="en-US">
              <a:solidFill>
                <a:prstClr val="black"/>
              </a:solidFill>
            </a:endParaRPr>
          </a:p>
        </p:txBody>
      </p:sp>
    </p:spTree>
    <p:extLst>
      <p:ext uri="{BB962C8B-B14F-4D97-AF65-F5344CB8AC3E}">
        <p14:creationId xmlns:p14="http://schemas.microsoft.com/office/powerpoint/2010/main" val="831913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3600450"/>
            <a:ext cx="5486400" cy="425054"/>
          </a:xfrm>
          <a:prstGeom prst="rect">
            <a:avLst/>
          </a:prstGeom>
        </p:spPr>
        <p:txBody>
          <a:bodyPr lIns="91436" tIns="45718" rIns="91436" bIns="45718"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1891" y="459581"/>
            <a:ext cx="5486400" cy="3086100"/>
          </a:xfrm>
          <a:prstGeom prst="rect">
            <a:avLst/>
          </a:prstGeom>
        </p:spPr>
        <p:txBody>
          <a:bodyPr lIns="91436" tIns="45718" rIns="91436" bIns="45718"/>
          <a:lstStyle>
            <a:lvl1pPr marL="0" indent="0">
              <a:buNone/>
              <a:defRPr sz="2400"/>
            </a:lvl1pPr>
            <a:lvl2pPr marL="342887" indent="0">
              <a:buNone/>
              <a:defRPr sz="2100"/>
            </a:lvl2pPr>
            <a:lvl3pPr marL="685772" indent="0">
              <a:buNone/>
              <a:defRPr sz="1800"/>
            </a:lvl3pPr>
            <a:lvl4pPr marL="1028659" indent="0">
              <a:buNone/>
              <a:defRPr sz="1500"/>
            </a:lvl4pPr>
            <a:lvl5pPr marL="1371545" indent="0">
              <a:buNone/>
              <a:defRPr sz="1500"/>
            </a:lvl5pPr>
            <a:lvl6pPr marL="1714432" indent="0">
              <a:buNone/>
              <a:defRPr sz="1500"/>
            </a:lvl6pPr>
            <a:lvl7pPr marL="2057318" indent="0">
              <a:buNone/>
              <a:defRPr sz="1500"/>
            </a:lvl7pPr>
            <a:lvl8pPr marL="2400204" indent="0">
              <a:buNone/>
              <a:defRPr sz="1500"/>
            </a:lvl8pPr>
            <a:lvl9pPr marL="2743091" indent="0">
              <a:buNone/>
              <a:defRPr sz="1500"/>
            </a:lvl9pPr>
          </a:lstStyle>
          <a:p>
            <a:endParaRPr lang="en-US"/>
          </a:p>
        </p:txBody>
      </p:sp>
      <p:sp>
        <p:nvSpPr>
          <p:cNvPr id="4" name="Text Placeholder 3"/>
          <p:cNvSpPr>
            <a:spLocks noGrp="1"/>
          </p:cNvSpPr>
          <p:nvPr>
            <p:ph type="body" sz="half" idx="2"/>
          </p:nvPr>
        </p:nvSpPr>
        <p:spPr>
          <a:xfrm>
            <a:off x="1791891" y="4025503"/>
            <a:ext cx="5486400" cy="603647"/>
          </a:xfrm>
          <a:prstGeom prst="rect">
            <a:avLst/>
          </a:prstGeom>
        </p:spPr>
        <p:txBody>
          <a:bodyPr lIns="91436" tIns="45718" rIns="91436" bIns="45718"/>
          <a:lstStyle>
            <a:lvl1pPr marL="0" indent="0">
              <a:buNone/>
              <a:defRPr sz="1050"/>
            </a:lvl1pPr>
            <a:lvl2pPr marL="342887" indent="0">
              <a:buNone/>
              <a:defRPr sz="900"/>
            </a:lvl2pPr>
            <a:lvl3pPr marL="685772" indent="0">
              <a:buNone/>
              <a:defRPr sz="750"/>
            </a:lvl3pPr>
            <a:lvl4pPr marL="1028659" indent="0">
              <a:buNone/>
              <a:defRPr sz="675"/>
            </a:lvl4pPr>
            <a:lvl5pPr marL="1371545" indent="0">
              <a:buNone/>
              <a:defRPr sz="675"/>
            </a:lvl5pPr>
            <a:lvl6pPr marL="1714432" indent="0">
              <a:buNone/>
              <a:defRPr sz="675"/>
            </a:lvl6pPr>
            <a:lvl7pPr marL="2057318" indent="0">
              <a:buNone/>
              <a:defRPr sz="675"/>
            </a:lvl7pPr>
            <a:lvl8pPr marL="2400204" indent="0">
              <a:buNone/>
              <a:defRPr sz="675"/>
            </a:lvl8pPr>
            <a:lvl9pPr marL="2743091"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lIns="91436" tIns="45718" rIns="91436" bIns="45718"/>
          <a:lstStyle/>
          <a:p>
            <a:pPr defTabSz="685772"/>
            <a:fld id="{A7382727-81E7-4340-998F-746F54B7C561}" type="datetimeFigureOut">
              <a:rPr lang="en-US" smtClean="0">
                <a:solidFill>
                  <a:prstClr val="black"/>
                </a:solidFill>
              </a:rPr>
              <a:pPr defTabSz="685772"/>
              <a:t>3/19/2023</a:t>
            </a:fld>
            <a:endParaRPr lang="en-US">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lIns="91436" tIns="45718" rIns="91436" bIns="45718"/>
          <a:lstStyle/>
          <a:p>
            <a:pPr defTabSz="685772"/>
            <a:endParaRPr lang="en-U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lIns="91436" tIns="45718" rIns="91436" bIns="45718"/>
          <a:lstStyle/>
          <a:p>
            <a:pPr defTabSz="685772"/>
            <a:fld id="{0ED50FDB-D70F-4F02-98D0-ADB2166F0204}" type="slidenum">
              <a:rPr lang="en-US" smtClean="0">
                <a:solidFill>
                  <a:prstClr val="black"/>
                </a:solidFill>
              </a:rPr>
              <a:pPr defTabSz="685772"/>
              <a:t>‹#›</a:t>
            </a:fld>
            <a:endParaRPr lang="en-US">
              <a:solidFill>
                <a:prstClr val="black"/>
              </a:solidFill>
            </a:endParaRPr>
          </a:p>
        </p:txBody>
      </p:sp>
    </p:spTree>
    <p:extLst>
      <p:ext uri="{BB962C8B-B14F-4D97-AF65-F5344CB8AC3E}">
        <p14:creationId xmlns:p14="http://schemas.microsoft.com/office/powerpoint/2010/main" val="4290641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91436" tIns="45718" rIns="91436" bIns="45718"/>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lIns="91436" tIns="45718" rIns="91436"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lIns="91436" tIns="45718" rIns="91436" bIns="45718"/>
          <a:lstStyle/>
          <a:p>
            <a:pPr defTabSz="685772"/>
            <a:fld id="{A7382727-81E7-4340-998F-746F54B7C561}" type="datetimeFigureOut">
              <a:rPr lang="en-US" smtClean="0">
                <a:solidFill>
                  <a:prstClr val="black"/>
                </a:solidFill>
              </a:rPr>
              <a:pPr defTabSz="685772"/>
              <a:t>3/19/2023</a:t>
            </a:fld>
            <a:endParaRPr lang="en-US">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91436" tIns="45718" rIns="91436" bIns="45718"/>
          <a:lstStyle/>
          <a:p>
            <a:pPr defTabSz="685772"/>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91436" tIns="45718" rIns="91436" bIns="45718"/>
          <a:lstStyle/>
          <a:p>
            <a:pPr defTabSz="685772"/>
            <a:fld id="{0ED50FDB-D70F-4F02-98D0-ADB2166F0204}" type="slidenum">
              <a:rPr lang="en-US" smtClean="0">
                <a:solidFill>
                  <a:prstClr val="black"/>
                </a:solidFill>
              </a:rPr>
              <a:pPr defTabSz="685772"/>
              <a:t>‹#›</a:t>
            </a:fld>
            <a:endParaRPr lang="en-US">
              <a:solidFill>
                <a:prstClr val="black"/>
              </a:solidFill>
            </a:endParaRPr>
          </a:p>
        </p:txBody>
      </p:sp>
    </p:spTree>
    <p:extLst>
      <p:ext uri="{BB962C8B-B14F-4D97-AF65-F5344CB8AC3E}">
        <p14:creationId xmlns:p14="http://schemas.microsoft.com/office/powerpoint/2010/main" val="405261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lIns="91436" tIns="45718" rIns="91436" bIns="45718"/>
          <a:lstStyle/>
          <a:p>
            <a:r>
              <a:rPr lang="en-US"/>
              <a:t>Click to edit Master title style</a:t>
            </a:r>
          </a:p>
        </p:txBody>
      </p:sp>
      <p:sp>
        <p:nvSpPr>
          <p:cNvPr id="3" name="Vertical Text Placeholder 2"/>
          <p:cNvSpPr>
            <a:spLocks noGrp="1"/>
          </p:cNvSpPr>
          <p:nvPr>
            <p:ph type="body" orient="vert" idx="1"/>
          </p:nvPr>
        </p:nvSpPr>
        <p:spPr>
          <a:xfrm>
            <a:off x="457200" y="205979"/>
            <a:ext cx="6057900" cy="4388644"/>
          </a:xfrm>
          <a:prstGeom prst="rect">
            <a:avLst/>
          </a:prstGeom>
        </p:spPr>
        <p:txBody>
          <a:bodyPr vert="eaVert" lIns="91436" tIns="45718" rIns="91436"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lIns="91436" tIns="45718" rIns="91436" bIns="45718"/>
          <a:lstStyle/>
          <a:p>
            <a:pPr defTabSz="685772"/>
            <a:fld id="{A7382727-81E7-4340-998F-746F54B7C561}" type="datetimeFigureOut">
              <a:rPr lang="en-US" smtClean="0">
                <a:solidFill>
                  <a:prstClr val="black"/>
                </a:solidFill>
              </a:rPr>
              <a:pPr defTabSz="685772"/>
              <a:t>3/19/2023</a:t>
            </a:fld>
            <a:endParaRPr lang="en-US">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91436" tIns="45718" rIns="91436" bIns="45718"/>
          <a:lstStyle/>
          <a:p>
            <a:pPr defTabSz="685772"/>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91436" tIns="45718" rIns="91436" bIns="45718"/>
          <a:lstStyle/>
          <a:p>
            <a:pPr defTabSz="685772"/>
            <a:fld id="{0ED50FDB-D70F-4F02-98D0-ADB2166F0204}" type="slidenum">
              <a:rPr lang="en-US" smtClean="0">
                <a:solidFill>
                  <a:prstClr val="black"/>
                </a:solidFill>
              </a:rPr>
              <a:pPr defTabSz="685772"/>
              <a:t>‹#›</a:t>
            </a:fld>
            <a:endParaRPr lang="en-US">
              <a:solidFill>
                <a:prstClr val="black"/>
              </a:solidFill>
            </a:endParaRPr>
          </a:p>
        </p:txBody>
      </p:sp>
    </p:spTree>
    <p:extLst>
      <p:ext uri="{BB962C8B-B14F-4D97-AF65-F5344CB8AC3E}">
        <p14:creationId xmlns:p14="http://schemas.microsoft.com/office/powerpoint/2010/main" val="1044193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68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644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75" indent="0">
              <a:buNone/>
              <a:defRPr sz="1500">
                <a:solidFill>
                  <a:schemeClr val="tx1">
                    <a:tint val="75000"/>
                  </a:schemeClr>
                </a:solidFill>
              </a:defRPr>
            </a:lvl2pPr>
            <a:lvl3pPr marL="685749" indent="0">
              <a:buNone/>
              <a:defRPr sz="140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4AA2A940-08FA-4FD5-9879-A154FA3AF899}" type="datetimeFigureOut">
              <a:rPr lang="en-US">
                <a:solidFill>
                  <a:prstClr val="black">
                    <a:tint val="75000"/>
                  </a:prstClr>
                </a:solidFill>
              </a:rPr>
              <a:pPr>
                <a:def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45A92462-B8CC-4E49-927C-2DB464A2095A}" type="slidenum">
              <a:rPr lang="en-US" altLang="en-US"/>
              <a:pPr>
                <a:defRPr/>
              </a:pPr>
              <a:t>‹#›</a:t>
            </a:fld>
            <a:endParaRPr lang="en-US" altLang="en-US"/>
          </a:p>
        </p:txBody>
      </p:sp>
    </p:spTree>
    <p:extLst>
      <p:ext uri="{BB962C8B-B14F-4D97-AF65-F5344CB8AC3E}">
        <p14:creationId xmlns:p14="http://schemas.microsoft.com/office/powerpoint/2010/main" val="2315275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A6B4060B-4382-4880-BE58-A0CDEA3B398D}" type="datetimeFigureOut">
              <a:rPr lang="en-US">
                <a:solidFill>
                  <a:prstClr val="black">
                    <a:tint val="75000"/>
                  </a:prstClr>
                </a:solidFill>
              </a:rPr>
              <a:pPr>
                <a:def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9AE876FE-6122-488D-9283-BC2332EB221E}" type="slidenum">
              <a:rPr lang="en-US" altLang="en-US"/>
              <a:pPr>
                <a:defRPr/>
              </a:pPr>
              <a:t>‹#›</a:t>
            </a:fld>
            <a:endParaRPr lang="en-US" altLang="en-US"/>
          </a:p>
        </p:txBody>
      </p:sp>
    </p:spTree>
    <p:extLst>
      <p:ext uri="{BB962C8B-B14F-4D97-AF65-F5344CB8AC3E}">
        <p14:creationId xmlns:p14="http://schemas.microsoft.com/office/powerpoint/2010/main" val="2004361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2D9D0A2F-0FC9-477B-BAD1-7534547B7543}" type="datetimeFigureOut">
              <a:rPr lang="en-US">
                <a:solidFill>
                  <a:prstClr val="black">
                    <a:tint val="75000"/>
                  </a:prstClr>
                </a:solidFill>
              </a:rPr>
              <a:pPr>
                <a:defRPr/>
              </a:pPr>
              <a:t>3/19/2023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68B2B738-996E-4578-A6FF-CE46FA3789B7}" type="slidenum">
              <a:rPr lang="en-US" altLang="en-US"/>
              <a:pPr>
                <a:defRPr/>
              </a:pPr>
              <a:t>‹#›</a:t>
            </a:fld>
            <a:endParaRPr lang="en-US" altLang="en-US"/>
          </a:p>
        </p:txBody>
      </p:sp>
    </p:spTree>
    <p:extLst>
      <p:ext uri="{BB962C8B-B14F-4D97-AF65-F5344CB8AC3E}">
        <p14:creationId xmlns:p14="http://schemas.microsoft.com/office/powerpoint/2010/main" val="137581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8AA1D104-8D89-4FD8-B1A1-68AD76350EFD}" type="datetimeFigureOut">
              <a:rPr lang="en-US">
                <a:solidFill>
                  <a:prstClr val="black">
                    <a:tint val="75000"/>
                  </a:prstClr>
                </a:solidFill>
              </a:rPr>
              <a:pPr>
                <a:defRPr/>
              </a:pPr>
              <a:t>3/19/2023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59427EDF-6F16-43C5-9044-DF5945425120}" type="slidenum">
              <a:rPr lang="en-US" altLang="en-US"/>
              <a:pPr>
                <a:defRPr/>
              </a:pPr>
              <a:t>‹#›</a:t>
            </a:fld>
            <a:endParaRPr lang="en-US" altLang="en-US"/>
          </a:p>
        </p:txBody>
      </p:sp>
    </p:spTree>
    <p:extLst>
      <p:ext uri="{BB962C8B-B14F-4D97-AF65-F5344CB8AC3E}">
        <p14:creationId xmlns:p14="http://schemas.microsoft.com/office/powerpoint/2010/main" val="683948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33DBB00-734B-4609-98AE-C1FD31C12F72}" type="datetimeFigureOut">
              <a:rPr lang="en-US">
                <a:solidFill>
                  <a:prstClr val="black">
                    <a:tint val="75000"/>
                  </a:prstClr>
                </a:solidFill>
              </a:rPr>
              <a:pPr>
                <a:defRPr/>
              </a:pPr>
              <a:t>3/19/2023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324CE36D-CE37-42F5-A4D1-7059286A4EA6}" type="slidenum">
              <a:rPr lang="en-US" altLang="en-US"/>
              <a:pPr>
                <a:defRPr/>
              </a:pPr>
              <a:t>‹#›</a:t>
            </a:fld>
            <a:endParaRPr lang="en-US" altLang="en-US"/>
          </a:p>
        </p:txBody>
      </p:sp>
    </p:spTree>
    <p:extLst>
      <p:ext uri="{BB962C8B-B14F-4D97-AF65-F5344CB8AC3E}">
        <p14:creationId xmlns:p14="http://schemas.microsoft.com/office/powerpoint/2010/main" val="3029039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fld id="{35FD4487-FD80-4697-AA90-0D70B4491B22}" type="datetimeFigureOut">
              <a:rPr lang="en-US">
                <a:solidFill>
                  <a:prstClr val="black">
                    <a:tint val="75000"/>
                  </a:prstClr>
                </a:solidFill>
              </a:rPr>
              <a:pPr>
                <a:def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79DC2C41-5001-4B0E-A805-65BFD22AC10C}" type="slidenum">
              <a:rPr lang="en-US" altLang="en-US"/>
              <a:pPr>
                <a:defRPr/>
              </a:pPr>
              <a:t>‹#›</a:t>
            </a:fld>
            <a:endParaRPr lang="en-US" altLang="en-US"/>
          </a:p>
        </p:txBody>
      </p:sp>
    </p:spTree>
    <p:extLst>
      <p:ext uri="{BB962C8B-B14F-4D97-AF65-F5344CB8AC3E}">
        <p14:creationId xmlns:p14="http://schemas.microsoft.com/office/powerpoint/2010/main" val="4202916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2"/>
            <a:ext cx="4629150" cy="3655219"/>
          </a:xfrm>
        </p:spPr>
        <p:txBody>
          <a:bodyPr rtlCol="0">
            <a:normAutofit/>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fld id="{9F42686B-155A-4E3B-84EE-CA4BCD5B0680}" type="datetimeFigureOut">
              <a:rPr lang="en-US">
                <a:solidFill>
                  <a:prstClr val="black">
                    <a:tint val="75000"/>
                  </a:prstClr>
                </a:solidFill>
              </a:rPr>
              <a:pPr>
                <a:def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69FD8D68-3F46-4FA5-9FD5-30454B9F0DA8}" type="slidenum">
              <a:rPr lang="en-US" altLang="en-US"/>
              <a:pPr>
                <a:defRPr/>
              </a:pPr>
              <a:t>‹#›</a:t>
            </a:fld>
            <a:endParaRPr lang="en-US" altLang="en-US"/>
          </a:p>
        </p:txBody>
      </p:sp>
    </p:spTree>
    <p:extLst>
      <p:ext uri="{BB962C8B-B14F-4D97-AF65-F5344CB8AC3E}">
        <p14:creationId xmlns:p14="http://schemas.microsoft.com/office/powerpoint/2010/main" val="4010908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274641"/>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altLang="vi-VN"/>
              <a:t>Click to edit Master title style</a:t>
            </a:r>
          </a:p>
        </p:txBody>
      </p:sp>
      <p:sp>
        <p:nvSpPr>
          <p:cNvPr id="2051"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4767266"/>
            <a:ext cx="2057400" cy="274637"/>
          </a:xfrm>
          <a:prstGeom prst="rect">
            <a:avLst/>
          </a:prstGeom>
        </p:spPr>
        <p:txBody>
          <a:bodyPr vert="horz" lIns="91434" tIns="45717" rIns="91434" bIns="45717"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vi-VN">
              <a:solidFill>
                <a:prstClr val="black">
                  <a:tint val="75000"/>
                </a:prstClr>
              </a:solidFill>
              <a:latin typeface="Calibri" pitchFamily="34" charset="0"/>
              <a:cs typeface="Arial" pitchFamily="34" charset="0"/>
            </a:endParaRPr>
          </a:p>
        </p:txBody>
      </p:sp>
      <p:sp>
        <p:nvSpPr>
          <p:cNvPr id="5" name="Footer Placeholder 4"/>
          <p:cNvSpPr>
            <a:spLocks noGrp="1"/>
          </p:cNvSpPr>
          <p:nvPr>
            <p:ph type="ftr" sz="quarter" idx="3"/>
          </p:nvPr>
        </p:nvSpPr>
        <p:spPr>
          <a:xfrm>
            <a:off x="3028950" y="4767266"/>
            <a:ext cx="3086100" cy="274637"/>
          </a:xfrm>
          <a:prstGeom prst="rect">
            <a:avLst/>
          </a:prstGeom>
        </p:spPr>
        <p:txBody>
          <a:bodyPr vert="horz" lIns="91434" tIns="45717" rIns="91434" bIns="45717"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vi-VN">
              <a:solidFill>
                <a:prstClr val="black">
                  <a:tint val="75000"/>
                </a:prstClr>
              </a:solidFill>
              <a:latin typeface="Calibri" pitchFamily="34" charset="0"/>
              <a:cs typeface="Arial" pitchFamily="34" charset="0"/>
            </a:endParaRPr>
          </a:p>
        </p:txBody>
      </p:sp>
      <p:sp>
        <p:nvSpPr>
          <p:cNvPr id="6" name="Slide Number Placeholder 5"/>
          <p:cNvSpPr>
            <a:spLocks noGrp="1"/>
          </p:cNvSpPr>
          <p:nvPr>
            <p:ph type="sldNum" sz="quarter" idx="4"/>
          </p:nvPr>
        </p:nvSpPr>
        <p:spPr>
          <a:xfrm>
            <a:off x="6457950" y="4767266"/>
            <a:ext cx="2057400" cy="274637"/>
          </a:xfrm>
          <a:prstGeom prst="rect">
            <a:avLst/>
          </a:prstGeom>
        </p:spPr>
        <p:txBody>
          <a:bodyPr vert="horz" wrap="square" lIns="91434" tIns="45717" rIns="91434" bIns="45717" numCol="1" anchor="ctr" anchorCtr="0" compatLnSpc="1">
            <a:prstTxWarp prst="textNoShape">
              <a:avLst/>
            </a:prstTxWarp>
          </a:bodyPr>
          <a:lstStyle>
            <a:lvl1pPr algn="r">
              <a:defRPr sz="900" smtClean="0">
                <a:solidFill>
                  <a:srgbClr val="898989"/>
                </a:solidFill>
              </a:defRPr>
            </a:lvl1pPr>
          </a:lstStyle>
          <a:p>
            <a:pPr eaLnBrk="0" fontAlgn="base" hangingPunct="0">
              <a:spcBef>
                <a:spcPct val="0"/>
              </a:spcBef>
              <a:spcAft>
                <a:spcPct val="0"/>
              </a:spcAft>
              <a:defRPr/>
            </a:pPr>
            <a:fld id="{8CDB5649-316A-4FEB-88FD-FE5EB3D05D04}" type="slidenum">
              <a:rPr lang="vi-VN" altLang="en-US">
                <a:latin typeface="Calibri" pitchFamily="34" charset="0"/>
                <a:cs typeface="Arial" pitchFamily="34" charset="0"/>
              </a:rPr>
              <a:pPr eaLnBrk="0" fontAlgn="base" hangingPunct="0">
                <a:spcBef>
                  <a:spcPct val="0"/>
                </a:spcBef>
                <a:spcAft>
                  <a:spcPct val="0"/>
                </a:spcAft>
                <a:defRPr/>
              </a:pPr>
              <a:t>‹#›</a:t>
            </a:fld>
            <a:endParaRPr lang="vi-VN" altLang="en-US">
              <a:latin typeface="Calibri" pitchFamily="34" charset="0"/>
              <a:cs typeface="Arial" pitchFamily="34" charset="0"/>
            </a:endParaRPr>
          </a:p>
        </p:txBody>
      </p:sp>
      <p:pic>
        <p:nvPicPr>
          <p:cNvPr id="2" name="Picture 1"/>
          <p:cNvPicPr>
            <a:picLocks noChangeAspect="1"/>
          </p:cNvPicPr>
          <p:nvPr userDrawn="1"/>
        </p:nvPicPr>
        <p:blipFill>
          <a:blip r:embed="rId17"/>
          <a:stretch>
            <a:fillRect/>
          </a:stretch>
        </p:blipFill>
        <p:spPr>
          <a:xfrm>
            <a:off x="-397" y="-985"/>
            <a:ext cx="9144793" cy="5145470"/>
          </a:xfrm>
          <a:prstGeom prst="rect">
            <a:avLst/>
          </a:prstGeom>
        </p:spPr>
      </p:pic>
    </p:spTree>
    <p:extLst>
      <p:ext uri="{BB962C8B-B14F-4D97-AF65-F5344CB8AC3E}">
        <p14:creationId xmlns:p14="http://schemas.microsoft.com/office/powerpoint/2010/main" val="132373612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71" r:id="rId13"/>
    <p:sldLayoutId id="2147483798" r:id="rId14"/>
    <p:sldLayoutId id="2147483799" r:id="rId15"/>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685749"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166" algn="l" defTabSz="685749" rtl="0" fontAlgn="base">
        <a:lnSpc>
          <a:spcPct val="90000"/>
        </a:lnSpc>
        <a:spcBef>
          <a:spcPct val="0"/>
        </a:spcBef>
        <a:spcAft>
          <a:spcPct val="0"/>
        </a:spcAft>
        <a:defRPr sz="3300">
          <a:solidFill>
            <a:schemeClr val="tx1"/>
          </a:solidFill>
          <a:latin typeface="Times New Roman" panose="02020603050405020304" pitchFamily="18" charset="0"/>
        </a:defRPr>
      </a:lvl6pPr>
      <a:lvl7pPr marL="914333" algn="l" defTabSz="685749" rtl="0" fontAlgn="base">
        <a:lnSpc>
          <a:spcPct val="90000"/>
        </a:lnSpc>
        <a:spcBef>
          <a:spcPct val="0"/>
        </a:spcBef>
        <a:spcAft>
          <a:spcPct val="0"/>
        </a:spcAft>
        <a:defRPr sz="3300">
          <a:solidFill>
            <a:schemeClr val="tx1"/>
          </a:solidFill>
          <a:latin typeface="Times New Roman" panose="02020603050405020304" pitchFamily="18" charset="0"/>
        </a:defRPr>
      </a:lvl7pPr>
      <a:lvl8pPr marL="1371498" algn="l" defTabSz="685749" rtl="0" fontAlgn="base">
        <a:lnSpc>
          <a:spcPct val="90000"/>
        </a:lnSpc>
        <a:spcBef>
          <a:spcPct val="0"/>
        </a:spcBef>
        <a:spcAft>
          <a:spcPct val="0"/>
        </a:spcAft>
        <a:defRPr sz="3300">
          <a:solidFill>
            <a:schemeClr val="tx1"/>
          </a:solidFill>
          <a:latin typeface="Times New Roman" panose="02020603050405020304" pitchFamily="18" charset="0"/>
        </a:defRPr>
      </a:lvl8pPr>
      <a:lvl9pPr marL="1828664" algn="l" defTabSz="685749"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38" indent="-171438" algn="l" defTabSz="685749"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13" indent="-171438" algn="l" defTabSz="685749"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186" indent="-171438" algn="l" defTabSz="685749"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060" indent="-171438" algn="l" defTabSz="685749"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2935" indent="-171438" algn="l" defTabSz="685749"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userDrawn="1"/>
        </p:nvSpPr>
        <p:spPr>
          <a:xfrm>
            <a:off x="322214" y="257175"/>
            <a:ext cx="8499574" cy="4629150"/>
          </a:xfrm>
          <a:prstGeom prst="roundRect">
            <a:avLst>
              <a:gd name="adj" fmla="val 7651"/>
            </a:avLst>
          </a:prstGeom>
          <a:solidFill>
            <a:schemeClr val="bg1"/>
          </a:solidFill>
          <a:ln w="38100">
            <a:solidFill>
              <a:srgbClr val="F9BD13"/>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2"/>
            <a:endParaRPr lang="en-US" sz="1350">
              <a:solidFill>
                <a:prstClr val="white"/>
              </a:solidFill>
            </a:endParaRPr>
          </a:p>
        </p:txBody>
      </p:sp>
    </p:spTree>
    <p:extLst>
      <p:ext uri="{BB962C8B-B14F-4D97-AF65-F5344CB8AC3E}">
        <p14:creationId xmlns:p14="http://schemas.microsoft.com/office/powerpoint/2010/main" val="290288582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685772" rtl="0" eaLnBrk="1" latinLnBrk="0" hangingPunct="1">
        <a:spcBef>
          <a:spcPct val="0"/>
        </a:spcBef>
        <a:buNone/>
        <a:defRPr sz="3300" kern="1200">
          <a:solidFill>
            <a:schemeClr val="tx1"/>
          </a:solidFill>
          <a:latin typeface="+mj-lt"/>
          <a:ea typeface="+mj-ea"/>
          <a:cs typeface="+mj-cs"/>
        </a:defRPr>
      </a:lvl1pPr>
    </p:titleStyle>
    <p:bodyStyle>
      <a:lvl1pPr marL="257165" indent="-257165" algn="l" defTabSz="685772"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0" indent="-214304" algn="l" defTabSz="685772"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16" indent="-171443" algn="l" defTabSz="685772"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02"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989"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87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61"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47"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3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8"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2.gif"/><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4.emf"/><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3.emf"/><Relationship Id="rId17" Type="http://schemas.openxmlformats.org/officeDocument/2006/relationships/image" Target="../media/image28.emf"/><Relationship Id="rId2" Type="http://schemas.openxmlformats.org/officeDocument/2006/relationships/tags" Target="../tags/tag2.xml"/><Relationship Id="rId16" Type="http://schemas.openxmlformats.org/officeDocument/2006/relationships/image" Target="../media/image2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2.png"/><Relationship Id="rId5" Type="http://schemas.openxmlformats.org/officeDocument/2006/relationships/tags" Target="../tags/tag5.xml"/><Relationship Id="rId15" Type="http://schemas.openxmlformats.org/officeDocument/2006/relationships/image" Target="../media/image26.emf"/><Relationship Id="rId10" Type="http://schemas.openxmlformats.org/officeDocument/2006/relationships/image" Target="../media/image21.png"/><Relationship Id="rId4" Type="http://schemas.openxmlformats.org/officeDocument/2006/relationships/tags" Target="../tags/tag4.xml"/><Relationship Id="rId9" Type="http://schemas.openxmlformats.org/officeDocument/2006/relationships/notesSlide" Target="../notesSlides/notesSlide6.xml"/><Relationship Id="rId1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l="5528" r="553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4">
            <a:extLst>
              <a:ext uri="{28A0092B-C50C-407E-A947-70E740481C1C}">
                <a14:useLocalDpi xmlns:a14="http://schemas.microsoft.com/office/drawing/2010/main" val="0"/>
              </a:ext>
            </a:extLst>
          </a:blip>
          <a:srcRect l="15285" t="10429" r="46646" b="11189"/>
          <a:stretch>
            <a:fillRect/>
          </a:stretch>
        </p:blipFill>
        <p:spPr bwMode="auto">
          <a:xfrm>
            <a:off x="-969963" y="-222250"/>
            <a:ext cx="10582276"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云形 12"/>
          <p:cNvSpPr/>
          <p:nvPr/>
        </p:nvSpPr>
        <p:spPr>
          <a:xfrm>
            <a:off x="4716466" y="744538"/>
            <a:ext cx="1989137" cy="1312862"/>
          </a:xfrm>
          <a:prstGeom prst="cloud">
            <a:avLst/>
          </a:prstGeom>
          <a:noFill/>
          <a:ln>
            <a:solidFill>
              <a:srgbClr val="D27C15"/>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defTabSz="342848">
              <a:defRPr/>
            </a:pPr>
            <a:endParaRPr lang="zh-CN" altLang="en-US" sz="1400">
              <a:solidFill>
                <a:prstClr val="white"/>
              </a:solidFill>
            </a:endParaRPr>
          </a:p>
        </p:txBody>
      </p:sp>
      <p:sp>
        <p:nvSpPr>
          <p:cNvPr id="15" name="云形 14"/>
          <p:cNvSpPr/>
          <p:nvPr/>
        </p:nvSpPr>
        <p:spPr>
          <a:xfrm>
            <a:off x="6215063" y="2817814"/>
            <a:ext cx="1990725" cy="1312862"/>
          </a:xfrm>
          <a:prstGeom prst="cloud">
            <a:avLst/>
          </a:prstGeom>
          <a:noFill/>
          <a:ln>
            <a:solidFill>
              <a:srgbClr val="D27C15"/>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defTabSz="342848">
              <a:defRPr/>
            </a:pPr>
            <a:endParaRPr lang="zh-CN" altLang="en-US" sz="1400">
              <a:solidFill>
                <a:prstClr val="white"/>
              </a:solidFill>
            </a:endParaRPr>
          </a:p>
        </p:txBody>
      </p:sp>
      <p:pic>
        <p:nvPicPr>
          <p:cNvPr id="18" name="图片 17"/>
          <p:cNvPicPr>
            <a:picLocks noChangeAspect="1" noChangeArrowheads="1"/>
          </p:cNvPicPr>
          <p:nvPr/>
        </p:nvPicPr>
        <p:blipFill>
          <a:blip r:embed="rId5">
            <a:extLst>
              <a:ext uri="{28A0092B-C50C-407E-A947-70E740481C1C}">
                <a14:useLocalDpi xmlns:a14="http://schemas.microsoft.com/office/drawing/2010/main" val="0"/>
              </a:ext>
            </a:extLst>
          </a:blip>
          <a:srcRect l="21497" t="5232" r="25224" b="13078"/>
          <a:stretch>
            <a:fillRect/>
          </a:stretch>
        </p:blipFill>
        <p:spPr bwMode="auto">
          <a:xfrm>
            <a:off x="882651" y="1027114"/>
            <a:ext cx="25463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2963531" y="1714689"/>
            <a:ext cx="5386388" cy="1374400"/>
          </a:xfrm>
          <a:prstGeom prst="rect">
            <a:avLst/>
          </a:prstGeom>
        </p:spPr>
      </p:pic>
    </p:spTree>
    <p:extLst>
      <p:ext uri="{BB962C8B-B14F-4D97-AF65-F5344CB8AC3E}">
        <p14:creationId xmlns:p14="http://schemas.microsoft.com/office/powerpoint/2010/main" val="3133034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9763" b="89941" l="9763" r="94970"/>
                    </a14:imgEffect>
                  </a14:imgLayer>
                </a14:imgProps>
              </a:ext>
              <a:ext uri="{28A0092B-C50C-407E-A947-70E740481C1C}">
                <a14:useLocalDpi xmlns:a14="http://schemas.microsoft.com/office/drawing/2010/main" val="0"/>
              </a:ext>
            </a:extLst>
          </a:blip>
          <a:stretch>
            <a:fillRect/>
          </a:stretch>
        </p:blipFill>
        <p:spPr>
          <a:xfrm>
            <a:off x="-304800" y="2401888"/>
            <a:ext cx="3336786" cy="2935915"/>
          </a:xfrm>
          <a:prstGeom prst="rect">
            <a:avLst/>
          </a:prstGeom>
        </p:spPr>
      </p:pic>
      <p:sp>
        <p:nvSpPr>
          <p:cNvPr id="5" name="流程图: 文档 4">
            <a:extLst>
              <a:ext uri="{FF2B5EF4-FFF2-40B4-BE49-F238E27FC236}">
                <a16:creationId xmlns:a16="http://schemas.microsoft.com/office/drawing/2014/main" id="{AD82B5FA-D961-4B60-AB96-E9F587040E58}"/>
              </a:ext>
            </a:extLst>
          </p:cNvPr>
          <p:cNvSpPr/>
          <p:nvPr/>
        </p:nvSpPr>
        <p:spPr>
          <a:xfrm>
            <a:off x="2514601" y="687645"/>
            <a:ext cx="5974856" cy="410971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1048 h 22372"/>
              <a:gd name="connsiteX1-3" fmla="*/ 21600 w 21600"/>
              <a:gd name="connsiteY1-4" fmla="*/ 1048 h 22372"/>
              <a:gd name="connsiteX2-5" fmla="*/ 21600 w 21600"/>
              <a:gd name="connsiteY2-6" fmla="*/ 18370 h 22372"/>
              <a:gd name="connsiteX3-7" fmla="*/ 0 w 21600"/>
              <a:gd name="connsiteY3-8" fmla="*/ 21220 h 22372"/>
              <a:gd name="connsiteX4-9" fmla="*/ 0 w 21600"/>
              <a:gd name="connsiteY4-10" fmla="*/ 1048 h 22372"/>
              <a:gd name="connsiteX0-11" fmla="*/ 0 w 21600"/>
              <a:gd name="connsiteY0-12" fmla="*/ 1048 h 22372"/>
              <a:gd name="connsiteX1-13" fmla="*/ 21600 w 21600"/>
              <a:gd name="connsiteY1-14" fmla="*/ 1048 h 22372"/>
              <a:gd name="connsiteX2-15" fmla="*/ 21600 w 21600"/>
              <a:gd name="connsiteY2-16" fmla="*/ 18370 h 22372"/>
              <a:gd name="connsiteX3-17" fmla="*/ 0 w 21600"/>
              <a:gd name="connsiteY3-18" fmla="*/ 21220 h 22372"/>
              <a:gd name="connsiteX4-19" fmla="*/ 0 w 21600"/>
              <a:gd name="connsiteY4-20" fmla="*/ 1048 h 22372"/>
              <a:gd name="connsiteX0-21" fmla="*/ 0 w 21600"/>
              <a:gd name="connsiteY0-22" fmla="*/ 1048 h 22372"/>
              <a:gd name="connsiteX1-23" fmla="*/ 21600 w 21600"/>
              <a:gd name="connsiteY1-24" fmla="*/ 1048 h 22372"/>
              <a:gd name="connsiteX2-25" fmla="*/ 21600 w 21600"/>
              <a:gd name="connsiteY2-26" fmla="*/ 18370 h 22372"/>
              <a:gd name="connsiteX3-27" fmla="*/ 0 w 21600"/>
              <a:gd name="connsiteY3-28" fmla="*/ 21220 h 22372"/>
              <a:gd name="connsiteX4-29" fmla="*/ 0 w 21600"/>
              <a:gd name="connsiteY4-30" fmla="*/ 1048 h 223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0" h="22372">
                <a:moveTo>
                  <a:pt x="0" y="1048"/>
                </a:moveTo>
                <a:cubicBezTo>
                  <a:pt x="7543" y="-1310"/>
                  <a:pt x="14400" y="1048"/>
                  <a:pt x="21600" y="1048"/>
                </a:cubicBezTo>
                <a:cubicBezTo>
                  <a:pt x="19943" y="8912"/>
                  <a:pt x="21600" y="12596"/>
                  <a:pt x="21600" y="18370"/>
                </a:cubicBezTo>
                <a:cubicBezTo>
                  <a:pt x="10800" y="18370"/>
                  <a:pt x="10800" y="24970"/>
                  <a:pt x="0" y="21220"/>
                </a:cubicBezTo>
                <a:cubicBezTo>
                  <a:pt x="0" y="14496"/>
                  <a:pt x="2629" y="8147"/>
                  <a:pt x="0" y="1048"/>
                </a:cubicBezTo>
                <a:close/>
              </a:path>
            </a:pathLst>
          </a:custGeom>
          <a:noFill/>
          <a:ln w="25400">
            <a:solidFill>
              <a:srgbClr val="FFB90C"/>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4AACB"/>
              </a:solidFill>
              <a:latin typeface="字魂70号-灵悦黑体" panose="00000500000000000000" pitchFamily="2" charset="-122"/>
              <a:ea typeface="字魂70号-灵悦黑体" panose="00000500000000000000" pitchFamily="2" charset="-122"/>
            </a:endParaRPr>
          </a:p>
        </p:txBody>
      </p:sp>
      <p:grpSp>
        <p:nvGrpSpPr>
          <p:cNvPr id="6" name="Group 5"/>
          <p:cNvGrpSpPr/>
          <p:nvPr/>
        </p:nvGrpSpPr>
        <p:grpSpPr>
          <a:xfrm>
            <a:off x="3512549" y="-157652"/>
            <a:ext cx="6365722" cy="1355897"/>
            <a:chOff x="4891644" y="-593477"/>
            <a:chExt cx="6365722" cy="1355897"/>
          </a:xfrm>
        </p:grpSpPr>
        <p:grpSp>
          <p:nvGrpSpPr>
            <p:cNvPr id="7" name="组合 12">
              <a:extLst>
                <a:ext uri="{FF2B5EF4-FFF2-40B4-BE49-F238E27FC236}">
                  <a16:creationId xmlns:a16="http://schemas.microsoft.com/office/drawing/2014/main" id="{6FADD637-1668-4DE6-894B-6A05BA898022}"/>
                </a:ext>
              </a:extLst>
            </p:cNvPr>
            <p:cNvGrpSpPr/>
            <p:nvPr/>
          </p:nvGrpSpPr>
          <p:grpSpPr>
            <a:xfrm>
              <a:off x="5105400" y="-593477"/>
              <a:ext cx="6151966" cy="1244117"/>
              <a:chOff x="1671636" y="1076017"/>
              <a:chExt cx="4514088" cy="1160720"/>
            </a:xfrm>
          </p:grpSpPr>
          <p:sp>
            <p:nvSpPr>
              <p:cNvPr id="9" name="矩形: 圆角 13">
                <a:extLst>
                  <a:ext uri="{FF2B5EF4-FFF2-40B4-BE49-F238E27FC236}">
                    <a16:creationId xmlns:a16="http://schemas.microsoft.com/office/drawing/2014/main" id="{1977F857-9DE5-4C8C-82D0-C6483B1C44C7}"/>
                  </a:ext>
                </a:extLst>
              </p:cNvPr>
              <p:cNvSpPr/>
              <p:nvPr/>
            </p:nvSpPr>
            <p:spPr>
              <a:xfrm>
                <a:off x="1671636" y="1696014"/>
                <a:ext cx="3085254" cy="540723"/>
              </a:xfrm>
              <a:prstGeom prst="roundRect">
                <a:avLst>
                  <a:gd name="adj" fmla="val 50000"/>
                </a:avLst>
              </a:prstGeom>
              <a:solidFill>
                <a:srgbClr val="FFB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4AACB"/>
                  </a:solidFill>
                  <a:latin typeface="字魂70号-灵悦黑体" panose="00000500000000000000" pitchFamily="2" charset="-122"/>
                  <a:ea typeface="字魂70号-灵悦黑体" panose="00000500000000000000" pitchFamily="2" charset="-122"/>
                </a:endParaRPr>
              </a:p>
            </p:txBody>
          </p:sp>
          <p:sp>
            <p:nvSpPr>
              <p:cNvPr id="10" name="文本框 14">
                <a:extLst>
                  <a:ext uri="{FF2B5EF4-FFF2-40B4-BE49-F238E27FC236}">
                    <a16:creationId xmlns:a16="http://schemas.microsoft.com/office/drawing/2014/main" id="{0020D222-D056-4579-9C9C-8EAE48530152}"/>
                  </a:ext>
                </a:extLst>
              </p:cNvPr>
              <p:cNvSpPr txBox="1"/>
              <p:nvPr/>
            </p:nvSpPr>
            <p:spPr>
              <a:xfrm>
                <a:off x="3683548" y="1076017"/>
                <a:ext cx="2502176" cy="5455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200" dirty="0">
                  <a:solidFill>
                    <a:schemeClr val="bg1"/>
                  </a:solidFill>
                  <a:latin typeface="字魂70号-灵悦黑体" panose="00000500000000000000" pitchFamily="2" charset="-122"/>
                  <a:ea typeface="字魂70号-灵悦黑体" panose="00000500000000000000" pitchFamily="2" charset="-122"/>
                </a:endParaRPr>
              </a:p>
            </p:txBody>
          </p:sp>
        </p:grpSp>
        <p:sp>
          <p:nvSpPr>
            <p:cNvPr id="8" name="TextBox 7"/>
            <p:cNvSpPr txBox="1"/>
            <p:nvPr/>
          </p:nvSpPr>
          <p:spPr>
            <a:xfrm>
              <a:off x="4891644" y="-68577"/>
              <a:ext cx="4660693" cy="830997"/>
            </a:xfrm>
            <a:prstGeom prst="rect">
              <a:avLst/>
            </a:prstGeom>
            <a:noFill/>
          </p:spPr>
          <p:txBody>
            <a:bodyPr wrap="square" rtlCol="0">
              <a:spAutoFit/>
            </a:bodyPr>
            <a:lstStyle/>
            <a:p>
              <a:pPr algn="ctr"/>
              <a:r>
                <a:rPr lang="en-US" sz="4800" b="1" dirty="0" err="1">
                  <a:ln>
                    <a:solidFill>
                      <a:srgbClr val="0070C0"/>
                    </a:solidFill>
                  </a:ln>
                  <a:solidFill>
                    <a:schemeClr val="bg1"/>
                  </a:solidFill>
                  <a:latin typeface="SVN-Salty Script" panose="02000000000000000000" pitchFamily="50" charset="0"/>
                  <a:ea typeface="SVN-Salty Script" panose="02000000000000000000" pitchFamily="50" charset="0"/>
                  <a:cs typeface="SVN-Salty Script" panose="02000000000000000000" pitchFamily="50" charset="0"/>
                </a:rPr>
                <a:t>Thảo</a:t>
              </a:r>
              <a:r>
                <a:rPr lang="en-US" sz="4800" b="1" dirty="0">
                  <a:ln>
                    <a:solidFill>
                      <a:srgbClr val="0070C0"/>
                    </a:solidFill>
                  </a:ln>
                  <a:solidFill>
                    <a:schemeClr val="bg1"/>
                  </a:solidFill>
                  <a:latin typeface="SVN-Salty Script" panose="02000000000000000000" pitchFamily="50" charset="0"/>
                  <a:ea typeface="SVN-Salty Script" panose="02000000000000000000" pitchFamily="50" charset="0"/>
                  <a:cs typeface="SVN-Salty Script" panose="02000000000000000000" pitchFamily="50" charset="0"/>
                </a:rPr>
                <a:t> </a:t>
              </a:r>
              <a:r>
                <a:rPr lang="en-US" sz="4800" b="1" dirty="0" err="1">
                  <a:ln>
                    <a:solidFill>
                      <a:srgbClr val="0070C0"/>
                    </a:solidFill>
                  </a:ln>
                  <a:solidFill>
                    <a:schemeClr val="bg1"/>
                  </a:solidFill>
                  <a:latin typeface="SVN-Salty Script" panose="02000000000000000000" pitchFamily="50" charset="0"/>
                  <a:ea typeface="SVN-Salty Script" panose="02000000000000000000" pitchFamily="50" charset="0"/>
                  <a:cs typeface="SVN-Salty Script" panose="02000000000000000000" pitchFamily="50" charset="0"/>
                </a:rPr>
                <a:t>luận</a:t>
              </a:r>
              <a:r>
                <a:rPr lang="en-US" sz="4800" b="1" dirty="0">
                  <a:ln>
                    <a:solidFill>
                      <a:srgbClr val="0070C0"/>
                    </a:solidFill>
                  </a:ln>
                  <a:solidFill>
                    <a:schemeClr val="bg1"/>
                  </a:solidFill>
                  <a:latin typeface="SVN-Salty Script" panose="02000000000000000000" pitchFamily="50" charset="0"/>
                  <a:ea typeface="SVN-Salty Script" panose="02000000000000000000" pitchFamily="50" charset="0"/>
                  <a:cs typeface="SVN-Salty Script" panose="02000000000000000000" pitchFamily="50" charset="0"/>
                </a:rPr>
                <a:t> </a:t>
              </a:r>
              <a:r>
                <a:rPr lang="en-US" sz="4800" b="1" dirty="0" err="1">
                  <a:ln>
                    <a:solidFill>
                      <a:srgbClr val="0070C0"/>
                    </a:solidFill>
                  </a:ln>
                  <a:solidFill>
                    <a:schemeClr val="bg1"/>
                  </a:solidFill>
                  <a:latin typeface="SVN-Salty Script" panose="02000000000000000000" pitchFamily="50" charset="0"/>
                  <a:ea typeface="SVN-Salty Script" panose="02000000000000000000" pitchFamily="50" charset="0"/>
                  <a:cs typeface="SVN-Salty Script" panose="02000000000000000000" pitchFamily="50" charset="0"/>
                </a:rPr>
                <a:t>nhóm</a:t>
              </a:r>
              <a:endParaRPr lang="en-US" sz="4800" b="1" dirty="0">
                <a:ln>
                  <a:solidFill>
                    <a:srgbClr val="0070C0"/>
                  </a:solidFill>
                </a:ln>
                <a:solidFill>
                  <a:schemeClr val="bg1"/>
                </a:solidFill>
                <a:latin typeface="SVN-Salty Script" panose="02000000000000000000" pitchFamily="50" charset="0"/>
                <a:ea typeface="SVN-Salty Script" panose="02000000000000000000" pitchFamily="50" charset="0"/>
                <a:cs typeface="SVN-Salty Script" panose="02000000000000000000" pitchFamily="50" charset="0"/>
              </a:endParaRPr>
            </a:p>
          </p:txBody>
        </p:sp>
      </p:grpSp>
      <p:sp>
        <p:nvSpPr>
          <p:cNvPr id="11" name="Rectangle 10"/>
          <p:cNvSpPr/>
          <p:nvPr/>
        </p:nvSpPr>
        <p:spPr>
          <a:xfrm>
            <a:off x="4603278" y="2425854"/>
            <a:ext cx="3778723" cy="477052"/>
          </a:xfrm>
          <a:prstGeom prst="rect">
            <a:avLst/>
          </a:prstGeom>
        </p:spPr>
        <p:txBody>
          <a:bodyPr wrap="square" lIns="91438" tIns="45719" rIns="91438" bIns="45719" anchor="ctr">
            <a:spAutoFit/>
          </a:bodyPr>
          <a:lstStyle/>
          <a:p>
            <a:pPr algn="just"/>
            <a:r>
              <a:rPr lang="en-US" sz="2500" dirty="0">
                <a:latin typeface="Arial-Rounded" panose="020B0500000000000000" pitchFamily="34" charset="0"/>
                <a:ea typeface="Arial-Rounded" panose="020B0500000000000000" pitchFamily="34" charset="0"/>
                <a:cs typeface="Arial-Rounded" panose="020B0500000000000000" pitchFamily="34" charset="0"/>
              </a:rPr>
              <a:t>     </a:t>
            </a:r>
            <a:endParaRPr lang="vi-VN" sz="25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7174" y="3685657"/>
            <a:ext cx="1949922" cy="1358030"/>
          </a:xfrm>
          <a:prstGeom prst="rect">
            <a:avLst/>
          </a:prstGeom>
        </p:spPr>
      </p:pic>
      <p:sp>
        <p:nvSpPr>
          <p:cNvPr id="2" name="Rectangle 1"/>
          <p:cNvSpPr/>
          <p:nvPr/>
        </p:nvSpPr>
        <p:spPr>
          <a:xfrm>
            <a:off x="2939992" y="1166233"/>
            <a:ext cx="5124074" cy="2677656"/>
          </a:xfrm>
          <a:prstGeom prst="rect">
            <a:avLst/>
          </a:prstGeom>
        </p:spPr>
        <p:txBody>
          <a:bodyPr wrap="square">
            <a:spAutoFit/>
          </a:bodyPr>
          <a:lstStyle/>
          <a:p>
            <a:pPr algn="just"/>
            <a:r>
              <a:rPr lang="vi-VN"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 Câu chuyện chàng trai có sức khỏe lạ thường và thanh gươm thần thể hiện ước mơ gì của nhân dân ta?</a:t>
            </a:r>
          </a:p>
          <a:p>
            <a:pPr algn="just"/>
            <a:r>
              <a:rPr lang="vi-VN"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b) Những chi tiết nào trong câu chuyện cho thấy người dân đồng lòng cùng chàng trai đánh giặc?</a:t>
            </a:r>
          </a:p>
          <a:p>
            <a:pPr algn="just"/>
            <a:r>
              <a:rPr lang="vi-VN"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 Câu chuyện trên nói lên điều gì? </a:t>
            </a:r>
          </a:p>
        </p:txBody>
      </p:sp>
    </p:spTree>
    <p:extLst>
      <p:ext uri="{BB962C8B-B14F-4D97-AF65-F5344CB8AC3E}">
        <p14:creationId xmlns:p14="http://schemas.microsoft.com/office/powerpoint/2010/main" val="2962951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5">
            <a:extLst>
              <a:ext uri="{FF2B5EF4-FFF2-40B4-BE49-F238E27FC236}">
                <a16:creationId xmlns:a16="http://schemas.microsoft.com/office/drawing/2014/main" id="{EAF76B8E-9FA8-4F8D-98D0-CF16D5405A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1550"/>
            <a:ext cx="3722427" cy="3805247"/>
          </a:xfrm>
          <a:prstGeom prst="rect">
            <a:avLst/>
          </a:prstGeom>
        </p:spPr>
      </p:pic>
      <p:grpSp>
        <p:nvGrpSpPr>
          <p:cNvPr id="12" name="组合 12">
            <a:extLst>
              <a:ext uri="{FF2B5EF4-FFF2-40B4-BE49-F238E27FC236}">
                <a16:creationId xmlns:a16="http://schemas.microsoft.com/office/drawing/2014/main" id="{9DAF30FD-C8C5-4828-9929-76708D7C6AE0}"/>
              </a:ext>
            </a:extLst>
          </p:cNvPr>
          <p:cNvGrpSpPr/>
          <p:nvPr/>
        </p:nvGrpSpPr>
        <p:grpSpPr>
          <a:xfrm>
            <a:off x="2901232" y="895350"/>
            <a:ext cx="6260911" cy="4331805"/>
            <a:chOff x="3854464" y="1722120"/>
            <a:chExt cx="7438376" cy="4526280"/>
          </a:xfrm>
        </p:grpSpPr>
        <p:pic>
          <p:nvPicPr>
            <p:cNvPr id="16" name="图片 11">
              <a:extLst>
                <a:ext uri="{FF2B5EF4-FFF2-40B4-BE49-F238E27FC236}">
                  <a16:creationId xmlns:a16="http://schemas.microsoft.com/office/drawing/2014/main" id="{2D8D034E-13EC-41F6-9783-20D3AB65E04A}"/>
                </a:ext>
              </a:extLst>
            </p:cNvPr>
            <p:cNvPicPr>
              <a:picLocks noChangeAspect="1"/>
            </p:cNvPicPr>
            <p:nvPr/>
          </p:nvPicPr>
          <p:blipFill rotWithShape="1">
            <a:blip r:embed="rId4">
              <a:extLst>
                <a:ext uri="{28A0092B-C50C-407E-A947-70E740481C1C}">
                  <a14:useLocalDpi xmlns:a14="http://schemas.microsoft.com/office/drawing/2010/main" val="0"/>
                </a:ext>
              </a:extLst>
            </a:blip>
            <a:srcRect l="9187" t="20395" r="9374" b="13596"/>
            <a:stretch/>
          </p:blipFill>
          <p:spPr>
            <a:xfrm>
              <a:off x="3854464" y="1722120"/>
              <a:ext cx="7438376" cy="4526280"/>
            </a:xfrm>
            <a:prstGeom prst="rect">
              <a:avLst/>
            </a:prstGeom>
          </p:spPr>
        </p:pic>
        <p:sp>
          <p:nvSpPr>
            <p:cNvPr id="18" name="文本框 2">
              <a:extLst>
                <a:ext uri="{FF2B5EF4-FFF2-40B4-BE49-F238E27FC236}">
                  <a16:creationId xmlns:a16="http://schemas.microsoft.com/office/drawing/2014/main" id="{8CB47C66-259C-4211-80BE-7F93194FB754}"/>
                </a:ext>
              </a:extLst>
            </p:cNvPr>
            <p:cNvSpPr txBox="1"/>
            <p:nvPr/>
          </p:nvSpPr>
          <p:spPr>
            <a:xfrm>
              <a:off x="5115202" y="2750879"/>
              <a:ext cx="5431838" cy="20260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Arial-Rounded" panose="020B0500000000000000" pitchFamily="34" charset="0"/>
                  <a:ea typeface="Arial-Rounded" panose="020B0500000000000000" pitchFamily="34" charset="0"/>
                  <a:cs typeface="Arial-Rounded" panose="020B0500000000000000" pitchFamily="34" charset="0"/>
                </a:rPr>
                <a:t>a) </a:t>
              </a:r>
              <a:r>
                <a:rPr lang="vi-VN" sz="2400" b="1" dirty="0">
                  <a:latin typeface="Arial-Rounded" panose="020B0500000000000000" pitchFamily="34" charset="0"/>
                  <a:ea typeface="Arial-Rounded" panose="020B0500000000000000" pitchFamily="34" charset="0"/>
                  <a:cs typeface="Arial-Rounded" panose="020B0500000000000000" pitchFamily="34" charset="0"/>
                </a:rPr>
                <a:t>a) Câu chuyện chàng trai có sức khỏe lạ thường và thanh gươm thần thể hiện ước mơ về người anh hùng và vũ khí lợi hại để chiến thắng quân giặc. </a:t>
              </a:r>
            </a:p>
          </p:txBody>
        </p:sp>
      </p:grpSp>
      <p:pic>
        <p:nvPicPr>
          <p:cNvPr id="4" name="Picture 3"/>
          <p:cNvPicPr>
            <a:picLocks noChangeAspect="1"/>
          </p:cNvPicPr>
          <p:nvPr/>
        </p:nvPicPr>
        <p:blipFill>
          <a:blip r:embed="rId5"/>
          <a:stretch>
            <a:fillRect/>
          </a:stretch>
        </p:blipFill>
        <p:spPr>
          <a:xfrm>
            <a:off x="2438400" y="13607"/>
            <a:ext cx="5029636" cy="1018120"/>
          </a:xfrm>
          <a:prstGeom prst="rect">
            <a:avLst/>
          </a:prstGeom>
        </p:spPr>
      </p:pic>
    </p:spTree>
    <p:extLst>
      <p:ext uri="{BB962C8B-B14F-4D97-AF65-F5344CB8AC3E}">
        <p14:creationId xmlns:p14="http://schemas.microsoft.com/office/powerpoint/2010/main" val="2239240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5">
            <a:extLst>
              <a:ext uri="{FF2B5EF4-FFF2-40B4-BE49-F238E27FC236}">
                <a16:creationId xmlns:a16="http://schemas.microsoft.com/office/drawing/2014/main" id="{EAF76B8E-9FA8-4F8D-98D0-CF16D5405A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1550"/>
            <a:ext cx="3722427" cy="3805247"/>
          </a:xfrm>
          <a:prstGeom prst="rect">
            <a:avLst/>
          </a:prstGeom>
        </p:spPr>
      </p:pic>
      <p:grpSp>
        <p:nvGrpSpPr>
          <p:cNvPr id="12" name="组合 12">
            <a:extLst>
              <a:ext uri="{FF2B5EF4-FFF2-40B4-BE49-F238E27FC236}">
                <a16:creationId xmlns:a16="http://schemas.microsoft.com/office/drawing/2014/main" id="{9DAF30FD-C8C5-4828-9929-76708D7C6AE0}"/>
              </a:ext>
            </a:extLst>
          </p:cNvPr>
          <p:cNvGrpSpPr/>
          <p:nvPr/>
        </p:nvGrpSpPr>
        <p:grpSpPr>
          <a:xfrm>
            <a:off x="2901232" y="895350"/>
            <a:ext cx="6260911" cy="4331804"/>
            <a:chOff x="3854464" y="1722120"/>
            <a:chExt cx="7438376" cy="4526280"/>
          </a:xfrm>
        </p:grpSpPr>
        <p:pic>
          <p:nvPicPr>
            <p:cNvPr id="16" name="图片 11">
              <a:extLst>
                <a:ext uri="{FF2B5EF4-FFF2-40B4-BE49-F238E27FC236}">
                  <a16:creationId xmlns:a16="http://schemas.microsoft.com/office/drawing/2014/main" id="{2D8D034E-13EC-41F6-9783-20D3AB65E04A}"/>
                </a:ext>
              </a:extLst>
            </p:cNvPr>
            <p:cNvPicPr>
              <a:picLocks noChangeAspect="1"/>
            </p:cNvPicPr>
            <p:nvPr/>
          </p:nvPicPr>
          <p:blipFill rotWithShape="1">
            <a:blip r:embed="rId4">
              <a:extLst>
                <a:ext uri="{28A0092B-C50C-407E-A947-70E740481C1C}">
                  <a14:useLocalDpi xmlns:a14="http://schemas.microsoft.com/office/drawing/2010/main" val="0"/>
                </a:ext>
              </a:extLst>
            </a:blip>
            <a:srcRect l="9187" t="20395" r="9374" b="13596"/>
            <a:stretch/>
          </p:blipFill>
          <p:spPr>
            <a:xfrm>
              <a:off x="3854464" y="1722120"/>
              <a:ext cx="7438376" cy="4526280"/>
            </a:xfrm>
            <a:prstGeom prst="rect">
              <a:avLst/>
            </a:prstGeom>
          </p:spPr>
        </p:pic>
        <p:sp>
          <p:nvSpPr>
            <p:cNvPr id="18" name="文本框 2">
              <a:extLst>
                <a:ext uri="{FF2B5EF4-FFF2-40B4-BE49-F238E27FC236}">
                  <a16:creationId xmlns:a16="http://schemas.microsoft.com/office/drawing/2014/main" id="{8CB47C66-259C-4211-80BE-7F93194FB754}"/>
                </a:ext>
              </a:extLst>
            </p:cNvPr>
            <p:cNvSpPr txBox="1"/>
            <p:nvPr/>
          </p:nvSpPr>
          <p:spPr>
            <a:xfrm>
              <a:off x="5345550" y="2359088"/>
              <a:ext cx="5431838" cy="234763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800" b="1" dirty="0">
                  <a:latin typeface="Arial-Rounded" panose="020B0500000000000000" pitchFamily="34" charset="0"/>
                  <a:ea typeface="Arial-Rounded" panose="020B0500000000000000" pitchFamily="34" charset="0"/>
                  <a:cs typeface="Arial-Rounded" panose="020B0500000000000000" pitchFamily="34" charset="0"/>
                </a:rPr>
                <a:t>b) Những chi tiết trong câu chuyện cho thấy người dân đồng lòng cùng chàng trai đánh giặc đó là chi tiết rèn thanh sắt thành gươm thần. </a:t>
              </a:r>
            </a:p>
          </p:txBody>
        </p:sp>
      </p:grpSp>
      <p:pic>
        <p:nvPicPr>
          <p:cNvPr id="4" name="Picture 3"/>
          <p:cNvPicPr>
            <a:picLocks noChangeAspect="1"/>
          </p:cNvPicPr>
          <p:nvPr/>
        </p:nvPicPr>
        <p:blipFill>
          <a:blip r:embed="rId5"/>
          <a:stretch>
            <a:fillRect/>
          </a:stretch>
        </p:blipFill>
        <p:spPr>
          <a:xfrm>
            <a:off x="2438400" y="13607"/>
            <a:ext cx="5029636" cy="1018120"/>
          </a:xfrm>
          <a:prstGeom prst="rect">
            <a:avLst/>
          </a:prstGeom>
        </p:spPr>
      </p:pic>
    </p:spTree>
    <p:extLst>
      <p:ext uri="{BB962C8B-B14F-4D97-AF65-F5344CB8AC3E}">
        <p14:creationId xmlns:p14="http://schemas.microsoft.com/office/powerpoint/2010/main" val="3873327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5">
            <a:extLst>
              <a:ext uri="{FF2B5EF4-FFF2-40B4-BE49-F238E27FC236}">
                <a16:creationId xmlns:a16="http://schemas.microsoft.com/office/drawing/2014/main" id="{EAF76B8E-9FA8-4F8D-98D0-CF16D5405A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669" y="1018677"/>
            <a:ext cx="3470269" cy="3805247"/>
          </a:xfrm>
          <a:prstGeom prst="rect">
            <a:avLst/>
          </a:prstGeom>
        </p:spPr>
      </p:pic>
      <p:sp>
        <p:nvSpPr>
          <p:cNvPr id="18" name="文本框 2">
            <a:extLst>
              <a:ext uri="{FF2B5EF4-FFF2-40B4-BE49-F238E27FC236}">
                <a16:creationId xmlns:a16="http://schemas.microsoft.com/office/drawing/2014/main" id="{8CB47C66-259C-4211-80BE-7F93194FB754}"/>
              </a:ext>
            </a:extLst>
          </p:cNvPr>
          <p:cNvSpPr txBox="1"/>
          <p:nvPr/>
        </p:nvSpPr>
        <p:spPr>
          <a:xfrm>
            <a:off x="2971800" y="1041477"/>
            <a:ext cx="5943600" cy="304698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c) Câu chuyện kể về người anh hùng dân tộc Bana. Chàng nhìn cảnh đau thương tang tóc của quê hương quyết tâm ra đi tìm người tài hợp lòng giết giặc, tấm lòng chàng đó cảm động trời đất, nhờ có thanh gươm thần trời ban, chàng đã đánh tan quân thù trả lại sự bình yên cho buôn làng.. </a:t>
            </a:r>
          </a:p>
        </p:txBody>
      </p:sp>
      <p:pic>
        <p:nvPicPr>
          <p:cNvPr id="4" name="Picture 3"/>
          <p:cNvPicPr>
            <a:picLocks noChangeAspect="1"/>
          </p:cNvPicPr>
          <p:nvPr/>
        </p:nvPicPr>
        <p:blipFill>
          <a:blip r:embed="rId4"/>
          <a:stretch>
            <a:fillRect/>
          </a:stretch>
        </p:blipFill>
        <p:spPr>
          <a:xfrm>
            <a:off x="2438400" y="13607"/>
            <a:ext cx="5029636" cy="1018120"/>
          </a:xfrm>
          <a:prstGeom prst="rect">
            <a:avLst/>
          </a:prstGeom>
        </p:spPr>
      </p:pic>
    </p:spTree>
    <p:extLst>
      <p:ext uri="{BB962C8B-B14F-4D97-AF65-F5344CB8AC3E}">
        <p14:creationId xmlns:p14="http://schemas.microsoft.com/office/powerpoint/2010/main" val="1908180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图片 2"/>
          <p:cNvPicPr>
            <a:picLocks noChangeAspect="1" noChangeArrowheads="1"/>
          </p:cNvPicPr>
          <p:nvPr/>
        </p:nvPicPr>
        <p:blipFill>
          <a:blip r:embed="rId3">
            <a:extLst>
              <a:ext uri="{28A0092B-C50C-407E-A947-70E740481C1C}">
                <a14:useLocalDpi xmlns:a14="http://schemas.microsoft.com/office/drawing/2010/main" val="0"/>
              </a:ext>
            </a:extLst>
          </a:blip>
          <a:srcRect l="5528" r="553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图片 3"/>
          <p:cNvPicPr>
            <a:picLocks noChangeAspect="1" noChangeArrowheads="1"/>
          </p:cNvPicPr>
          <p:nvPr/>
        </p:nvPicPr>
        <p:blipFill>
          <a:blip r:embed="rId4">
            <a:extLst>
              <a:ext uri="{28A0092B-C50C-407E-A947-70E740481C1C}">
                <a14:useLocalDpi xmlns:a14="http://schemas.microsoft.com/office/drawing/2010/main" val="0"/>
              </a:ext>
            </a:extLst>
          </a:blip>
          <a:srcRect l="11382" t="65334" r="64270" b="-2"/>
          <a:stretch>
            <a:fillRect/>
          </a:stretch>
        </p:blipFill>
        <p:spPr bwMode="auto">
          <a:xfrm>
            <a:off x="5091113" y="2166938"/>
            <a:ext cx="24574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4">
            <a:extLst>
              <a:ext uri="{28A0092B-C50C-407E-A947-70E740481C1C}">
                <a14:useLocalDpi xmlns:a14="http://schemas.microsoft.com/office/drawing/2010/main" val="0"/>
              </a:ext>
            </a:extLst>
          </a:blip>
          <a:srcRect l="40373" t="30025" r="35278" b="35307"/>
          <a:stretch>
            <a:fillRect/>
          </a:stretch>
        </p:blipFill>
        <p:spPr bwMode="auto">
          <a:xfrm>
            <a:off x="661988" y="2674938"/>
            <a:ext cx="24574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l="68346" t="32668" r="7307" b="32668"/>
          <a:stretch>
            <a:fillRect/>
          </a:stretch>
        </p:blipFill>
        <p:spPr bwMode="auto">
          <a:xfrm>
            <a:off x="4606925" y="23813"/>
            <a:ext cx="24574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719968" y="1712490"/>
            <a:ext cx="5767316" cy="1786283"/>
          </a:xfrm>
          <a:prstGeom prst="rect">
            <a:avLst/>
          </a:prstGeom>
        </p:spPr>
      </p:pic>
    </p:spTree>
    <p:extLst>
      <p:ext uri="{BB962C8B-B14F-4D97-AF65-F5344CB8AC3E}">
        <p14:creationId xmlns:p14="http://schemas.microsoft.com/office/powerpoint/2010/main" val="160334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l="5528" r="553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4">
            <a:extLst>
              <a:ext uri="{28A0092B-C50C-407E-A947-70E740481C1C}">
                <a14:useLocalDpi xmlns:a14="http://schemas.microsoft.com/office/drawing/2010/main" val="0"/>
              </a:ext>
            </a:extLst>
          </a:blip>
          <a:srcRect l="15285" t="10429" r="46646" b="11189"/>
          <a:stretch>
            <a:fillRect/>
          </a:stretch>
        </p:blipFill>
        <p:spPr bwMode="auto">
          <a:xfrm>
            <a:off x="-969963" y="-222250"/>
            <a:ext cx="10582276"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5">
            <a:extLst>
              <a:ext uri="{28A0092B-C50C-407E-A947-70E740481C1C}">
                <a14:useLocalDpi xmlns:a14="http://schemas.microsoft.com/office/drawing/2010/main" val="0"/>
              </a:ext>
            </a:extLst>
          </a:blip>
          <a:srcRect t="30569" b="26672"/>
          <a:stretch>
            <a:fillRect/>
          </a:stretch>
        </p:blipFill>
        <p:spPr bwMode="auto">
          <a:xfrm>
            <a:off x="567536" y="1431937"/>
            <a:ext cx="8054975" cy="243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t="86684" r="63071"/>
          <a:stretch>
            <a:fillRect/>
          </a:stretch>
        </p:blipFill>
        <p:spPr bwMode="auto">
          <a:xfrm>
            <a:off x="331790" y="3622675"/>
            <a:ext cx="10144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6"/>
          <p:cNvSpPr/>
          <p:nvPr/>
        </p:nvSpPr>
        <p:spPr>
          <a:xfrm>
            <a:off x="3251644" y="781952"/>
            <a:ext cx="3096248" cy="630932"/>
          </a:xfrm>
          <a:prstGeom prst="rect">
            <a:avLst/>
          </a:prstGeom>
        </p:spPr>
        <p:txBody>
          <a:bodyPr wrap="square" lIns="91430" tIns="45715" rIns="91430" bIns="45715">
            <a:spAutoFit/>
          </a:bodyPr>
          <a:lstStyle/>
          <a:p>
            <a:pPr algn="ctr" defTabSz="342857">
              <a:defRPr/>
            </a:pPr>
            <a:r>
              <a:rPr lang="en-US" altLang="en-US" sz="3500" b="1" u="sng" dirty="0" err="1">
                <a:solidFill>
                  <a:srgbClr val="FF0000"/>
                </a:solidFill>
                <a:latin typeface="HP001 4 hàng" panose="020B0603050302020204" pitchFamily="34" charset="0"/>
                <a:ea typeface="微软雅黑"/>
                <a:cs typeface="Arial-Rounded" pitchFamily="34" charset="0"/>
              </a:rPr>
              <a:t>Tiếng</a:t>
            </a:r>
            <a:r>
              <a:rPr lang="en-US" altLang="en-US" sz="3500" b="1" u="sng" dirty="0">
                <a:solidFill>
                  <a:srgbClr val="FF0000"/>
                </a:solidFill>
                <a:latin typeface="HP001 4 hàng" panose="020B0603050302020204" pitchFamily="34" charset="0"/>
                <a:ea typeface="微软雅黑"/>
                <a:cs typeface="Arial-Rounded" pitchFamily="34" charset="0"/>
              </a:rPr>
              <a:t> </a:t>
            </a:r>
            <a:r>
              <a:rPr lang="en-US" altLang="en-US" sz="3500" b="1" u="sng" dirty="0" err="1">
                <a:solidFill>
                  <a:srgbClr val="FF0000"/>
                </a:solidFill>
                <a:latin typeface="HP001 4 hàng" panose="020B0603050302020204" pitchFamily="34" charset="0"/>
                <a:ea typeface="微软雅黑"/>
                <a:cs typeface="Arial-Rounded" pitchFamily="34" charset="0"/>
              </a:rPr>
              <a:t>Việt</a:t>
            </a:r>
            <a:endParaRPr lang="zh-CN" altLang="en-US" sz="3500" b="1" u="sng" dirty="0">
              <a:solidFill>
                <a:srgbClr val="FF0000"/>
              </a:solidFill>
              <a:latin typeface="HP001 4 hàng" panose="020B0603050302020204" pitchFamily="34" charset="0"/>
              <a:ea typeface="华文新魏" panose="02010800040101010101" pitchFamily="2" charset="-122"/>
              <a:cs typeface="Arial" pitchFamily="34" charset="0"/>
            </a:endParaRPr>
          </a:p>
        </p:txBody>
      </p:sp>
      <p:sp>
        <p:nvSpPr>
          <p:cNvPr id="4" name="TextBox 3"/>
          <p:cNvSpPr txBox="1">
            <a:spLocks noChangeArrowheads="1"/>
          </p:cNvSpPr>
          <p:nvPr/>
        </p:nvSpPr>
        <p:spPr bwMode="auto">
          <a:xfrm rot="848162">
            <a:off x="1163193" y="2343949"/>
            <a:ext cx="1504585" cy="78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defTabSz="912813">
              <a:defRPr>
                <a:solidFill>
                  <a:schemeClr val="tx1"/>
                </a:solidFill>
                <a:latin typeface="Calibri" pitchFamily="34" charset="0"/>
                <a:cs typeface="Arial" pitchFamily="34" charset="0"/>
              </a:defRPr>
            </a:lvl1pPr>
            <a:lvl2pPr marL="742950" indent="-285750" defTabSz="912813">
              <a:defRPr>
                <a:solidFill>
                  <a:schemeClr val="tx1"/>
                </a:solidFill>
                <a:latin typeface="Calibri" pitchFamily="34" charset="0"/>
                <a:cs typeface="Arial" pitchFamily="34" charset="0"/>
              </a:defRPr>
            </a:lvl2pPr>
            <a:lvl3pPr marL="1143000" indent="-228600" defTabSz="912813">
              <a:defRPr>
                <a:solidFill>
                  <a:schemeClr val="tx1"/>
                </a:solidFill>
                <a:latin typeface="Calibri" pitchFamily="34" charset="0"/>
                <a:cs typeface="Arial" pitchFamily="34" charset="0"/>
              </a:defRPr>
            </a:lvl3pPr>
            <a:lvl4pPr marL="1600200" indent="-228600" defTabSz="912813">
              <a:defRPr>
                <a:solidFill>
                  <a:schemeClr val="tx1"/>
                </a:solidFill>
                <a:latin typeface="Calibri" pitchFamily="34" charset="0"/>
                <a:cs typeface="Arial" pitchFamily="34" charset="0"/>
              </a:defRPr>
            </a:lvl4pPr>
            <a:lvl5pPr marL="2057400" indent="-228600" defTabSz="912813">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0" fontAlgn="base" hangingPunct="0">
              <a:spcBef>
                <a:spcPct val="0"/>
              </a:spcBef>
              <a:spcAft>
                <a:spcPct val="0"/>
              </a:spcAft>
            </a:pPr>
            <a:r>
              <a:rPr lang="en-GB" altLang="vi-VN" sz="4500" dirty="0" err="1">
                <a:ln>
                  <a:solidFill>
                    <a:srgbClr val="0070C0"/>
                  </a:solidFill>
                </a:ln>
                <a:solidFill>
                  <a:srgbClr val="FF0000"/>
                </a:solidFill>
                <a:latin typeface="SVN-Salty Script" panose="02000000000000000000" pitchFamily="50" charset="0"/>
                <a:ea typeface="SVN-Salty Script" panose="02000000000000000000" pitchFamily="50" charset="0"/>
                <a:cs typeface="SVN-Salty Script" panose="02000000000000000000" pitchFamily="50" charset="0"/>
              </a:rPr>
              <a:t>Ôn</a:t>
            </a:r>
            <a:endParaRPr lang="vi-VN" altLang="vi-VN" sz="4500" dirty="0">
              <a:ln>
                <a:solidFill>
                  <a:srgbClr val="0070C0"/>
                </a:solidFill>
              </a:ln>
              <a:solidFill>
                <a:srgbClr val="FF0000"/>
              </a:solidFill>
              <a:latin typeface="Arial-Rounded" pitchFamily="34" charset="0"/>
              <a:ea typeface="SVN-Salty Script" panose="02000000000000000000" pitchFamily="50" charset="0"/>
              <a:cs typeface="SVN-Salty Script" panose="02000000000000000000" pitchFamily="50" charset="0"/>
            </a:endParaRPr>
          </a:p>
        </p:txBody>
      </p:sp>
      <p:sp>
        <p:nvSpPr>
          <p:cNvPr id="7" name="TextBox 6"/>
          <p:cNvSpPr txBox="1">
            <a:spLocks noChangeArrowheads="1"/>
          </p:cNvSpPr>
          <p:nvPr/>
        </p:nvSpPr>
        <p:spPr bwMode="auto">
          <a:xfrm>
            <a:off x="3163891" y="2508253"/>
            <a:ext cx="12604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defTabSz="912813">
              <a:defRPr>
                <a:solidFill>
                  <a:schemeClr val="tx1"/>
                </a:solidFill>
                <a:latin typeface="Calibri" pitchFamily="34" charset="0"/>
                <a:cs typeface="Arial" pitchFamily="34" charset="0"/>
              </a:defRPr>
            </a:lvl1pPr>
            <a:lvl2pPr marL="742950" indent="-285750" defTabSz="912813">
              <a:defRPr>
                <a:solidFill>
                  <a:schemeClr val="tx1"/>
                </a:solidFill>
                <a:latin typeface="Calibri" pitchFamily="34" charset="0"/>
                <a:cs typeface="Arial" pitchFamily="34" charset="0"/>
              </a:defRPr>
            </a:lvl2pPr>
            <a:lvl3pPr marL="1143000" indent="-228600" defTabSz="912813">
              <a:defRPr>
                <a:solidFill>
                  <a:schemeClr val="tx1"/>
                </a:solidFill>
                <a:latin typeface="Calibri" pitchFamily="34" charset="0"/>
                <a:cs typeface="Arial" pitchFamily="34" charset="0"/>
              </a:defRPr>
            </a:lvl3pPr>
            <a:lvl4pPr marL="1600200" indent="-228600" defTabSz="912813">
              <a:defRPr>
                <a:solidFill>
                  <a:schemeClr val="tx1"/>
                </a:solidFill>
                <a:latin typeface="Calibri" pitchFamily="34" charset="0"/>
                <a:cs typeface="Arial" pitchFamily="34" charset="0"/>
              </a:defRPr>
            </a:lvl4pPr>
            <a:lvl5pPr marL="2057400" indent="-228600" defTabSz="912813">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0" fontAlgn="base" hangingPunct="0">
              <a:spcBef>
                <a:spcPct val="0"/>
              </a:spcBef>
              <a:spcAft>
                <a:spcPct val="0"/>
              </a:spcAft>
            </a:pPr>
            <a:r>
              <a:rPr lang="en-US" altLang="vi-VN" sz="4500" dirty="0" err="1">
                <a:ln>
                  <a:solidFill>
                    <a:srgbClr val="0070C0"/>
                  </a:solidFill>
                </a:ln>
                <a:solidFill>
                  <a:srgbClr val="FF0000"/>
                </a:solidFill>
                <a:latin typeface="SVN-Salty Script" panose="02000000000000000000" pitchFamily="50" charset="0"/>
                <a:ea typeface="SVN-Salty Script" panose="02000000000000000000" pitchFamily="50" charset="0"/>
                <a:cs typeface="SVN-Salty Script" panose="02000000000000000000" pitchFamily="50" charset="0"/>
              </a:rPr>
              <a:t>tập</a:t>
            </a:r>
            <a:endParaRPr lang="vi-VN" altLang="vi-VN" sz="4500" dirty="0">
              <a:ln>
                <a:solidFill>
                  <a:srgbClr val="0070C0"/>
                </a:solidFill>
              </a:ln>
              <a:solidFill>
                <a:srgbClr val="FF0000"/>
              </a:solidFill>
              <a:latin typeface="Arial-Rounded" pitchFamily="34" charset="0"/>
              <a:ea typeface="SVN-Salty Script" panose="02000000000000000000" pitchFamily="50" charset="0"/>
              <a:cs typeface="SVN-Salty Script" panose="02000000000000000000" pitchFamily="50" charset="0"/>
            </a:endParaRPr>
          </a:p>
        </p:txBody>
      </p:sp>
      <p:sp>
        <p:nvSpPr>
          <p:cNvPr id="15" name="TextBox 14"/>
          <p:cNvSpPr txBox="1">
            <a:spLocks noChangeArrowheads="1"/>
          </p:cNvSpPr>
          <p:nvPr/>
        </p:nvSpPr>
        <p:spPr bwMode="auto">
          <a:xfrm rot="-716625">
            <a:off x="4867214" y="2571544"/>
            <a:ext cx="127167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defTabSz="912813">
              <a:defRPr>
                <a:solidFill>
                  <a:schemeClr val="tx1"/>
                </a:solidFill>
                <a:latin typeface="Calibri" pitchFamily="34" charset="0"/>
                <a:cs typeface="Arial" pitchFamily="34" charset="0"/>
              </a:defRPr>
            </a:lvl1pPr>
            <a:lvl2pPr marL="742950" indent="-285750" defTabSz="912813">
              <a:defRPr>
                <a:solidFill>
                  <a:schemeClr val="tx1"/>
                </a:solidFill>
                <a:latin typeface="Calibri" pitchFamily="34" charset="0"/>
                <a:cs typeface="Arial" pitchFamily="34" charset="0"/>
              </a:defRPr>
            </a:lvl2pPr>
            <a:lvl3pPr marL="1143000" indent="-228600" defTabSz="912813">
              <a:defRPr>
                <a:solidFill>
                  <a:schemeClr val="tx1"/>
                </a:solidFill>
                <a:latin typeface="Calibri" pitchFamily="34" charset="0"/>
                <a:cs typeface="Arial" pitchFamily="34" charset="0"/>
              </a:defRPr>
            </a:lvl3pPr>
            <a:lvl4pPr marL="1600200" indent="-228600" defTabSz="912813">
              <a:defRPr>
                <a:solidFill>
                  <a:schemeClr val="tx1"/>
                </a:solidFill>
                <a:latin typeface="Calibri" pitchFamily="34" charset="0"/>
                <a:cs typeface="Arial" pitchFamily="34" charset="0"/>
              </a:defRPr>
            </a:lvl4pPr>
            <a:lvl5pPr marL="2057400" indent="-228600" defTabSz="912813">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0" fontAlgn="base" hangingPunct="0">
              <a:spcBef>
                <a:spcPct val="0"/>
              </a:spcBef>
              <a:spcAft>
                <a:spcPct val="0"/>
              </a:spcAft>
            </a:pPr>
            <a:r>
              <a:rPr lang="en-US" altLang="vi-VN" sz="4500" dirty="0" err="1">
                <a:ln>
                  <a:solidFill>
                    <a:srgbClr val="0070C0"/>
                  </a:solidFill>
                </a:ln>
                <a:solidFill>
                  <a:srgbClr val="FF0000"/>
                </a:solidFill>
                <a:latin typeface="SVN-Salty Script" panose="02000000000000000000" pitchFamily="50" charset="0"/>
                <a:ea typeface="SVN-Salty Script" panose="02000000000000000000" pitchFamily="50" charset="0"/>
                <a:cs typeface="SVN-Salty Script" panose="02000000000000000000" pitchFamily="50" charset="0"/>
              </a:rPr>
              <a:t>giữa</a:t>
            </a:r>
            <a:endParaRPr lang="vi-VN" altLang="vi-VN" sz="4500" dirty="0">
              <a:ln>
                <a:solidFill>
                  <a:srgbClr val="0070C0"/>
                </a:solidFill>
              </a:ln>
              <a:solidFill>
                <a:srgbClr val="FF0000"/>
              </a:solidFill>
              <a:latin typeface="Arial-Rounded" pitchFamily="34" charset="0"/>
              <a:ea typeface="SVN-Salty Script" panose="02000000000000000000" pitchFamily="50" charset="0"/>
              <a:cs typeface="SVN-Salty Script" panose="02000000000000000000" pitchFamily="50" charset="0"/>
            </a:endParaRPr>
          </a:p>
        </p:txBody>
      </p:sp>
      <p:sp>
        <p:nvSpPr>
          <p:cNvPr id="16" name="TextBox 15"/>
          <p:cNvSpPr txBox="1">
            <a:spLocks noChangeArrowheads="1"/>
          </p:cNvSpPr>
          <p:nvPr/>
        </p:nvSpPr>
        <p:spPr bwMode="auto">
          <a:xfrm rot="269072">
            <a:off x="6505571" y="2031861"/>
            <a:ext cx="137969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defTabSz="912813">
              <a:defRPr>
                <a:solidFill>
                  <a:schemeClr val="tx1"/>
                </a:solidFill>
                <a:latin typeface="Calibri" pitchFamily="34" charset="0"/>
                <a:cs typeface="Arial" pitchFamily="34" charset="0"/>
              </a:defRPr>
            </a:lvl1pPr>
            <a:lvl2pPr marL="742950" indent="-285750" defTabSz="912813">
              <a:defRPr>
                <a:solidFill>
                  <a:schemeClr val="tx1"/>
                </a:solidFill>
                <a:latin typeface="Calibri" pitchFamily="34" charset="0"/>
                <a:cs typeface="Arial" pitchFamily="34" charset="0"/>
              </a:defRPr>
            </a:lvl2pPr>
            <a:lvl3pPr marL="1143000" indent="-228600" defTabSz="912813">
              <a:defRPr>
                <a:solidFill>
                  <a:schemeClr val="tx1"/>
                </a:solidFill>
                <a:latin typeface="Calibri" pitchFamily="34" charset="0"/>
                <a:cs typeface="Arial" pitchFamily="34" charset="0"/>
              </a:defRPr>
            </a:lvl3pPr>
            <a:lvl4pPr marL="1600200" indent="-228600" defTabSz="912813">
              <a:defRPr>
                <a:solidFill>
                  <a:schemeClr val="tx1"/>
                </a:solidFill>
                <a:latin typeface="Calibri" pitchFamily="34" charset="0"/>
                <a:cs typeface="Arial" pitchFamily="34" charset="0"/>
              </a:defRPr>
            </a:lvl4pPr>
            <a:lvl5pPr marL="2057400" indent="-228600" defTabSz="912813">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0" fontAlgn="base" hangingPunct="0">
              <a:spcBef>
                <a:spcPct val="0"/>
              </a:spcBef>
              <a:spcAft>
                <a:spcPct val="0"/>
              </a:spcAft>
            </a:pPr>
            <a:r>
              <a:rPr lang="en-GB" altLang="vi-VN" sz="4500" dirty="0" err="1">
                <a:ln>
                  <a:solidFill>
                    <a:srgbClr val="0070C0"/>
                  </a:solidFill>
                </a:ln>
                <a:solidFill>
                  <a:srgbClr val="FF0000"/>
                </a:solidFill>
                <a:latin typeface="SVN-Salty Script" panose="02000000000000000000" pitchFamily="50" charset="0"/>
                <a:ea typeface="SVN-Salty Script" panose="02000000000000000000" pitchFamily="50" charset="0"/>
                <a:cs typeface="SVN-Salty Script" panose="02000000000000000000" pitchFamily="50" charset="0"/>
              </a:rPr>
              <a:t>kì</a:t>
            </a:r>
            <a:r>
              <a:rPr lang="en-GB" altLang="vi-VN" sz="4500" dirty="0">
                <a:ln>
                  <a:solidFill>
                    <a:srgbClr val="0070C0"/>
                  </a:solidFill>
                </a:ln>
                <a:solidFill>
                  <a:srgbClr val="FF0000"/>
                </a:solidFill>
                <a:latin typeface="SVN-Salty Script" panose="02000000000000000000" pitchFamily="50" charset="0"/>
                <a:ea typeface="SVN-Salty Script" panose="02000000000000000000" pitchFamily="50" charset="0"/>
                <a:cs typeface="SVN-Salty Script" panose="02000000000000000000" pitchFamily="50" charset="0"/>
              </a:rPr>
              <a:t> 2</a:t>
            </a:r>
            <a:endParaRPr lang="vi-VN" altLang="vi-VN" sz="4500" dirty="0">
              <a:ln>
                <a:solidFill>
                  <a:srgbClr val="0070C0"/>
                </a:solidFill>
              </a:ln>
              <a:solidFill>
                <a:srgbClr val="FF0000"/>
              </a:solidFill>
              <a:latin typeface="Arial-Rounded" pitchFamily="34" charset="0"/>
              <a:ea typeface="SVN-Salty Script" panose="02000000000000000000" pitchFamily="50" charset="0"/>
              <a:cs typeface="SVN-Salty Script" panose="02000000000000000000" pitchFamily="50" charset="0"/>
            </a:endParaRPr>
          </a:p>
        </p:txBody>
      </p:sp>
    </p:spTree>
    <p:extLst>
      <p:ext uri="{BB962C8B-B14F-4D97-AF65-F5344CB8AC3E}">
        <p14:creationId xmlns:p14="http://schemas.microsoft.com/office/powerpoint/2010/main" val="3047609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9" r="5531"/>
          <a:stretch/>
        </p:blipFill>
        <p:spPr>
          <a:xfrm>
            <a:off x="0" y="0"/>
            <a:ext cx="9144000" cy="51435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4">
            <a:extLst>
              <a:ext uri="{28A0092B-C50C-407E-A947-70E740481C1C}">
                <a14:useLocalDpi xmlns:a14="http://schemas.microsoft.com/office/drawing/2010/main" val="0"/>
              </a:ext>
            </a:extLst>
          </a:blip>
          <a:srcRect l="15285" t="10430" r="46646" b="11190"/>
          <a:stretch/>
        </p:blipFill>
        <p:spPr>
          <a:xfrm>
            <a:off x="-970102" y="-222524"/>
            <a:ext cx="10582732" cy="5588547"/>
          </a:xfrm>
          <a:prstGeom prst="rect">
            <a:avLst/>
          </a:prstGeom>
        </p:spPr>
      </p:pic>
      <p:pic>
        <p:nvPicPr>
          <p:cNvPr id="10" name="图片 9">
            <a:extLst>
              <a:ext uri="{FF2B5EF4-FFF2-40B4-BE49-F238E27FC236}">
                <a16:creationId xmlns:a16="http://schemas.microsoft.com/office/drawing/2014/main" id="{3CA2DEC8-1725-46D1-8F76-EF767EA479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331" t="-3840" r="9181" b="52490"/>
          <a:stretch/>
        </p:blipFill>
        <p:spPr>
          <a:xfrm>
            <a:off x="4419600" y="712831"/>
            <a:ext cx="4462169" cy="3717835"/>
          </a:xfrm>
          <a:prstGeom prst="rect">
            <a:avLst/>
          </a:prstGeom>
        </p:spPr>
      </p:pic>
      <p:pic>
        <p:nvPicPr>
          <p:cNvPr id="11" name="图片 10">
            <a:extLst>
              <a:ext uri="{FF2B5EF4-FFF2-40B4-BE49-F238E27FC236}">
                <a16:creationId xmlns:a16="http://schemas.microsoft.com/office/drawing/2014/main" id="{D6FB10C0-D4FE-457C-93F7-CCC92E20B3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70449">
            <a:off x="145014" y="809613"/>
            <a:ext cx="4879298" cy="3117844"/>
          </a:xfrm>
          <a:prstGeom prst="rect">
            <a:avLst/>
          </a:prstGeom>
        </p:spPr>
      </p:pic>
      <p:sp>
        <p:nvSpPr>
          <p:cNvPr id="12" name="Google Shape;461;p28"/>
          <p:cNvSpPr txBox="1">
            <a:spLocks noChangeArrowheads="1"/>
          </p:cNvSpPr>
          <p:nvPr/>
        </p:nvSpPr>
        <p:spPr bwMode="auto">
          <a:xfrm>
            <a:off x="893762" y="1788493"/>
            <a:ext cx="33528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121758" rIns="121758" bIns="121758"/>
          <a:lstStyle>
            <a:lvl1pPr defTabSz="912813">
              <a:lnSpc>
                <a:spcPct val="90000"/>
              </a:lnSpc>
              <a:spcBef>
                <a:spcPts val="750"/>
              </a:spcBef>
              <a:buFont typeface="Arial" pitchFamily="34" charset="0"/>
              <a:buChar char="•"/>
              <a:defRPr sz="2100">
                <a:solidFill>
                  <a:schemeClr val="tx1"/>
                </a:solidFill>
                <a:latin typeface="Arial" pitchFamily="34" charset="0"/>
              </a:defRPr>
            </a:lvl1pPr>
            <a:lvl2pPr marL="914400" indent="-393700" defTabSz="912813">
              <a:lnSpc>
                <a:spcPct val="90000"/>
              </a:lnSpc>
              <a:spcBef>
                <a:spcPts val="375"/>
              </a:spcBef>
              <a:buFont typeface="Arial" pitchFamily="34" charset="0"/>
              <a:buChar char="•"/>
              <a:defRPr>
                <a:solidFill>
                  <a:schemeClr val="tx1"/>
                </a:solidFill>
                <a:latin typeface="Arial" pitchFamily="34" charset="0"/>
              </a:defRPr>
            </a:lvl2pPr>
            <a:lvl3pPr marL="1371600" indent="-393700" defTabSz="912813">
              <a:lnSpc>
                <a:spcPct val="90000"/>
              </a:lnSpc>
              <a:spcBef>
                <a:spcPts val="375"/>
              </a:spcBef>
              <a:buFont typeface="Arial" pitchFamily="34" charset="0"/>
              <a:buChar char="•"/>
              <a:defRPr sz="1500">
                <a:solidFill>
                  <a:schemeClr val="tx1"/>
                </a:solidFill>
                <a:latin typeface="Arial" pitchFamily="34" charset="0"/>
              </a:defRPr>
            </a:lvl3pPr>
            <a:lvl4pPr marL="1828800" indent="-393700" defTabSz="912813">
              <a:lnSpc>
                <a:spcPct val="90000"/>
              </a:lnSpc>
              <a:spcBef>
                <a:spcPts val="375"/>
              </a:spcBef>
              <a:buFont typeface="Arial" pitchFamily="34" charset="0"/>
              <a:buChar char="•"/>
              <a:defRPr sz="1300">
                <a:solidFill>
                  <a:schemeClr val="tx1"/>
                </a:solidFill>
                <a:latin typeface="Arial" pitchFamily="34" charset="0"/>
              </a:defRPr>
            </a:lvl4pPr>
            <a:lvl5pPr marL="2286000" indent="-393700" defTabSz="912813">
              <a:lnSpc>
                <a:spcPct val="90000"/>
              </a:lnSpc>
              <a:spcBef>
                <a:spcPts val="375"/>
              </a:spcBef>
              <a:buFont typeface="Arial" pitchFamily="34" charset="0"/>
              <a:buChar char="•"/>
              <a:defRPr sz="1300">
                <a:solidFill>
                  <a:schemeClr val="tx1"/>
                </a:solidFill>
                <a:latin typeface="Arial" pitchFamily="34" charset="0"/>
              </a:defRPr>
            </a:lvl5pPr>
            <a:lvl6pPr marL="2743200" indent="-3937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6pPr>
            <a:lvl7pPr marL="3200400" indent="-3937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7pPr>
            <a:lvl8pPr marL="3657600" indent="-3937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8pPr>
            <a:lvl9pPr marL="4114800" indent="-3937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9pPr>
          </a:lstStyle>
          <a:p>
            <a:pPr algn="ctr" defTabSz="342900">
              <a:buNone/>
            </a:pPr>
            <a:r>
              <a:rPr lang="en-US" altLang="zh-CN" sz="8800" dirty="0" err="1">
                <a:ln w="28575">
                  <a:solidFill>
                    <a:srgbClr val="0070C0"/>
                  </a:solidFill>
                </a:ln>
                <a:solidFill>
                  <a:srgbClr val="FF0000"/>
                </a:solidFill>
                <a:latin typeface="SVN-Salty Script" panose="02000000000000000000" pitchFamily="50" charset="0"/>
                <a:ea typeface="SVN-Salty Script" panose="02000000000000000000" pitchFamily="50" charset="0"/>
                <a:cs typeface="SVN-Salty Script" panose="02000000000000000000" pitchFamily="50" charset="0"/>
              </a:rPr>
              <a:t>TIẾT</a:t>
            </a:r>
            <a:r>
              <a:rPr lang="en-US" altLang="zh-CN" sz="8800" dirty="0">
                <a:ln w="28575">
                  <a:solidFill>
                    <a:srgbClr val="0070C0"/>
                  </a:solidFill>
                </a:ln>
                <a:solidFill>
                  <a:srgbClr val="FF0000"/>
                </a:solidFill>
                <a:latin typeface="SVN-Salty Script" panose="02000000000000000000" pitchFamily="50" charset="0"/>
                <a:ea typeface="SVN-Salty Script" panose="02000000000000000000" pitchFamily="50" charset="0"/>
                <a:cs typeface="SVN-Salty Script" panose="02000000000000000000" pitchFamily="50" charset="0"/>
              </a:rPr>
              <a:t>  </a:t>
            </a:r>
            <a:r>
              <a:rPr lang="en-GB" altLang="zh-CN" sz="8800" dirty="0">
                <a:ln w="28575">
                  <a:solidFill>
                    <a:srgbClr val="0070C0"/>
                  </a:solidFill>
                </a:ln>
                <a:solidFill>
                  <a:srgbClr val="FF0000"/>
                </a:solidFill>
                <a:latin typeface="SVN-Salty Script" panose="02000000000000000000" pitchFamily="50" charset="0"/>
                <a:ea typeface="SVN-Salty Script" panose="02000000000000000000" pitchFamily="50" charset="0"/>
                <a:cs typeface="SVN-Salty Script" panose="02000000000000000000" pitchFamily="50" charset="0"/>
              </a:rPr>
              <a:t>5</a:t>
            </a:r>
            <a:endParaRPr lang="zh-CN" altLang="en-US" sz="8800" dirty="0">
              <a:ln w="28575">
                <a:solidFill>
                  <a:srgbClr val="0070C0"/>
                </a:solidFill>
              </a:ln>
              <a:solidFill>
                <a:srgbClr val="FF0000"/>
              </a:solidFill>
              <a:latin typeface="SVN-Salty Script" panose="02000000000000000000" pitchFamily="50" charset="0"/>
              <a:ea typeface="Arial-Rounded" pitchFamily="34" charset="0"/>
              <a:cs typeface="SVN-Salty Script" panose="02000000000000000000" pitchFamily="50" charset="0"/>
            </a:endParaRPr>
          </a:p>
        </p:txBody>
      </p:sp>
      <p:pic>
        <p:nvPicPr>
          <p:cNvPr id="13" name="图片 3">
            <a:extLst>
              <a:ext uri="{FF2B5EF4-FFF2-40B4-BE49-F238E27FC236}">
                <a16:creationId xmlns:a16="http://schemas.microsoft.com/office/drawing/2014/main" id="{77BF794D-0DAD-4F9A-B947-3FE8A16B793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8968"/>
          <a:stretch/>
        </p:blipFill>
        <p:spPr>
          <a:xfrm>
            <a:off x="1123104" y="473953"/>
            <a:ext cx="1077289" cy="1319282"/>
          </a:xfrm>
          <a:prstGeom prst="rect">
            <a:avLst/>
          </a:prstGeom>
        </p:spPr>
      </p:pic>
    </p:spTree>
    <p:extLst>
      <p:ext uri="{BB962C8B-B14F-4D97-AF65-F5344CB8AC3E}">
        <p14:creationId xmlns:p14="http://schemas.microsoft.com/office/powerpoint/2010/main" val="761616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4E91DF3-6F41-412A-83B5-74622D9D37B7}"/>
              </a:ext>
            </a:extLst>
          </p:cNvPr>
          <p:cNvSpPr txBox="1"/>
          <p:nvPr/>
        </p:nvSpPr>
        <p:spPr>
          <a:xfrm>
            <a:off x="748781" y="251214"/>
            <a:ext cx="7099819" cy="646331"/>
          </a:xfrm>
          <a:prstGeom prst="rect">
            <a:avLst/>
          </a:prstGeom>
          <a:noFill/>
        </p:spPr>
        <p:txBody>
          <a:bodyPr wrap="square" rtlCol="0">
            <a:spAutoFit/>
          </a:bodyPr>
          <a:lstStyle/>
          <a:p>
            <a:r>
              <a:rPr lang="en-US" b="1" dirty="0">
                <a:latin typeface="Arial-Rounded" panose="020B0500000000000000" pitchFamily="34" charset="0"/>
                <a:ea typeface="Arial-Rounded" panose="020B0500000000000000" pitchFamily="34" charset="0"/>
                <a:cs typeface="Arial-Rounded" panose="020B0500000000000000" pitchFamily="34" charset="0"/>
              </a:rPr>
              <a:t>1. </a:t>
            </a:r>
            <a:r>
              <a:rPr lang="en-US" b="1" dirty="0" err="1">
                <a:latin typeface="Arial-Rounded" panose="020B0500000000000000" pitchFamily="34" charset="0"/>
                <a:ea typeface="Arial-Rounded" panose="020B0500000000000000" pitchFamily="34" charset="0"/>
                <a:cs typeface="Arial-Rounded" panose="020B0500000000000000" pitchFamily="34" charset="0"/>
              </a:rPr>
              <a:t>Nghe</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và</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kể</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lại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câu</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chuyện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sau</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GƯƠM THẦN</a:t>
            </a:r>
          </a:p>
          <a:p>
            <a:r>
              <a:rPr lang="en-GB" dirty="0">
                <a:latin typeface="Arial-Rounded" panose="020B0500000000000000" pitchFamily="34" charset="0"/>
                <a:ea typeface="Arial-Rounded" panose="020B0500000000000000" pitchFamily="34" charset="0"/>
                <a:cs typeface="Arial-Rounded" panose="020B0500000000000000" pitchFamily="34" charset="0"/>
              </a:rPr>
              <a:t>                                                                     </a:t>
            </a:r>
            <a:r>
              <a:rPr lang="vi-VN" dirty="0">
                <a:latin typeface="Arial-Rounded" panose="020B0500000000000000" pitchFamily="34" charset="0"/>
                <a:ea typeface="Arial-Rounded" panose="020B0500000000000000" pitchFamily="34" charset="0"/>
                <a:cs typeface="Arial-Rounded" panose="020B0500000000000000" pitchFamily="34" charset="0"/>
              </a:rPr>
              <a:t>Truyện dân gian Ba-na</a:t>
            </a:r>
          </a:p>
        </p:txBody>
      </p:sp>
      <p:sp>
        <p:nvSpPr>
          <p:cNvPr id="16" name="TextBox 15"/>
          <p:cNvSpPr txBox="1"/>
          <p:nvPr/>
        </p:nvSpPr>
        <p:spPr>
          <a:xfrm>
            <a:off x="6409740" y="4703806"/>
            <a:ext cx="2308120" cy="400110"/>
          </a:xfrm>
          <a:prstGeom prst="rect">
            <a:avLst/>
          </a:prstGeom>
          <a:noFill/>
        </p:spPr>
        <p:txBody>
          <a:bodyPr wrap="square" rtlCol="0">
            <a:spAutoFit/>
          </a:bodyPr>
          <a:lstStyle/>
          <a:p>
            <a:r>
              <a:rPr lang="en-GB" sz="2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Thảo</a:t>
            </a:r>
            <a:r>
              <a:rPr lang="en-GB" sz="2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GB" sz="2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luận</a:t>
            </a:r>
            <a:r>
              <a:rPr lang="en-GB" sz="2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GB" sz="2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nhóm</a:t>
            </a:r>
            <a:r>
              <a:rPr lang="en-GB" sz="2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GB" sz="2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đôi</a:t>
            </a:r>
            <a:endParaRPr lang="en-US" sz="2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p:cNvSpPr txBox="1"/>
          <p:nvPr/>
        </p:nvSpPr>
        <p:spPr>
          <a:xfrm>
            <a:off x="859091" y="919719"/>
            <a:ext cx="6571085" cy="1754326"/>
          </a:xfrm>
          <a:prstGeom prst="rect">
            <a:avLst/>
          </a:prstGeom>
          <a:noFill/>
        </p:spPr>
        <p:txBody>
          <a:bodyPr wrap="square" rtlCol="0">
            <a:spAutoFit/>
          </a:bodyPr>
          <a:lstStyle/>
          <a:p>
            <a:r>
              <a:rPr lang="vi-VN" b="1" dirty="0">
                <a:latin typeface="Arial-Rounded" panose="020B0500000000000000" pitchFamily="34" charset="0"/>
                <a:ea typeface="Arial-Rounded" panose="020B0500000000000000" pitchFamily="34" charset="0"/>
                <a:cs typeface="Arial-Rounded" panose="020B0500000000000000" pitchFamily="34" charset="0"/>
              </a:rPr>
              <a:t>- Điều gì đã xảy ra ở buôn làng?</a:t>
            </a:r>
          </a:p>
          <a:p>
            <a:r>
              <a:rPr lang="vi-VN" b="1" dirty="0">
                <a:latin typeface="Arial-Rounded" panose="020B0500000000000000" pitchFamily="34" charset="0"/>
                <a:ea typeface="Arial-Rounded" panose="020B0500000000000000" pitchFamily="34" charset="0"/>
                <a:cs typeface="Arial-Rounded" panose="020B0500000000000000" pitchFamily="34" charset="0"/>
              </a:rPr>
              <a:t>- Cậu bé ra đời và trở thành một chàng trai như thế nào?</a:t>
            </a:r>
          </a:p>
          <a:p>
            <a:r>
              <a:rPr lang="vi-VN" b="1" dirty="0">
                <a:latin typeface="Arial-Rounded" panose="020B0500000000000000" pitchFamily="34" charset="0"/>
                <a:ea typeface="Arial-Rounded" panose="020B0500000000000000" pitchFamily="34" charset="0"/>
                <a:cs typeface="Arial-Rounded" panose="020B0500000000000000" pitchFamily="34" charset="0"/>
              </a:rPr>
              <a:t>- Chàng trai từ biệt mẹ đi đâu?</a:t>
            </a:r>
          </a:p>
          <a:p>
            <a:r>
              <a:rPr lang="vi-VN" b="1" dirty="0">
                <a:latin typeface="Arial-Rounded" panose="020B0500000000000000" pitchFamily="34" charset="0"/>
                <a:ea typeface="Arial-Rounded" panose="020B0500000000000000" pitchFamily="34" charset="0"/>
                <a:cs typeface="Arial-Rounded" panose="020B0500000000000000" pitchFamily="34" charset="0"/>
              </a:rPr>
              <a:t>- Chàng trai nói gì và chuyện gì đã xảy ra?</a:t>
            </a:r>
          </a:p>
          <a:p>
            <a:r>
              <a:rPr lang="vi-VN" b="1" dirty="0">
                <a:latin typeface="Arial-Rounded" panose="020B0500000000000000" pitchFamily="34" charset="0"/>
                <a:ea typeface="Arial-Rounded" panose="020B0500000000000000" pitchFamily="34" charset="0"/>
                <a:cs typeface="Arial-Rounded" panose="020B0500000000000000" pitchFamily="34" charset="0"/>
              </a:rPr>
              <a:t>- Những ai đã giúp chàng trai làm thanh gươm thần và cùng chàng đi đánh giặc? </a:t>
            </a:r>
          </a:p>
        </p:txBody>
      </p:sp>
      <p:pic>
        <p:nvPicPr>
          <p:cNvPr id="1026" name="Picture 2" descr="https://o.remove.bg/downloads/fb296b99-d5b9-4a3d-9560-dc7223c79218/image-removebg-preview.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644576"/>
            <a:ext cx="1050266" cy="5059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905000" y="2759556"/>
            <a:ext cx="5143839" cy="2216134"/>
          </a:xfrm>
          <a:prstGeom prst="rect">
            <a:avLst/>
          </a:prstGeom>
        </p:spPr>
      </p:pic>
    </p:spTree>
    <p:extLst>
      <p:ext uri="{BB962C8B-B14F-4D97-AF65-F5344CB8AC3E}">
        <p14:creationId xmlns:p14="http://schemas.microsoft.com/office/powerpoint/2010/main" val="2935909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333" y="1233621"/>
            <a:ext cx="8370605" cy="345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2133600" y="361950"/>
            <a:ext cx="4419983" cy="1018120"/>
          </a:xfrm>
          <a:prstGeom prst="rect">
            <a:avLst/>
          </a:prstGeom>
        </p:spPr>
      </p:pic>
    </p:spTree>
    <p:extLst>
      <p:ext uri="{BB962C8B-B14F-4D97-AF65-F5344CB8AC3E}">
        <p14:creationId xmlns:p14="http://schemas.microsoft.com/office/powerpoint/2010/main" val="1538899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流程图: 文档 4">
            <a:extLst>
              <a:ext uri="{FF2B5EF4-FFF2-40B4-BE49-F238E27FC236}">
                <a16:creationId xmlns:a16="http://schemas.microsoft.com/office/drawing/2014/main" id="{AD82B5FA-D961-4B60-AB96-E9F587040E58}"/>
              </a:ext>
            </a:extLst>
          </p:cNvPr>
          <p:cNvSpPr/>
          <p:nvPr/>
        </p:nvSpPr>
        <p:spPr>
          <a:xfrm>
            <a:off x="4266178" y="1574715"/>
            <a:ext cx="4381500" cy="27432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1048 h 22372"/>
              <a:gd name="connsiteX1-3" fmla="*/ 21600 w 21600"/>
              <a:gd name="connsiteY1-4" fmla="*/ 1048 h 22372"/>
              <a:gd name="connsiteX2-5" fmla="*/ 21600 w 21600"/>
              <a:gd name="connsiteY2-6" fmla="*/ 18370 h 22372"/>
              <a:gd name="connsiteX3-7" fmla="*/ 0 w 21600"/>
              <a:gd name="connsiteY3-8" fmla="*/ 21220 h 22372"/>
              <a:gd name="connsiteX4-9" fmla="*/ 0 w 21600"/>
              <a:gd name="connsiteY4-10" fmla="*/ 1048 h 22372"/>
              <a:gd name="connsiteX0-11" fmla="*/ 0 w 21600"/>
              <a:gd name="connsiteY0-12" fmla="*/ 1048 h 22372"/>
              <a:gd name="connsiteX1-13" fmla="*/ 21600 w 21600"/>
              <a:gd name="connsiteY1-14" fmla="*/ 1048 h 22372"/>
              <a:gd name="connsiteX2-15" fmla="*/ 21600 w 21600"/>
              <a:gd name="connsiteY2-16" fmla="*/ 18370 h 22372"/>
              <a:gd name="connsiteX3-17" fmla="*/ 0 w 21600"/>
              <a:gd name="connsiteY3-18" fmla="*/ 21220 h 22372"/>
              <a:gd name="connsiteX4-19" fmla="*/ 0 w 21600"/>
              <a:gd name="connsiteY4-20" fmla="*/ 1048 h 22372"/>
              <a:gd name="connsiteX0-21" fmla="*/ 0 w 21600"/>
              <a:gd name="connsiteY0-22" fmla="*/ 1048 h 22372"/>
              <a:gd name="connsiteX1-23" fmla="*/ 21600 w 21600"/>
              <a:gd name="connsiteY1-24" fmla="*/ 1048 h 22372"/>
              <a:gd name="connsiteX2-25" fmla="*/ 21600 w 21600"/>
              <a:gd name="connsiteY2-26" fmla="*/ 18370 h 22372"/>
              <a:gd name="connsiteX3-27" fmla="*/ 0 w 21600"/>
              <a:gd name="connsiteY3-28" fmla="*/ 21220 h 22372"/>
              <a:gd name="connsiteX4-29" fmla="*/ 0 w 21600"/>
              <a:gd name="connsiteY4-30" fmla="*/ 1048 h 223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0" h="22372">
                <a:moveTo>
                  <a:pt x="0" y="1048"/>
                </a:moveTo>
                <a:cubicBezTo>
                  <a:pt x="7543" y="-1310"/>
                  <a:pt x="14400" y="1048"/>
                  <a:pt x="21600" y="1048"/>
                </a:cubicBezTo>
                <a:cubicBezTo>
                  <a:pt x="19943" y="8912"/>
                  <a:pt x="21600" y="12596"/>
                  <a:pt x="21600" y="18370"/>
                </a:cubicBezTo>
                <a:cubicBezTo>
                  <a:pt x="10800" y="18370"/>
                  <a:pt x="10800" y="24970"/>
                  <a:pt x="0" y="21220"/>
                </a:cubicBezTo>
                <a:cubicBezTo>
                  <a:pt x="0" y="14496"/>
                  <a:pt x="2629" y="8147"/>
                  <a:pt x="0" y="1048"/>
                </a:cubicBezTo>
                <a:close/>
              </a:path>
            </a:pathLst>
          </a:cu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180" tIns="45590" rIns="91180" bIns="455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95">
              <a:solidFill>
                <a:srgbClr val="44AACB"/>
              </a:solidFill>
              <a:latin typeface="字魂70号-灵悦黑体" panose="00000500000000000000" pitchFamily="2" charset="-122"/>
              <a:ea typeface="字魂70号-灵悦黑体" panose="00000500000000000000" pitchFamily="2" charset="-122"/>
            </a:endParaRPr>
          </a:p>
        </p:txBody>
      </p:sp>
      <p:sp>
        <p:nvSpPr>
          <p:cNvPr id="4" name="Rectangle 3"/>
          <p:cNvSpPr/>
          <p:nvPr/>
        </p:nvSpPr>
        <p:spPr>
          <a:xfrm>
            <a:off x="4495800" y="1674120"/>
            <a:ext cx="4191000" cy="2862059"/>
          </a:xfrm>
          <a:prstGeom prst="rect">
            <a:avLst/>
          </a:prstGeom>
        </p:spPr>
        <p:txBody>
          <a:bodyPr wrap="square" lIns="91180" tIns="45590" rIns="91180" bIns="45590">
            <a:spAutoFit/>
          </a:bodyPr>
          <a:lstStyle/>
          <a:p>
            <a:r>
              <a:rPr lang="vi-VN" sz="2000" b="1" dirty="0">
                <a:latin typeface="Arial-Rounded" panose="020B0500000000000000" pitchFamily="34" charset="0"/>
                <a:ea typeface="Arial-Rounded" panose="020B0500000000000000" pitchFamily="34" charset="0"/>
                <a:cs typeface="Arial-Rounded" panose="020B0500000000000000" pitchFamily="34" charset="0"/>
              </a:rPr>
              <a:t>- Điều gì đã xảy ra ở buôn làng?</a:t>
            </a:r>
          </a:p>
          <a:p>
            <a:r>
              <a:rPr lang="vi-VN" sz="2000" b="1" dirty="0">
                <a:latin typeface="Arial-Rounded" panose="020B0500000000000000" pitchFamily="34" charset="0"/>
                <a:ea typeface="Arial-Rounded" panose="020B0500000000000000" pitchFamily="34" charset="0"/>
                <a:cs typeface="Arial-Rounded" panose="020B0500000000000000" pitchFamily="34" charset="0"/>
              </a:rPr>
              <a:t>- Cậu bé ra đời và trở thành một chàng trai như thế nào?</a:t>
            </a:r>
          </a:p>
          <a:p>
            <a:r>
              <a:rPr lang="vi-VN" sz="2000" b="1" dirty="0">
                <a:latin typeface="Arial-Rounded" panose="020B0500000000000000" pitchFamily="34" charset="0"/>
                <a:ea typeface="Arial-Rounded" panose="020B0500000000000000" pitchFamily="34" charset="0"/>
                <a:cs typeface="Arial-Rounded" panose="020B0500000000000000" pitchFamily="34" charset="0"/>
              </a:rPr>
              <a:t>- Chàng trai từ biệt mẹ đi đâu?</a:t>
            </a:r>
          </a:p>
          <a:p>
            <a:r>
              <a:rPr lang="vi-VN" sz="2000" b="1" dirty="0">
                <a:latin typeface="Arial-Rounded" panose="020B0500000000000000" pitchFamily="34" charset="0"/>
                <a:ea typeface="Arial-Rounded" panose="020B0500000000000000" pitchFamily="34" charset="0"/>
                <a:cs typeface="Arial-Rounded" panose="020B0500000000000000" pitchFamily="34" charset="0"/>
              </a:rPr>
              <a:t>- Chàng trai nói gì và chuyện gì đã xảy ra?</a:t>
            </a:r>
          </a:p>
          <a:p>
            <a:r>
              <a:rPr lang="vi-VN" sz="2000" b="1" dirty="0">
                <a:latin typeface="Arial-Rounded" panose="020B0500000000000000" pitchFamily="34" charset="0"/>
                <a:ea typeface="Arial-Rounded" panose="020B0500000000000000" pitchFamily="34" charset="0"/>
                <a:cs typeface="Arial-Rounded" panose="020B0500000000000000" pitchFamily="34" charset="0"/>
              </a:rPr>
              <a:t>- Những ai đã giúp chàng trai làm thanh gươm thần và cùng chàng đi đánh giặc? </a:t>
            </a:r>
          </a:p>
        </p:txBody>
      </p:sp>
      <p:pic>
        <p:nvPicPr>
          <p:cNvPr id="3" name="Picture 2" descr="What is so special about me? on We Heart It"/>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015" y="73068"/>
            <a:ext cx="790139" cy="7901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4600" y="451454"/>
            <a:ext cx="5294074" cy="415498"/>
          </a:xfrm>
          <a:prstGeom prst="rect">
            <a:avLst/>
          </a:prstGeom>
          <a:noFill/>
        </p:spPr>
        <p:txBody>
          <a:bodyPr wrap="square" rtlCol="0">
            <a:spAutoFit/>
          </a:bodyPr>
          <a:lstStyle/>
          <a:p>
            <a:r>
              <a:rPr lang="en-GB" sz="2100" b="1" dirty="0" err="1">
                <a:latin typeface="Arial-Rounded" panose="020B0500000000000000" pitchFamily="34" charset="0"/>
                <a:ea typeface="Arial-Rounded" panose="020B0500000000000000" pitchFamily="34" charset="0"/>
                <a:cs typeface="Arial-Rounded" panose="020B0500000000000000" pitchFamily="34" charset="0"/>
              </a:rPr>
              <a:t>Kể</a:t>
            </a:r>
            <a:r>
              <a:rPr lang="en-GB" sz="2100" b="1" dirty="0">
                <a:latin typeface="Arial-Rounded" panose="020B0500000000000000" pitchFamily="34" charset="0"/>
                <a:ea typeface="Arial-Rounded" panose="020B0500000000000000" pitchFamily="34" charset="0"/>
                <a:cs typeface="Arial-Rounded" panose="020B0500000000000000" pitchFamily="34" charset="0"/>
              </a:rPr>
              <a:t> </a:t>
            </a:r>
            <a:r>
              <a:rPr lang="en-GB" sz="2100" b="1" dirty="0" err="1">
                <a:latin typeface="Arial-Rounded" panose="020B0500000000000000" pitchFamily="34" charset="0"/>
                <a:ea typeface="Arial-Rounded" panose="020B0500000000000000" pitchFamily="34" charset="0"/>
                <a:cs typeface="Arial-Rounded" panose="020B0500000000000000" pitchFamily="34" charset="0"/>
              </a:rPr>
              <a:t>lại</a:t>
            </a:r>
            <a:r>
              <a:rPr lang="en-GB" sz="2100" b="1" dirty="0">
                <a:latin typeface="Arial-Rounded" panose="020B0500000000000000" pitchFamily="34" charset="0"/>
                <a:ea typeface="Arial-Rounded" panose="020B0500000000000000" pitchFamily="34" charset="0"/>
                <a:cs typeface="Arial-Rounded" panose="020B0500000000000000" pitchFamily="34" charset="0"/>
              </a:rPr>
              <a:t> </a:t>
            </a:r>
            <a:r>
              <a:rPr lang="en-GB" sz="2100" b="1" dirty="0" err="1">
                <a:latin typeface="Arial-Rounded" panose="020B0500000000000000" pitchFamily="34" charset="0"/>
                <a:ea typeface="Arial-Rounded" panose="020B0500000000000000" pitchFamily="34" charset="0"/>
                <a:cs typeface="Arial-Rounded" panose="020B0500000000000000" pitchFamily="34" charset="0"/>
              </a:rPr>
              <a:t>từng</a:t>
            </a:r>
            <a:r>
              <a:rPr lang="en-GB" sz="2100" b="1" dirty="0">
                <a:latin typeface="Arial-Rounded" panose="020B0500000000000000" pitchFamily="34" charset="0"/>
                <a:ea typeface="Arial-Rounded" panose="020B0500000000000000" pitchFamily="34" charset="0"/>
                <a:cs typeface="Arial-Rounded" panose="020B0500000000000000" pitchFamily="34" charset="0"/>
              </a:rPr>
              <a:t> </a:t>
            </a:r>
            <a:r>
              <a:rPr lang="en-GB" sz="21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GB" sz="2100" b="1" dirty="0">
                <a:latin typeface="Arial-Rounded" panose="020B0500000000000000" pitchFamily="34" charset="0"/>
                <a:ea typeface="Arial-Rounded" panose="020B0500000000000000" pitchFamily="34" charset="0"/>
                <a:cs typeface="Arial-Rounded" panose="020B0500000000000000" pitchFamily="34" charset="0"/>
              </a:rPr>
              <a:t> </a:t>
            </a:r>
            <a:r>
              <a:rPr lang="en-GB" sz="2100" b="1" dirty="0" err="1">
                <a:latin typeface="Arial-Rounded" panose="020B0500000000000000" pitchFamily="34" charset="0"/>
                <a:ea typeface="Arial-Rounded" panose="020B0500000000000000" pitchFamily="34" charset="0"/>
                <a:cs typeface="Arial-Rounded" panose="020B0500000000000000" pitchFamily="34" charset="0"/>
              </a:rPr>
              <a:t>câu</a:t>
            </a:r>
            <a:r>
              <a:rPr lang="en-GB" sz="2100" b="1" dirty="0">
                <a:latin typeface="Arial-Rounded" panose="020B0500000000000000" pitchFamily="34" charset="0"/>
                <a:ea typeface="Arial-Rounded" panose="020B0500000000000000" pitchFamily="34" charset="0"/>
                <a:cs typeface="Arial-Rounded" panose="020B0500000000000000" pitchFamily="34" charset="0"/>
              </a:rPr>
              <a:t> </a:t>
            </a:r>
            <a:r>
              <a:rPr lang="en-GB" sz="2100" b="1" dirty="0" err="1">
                <a:latin typeface="Arial-Rounded" panose="020B0500000000000000" pitchFamily="34" charset="0"/>
                <a:ea typeface="Arial-Rounded" panose="020B0500000000000000" pitchFamily="34" charset="0"/>
                <a:cs typeface="Arial-Rounded" panose="020B0500000000000000" pitchFamily="34" charset="0"/>
              </a:rPr>
              <a:t>chuyện</a:t>
            </a:r>
            <a:r>
              <a:rPr lang="en-GB" sz="2100" b="1" dirty="0">
                <a:latin typeface="Arial-Rounded" panose="020B0500000000000000" pitchFamily="34" charset="0"/>
                <a:ea typeface="Arial-Rounded" panose="020B0500000000000000" pitchFamily="34" charset="0"/>
                <a:cs typeface="Arial-Rounded" panose="020B0500000000000000" pitchFamily="34" charset="0"/>
              </a:rPr>
              <a:t> </a:t>
            </a:r>
            <a:r>
              <a:rPr lang="en-GB" sz="2100" b="1" dirty="0" err="1">
                <a:latin typeface="Arial-Rounded" panose="020B0500000000000000" pitchFamily="34" charset="0"/>
                <a:ea typeface="Arial-Rounded" panose="020B0500000000000000" pitchFamily="34" charset="0"/>
                <a:cs typeface="Arial-Rounded" panose="020B0500000000000000" pitchFamily="34" charset="0"/>
              </a:rPr>
              <a:t>theo</a:t>
            </a:r>
            <a:r>
              <a:rPr lang="en-GB" sz="2100" b="1" dirty="0">
                <a:latin typeface="Arial-Rounded" panose="020B0500000000000000" pitchFamily="34" charset="0"/>
                <a:ea typeface="Arial-Rounded" panose="020B0500000000000000" pitchFamily="34" charset="0"/>
                <a:cs typeface="Arial-Rounded" panose="020B0500000000000000" pitchFamily="34" charset="0"/>
              </a:rPr>
              <a:t> </a:t>
            </a:r>
            <a:r>
              <a:rPr lang="en-GB" sz="2100" b="1" dirty="0" err="1">
                <a:latin typeface="Arial-Rounded" panose="020B0500000000000000" pitchFamily="34" charset="0"/>
                <a:ea typeface="Arial-Rounded" panose="020B0500000000000000" pitchFamily="34" charset="0"/>
                <a:cs typeface="Arial-Rounded" panose="020B0500000000000000" pitchFamily="34" charset="0"/>
              </a:rPr>
              <a:t>gợi</a:t>
            </a:r>
            <a:r>
              <a:rPr lang="en-GB" sz="2100" b="1" dirty="0">
                <a:latin typeface="Arial-Rounded" panose="020B0500000000000000" pitchFamily="34" charset="0"/>
                <a:ea typeface="Arial-Rounded" panose="020B0500000000000000" pitchFamily="34" charset="0"/>
                <a:cs typeface="Arial-Rounded" panose="020B0500000000000000" pitchFamily="34" charset="0"/>
              </a:rPr>
              <a:t> ý.</a:t>
            </a:r>
            <a:endParaRPr lang="en-US" sz="21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p:cNvSpPr txBox="1"/>
          <p:nvPr/>
        </p:nvSpPr>
        <p:spPr>
          <a:xfrm>
            <a:off x="2590800" y="771512"/>
            <a:ext cx="3200400" cy="461665"/>
          </a:xfrm>
          <a:prstGeom prst="rect">
            <a:avLst/>
          </a:prstGeom>
          <a:noFill/>
        </p:spPr>
        <p:txBody>
          <a:bodyPr wrap="square" rtlCol="0">
            <a:spAutoFit/>
          </a:bodyPr>
          <a:lstStyle/>
          <a:p>
            <a:pPr algn="ctr"/>
            <a:r>
              <a:rPr lang="en-US"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Gươm</a:t>
            </a:r>
            <a:r>
              <a:rPr lang="en-GB"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GB"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thần</a:t>
            </a:r>
            <a:endParaRPr lang="en-GB"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a:blip r:embed="rId4"/>
          <a:stretch>
            <a:fillRect/>
          </a:stretch>
        </p:blipFill>
        <p:spPr>
          <a:xfrm>
            <a:off x="419514" y="1677299"/>
            <a:ext cx="3810000" cy="2216134"/>
          </a:xfrm>
          <a:prstGeom prst="rect">
            <a:avLst/>
          </a:prstGeom>
        </p:spPr>
      </p:pic>
    </p:spTree>
    <p:extLst>
      <p:ext uri="{BB962C8B-B14F-4D97-AF65-F5344CB8AC3E}">
        <p14:creationId xmlns:p14="http://schemas.microsoft.com/office/powerpoint/2010/main" val="403717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1138551"/>
            <a:ext cx="2914650" cy="1271016"/>
            <a:chOff x="463629" y="1011835"/>
            <a:chExt cx="3600340" cy="2189130"/>
          </a:xfrm>
        </p:grpSpPr>
        <p:pic>
          <p:nvPicPr>
            <p:cNvPr id="5" name="Picture 4" descr="Background pattern&#10;&#10;Description automatically generated">
              <a:extLst>
                <a:ext uri="{FF2B5EF4-FFF2-40B4-BE49-F238E27FC236}">
                  <a16:creationId xmlns:a16="http://schemas.microsoft.com/office/drawing/2014/main" id="{35A48A58-A7FD-4C38-A18D-4E78D2782B9F}"/>
                </a:ext>
              </a:extLst>
            </p:cNvPr>
            <p:cNvPicPr>
              <a:picLocks noChangeAspect="1"/>
            </p:cNvPicPr>
            <p:nvPr/>
          </p:nvPicPr>
          <p:blipFill rotWithShape="1">
            <a:blip r:embed="rId2">
              <a:extLst>
                <a:ext uri="{28A0092B-C50C-407E-A947-70E740481C1C}">
                  <a14:useLocalDpi xmlns:a14="http://schemas.microsoft.com/office/drawing/2010/main" val="0"/>
                </a:ext>
              </a:extLst>
            </a:blip>
            <a:srcRect l="9255" t="12867" r="51697" b="69373"/>
            <a:stretch/>
          </p:blipFill>
          <p:spPr>
            <a:xfrm>
              <a:off x="463629" y="1011835"/>
              <a:ext cx="3600340" cy="2189130"/>
            </a:xfrm>
            <a:prstGeom prst="rect">
              <a:avLst/>
            </a:prstGeom>
          </p:spPr>
        </p:pic>
        <p:pic>
          <p:nvPicPr>
            <p:cNvPr id="6" name="Picture 5"/>
            <p:cNvPicPr>
              <a:picLocks noChangeAspect="1"/>
            </p:cNvPicPr>
            <p:nvPr/>
          </p:nvPicPr>
          <p:blipFill>
            <a:blip r:embed="rId3"/>
            <a:stretch>
              <a:fillRect/>
            </a:stretch>
          </p:blipFill>
          <p:spPr>
            <a:xfrm>
              <a:off x="658587" y="1597340"/>
              <a:ext cx="3225064" cy="1018120"/>
            </a:xfrm>
            <a:prstGeom prst="rect">
              <a:avLst/>
            </a:prstGeom>
          </p:spPr>
        </p:pic>
      </p:grpSp>
      <p:grpSp>
        <p:nvGrpSpPr>
          <p:cNvPr id="7" name="Group 6"/>
          <p:cNvGrpSpPr/>
          <p:nvPr/>
        </p:nvGrpSpPr>
        <p:grpSpPr>
          <a:xfrm>
            <a:off x="5867400" y="1126758"/>
            <a:ext cx="3122183" cy="1448985"/>
            <a:chOff x="8128035" y="829407"/>
            <a:chExt cx="3508904" cy="2553986"/>
          </a:xfrm>
        </p:grpSpPr>
        <p:pic>
          <p:nvPicPr>
            <p:cNvPr id="8" name="Picture 7" descr="Background pattern&#10;&#10;Description automatically generated">
              <a:extLst>
                <a:ext uri="{FF2B5EF4-FFF2-40B4-BE49-F238E27FC236}">
                  <a16:creationId xmlns:a16="http://schemas.microsoft.com/office/drawing/2014/main" id="{A4309C6A-6720-4690-BDAF-795B055AC254}"/>
                </a:ext>
              </a:extLst>
            </p:cNvPr>
            <p:cNvPicPr>
              <a:picLocks noChangeAspect="1"/>
            </p:cNvPicPr>
            <p:nvPr/>
          </p:nvPicPr>
          <p:blipFill rotWithShape="1">
            <a:blip r:embed="rId2">
              <a:extLst>
                <a:ext uri="{28A0092B-C50C-407E-A947-70E740481C1C}">
                  <a14:useLocalDpi xmlns:a14="http://schemas.microsoft.com/office/drawing/2010/main" val="0"/>
                </a:ext>
              </a:extLst>
            </a:blip>
            <a:srcRect l="54792" t="10467" r="10758" b="68857"/>
            <a:stretch/>
          </p:blipFill>
          <p:spPr>
            <a:xfrm>
              <a:off x="8128035" y="829407"/>
              <a:ext cx="3183096" cy="2553986"/>
            </a:xfrm>
            <a:prstGeom prst="rect">
              <a:avLst/>
            </a:prstGeom>
          </p:spPr>
        </p:pic>
        <p:pic>
          <p:nvPicPr>
            <p:cNvPr id="9" name="Picture 8"/>
            <p:cNvPicPr>
              <a:picLocks noChangeAspect="1"/>
            </p:cNvPicPr>
            <p:nvPr/>
          </p:nvPicPr>
          <p:blipFill>
            <a:blip r:embed="rId4"/>
            <a:stretch>
              <a:fillRect/>
            </a:stretch>
          </p:blipFill>
          <p:spPr>
            <a:xfrm>
              <a:off x="8411875" y="1517529"/>
              <a:ext cx="3225064" cy="1018120"/>
            </a:xfrm>
            <a:prstGeom prst="rect">
              <a:avLst/>
            </a:prstGeom>
          </p:spPr>
        </p:pic>
      </p:grpSp>
      <p:pic>
        <p:nvPicPr>
          <p:cNvPr id="10" name="Picture 2" descr="https://o.remove.bg/downloads/6e8fb71d-b91b-4e08-8eaa-76446bb34773/image-removebg-previ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276350"/>
            <a:ext cx="5126855" cy="45428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a:stretch>
            <a:fillRect/>
          </a:stretch>
        </p:blipFill>
        <p:spPr>
          <a:xfrm>
            <a:off x="647183" y="437517"/>
            <a:ext cx="8077900" cy="920576"/>
          </a:xfrm>
          <a:prstGeom prst="rect">
            <a:avLst/>
          </a:prstGeom>
        </p:spPr>
      </p:pic>
    </p:spTree>
    <p:extLst>
      <p:ext uri="{BB962C8B-B14F-4D97-AF65-F5344CB8AC3E}">
        <p14:creationId xmlns:p14="http://schemas.microsoft.com/office/powerpoint/2010/main" val="2993301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475963" y="966755"/>
            <a:ext cx="2238481" cy="1315732"/>
          </a:xfrm>
          <a:prstGeom prst="ellipse">
            <a:avLst/>
          </a:prstGeom>
          <a:no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8">
              <a:defRPr/>
            </a:pPr>
            <a:endParaRPr lang="en-US" sz="11500" b="1" dirty="0">
              <a:solidFill>
                <a:prstClr val="white"/>
              </a:solidFill>
              <a:effectLst>
                <a:outerShdw blurRad="38100" dist="38100" dir="2700000" algn="tl">
                  <a:srgbClr val="000000">
                    <a:alpha val="43137"/>
                  </a:srgbClr>
                </a:outerShdw>
              </a:effectLst>
              <a:latin typeface="字魂36号-正文宋楷" panose="02000000000000000000" pitchFamily="2" charset="-122"/>
              <a:ea typeface="字魂36号-正文宋楷" panose="02000000000000000000" pitchFamily="2" charset="-122"/>
            </a:endParaRPr>
          </a:p>
        </p:txBody>
      </p:sp>
      <p:pic>
        <p:nvPicPr>
          <p:cNvPr id="2" name="图片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6847532" y="101620"/>
            <a:ext cx="1774673" cy="1286110"/>
          </a:xfrm>
          <a:prstGeom prst="rect">
            <a:avLst/>
          </a:prstGeom>
        </p:spPr>
      </p:pic>
      <p:pic>
        <p:nvPicPr>
          <p:cNvPr id="12" name="PA_图片 18"/>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rot="840640">
            <a:off x="6890818" y="1376895"/>
            <a:ext cx="2193472" cy="2473779"/>
          </a:xfrm>
          <a:prstGeom prst="rect">
            <a:avLst/>
          </a:prstGeom>
          <a:effectLst>
            <a:outerShdw blurRad="63500" sx="102000" sy="102000" algn="ctr" rotWithShape="0">
              <a:prstClr val="black">
                <a:alpha val="40000"/>
              </a:prstClr>
            </a:outerShdw>
          </a:effectLst>
        </p:spPr>
      </p:pic>
      <p:pic>
        <p:nvPicPr>
          <p:cNvPr id="13" name="PA_图片 29"/>
          <p:cNvPicPr>
            <a:picLocks noChangeAspect="1"/>
          </p:cNvPicPr>
          <p:nvPr>
            <p:custDataLst>
              <p:tags r:id="rId2"/>
            </p:custDataLst>
          </p:nvPr>
        </p:nvPicPr>
        <p:blipFill>
          <a:blip r:embed="rId12">
            <a:lum contrast="20000"/>
          </a:blip>
          <a:stretch>
            <a:fillRect/>
          </a:stretch>
        </p:blipFill>
        <p:spPr>
          <a:xfrm rot="20748854">
            <a:off x="1317086" y="883044"/>
            <a:ext cx="1394352" cy="2130694"/>
          </a:xfrm>
          <a:prstGeom prst="rect">
            <a:avLst/>
          </a:prstGeom>
          <a:effectLst>
            <a:outerShdw blurRad="63500" sx="102000" sy="102000" algn="ctr" rotWithShape="0">
              <a:prstClr val="black">
                <a:alpha val="40000"/>
              </a:prstClr>
            </a:outerShdw>
          </a:effectLst>
        </p:spPr>
      </p:pic>
      <p:sp>
        <p:nvSpPr>
          <p:cNvPr id="14" name="PA_任意多边形 8"/>
          <p:cNvSpPr/>
          <p:nvPr>
            <p:custDataLst>
              <p:tags r:id="rId3"/>
            </p:custDataLst>
          </p:nvPr>
        </p:nvSpPr>
        <p:spPr bwMode="auto">
          <a:xfrm>
            <a:off x="1795549" y="706577"/>
            <a:ext cx="5939319" cy="4240189"/>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defTabSz="914378"/>
            <a:endParaRPr lang="zh-CN" altLang="en-US">
              <a:solidFill>
                <a:prstClr val="black"/>
              </a:solidFill>
            </a:endParaRPr>
          </a:p>
        </p:txBody>
      </p:sp>
      <p:pic>
        <p:nvPicPr>
          <p:cNvPr id="15" name="PA_图片 5"/>
          <p:cNvPicPr>
            <a:picLocks noChangeAspect="1"/>
          </p:cNvPicPr>
          <p:nvPr>
            <p:custDataLst>
              <p:tags r:id="rId4"/>
            </p:custDataLst>
          </p:nvPr>
        </p:nvPicPr>
        <p:blipFill>
          <a:blip r:embed="rId13">
            <a:lum contrast="20000"/>
          </a:blip>
          <a:stretch>
            <a:fillRect/>
          </a:stretch>
        </p:blipFill>
        <p:spPr>
          <a:xfrm>
            <a:off x="1795550" y="2791757"/>
            <a:ext cx="6053049" cy="1605552"/>
          </a:xfrm>
          <a:prstGeom prst="rect">
            <a:avLst/>
          </a:prstGeom>
        </p:spPr>
      </p:pic>
      <p:pic>
        <p:nvPicPr>
          <p:cNvPr id="17" name="PA_图片 12"/>
          <p:cNvPicPr>
            <a:picLocks noChangeAspect="1"/>
          </p:cNvPicPr>
          <p:nvPr>
            <p:custDataLst>
              <p:tags r:id="rId5"/>
            </p:custDataLst>
          </p:nvPr>
        </p:nvPicPr>
        <p:blipFill>
          <a:blip r:embed="rId14">
            <a:lum contrast="20000"/>
          </a:blip>
          <a:stretch>
            <a:fillRect/>
          </a:stretch>
        </p:blipFill>
        <p:spPr>
          <a:xfrm>
            <a:off x="3475963" y="1016216"/>
            <a:ext cx="661503" cy="521814"/>
          </a:xfrm>
          <a:prstGeom prst="rect">
            <a:avLst/>
          </a:prstGeom>
        </p:spPr>
      </p:pic>
      <p:grpSp>
        <p:nvGrpSpPr>
          <p:cNvPr id="18" name="PA_组合 25"/>
          <p:cNvGrpSpPr/>
          <p:nvPr>
            <p:custDataLst>
              <p:tags r:id="rId6"/>
            </p:custDataLst>
          </p:nvPr>
        </p:nvGrpSpPr>
        <p:grpSpPr>
          <a:xfrm rot="332723">
            <a:off x="-271046" y="1698076"/>
            <a:ext cx="3113506" cy="3766989"/>
            <a:chOff x="-191416" y="1715608"/>
            <a:chExt cx="4833378" cy="5562962"/>
          </a:xfrm>
          <a:effectLst>
            <a:outerShdw blurRad="63500" sx="102000" sy="102000" algn="ctr" rotWithShape="0">
              <a:prstClr val="black">
                <a:alpha val="40000"/>
              </a:prstClr>
            </a:outerShdw>
          </a:effectLst>
        </p:grpSpPr>
        <p:pic>
          <p:nvPicPr>
            <p:cNvPr id="19" name="图片 21"/>
            <p:cNvPicPr>
              <a:picLocks noChangeAspect="1"/>
            </p:cNvPicPr>
            <p:nvPr/>
          </p:nvPicPr>
          <p:blipFill>
            <a:blip r:embed="rId15"/>
            <a:stretch>
              <a:fillRect/>
            </a:stretch>
          </p:blipFill>
          <p:spPr>
            <a:xfrm rot="20366001">
              <a:off x="726962" y="5748570"/>
              <a:ext cx="3915000" cy="1530000"/>
            </a:xfrm>
            <a:prstGeom prst="rect">
              <a:avLst/>
            </a:prstGeom>
          </p:spPr>
        </p:pic>
        <p:pic>
          <p:nvPicPr>
            <p:cNvPr id="20" name="图片 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94005">
              <a:off x="-191416" y="1715608"/>
              <a:ext cx="4448851" cy="4697427"/>
            </a:xfrm>
            <a:prstGeom prst="rect">
              <a:avLst/>
            </a:prstGeom>
          </p:spPr>
        </p:pic>
      </p:grpSp>
      <p:pic>
        <p:nvPicPr>
          <p:cNvPr id="21" name="PA_图片 28"/>
          <p:cNvPicPr>
            <a:picLocks noChangeAspect="1"/>
          </p:cNvPicPr>
          <p:nvPr>
            <p:custDataLst>
              <p:tags r:id="rId7"/>
            </p:custDataLst>
          </p:nvPr>
        </p:nvPicPr>
        <p:blipFill>
          <a:blip r:embed="rId17">
            <a:lum contrast="20000"/>
          </a:blip>
          <a:stretch>
            <a:fillRect/>
          </a:stretch>
        </p:blipFill>
        <p:spPr>
          <a:xfrm>
            <a:off x="5363610" y="1392373"/>
            <a:ext cx="701668" cy="663943"/>
          </a:xfrm>
          <a:prstGeom prst="rect">
            <a:avLst/>
          </a:prstGeom>
        </p:spPr>
      </p:pic>
      <p:sp>
        <p:nvSpPr>
          <p:cNvPr id="24" name="文本框 9">
            <a:extLst>
              <a:ext uri="{FF2B5EF4-FFF2-40B4-BE49-F238E27FC236}">
                <a16:creationId xmlns:a16="http://schemas.microsoft.com/office/drawing/2014/main" id="{62F11300-555F-4130-90FA-E98B12B14EF9}"/>
              </a:ext>
            </a:extLst>
          </p:cNvPr>
          <p:cNvSpPr txBox="1"/>
          <p:nvPr/>
        </p:nvSpPr>
        <p:spPr>
          <a:xfrm>
            <a:off x="2637473" y="2042092"/>
            <a:ext cx="4158595" cy="1054133"/>
          </a:xfrm>
          <a:prstGeom prst="rect">
            <a:avLst/>
          </a:prstGeom>
          <a:noFill/>
        </p:spPr>
        <p:txBody>
          <a:bodyPr wrap="square" lIns="68571" tIns="34289" rIns="68571" bIns="34289" rtlCol="0">
            <a:spAutoFit/>
          </a:bodyPr>
          <a:lstStyle/>
          <a:p>
            <a:pPr algn="ctr" defTabSz="685579"/>
            <a:r>
              <a:rPr lang="en-US" altLang="zh-C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BÌNH CHỌN NHÓM, CÁ NHÂN KỂ CHUYỆN HAY. </a:t>
            </a:r>
          </a:p>
        </p:txBody>
      </p:sp>
    </p:spTree>
    <p:extLst>
      <p:ext uri="{BB962C8B-B14F-4D97-AF65-F5344CB8AC3E}">
        <p14:creationId xmlns:p14="http://schemas.microsoft.com/office/powerpoint/2010/main" val="2562055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6253" y="395009"/>
            <a:ext cx="6340310" cy="1782428"/>
          </a:xfrm>
          <a:prstGeom prst="rect">
            <a:avLst/>
          </a:prstGeom>
          <a:solidFill>
            <a:schemeClr val="accent6">
              <a:lumMod val="20000"/>
              <a:lumOff val="80000"/>
            </a:schemeClr>
          </a:solidFill>
        </p:spPr>
        <p:txBody>
          <a:bodyPr wrap="square" lIns="68471" tIns="34235" rIns="68471" bIns="34235" rtlCol="0">
            <a:spAutoFit/>
          </a:bodyPr>
          <a:lstStyle/>
          <a:p>
            <a:pPr defTabSz="685800">
              <a:spcAft>
                <a:spcPts val="374"/>
              </a:spcAft>
            </a:pPr>
            <a:r>
              <a:rPr lang="en-US" sz="2700" dirty="0" err="1">
                <a:solidFill>
                  <a:srgbClr val="FF0000"/>
                </a:solidFill>
              </a:rPr>
              <a:t>Tiêu</a:t>
            </a:r>
            <a:r>
              <a:rPr lang="en-US" sz="2700" dirty="0">
                <a:solidFill>
                  <a:srgbClr val="FF0000"/>
                </a:solidFill>
              </a:rPr>
              <a:t> </a:t>
            </a:r>
            <a:r>
              <a:rPr lang="en-US" sz="2700" dirty="0" err="1">
                <a:solidFill>
                  <a:srgbClr val="FF0000"/>
                </a:solidFill>
              </a:rPr>
              <a:t>chí</a:t>
            </a:r>
            <a:r>
              <a:rPr lang="en-US" sz="2700" dirty="0">
                <a:solidFill>
                  <a:srgbClr val="FF0000"/>
                </a:solidFill>
              </a:rPr>
              <a:t> </a:t>
            </a:r>
            <a:r>
              <a:rPr lang="en-US" sz="2700" dirty="0" err="1">
                <a:solidFill>
                  <a:srgbClr val="FF0000"/>
                </a:solidFill>
              </a:rPr>
              <a:t>đánh</a:t>
            </a:r>
            <a:r>
              <a:rPr lang="en-US" sz="2700" dirty="0">
                <a:solidFill>
                  <a:srgbClr val="FF0000"/>
                </a:solidFill>
              </a:rPr>
              <a:t> </a:t>
            </a:r>
            <a:r>
              <a:rPr lang="en-US" sz="2700" dirty="0" err="1">
                <a:solidFill>
                  <a:srgbClr val="FF0000"/>
                </a:solidFill>
              </a:rPr>
              <a:t>giá</a:t>
            </a:r>
            <a:r>
              <a:rPr lang="en-US" sz="2700" dirty="0">
                <a:solidFill>
                  <a:srgbClr val="FF0000"/>
                </a:solidFill>
              </a:rPr>
              <a:t>:</a:t>
            </a:r>
            <a:endParaRPr lang="vi-VN" sz="2700" dirty="0">
              <a:solidFill>
                <a:srgbClr val="FF0000"/>
              </a:solidFill>
            </a:endParaRPr>
          </a:p>
          <a:p>
            <a:pPr defTabSz="685800"/>
            <a:r>
              <a:rPr lang="vi-VN" sz="2700" dirty="0">
                <a:solidFill>
                  <a:prstClr val="black"/>
                </a:solidFill>
              </a:rPr>
              <a:t>- </a:t>
            </a:r>
            <a:r>
              <a:rPr lang="en-US" sz="2700" dirty="0" err="1">
                <a:solidFill>
                  <a:prstClr val="black"/>
                </a:solidFill>
              </a:rPr>
              <a:t>Nhớ</a:t>
            </a:r>
            <a:r>
              <a:rPr lang="en-US" sz="2700" dirty="0">
                <a:solidFill>
                  <a:prstClr val="black"/>
                </a:solidFill>
              </a:rPr>
              <a:t> </a:t>
            </a:r>
            <a:r>
              <a:rPr lang="en-US" sz="2700" dirty="0" err="1">
                <a:solidFill>
                  <a:prstClr val="black"/>
                </a:solidFill>
              </a:rPr>
              <a:t>nội</a:t>
            </a:r>
            <a:r>
              <a:rPr lang="en-US" sz="2700" dirty="0">
                <a:solidFill>
                  <a:prstClr val="black"/>
                </a:solidFill>
              </a:rPr>
              <a:t> dung </a:t>
            </a:r>
            <a:r>
              <a:rPr lang="en-US" sz="2700" dirty="0" err="1">
                <a:solidFill>
                  <a:prstClr val="black"/>
                </a:solidFill>
              </a:rPr>
              <a:t>câu</a:t>
            </a:r>
            <a:r>
              <a:rPr lang="en-US" sz="2700" dirty="0">
                <a:solidFill>
                  <a:prstClr val="black"/>
                </a:solidFill>
              </a:rPr>
              <a:t> </a:t>
            </a:r>
            <a:r>
              <a:rPr lang="en-US" sz="2700" dirty="0" err="1">
                <a:solidFill>
                  <a:prstClr val="black"/>
                </a:solidFill>
              </a:rPr>
              <a:t>chuyện</a:t>
            </a:r>
            <a:r>
              <a:rPr lang="en-US" sz="2700" dirty="0">
                <a:solidFill>
                  <a:prstClr val="black"/>
                </a:solidFill>
              </a:rPr>
              <a:t>.</a:t>
            </a:r>
            <a:endParaRPr lang="vi-VN" sz="2700" dirty="0">
              <a:solidFill>
                <a:prstClr val="black"/>
              </a:solidFill>
            </a:endParaRPr>
          </a:p>
          <a:p>
            <a:pPr defTabSz="685800"/>
            <a:r>
              <a:rPr lang="vi-VN" sz="2700" dirty="0">
                <a:solidFill>
                  <a:prstClr val="black"/>
                </a:solidFill>
              </a:rPr>
              <a:t>- </a:t>
            </a:r>
            <a:r>
              <a:rPr lang="en-US" sz="2700" dirty="0" err="1">
                <a:solidFill>
                  <a:prstClr val="black"/>
                </a:solidFill>
              </a:rPr>
              <a:t>Phối</a:t>
            </a:r>
            <a:r>
              <a:rPr lang="en-US" sz="2700" dirty="0">
                <a:solidFill>
                  <a:prstClr val="black"/>
                </a:solidFill>
              </a:rPr>
              <a:t> </a:t>
            </a:r>
            <a:r>
              <a:rPr lang="en-US" sz="2700" dirty="0" err="1">
                <a:solidFill>
                  <a:prstClr val="black"/>
                </a:solidFill>
              </a:rPr>
              <a:t>hợp</a:t>
            </a:r>
            <a:r>
              <a:rPr lang="en-US" sz="2700" dirty="0">
                <a:solidFill>
                  <a:prstClr val="black"/>
                </a:solidFill>
              </a:rPr>
              <a:t> </a:t>
            </a:r>
            <a:r>
              <a:rPr lang="en-US" sz="2700" dirty="0" err="1">
                <a:solidFill>
                  <a:prstClr val="black"/>
                </a:solidFill>
              </a:rPr>
              <a:t>ăn</a:t>
            </a:r>
            <a:r>
              <a:rPr lang="en-US" sz="2700" dirty="0">
                <a:solidFill>
                  <a:prstClr val="black"/>
                </a:solidFill>
              </a:rPr>
              <a:t> ý, </a:t>
            </a:r>
            <a:r>
              <a:rPr lang="en-US" sz="2700" dirty="0" err="1">
                <a:solidFill>
                  <a:prstClr val="black"/>
                </a:solidFill>
              </a:rPr>
              <a:t>kể</a:t>
            </a:r>
            <a:r>
              <a:rPr lang="en-US" sz="2700" dirty="0">
                <a:solidFill>
                  <a:prstClr val="black"/>
                </a:solidFill>
              </a:rPr>
              <a:t> </a:t>
            </a:r>
            <a:r>
              <a:rPr lang="en-US" sz="2700" dirty="0" err="1">
                <a:solidFill>
                  <a:prstClr val="black"/>
                </a:solidFill>
              </a:rPr>
              <a:t>kịp</a:t>
            </a:r>
            <a:r>
              <a:rPr lang="en-US" sz="2700" dirty="0">
                <a:solidFill>
                  <a:prstClr val="black"/>
                </a:solidFill>
              </a:rPr>
              <a:t> </a:t>
            </a:r>
            <a:r>
              <a:rPr lang="en-US" sz="2700" dirty="0" err="1">
                <a:solidFill>
                  <a:prstClr val="black"/>
                </a:solidFill>
              </a:rPr>
              <a:t>lượt</a:t>
            </a:r>
            <a:r>
              <a:rPr lang="en-US" sz="2700" dirty="0">
                <a:solidFill>
                  <a:prstClr val="black"/>
                </a:solidFill>
              </a:rPr>
              <a:t> </a:t>
            </a:r>
            <a:r>
              <a:rPr lang="en-US" sz="2700" dirty="0" err="1">
                <a:solidFill>
                  <a:prstClr val="black"/>
                </a:solidFill>
              </a:rPr>
              <a:t>lời</a:t>
            </a:r>
            <a:r>
              <a:rPr lang="en-US" sz="2700" dirty="0">
                <a:solidFill>
                  <a:prstClr val="black"/>
                </a:solidFill>
              </a:rPr>
              <a:t>.</a:t>
            </a:r>
          </a:p>
          <a:p>
            <a:pPr defTabSz="685800"/>
            <a:r>
              <a:rPr lang="vi-VN" sz="2700" dirty="0">
                <a:solidFill>
                  <a:prstClr val="black"/>
                </a:solidFill>
              </a:rPr>
              <a:t>- </a:t>
            </a:r>
            <a:r>
              <a:rPr lang="en-US" sz="2700" dirty="0" err="1">
                <a:solidFill>
                  <a:prstClr val="black"/>
                </a:solidFill>
              </a:rPr>
              <a:t>Kể</a:t>
            </a:r>
            <a:r>
              <a:rPr lang="en-US" sz="2700" dirty="0">
                <a:solidFill>
                  <a:prstClr val="black"/>
                </a:solidFill>
              </a:rPr>
              <a:t> </a:t>
            </a:r>
            <a:r>
              <a:rPr lang="en-US" sz="2700" dirty="0" err="1">
                <a:solidFill>
                  <a:prstClr val="black"/>
                </a:solidFill>
              </a:rPr>
              <a:t>tự</a:t>
            </a:r>
            <a:r>
              <a:rPr lang="en-US" sz="2700" dirty="0">
                <a:solidFill>
                  <a:prstClr val="black"/>
                </a:solidFill>
              </a:rPr>
              <a:t> </a:t>
            </a:r>
            <a:r>
              <a:rPr lang="en-US" sz="2700" dirty="0" err="1">
                <a:solidFill>
                  <a:prstClr val="black"/>
                </a:solidFill>
              </a:rPr>
              <a:t>nhiên</a:t>
            </a:r>
            <a:r>
              <a:rPr lang="en-US" sz="2700" dirty="0">
                <a:solidFill>
                  <a:prstClr val="black"/>
                </a:solidFill>
              </a:rPr>
              <a:t>, </a:t>
            </a:r>
            <a:r>
              <a:rPr lang="en-US" sz="2700" dirty="0" err="1">
                <a:solidFill>
                  <a:prstClr val="black"/>
                </a:solidFill>
              </a:rPr>
              <a:t>biểu</a:t>
            </a:r>
            <a:r>
              <a:rPr lang="en-US" sz="2700" dirty="0">
                <a:solidFill>
                  <a:prstClr val="black"/>
                </a:solidFill>
              </a:rPr>
              <a:t> </a:t>
            </a:r>
            <a:r>
              <a:rPr lang="en-US" sz="2700" dirty="0" err="1">
                <a:solidFill>
                  <a:prstClr val="black"/>
                </a:solidFill>
              </a:rPr>
              <a:t>cảm</a:t>
            </a:r>
            <a:r>
              <a:rPr lang="en-US" sz="2700" dirty="0">
                <a:solidFill>
                  <a:prstClr val="black"/>
                </a:solidFill>
              </a:rPr>
              <a:t>.</a:t>
            </a:r>
            <a:endParaRPr lang="vi-VN" sz="2700" dirty="0">
              <a:solidFill>
                <a:prstClr val="black"/>
              </a:solidFill>
            </a:endParaRPr>
          </a:p>
        </p:txBody>
      </p:sp>
      <p:sp>
        <p:nvSpPr>
          <p:cNvPr id="5" name="AutoShape 4" descr="Animated GIF | by addinaf"/>
          <p:cNvSpPr>
            <a:spLocks noChangeAspect="1" noChangeArrowheads="1"/>
          </p:cNvSpPr>
          <p:nvPr/>
        </p:nvSpPr>
        <p:spPr bwMode="auto">
          <a:xfrm>
            <a:off x="127703" y="-108346"/>
            <a:ext cx="228035"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71" tIns="34235" rIns="68471" bIns="34235" numCol="1" anchor="t" anchorCtr="0" compatLnSpc="1">
            <a:prstTxWarp prst="textNoShape">
              <a:avLst/>
            </a:prstTxWarp>
          </a:bodyPr>
          <a:lstStyle/>
          <a:p>
            <a:pPr defTabSz="685800"/>
            <a:endParaRPr lang="en-US" sz="1350">
              <a:solidFill>
                <a:prstClr val="black"/>
              </a:solidFill>
            </a:endParaRPr>
          </a:p>
        </p:txBody>
      </p:sp>
      <p:sp>
        <p:nvSpPr>
          <p:cNvPr id="6" name="AutoShape 6" descr="Animated GIF | by addinaf"/>
          <p:cNvSpPr>
            <a:spLocks noChangeAspect="1" noChangeArrowheads="1"/>
          </p:cNvSpPr>
          <p:nvPr/>
        </p:nvSpPr>
        <p:spPr bwMode="auto">
          <a:xfrm>
            <a:off x="241720" y="5970"/>
            <a:ext cx="228035"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71" tIns="34235" rIns="68471" bIns="34235" numCol="1" anchor="t" anchorCtr="0" compatLnSpc="1">
            <a:prstTxWarp prst="textNoShape">
              <a:avLst/>
            </a:prstTxWarp>
          </a:bodyPr>
          <a:lstStyle/>
          <a:p>
            <a:pPr defTabSz="685800"/>
            <a:endParaRPr lang="en-US" sz="1350">
              <a:solidFill>
                <a:prstClr val="black"/>
              </a:solidFill>
            </a:endParaRPr>
          </a:p>
        </p:txBody>
      </p:sp>
      <p:sp>
        <p:nvSpPr>
          <p:cNvPr id="7" name="AutoShape 8" descr="Animated GIF | by addinaf"/>
          <p:cNvSpPr>
            <a:spLocks noChangeAspect="1" noChangeArrowheads="1"/>
          </p:cNvSpPr>
          <p:nvPr/>
        </p:nvSpPr>
        <p:spPr bwMode="auto">
          <a:xfrm>
            <a:off x="355738" y="120270"/>
            <a:ext cx="228035"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71" tIns="34235" rIns="68471" bIns="34235" numCol="1" anchor="t" anchorCtr="0" compatLnSpc="1">
            <a:prstTxWarp prst="textNoShape">
              <a:avLst/>
            </a:prstTxWarp>
          </a:bodyPr>
          <a:lstStyle/>
          <a:p>
            <a:pPr defTabSz="685800"/>
            <a:endParaRPr lang="en-US" sz="1350">
              <a:solidFill>
                <a:prstClr val="black"/>
              </a:solidFill>
            </a:endParaRPr>
          </a:p>
        </p:txBody>
      </p:sp>
      <p:sp>
        <p:nvSpPr>
          <p:cNvPr id="8" name="AutoShape 11" descr="Animated GIF | by addinaf"/>
          <p:cNvSpPr>
            <a:spLocks noChangeAspect="1" noChangeArrowheads="1"/>
          </p:cNvSpPr>
          <p:nvPr/>
        </p:nvSpPr>
        <p:spPr bwMode="auto">
          <a:xfrm>
            <a:off x="469755" y="234556"/>
            <a:ext cx="228035"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71" tIns="34235" rIns="68471" bIns="34235" numCol="1" anchor="t" anchorCtr="0" compatLnSpc="1">
            <a:prstTxWarp prst="textNoShape">
              <a:avLst/>
            </a:prstTxWarp>
          </a:bodyPr>
          <a:lstStyle/>
          <a:p>
            <a:pPr defTabSz="685800"/>
            <a:endParaRPr lang="en-US" sz="1350">
              <a:solidFill>
                <a:prstClr val="black"/>
              </a:solidFill>
            </a:endParaRPr>
          </a:p>
        </p:txBody>
      </p:sp>
      <p:sp>
        <p:nvSpPr>
          <p:cNvPr id="9" name="AutoShape 13" descr="Animated GIF | by addinaf"/>
          <p:cNvSpPr>
            <a:spLocks noChangeAspect="1" noChangeArrowheads="1"/>
          </p:cNvSpPr>
          <p:nvPr/>
        </p:nvSpPr>
        <p:spPr bwMode="auto">
          <a:xfrm>
            <a:off x="583772" y="348870"/>
            <a:ext cx="228035"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71" tIns="34235" rIns="68471" bIns="34235" numCol="1" anchor="t" anchorCtr="0" compatLnSpc="1">
            <a:prstTxWarp prst="textNoShape">
              <a:avLst/>
            </a:prstTxWarp>
          </a:bodyPr>
          <a:lstStyle/>
          <a:p>
            <a:pPr defTabSz="685800"/>
            <a:endParaRPr lang="en-US" sz="1350">
              <a:solidFill>
                <a:prstClr val="black"/>
              </a:solidFill>
            </a:endParaRPr>
          </a:p>
        </p:txBody>
      </p:sp>
      <p:sp>
        <p:nvSpPr>
          <p:cNvPr id="10" name="AutoShape 15" descr="Animated GIF | by addinaf"/>
          <p:cNvSpPr>
            <a:spLocks noChangeAspect="1" noChangeArrowheads="1"/>
          </p:cNvSpPr>
          <p:nvPr/>
        </p:nvSpPr>
        <p:spPr bwMode="auto">
          <a:xfrm>
            <a:off x="697789" y="463170"/>
            <a:ext cx="228035"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71" tIns="34235" rIns="68471" bIns="34235" numCol="1" anchor="t" anchorCtr="0" compatLnSpc="1">
            <a:prstTxWarp prst="textNoShape">
              <a:avLst/>
            </a:prstTxWarp>
          </a:bodyPr>
          <a:lstStyle/>
          <a:p>
            <a:pPr defTabSz="685800"/>
            <a:endParaRPr lang="en-US" sz="1350">
              <a:solidFill>
                <a:prstClr val="black"/>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5890" y="600400"/>
            <a:ext cx="737854" cy="73968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7383" y="1025403"/>
            <a:ext cx="737854" cy="739684"/>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9347" y="970227"/>
            <a:ext cx="737854" cy="73968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259" y="1546333"/>
            <a:ext cx="737854" cy="73968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7693" y="1533006"/>
            <a:ext cx="737854" cy="739684"/>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717" y="1521181"/>
            <a:ext cx="737854" cy="739684"/>
          </a:xfrm>
          <a:prstGeom prst="rect">
            <a:avLst/>
          </a:prstGeom>
        </p:spPr>
      </p:pic>
      <p:pic>
        <p:nvPicPr>
          <p:cNvPr id="3" name="Picture 2" descr="82 GIF Pooh and Piglet idea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150" y="1943100"/>
            <a:ext cx="4156878" cy="3275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382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4"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xEl>
                                              <p:pRg st="1" end="1"/>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2" end="2"/>
                                            </p:txEl>
                                          </p:spTgt>
                                        </p:tgtEl>
                                      </p:cBhvr>
                                    </p:animEffect>
                                  </p:childTnLst>
                                </p:cTn>
                              </p:par>
                            </p:childTnLst>
                          </p:cTn>
                        </p:par>
                        <p:par>
                          <p:cTn id="30" fill="hold">
                            <p:stCondLst>
                              <p:cond delay="1700"/>
                            </p:stCondLst>
                            <p:childTnLst>
                              <p:par>
                                <p:cTn id="31" presetID="10"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220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2">
                                            <p:txEl>
                                              <p:pRg st="3" end="3"/>
                                            </p:txEl>
                                          </p:spTgt>
                                        </p:tgtEl>
                                        <p:attrNameLst>
                                          <p:attrName>style.visibility</p:attrName>
                                        </p:attrNameLst>
                                      </p:cBhvr>
                                      <p:to>
                                        <p:strVal val="visible"/>
                                      </p:to>
                                    </p:set>
                                    <p:anim calcmode="lin" valueType="num">
                                      <p:cBhvr>
                                        <p:cTn id="42"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44"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
                                            <p:txEl>
                                              <p:pRg st="3" end="3"/>
                                            </p:txEl>
                                          </p:spTgt>
                                        </p:tgtEl>
                                      </p:cBhvr>
                                    </p:animEffect>
                                  </p:childTnLst>
                                </p:cTn>
                              </p:par>
                            </p:childTnLst>
                          </p:cTn>
                        </p:par>
                        <p:par>
                          <p:cTn id="47" fill="hold">
                            <p:stCondLst>
                              <p:cond delay="1400"/>
                            </p:stCondLst>
                            <p:childTnLst>
                              <p:par>
                                <p:cTn id="48" presetID="10"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1900"/>
                            </p:stCondLst>
                            <p:childTnLst>
                              <p:par>
                                <p:cTn id="52" presetID="10" presetClass="entr" presetSubtype="0"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par>
                          <p:cTn id="55" fill="hold">
                            <p:stCondLst>
                              <p:cond delay="2400"/>
                            </p:stCondLst>
                            <p:childTnLst>
                              <p:par>
                                <p:cTn id="56" presetID="10" presetClass="entr" presetSubtype="0"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1506</TotalTime>
  <Words>417</Words>
  <Application>Microsoft Office PowerPoint</Application>
  <PresentationFormat>On-screen Show (16:9)</PresentationFormat>
  <Paragraphs>46</Paragraphs>
  <Slides>14</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等线</vt:lpstr>
      <vt:lpstr>Arial</vt:lpstr>
      <vt:lpstr>Arial-Rounded</vt:lpstr>
      <vt:lpstr>Calibri</vt:lpstr>
      <vt:lpstr>Calibri Light</vt:lpstr>
      <vt:lpstr>HP001 4 hàng</vt:lpstr>
      <vt:lpstr>SVN-Salty Script</vt:lpstr>
      <vt:lpstr>Times New Roman</vt:lpstr>
      <vt:lpstr>字魂36号-正文宋楷</vt:lpstr>
      <vt:lpstr>字魂70号-灵悦黑体</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Hà Nguyễn Thị Thu</cp:lastModifiedBy>
  <cp:revision>349</cp:revision>
  <dcterms:created xsi:type="dcterms:W3CDTF">2021-11-30T13:15:15Z</dcterms:created>
  <dcterms:modified xsi:type="dcterms:W3CDTF">2023-03-19T09:40:29Z</dcterms:modified>
</cp:coreProperties>
</file>