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4134" r:id="rId2"/>
  </p:sldMasterIdLst>
  <p:notesMasterIdLst>
    <p:notesMasterId r:id="rId32"/>
  </p:notesMasterIdLst>
  <p:sldIdLst>
    <p:sldId id="402" r:id="rId3"/>
    <p:sldId id="364" r:id="rId4"/>
    <p:sldId id="367" r:id="rId5"/>
    <p:sldId id="369" r:id="rId6"/>
    <p:sldId id="370" r:id="rId7"/>
    <p:sldId id="371" r:id="rId8"/>
    <p:sldId id="372" r:id="rId9"/>
    <p:sldId id="345" r:id="rId10"/>
    <p:sldId id="380" r:id="rId11"/>
    <p:sldId id="375" r:id="rId12"/>
    <p:sldId id="377" r:id="rId13"/>
    <p:sldId id="379" r:id="rId14"/>
    <p:sldId id="381" r:id="rId15"/>
    <p:sldId id="382" r:id="rId16"/>
    <p:sldId id="392" r:id="rId17"/>
    <p:sldId id="383" r:id="rId18"/>
    <p:sldId id="386" r:id="rId19"/>
    <p:sldId id="387" r:id="rId20"/>
    <p:sldId id="374" r:id="rId21"/>
    <p:sldId id="388" r:id="rId22"/>
    <p:sldId id="349" r:id="rId23"/>
    <p:sldId id="391" r:id="rId24"/>
    <p:sldId id="393" r:id="rId25"/>
    <p:sldId id="394" r:id="rId26"/>
    <p:sldId id="325" r:id="rId27"/>
    <p:sldId id="268" r:id="rId28"/>
    <p:sldId id="395" r:id="rId29"/>
    <p:sldId id="398" r:id="rId30"/>
    <p:sldId id="400"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FCCFF"/>
    <a:srgbClr val="006600"/>
    <a:srgbClr val="FF3300"/>
    <a:srgbClr val="BDEEFF"/>
    <a:srgbClr val="00A4DE"/>
    <a:srgbClr val="FF6600"/>
    <a:srgbClr val="9FE6FF"/>
    <a:srgbClr val="00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00" autoAdjust="0"/>
  </p:normalViewPr>
  <p:slideViewPr>
    <p:cSldViewPr>
      <p:cViewPr varScale="1">
        <p:scale>
          <a:sx n="71" d="100"/>
          <a:sy n="71" d="100"/>
        </p:scale>
        <p:origin x="1164"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D0F4CC-7C5D-4144-B484-E33079478B64}" type="datetimeFigureOut">
              <a:rPr lang="en-US" smtClean="0"/>
              <a:t>3/30/2023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AB7984-A061-4991-88A1-611093F3D592}" type="slidenum">
              <a:rPr lang="en-US" smtClean="0"/>
              <a:t>‹#›</a:t>
            </a:fld>
            <a:endParaRPr lang="en-US"/>
          </a:p>
        </p:txBody>
      </p:sp>
    </p:spTree>
    <p:extLst>
      <p:ext uri="{BB962C8B-B14F-4D97-AF65-F5344CB8AC3E}">
        <p14:creationId xmlns:p14="http://schemas.microsoft.com/office/powerpoint/2010/main" val="197786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3159346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020915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latin typeface="等线"/>
              </a:rPr>
              <a:pPr/>
              <a:t>13</a:t>
            </a:fld>
            <a:endParaRPr lang="en-US">
              <a:solidFill>
                <a:prstClr val="black"/>
              </a:solidFill>
              <a:latin typeface="等线"/>
            </a:endParaRPr>
          </a:p>
        </p:txBody>
      </p:sp>
    </p:spTree>
    <p:extLst>
      <p:ext uri="{BB962C8B-B14F-4D97-AF65-F5344CB8AC3E}">
        <p14:creationId xmlns:p14="http://schemas.microsoft.com/office/powerpoint/2010/main" val="284395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81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16</a:t>
            </a:fld>
            <a:endParaRPr lang="en-US"/>
          </a:p>
        </p:txBody>
      </p:sp>
    </p:spTree>
    <p:extLst>
      <p:ext uri="{BB962C8B-B14F-4D97-AF65-F5344CB8AC3E}">
        <p14:creationId xmlns:p14="http://schemas.microsoft.com/office/powerpoint/2010/main" val="3329623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66977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457082">
              <a:defRPr/>
            </a:pPr>
            <a:fld id="{97142ECE-E74C-4854-9A8F-D75032BF8885}" type="slidenum">
              <a:rPr lang="zh-CN" altLang="en-US" smtClean="0">
                <a:solidFill>
                  <a:prstClr val="black"/>
                </a:solidFill>
                <a:latin typeface="等线"/>
              </a:rPr>
              <a:pPr defTabSz="457082">
                <a:defRPr/>
              </a:pPr>
              <a:t>19</a:t>
            </a:fld>
            <a:endParaRPr lang="zh-CN" altLang="en-US">
              <a:solidFill>
                <a:prstClr val="black"/>
              </a:solidFill>
              <a:latin typeface="等线"/>
            </a:endParaRPr>
          </a:p>
        </p:txBody>
      </p:sp>
    </p:spTree>
    <p:extLst>
      <p:ext uri="{BB962C8B-B14F-4D97-AF65-F5344CB8AC3E}">
        <p14:creationId xmlns:p14="http://schemas.microsoft.com/office/powerpoint/2010/main" val="1057125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347165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66658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02577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1865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7D367E-554B-4FB8-A3E5-8D8C90181557}"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463493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2935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1882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t>26</a:t>
            </a:fld>
            <a:endParaRPr lang="en-US"/>
          </a:p>
        </p:txBody>
      </p:sp>
    </p:spTree>
    <p:extLst>
      <p:ext uri="{BB962C8B-B14F-4D97-AF65-F5344CB8AC3E}">
        <p14:creationId xmlns:p14="http://schemas.microsoft.com/office/powerpoint/2010/main" val="2548065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27</a:t>
            </a:fld>
            <a:endParaRPr lang="en-US"/>
          </a:p>
        </p:txBody>
      </p:sp>
    </p:spTree>
    <p:extLst>
      <p:ext uri="{BB962C8B-B14F-4D97-AF65-F5344CB8AC3E}">
        <p14:creationId xmlns:p14="http://schemas.microsoft.com/office/powerpoint/2010/main" val="237432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t>28</a:t>
            </a:fld>
            <a:endParaRPr lang="en-US"/>
          </a:p>
        </p:txBody>
      </p:sp>
    </p:spTree>
    <p:extLst>
      <p:ext uri="{BB962C8B-B14F-4D97-AF65-F5344CB8AC3E}">
        <p14:creationId xmlns:p14="http://schemas.microsoft.com/office/powerpoint/2010/main" val="2729851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5"/>
          </p:nvPr>
        </p:nvSpPr>
        <p:spPr/>
        <p:txBody>
          <a:bodyPr/>
          <a:lstStyle/>
          <a:p>
            <a:fld id="{75CD7F7E-B864-4AF9-AF7D-C5B6A6CB6230}" type="slidenum">
              <a:rPr lang="zh-CN" altLang="en-US" smtClean="0">
                <a:solidFill>
                  <a:prstClr val="black"/>
                </a:solidFill>
                <a:ea typeface="宋体" panose="02010600030101010101" pitchFamily="2" charset="-122"/>
              </a:rPr>
              <a:pPr/>
              <a:t>29</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73882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79565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7"/>
        <p:cNvGrpSpPr/>
        <p:nvPr/>
      </p:nvGrpSpPr>
      <p:grpSpPr>
        <a:xfrm>
          <a:off x="0" y="0"/>
          <a:ext cx="0" cy="0"/>
          <a:chOff x="0" y="0"/>
          <a:chExt cx="0" cy="0"/>
        </a:xfrm>
      </p:grpSpPr>
      <p:sp>
        <p:nvSpPr>
          <p:cNvPr id="3128" name="Google Shape;31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9" name="Google Shape;3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9762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C16E22-001E-40AD-8B63-BCBF2D0E1166}"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034105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177641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ea typeface="宋体"/>
              </a:rPr>
              <a:pPr/>
              <a:t>9</a:t>
            </a:fld>
            <a:endParaRPr lang="zh-CN" altLang="en-US">
              <a:solidFill>
                <a:prstClr val="black"/>
              </a:solidFill>
              <a:ea typeface="宋体"/>
            </a:endParaRPr>
          </a:p>
        </p:txBody>
      </p:sp>
    </p:spTree>
    <p:extLst>
      <p:ext uri="{BB962C8B-B14F-4D97-AF65-F5344CB8AC3E}">
        <p14:creationId xmlns:p14="http://schemas.microsoft.com/office/powerpoint/2010/main" val="295752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latin typeface="等线"/>
              </a:rPr>
              <a:pPr/>
              <a:t>10</a:t>
            </a:fld>
            <a:endParaRPr lang="en-US">
              <a:solidFill>
                <a:prstClr val="black"/>
              </a:solidFill>
              <a:latin typeface="等线"/>
            </a:endParaRPr>
          </a:p>
        </p:txBody>
      </p:sp>
    </p:spTree>
    <p:extLst>
      <p:ext uri="{BB962C8B-B14F-4D97-AF65-F5344CB8AC3E}">
        <p14:creationId xmlns:p14="http://schemas.microsoft.com/office/powerpoint/2010/main" val="187344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latin typeface="等线"/>
              </a:rPr>
              <a:pPr/>
              <a:t>11</a:t>
            </a:fld>
            <a:endParaRPr lang="en-US">
              <a:solidFill>
                <a:prstClr val="black"/>
              </a:solidFill>
              <a:latin typeface="等线"/>
            </a:endParaRPr>
          </a:p>
        </p:txBody>
      </p:sp>
    </p:spTree>
    <p:extLst>
      <p:ext uri="{BB962C8B-B14F-4D97-AF65-F5344CB8AC3E}">
        <p14:creationId xmlns:p14="http://schemas.microsoft.com/office/powerpoint/2010/main" val="164590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0"/>
            <a:ext cx="6858000" cy="1241822"/>
          </a:xfrm>
        </p:spPr>
        <p:txBody>
          <a:bodyPr lIns="68580" tIns="34290" rIns="68580" bIns="34290"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80" tIns="34290" rIns="68580" bIns="34290">
            <a:normAutofit/>
          </a:bodyPr>
          <a:lstStyle>
            <a:lvl1pPr marL="0" indent="0" algn="ctr">
              <a:buNone/>
              <a:defRPr sz="14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D997B5FA-0921-464F-AAE1-844C04324D75}" type="datetimeFigureOut">
              <a:rPr lang="zh-CN" altLang="en-US" sz="1400" smtClean="0">
                <a:solidFill>
                  <a:srgbClr val="000000"/>
                </a:solidFill>
              </a:rPr>
              <a:pPr defTabSz="685800"/>
              <a:t>2023/3/30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565CE74E-AB26-4998-AD42-012C4C1AD076}"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7358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
        <p:nvSpPr>
          <p:cNvPr id="7" name="内容占位符 6"/>
          <p:cNvSpPr>
            <a:spLocks noGrp="1"/>
          </p:cNvSpPr>
          <p:nvPr>
            <p:ph sz="quarter" idx="13"/>
          </p:nvPr>
        </p:nvSpPr>
        <p:spPr>
          <a:xfrm>
            <a:off x="628650" y="413658"/>
            <a:ext cx="7886700" cy="4169228"/>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2173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10" name="矩形 9">
            <a:extLst>
              <a:ext uri="{FF2B5EF4-FFF2-40B4-BE49-F238E27FC236}">
                <a16:creationId xmlns:a16="http://schemas.microsoft.com/office/drawing/2014/main" id="{469A48C8-F2D9-4990-99BD-17993FA7E141}"/>
              </a:ext>
            </a:extLst>
          </p:cNvPr>
          <p:cNvSpPr/>
          <p:nvPr userDrawn="1"/>
        </p:nvSpPr>
        <p:spPr>
          <a:xfrm>
            <a:off x="0" y="2"/>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6" name="TextBox 5"/>
          <p:cNvSpPr txBox="1"/>
          <p:nvPr userDrawn="1"/>
        </p:nvSpPr>
        <p:spPr>
          <a:xfrm>
            <a:off x="-76200" y="4977884"/>
            <a:ext cx="533400" cy="184666"/>
          </a:xfrm>
          <a:prstGeom prst="rect">
            <a:avLst/>
          </a:prstGeom>
          <a:noFill/>
        </p:spPr>
        <p:txBody>
          <a:bodyPr wrap="square" rtlCol="0">
            <a:spAutoFit/>
          </a:bodyPr>
          <a:lstStyle/>
          <a:p>
            <a:r>
              <a:rPr lang="en-US" sz="600" dirty="0" err="1">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000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9"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
        <p:nvSpPr>
          <p:cNvPr id="4" name="TextBox 3"/>
          <p:cNvSpPr txBox="1"/>
          <p:nvPr userDrawn="1"/>
        </p:nvSpPr>
        <p:spPr>
          <a:xfrm>
            <a:off x="-76200" y="4977884"/>
            <a:ext cx="533400" cy="184666"/>
          </a:xfrm>
          <a:prstGeom prst="rect">
            <a:avLst/>
          </a:prstGeom>
          <a:noFill/>
        </p:spPr>
        <p:txBody>
          <a:bodyPr wrap="square" rtlCol="0">
            <a:spAutoFit/>
          </a:bodyPr>
          <a:lstStyle/>
          <a:p>
            <a:r>
              <a:rPr lang="en-US" sz="600" dirty="0" err="1">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03330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06108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47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fld id="{1060C25F-2BC1-45E1-84C5-F229A693F2A8}" type="datetimeFigureOut">
              <a:rPr lang="en-US" smtClean="0"/>
              <a:t>3/30/2023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C5E10F79-2413-45A9-AD41-C3A7112D755F}"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33576"/>
            <a:ext cx="9144000" cy="5109923"/>
          </a:xfrm>
          <a:prstGeom prst="rect">
            <a:avLst/>
          </a:prstGeom>
        </p:spPr>
      </p:pic>
    </p:spTree>
    <p:extLst>
      <p:ext uri="{BB962C8B-B14F-4D97-AF65-F5344CB8AC3E}">
        <p14:creationId xmlns:p14="http://schemas.microsoft.com/office/powerpoint/2010/main" val="1581856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3988"/>
            <a:ext cx="9144000" cy="5129512"/>
          </a:xfrm>
          <a:prstGeom prst="rect">
            <a:avLst/>
          </a:prstGeom>
        </p:spPr>
      </p:pic>
    </p:spTree>
    <p:extLst>
      <p:ext uri="{BB962C8B-B14F-4D97-AF65-F5344CB8AC3E}">
        <p14:creationId xmlns:p14="http://schemas.microsoft.com/office/powerpoint/2010/main" val="400629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522475"/>
            <a:ext cx="7704000" cy="5727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30531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ly Title 1" userDrawn="1">
  <p:cSld name="1_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79"/>
                <a:buFont typeface="Arial"/>
                <a:buNone/>
              </a:pPr>
              <a:endParaRPr sz="1859"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569448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37" y="-626891"/>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69" y="4515979"/>
            <a:ext cx="1800253" cy="719600"/>
          </a:xfrm>
          <a:prstGeom prst="rect">
            <a:avLst/>
          </a:prstGeom>
        </p:spPr>
      </p:pic>
    </p:spTree>
    <p:extLst>
      <p:ext uri="{BB962C8B-B14F-4D97-AF65-F5344CB8AC3E}">
        <p14:creationId xmlns:p14="http://schemas.microsoft.com/office/powerpoint/2010/main" val="114975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80" tIns="34290" rIns="68580" bIns="34290"/>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pic>
        <p:nvPicPr>
          <p:cNvPr id="7"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8" name="矩形 8">
            <a:extLst>
              <a:ext uri="{FF2B5EF4-FFF2-40B4-BE49-F238E27FC236}">
                <a16:creationId xmlns:a16="http://schemas.microsoft.com/office/drawing/2014/main" id="{A76437D7-6F78-4C34-BF50-DB2F25DA7B18}"/>
              </a:ext>
            </a:extLst>
          </p:cNvPr>
          <p:cNvSpPr/>
          <p:nvPr userDrawn="1"/>
        </p:nvSpPr>
        <p:spPr>
          <a:xfrm>
            <a:off x="0" y="0"/>
            <a:ext cx="9144000" cy="3010545"/>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9176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fld id="{1060C25F-2BC1-45E1-84C5-F229A693F2A8}" type="datetimeFigureOut">
              <a:rPr lang="en-US" smtClean="0"/>
              <a:t>3/30/2023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C5E10F79-2413-45A9-AD41-C3A7112D755F}" type="slidenum">
              <a:rPr lang="en-US" smtClean="0"/>
              <a:t>‹#›</a:t>
            </a:fld>
            <a:endParaRPr lang="en-US"/>
          </a:p>
        </p:txBody>
      </p:sp>
    </p:spTree>
    <p:extLst>
      <p:ext uri="{BB962C8B-B14F-4D97-AF65-F5344CB8AC3E}">
        <p14:creationId xmlns:p14="http://schemas.microsoft.com/office/powerpoint/2010/main" val="44417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 y="11114"/>
            <a:ext cx="653143" cy="70302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b="41437"/>
          <a:stretch/>
        </p:blipFill>
        <p:spPr>
          <a:xfrm>
            <a:off x="759" y="4227784"/>
            <a:ext cx="9143244" cy="910280"/>
          </a:xfrm>
          <a:prstGeom prst="rect">
            <a:avLst/>
          </a:prstGeom>
        </p:spPr>
      </p:pic>
    </p:spTree>
    <p:extLst>
      <p:ext uri="{BB962C8B-B14F-4D97-AF65-F5344CB8AC3E}">
        <p14:creationId xmlns:p14="http://schemas.microsoft.com/office/powerpoint/2010/main" val="373515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865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B4DE2-640B-401D-A6DC-06B3968A467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F5CDE2D2-4D78-4107-BCA4-36BE4A04572A}"/>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0593E-617D-4B12-B3BD-2DA5029B06AC}"/>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321DD4C-9EC7-4A23-8661-C334E199BC3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0F0C61-EE8D-4DF0-9DEF-6D743A41876B}"/>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5936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73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CA2278-1B90-4221-BD79-00F43364D256}"/>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5047638-63CE-4224-A36A-77CD8DDF49B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D7EFAFA-FBF2-46B6-B317-6BC0268469F4}"/>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E923272-30E9-4A40-A4EC-396E49FCFAD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6ED2CD-9609-4D28-A996-97D255E7F3D6}"/>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4846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3AFC7-0B5E-4169-A70D-79B6758C74A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30CB5E-EBF1-4883-9C78-23945FA8091E}"/>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260F4A-B248-4D3E-AECB-783EEF545A92}"/>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A9C17ED-2D96-4734-B0BA-0FAD301A6B28}"/>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28B501B-3506-472D-AC1F-54122545DB8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D1BDD56-43EA-4552-8870-FD3B80335F2F}"/>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1009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750BA-6571-481F-9060-8CC065FB60FB}"/>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72A4A9-D9B1-4EBA-8972-BF8616C2E7A7}"/>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1EB0C928-6240-4CC1-BF02-EE3C936A588B}"/>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5F5BA87-8500-487F-BCE6-5733C86DAB4E}"/>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B5491981-41A2-41C1-94E4-CC9320EE9069}"/>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ED09E0-E3C6-4DC0-BF13-2615F210D647}"/>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B1F207A-147F-4E1F-AC28-AA973EEFC13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01166C8-C203-49A9-8A86-9231C7F543CC}"/>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447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96AE9-C429-43E8-8A78-1A6DEC2103DE}"/>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97FF47-2EA8-463C-8C20-82A06CDF4B3B}"/>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BDAD345-5697-4284-92F2-0D944FCDD3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1567703-EF38-47DB-8548-31D1F0D4466C}"/>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70650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9D73E34-5420-4F47-8E53-3004594C0979}"/>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8AF2528-4438-450C-9E21-15DA30CFB39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7CE6D50-7088-4C53-82F4-41EB5599D7EB}"/>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656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2023/3/30</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5" name="标题 4"/>
          <p:cNvSpPr>
            <a:spLocks noGrp="1"/>
          </p:cNvSpPr>
          <p:nvPr>
            <p:ph type="title" hasCustomPrompt="1"/>
          </p:nvPr>
        </p:nvSpPr>
        <p:spPr>
          <a:xfrm>
            <a:off x="628650" y="1640583"/>
            <a:ext cx="7886700" cy="1862336"/>
          </a:xfrm>
        </p:spPr>
        <p:txBody>
          <a:bodyPr lIns="68580" tIns="34290" rIns="68580" bIns="34290">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5370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8BC574-0821-4A1B-9D49-DCA98313CA0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6E15830-E524-4646-A0F2-DAC10AE29005}"/>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0D105C-4307-42EF-B983-6F37C9B1116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0FDEB887-ECAB-4889-8BD9-084D93EDF59A}"/>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CE4A1A9-201E-4CFA-A18D-AE7D20C321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DD82AAA-794E-42A1-BD06-3BEE649931FF}"/>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7588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63BA5-12E5-45DD-97B3-EA45F5BAA94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8281733D-35AD-411E-93ED-69E25FFB6A6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13FDB634-54E8-445A-8EE5-C0535E0E1BF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BF2D2B0-BB89-4788-B38B-0DD6F55B52CF}"/>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A5DAF6-8B13-45CD-9235-2D6F4CB2680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7A031EA-BE0F-494D-8624-7A4FEC8DD411}"/>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4782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A850D-DBF2-4ABA-8305-A19C4C22F969}"/>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EBE7D2-A377-40F7-BB8C-B947371C8452}"/>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08D3ED-6754-412D-9EF1-1016C2774D18}"/>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0B34BF-28F9-4BA0-82BE-08D281740A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8A8D1A-E001-4A90-92F8-D2D22D04577F}"/>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41826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2D7C45-3539-4105-843A-61A6703E858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89F3BE-F69E-4DA4-B36B-67C05334ABD2}"/>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4E28EC9-ECDB-41D6-B03C-36B2C55F2430}"/>
              </a:ext>
            </a:extLst>
          </p:cNvPr>
          <p:cNvSpPr>
            <a:spLocks noGrp="1"/>
          </p:cNvSpPr>
          <p:nvPr>
            <p:ph type="dt" sz="half" idx="10"/>
          </p:nvPr>
        </p:nvSpPr>
        <p:spPr/>
        <p:txBody>
          <a:body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A6A2237-A801-48F9-B38F-88147B87F5A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A73E677-601E-415F-A3D8-4B9AFF85E8A0}"/>
              </a:ext>
            </a:extLst>
          </p:cNvPr>
          <p:cNvSpPr>
            <a:spLocks noGrp="1"/>
          </p:cNvSpPr>
          <p:nvPr>
            <p:ph type="sldNum" sz="quarter" idx="12"/>
          </p:nvPr>
        </p:nvSpPr>
        <p:spPr/>
        <p:txBody>
          <a:body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9808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684822" y="781487"/>
            <a:ext cx="3767428" cy="3635729"/>
          </a:xfrm>
          <a:custGeom>
            <a:avLst/>
            <a:gdLst>
              <a:gd name="connsiteX0" fmla="*/ 1060709 w 5023237"/>
              <a:gd name="connsiteY0" fmla="*/ 412 h 4847639"/>
              <a:gd name="connsiteX1" fmla="*/ 1141302 w 5023237"/>
              <a:gd name="connsiteY1" fmla="*/ 5495 h 4847639"/>
              <a:gd name="connsiteX2" fmla="*/ 2102254 w 5023237"/>
              <a:gd name="connsiteY2" fmla="*/ 320666 h 4847639"/>
              <a:gd name="connsiteX3" fmla="*/ 3095122 w 5023237"/>
              <a:gd name="connsiteY3" fmla="*/ 411767 h 4847639"/>
              <a:gd name="connsiteX4" fmla="*/ 4071439 w 5023237"/>
              <a:gd name="connsiteY4" fmla="*/ 730228 h 4847639"/>
              <a:gd name="connsiteX5" fmla="*/ 4841734 w 5023237"/>
              <a:gd name="connsiteY5" fmla="*/ 810121 h 4847639"/>
              <a:gd name="connsiteX6" fmla="*/ 5020382 w 5023237"/>
              <a:gd name="connsiteY6" fmla="*/ 1176509 h 4847639"/>
              <a:gd name="connsiteX7" fmla="*/ 4757353 w 5023237"/>
              <a:gd name="connsiteY7" fmla="*/ 2104566 h 4847639"/>
              <a:gd name="connsiteX8" fmla="*/ 4674594 w 5023237"/>
              <a:gd name="connsiteY8" fmla="*/ 3241371 h 4847639"/>
              <a:gd name="connsiteX9" fmla="*/ 4349673 w 5023237"/>
              <a:gd name="connsiteY9" fmla="*/ 4083256 h 4847639"/>
              <a:gd name="connsiteX10" fmla="*/ 4205774 w 5023237"/>
              <a:gd name="connsiteY10" fmla="*/ 4830226 h 4847639"/>
              <a:gd name="connsiteX11" fmla="*/ 3132725 w 5023237"/>
              <a:gd name="connsiteY11" fmla="*/ 4588272 h 4847639"/>
              <a:gd name="connsiteX12" fmla="*/ 1675990 w 5023237"/>
              <a:gd name="connsiteY12" fmla="*/ 4337067 h 4847639"/>
              <a:gd name="connsiteX13" fmla="*/ 510319 w 5023237"/>
              <a:gd name="connsiteY13" fmla="*/ 4002360 h 4847639"/>
              <a:gd name="connsiteX14" fmla="*/ 44397 w 5023237"/>
              <a:gd name="connsiteY14" fmla="*/ 3926886 h 4847639"/>
              <a:gd name="connsiteX15" fmla="*/ 47639 w 5023237"/>
              <a:gd name="connsiteY15" fmla="*/ 3611604 h 4847639"/>
              <a:gd name="connsiteX16" fmla="*/ 297471 w 5023237"/>
              <a:gd name="connsiteY16" fmla="*/ 3045308 h 4847639"/>
              <a:gd name="connsiteX17" fmla="*/ 399819 w 5023237"/>
              <a:gd name="connsiteY17" fmla="*/ 2192216 h 4847639"/>
              <a:gd name="connsiteX18" fmla="*/ 730904 w 5023237"/>
              <a:gd name="connsiteY18" fmla="*/ 1096440 h 4847639"/>
              <a:gd name="connsiteX19" fmla="*/ 730676 w 5023237"/>
              <a:gd name="connsiteY19" fmla="*/ 197074 h 4847639"/>
              <a:gd name="connsiteX20" fmla="*/ 1060709 w 5023237"/>
              <a:gd name="connsiteY20" fmla="*/ 412 h 484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237" h="4847639">
                <a:moveTo>
                  <a:pt x="1060709" y="412"/>
                </a:moveTo>
                <a:cubicBezTo>
                  <a:pt x="1085903" y="1163"/>
                  <a:pt x="1112728" y="2920"/>
                  <a:pt x="1141302" y="5495"/>
                </a:cubicBezTo>
                <a:cubicBezTo>
                  <a:pt x="1369898" y="26094"/>
                  <a:pt x="1776616" y="252955"/>
                  <a:pt x="2102254" y="320666"/>
                </a:cubicBezTo>
                <a:cubicBezTo>
                  <a:pt x="2427891" y="388378"/>
                  <a:pt x="2766925" y="343507"/>
                  <a:pt x="3095122" y="411767"/>
                </a:cubicBezTo>
                <a:cubicBezTo>
                  <a:pt x="3423319" y="480026"/>
                  <a:pt x="3780337" y="663836"/>
                  <a:pt x="4071439" y="730228"/>
                </a:cubicBezTo>
                <a:cubicBezTo>
                  <a:pt x="4362541" y="796620"/>
                  <a:pt x="4683577" y="735742"/>
                  <a:pt x="4841734" y="810121"/>
                </a:cubicBezTo>
                <a:cubicBezTo>
                  <a:pt x="4999891" y="884501"/>
                  <a:pt x="5034445" y="960768"/>
                  <a:pt x="5020382" y="1176509"/>
                </a:cubicBezTo>
                <a:cubicBezTo>
                  <a:pt x="5006318" y="1392250"/>
                  <a:pt x="4814985" y="1760423"/>
                  <a:pt x="4757353" y="2104566"/>
                </a:cubicBezTo>
                <a:cubicBezTo>
                  <a:pt x="4699723" y="2448710"/>
                  <a:pt x="4742540" y="2911589"/>
                  <a:pt x="4674594" y="3241371"/>
                </a:cubicBezTo>
                <a:cubicBezTo>
                  <a:pt x="4606648" y="3571152"/>
                  <a:pt x="4427810" y="3818446"/>
                  <a:pt x="4349673" y="4083256"/>
                </a:cubicBezTo>
                <a:cubicBezTo>
                  <a:pt x="4271537" y="4348065"/>
                  <a:pt x="4408599" y="4746057"/>
                  <a:pt x="4205774" y="4830226"/>
                </a:cubicBezTo>
                <a:cubicBezTo>
                  <a:pt x="4002949" y="4914395"/>
                  <a:pt x="3554356" y="4670465"/>
                  <a:pt x="3132725" y="4588272"/>
                </a:cubicBezTo>
                <a:cubicBezTo>
                  <a:pt x="2711095" y="4506079"/>
                  <a:pt x="2113058" y="4434719"/>
                  <a:pt x="1675990" y="4337067"/>
                </a:cubicBezTo>
                <a:cubicBezTo>
                  <a:pt x="1238922" y="4239415"/>
                  <a:pt x="782251" y="4070723"/>
                  <a:pt x="510319" y="4002360"/>
                </a:cubicBezTo>
                <a:cubicBezTo>
                  <a:pt x="238387" y="3933997"/>
                  <a:pt x="121511" y="3992012"/>
                  <a:pt x="44397" y="3926886"/>
                </a:cubicBezTo>
                <a:cubicBezTo>
                  <a:pt x="-32716" y="3861759"/>
                  <a:pt x="5460" y="3758533"/>
                  <a:pt x="47639" y="3611604"/>
                </a:cubicBezTo>
                <a:cubicBezTo>
                  <a:pt x="89818" y="3464675"/>
                  <a:pt x="238775" y="3281872"/>
                  <a:pt x="297471" y="3045308"/>
                </a:cubicBezTo>
                <a:cubicBezTo>
                  <a:pt x="356168" y="2808743"/>
                  <a:pt x="327580" y="2517027"/>
                  <a:pt x="399819" y="2192216"/>
                </a:cubicBezTo>
                <a:cubicBezTo>
                  <a:pt x="472059" y="1867405"/>
                  <a:pt x="675762" y="1428963"/>
                  <a:pt x="730904" y="1096440"/>
                </a:cubicBezTo>
                <a:cubicBezTo>
                  <a:pt x="786047" y="763916"/>
                  <a:pt x="665251" y="377510"/>
                  <a:pt x="730676" y="197074"/>
                </a:cubicBezTo>
                <a:cubicBezTo>
                  <a:pt x="787922" y="39193"/>
                  <a:pt x="884354" y="-4845"/>
                  <a:pt x="1060709" y="412"/>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a:endParaRPr lang="zh-CN" altLang="en-US"/>
          </a:p>
        </p:txBody>
      </p:sp>
      <p:sp>
        <p:nvSpPr>
          <p:cNvPr id="10" name="图片占位符 9"/>
          <p:cNvSpPr>
            <a:spLocks noGrp="1"/>
          </p:cNvSpPr>
          <p:nvPr>
            <p:ph type="pic" sz="quarter" idx="11"/>
          </p:nvPr>
        </p:nvSpPr>
        <p:spPr>
          <a:xfrm>
            <a:off x="4566088" y="2691451"/>
            <a:ext cx="1649381" cy="1546647"/>
          </a:xfrm>
          <a:custGeom>
            <a:avLst/>
            <a:gdLst>
              <a:gd name="connsiteX0" fmla="*/ 1476780 w 2199174"/>
              <a:gd name="connsiteY0" fmla="*/ 390 h 2062196"/>
              <a:gd name="connsiteX1" fmla="*/ 1578419 w 2199174"/>
              <a:gd name="connsiteY1" fmla="*/ 21352 h 2062196"/>
              <a:gd name="connsiteX2" fmla="*/ 1986744 w 2199174"/>
              <a:gd name="connsiteY2" fmla="*/ 363502 h 2062196"/>
              <a:gd name="connsiteX3" fmla="*/ 2194070 w 2199174"/>
              <a:gd name="connsiteY3" fmla="*/ 829354 h 2062196"/>
              <a:gd name="connsiteX4" fmla="*/ 2099048 w 2199174"/>
              <a:gd name="connsiteY4" fmla="*/ 1455367 h 2062196"/>
              <a:gd name="connsiteX5" fmla="*/ 1709663 w 2199174"/>
              <a:gd name="connsiteY5" fmla="*/ 1985254 h 2062196"/>
              <a:gd name="connsiteX6" fmla="*/ 999938 w 2199174"/>
              <a:gd name="connsiteY6" fmla="*/ 2043689 h 2062196"/>
              <a:gd name="connsiteX7" fmla="*/ 375151 w 2199174"/>
              <a:gd name="connsiteY7" fmla="*/ 1834757 h 2062196"/>
              <a:gd name="connsiteX8" fmla="*/ 43896 w 2199174"/>
              <a:gd name="connsiteY8" fmla="*/ 1131607 h 2062196"/>
              <a:gd name="connsiteX9" fmla="*/ 16571 w 2199174"/>
              <a:gd name="connsiteY9" fmla="*/ 669000 h 2062196"/>
              <a:gd name="connsiteX10" fmla="*/ 170198 w 2199174"/>
              <a:gd name="connsiteY10" fmla="*/ 450062 h 2062196"/>
              <a:gd name="connsiteX11" fmla="*/ 655356 w 2199174"/>
              <a:gd name="connsiteY11" fmla="*/ 117789 h 2062196"/>
              <a:gd name="connsiteX12" fmla="*/ 1161038 w 2199174"/>
              <a:gd name="connsiteY12" fmla="*/ 44990 h 2062196"/>
              <a:gd name="connsiteX13" fmla="*/ 1476780 w 2199174"/>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4" h="2062196">
                <a:moveTo>
                  <a:pt x="1476780" y="390"/>
                </a:moveTo>
                <a:cubicBezTo>
                  <a:pt x="1510341" y="1918"/>
                  <a:pt x="1544014" y="8081"/>
                  <a:pt x="1578419" y="21352"/>
                </a:cubicBezTo>
                <a:cubicBezTo>
                  <a:pt x="1716037" y="74437"/>
                  <a:pt x="1884136" y="228835"/>
                  <a:pt x="1986744" y="363502"/>
                </a:cubicBezTo>
                <a:cubicBezTo>
                  <a:pt x="2089353" y="498169"/>
                  <a:pt x="2175353" y="647376"/>
                  <a:pt x="2194070" y="829354"/>
                </a:cubicBezTo>
                <a:cubicBezTo>
                  <a:pt x="2212788" y="1011331"/>
                  <a:pt x="2179782" y="1262717"/>
                  <a:pt x="2099048" y="1455367"/>
                </a:cubicBezTo>
                <a:cubicBezTo>
                  <a:pt x="2018313" y="1648017"/>
                  <a:pt x="1892848" y="1887200"/>
                  <a:pt x="1709663" y="1985254"/>
                </a:cubicBezTo>
                <a:cubicBezTo>
                  <a:pt x="1526478" y="2083307"/>
                  <a:pt x="1222356" y="2068772"/>
                  <a:pt x="999938" y="2043689"/>
                </a:cubicBezTo>
                <a:cubicBezTo>
                  <a:pt x="777519" y="2018606"/>
                  <a:pt x="534492" y="1986771"/>
                  <a:pt x="375151" y="1834757"/>
                </a:cubicBezTo>
                <a:cubicBezTo>
                  <a:pt x="215811" y="1682743"/>
                  <a:pt x="103659" y="1325899"/>
                  <a:pt x="43896" y="1131607"/>
                </a:cubicBezTo>
                <a:cubicBezTo>
                  <a:pt x="-15867" y="937314"/>
                  <a:pt x="-3563" y="782459"/>
                  <a:pt x="16571" y="669000"/>
                </a:cubicBezTo>
                <a:cubicBezTo>
                  <a:pt x="36706" y="555541"/>
                  <a:pt x="63734" y="541931"/>
                  <a:pt x="170198" y="450062"/>
                </a:cubicBezTo>
                <a:cubicBezTo>
                  <a:pt x="276662" y="358194"/>
                  <a:pt x="490216" y="185301"/>
                  <a:pt x="655356" y="117789"/>
                </a:cubicBezTo>
                <a:cubicBezTo>
                  <a:pt x="820496" y="50277"/>
                  <a:pt x="1007194" y="61063"/>
                  <a:pt x="1161038" y="44990"/>
                </a:cubicBezTo>
                <a:cubicBezTo>
                  <a:pt x="1276420" y="32935"/>
                  <a:pt x="1376096" y="-4194"/>
                  <a:pt x="1476780"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a:endParaRPr lang="zh-CN" altLang="en-US"/>
          </a:p>
        </p:txBody>
      </p:sp>
      <p:sp>
        <p:nvSpPr>
          <p:cNvPr id="11" name="图片占位符 10"/>
          <p:cNvSpPr>
            <a:spLocks noGrp="1"/>
          </p:cNvSpPr>
          <p:nvPr>
            <p:ph type="pic" sz="quarter" idx="12"/>
          </p:nvPr>
        </p:nvSpPr>
        <p:spPr>
          <a:xfrm>
            <a:off x="6820911" y="2669489"/>
            <a:ext cx="1649381" cy="1546647"/>
          </a:xfrm>
          <a:custGeom>
            <a:avLst/>
            <a:gdLst>
              <a:gd name="connsiteX0" fmla="*/ 1476781 w 2199175"/>
              <a:gd name="connsiteY0" fmla="*/ 390 h 2062196"/>
              <a:gd name="connsiteX1" fmla="*/ 1578420 w 2199175"/>
              <a:gd name="connsiteY1" fmla="*/ 21352 h 2062196"/>
              <a:gd name="connsiteX2" fmla="*/ 1986745 w 2199175"/>
              <a:gd name="connsiteY2" fmla="*/ 363502 h 2062196"/>
              <a:gd name="connsiteX3" fmla="*/ 2194071 w 2199175"/>
              <a:gd name="connsiteY3" fmla="*/ 829354 h 2062196"/>
              <a:gd name="connsiteX4" fmla="*/ 2099048 w 2199175"/>
              <a:gd name="connsiteY4" fmla="*/ 1455367 h 2062196"/>
              <a:gd name="connsiteX5" fmla="*/ 1709664 w 2199175"/>
              <a:gd name="connsiteY5" fmla="*/ 1985254 h 2062196"/>
              <a:gd name="connsiteX6" fmla="*/ 999938 w 2199175"/>
              <a:gd name="connsiteY6" fmla="*/ 2043689 h 2062196"/>
              <a:gd name="connsiteX7" fmla="*/ 375152 w 2199175"/>
              <a:gd name="connsiteY7" fmla="*/ 1834757 h 2062196"/>
              <a:gd name="connsiteX8" fmla="*/ 43897 w 2199175"/>
              <a:gd name="connsiteY8" fmla="*/ 1131607 h 2062196"/>
              <a:gd name="connsiteX9" fmla="*/ 16572 w 2199175"/>
              <a:gd name="connsiteY9" fmla="*/ 669000 h 2062196"/>
              <a:gd name="connsiteX10" fmla="*/ 170198 w 2199175"/>
              <a:gd name="connsiteY10" fmla="*/ 450062 h 2062196"/>
              <a:gd name="connsiteX11" fmla="*/ 655357 w 2199175"/>
              <a:gd name="connsiteY11" fmla="*/ 117789 h 2062196"/>
              <a:gd name="connsiteX12" fmla="*/ 1161039 w 2199175"/>
              <a:gd name="connsiteY12" fmla="*/ 44990 h 2062196"/>
              <a:gd name="connsiteX13" fmla="*/ 1476781 w 2199175"/>
              <a:gd name="connsiteY13" fmla="*/ 390 h 206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9175" h="2062196">
                <a:moveTo>
                  <a:pt x="1476781" y="390"/>
                </a:moveTo>
                <a:cubicBezTo>
                  <a:pt x="1510342" y="1918"/>
                  <a:pt x="1544016" y="8081"/>
                  <a:pt x="1578420" y="21352"/>
                </a:cubicBezTo>
                <a:cubicBezTo>
                  <a:pt x="1716037" y="74437"/>
                  <a:pt x="1884137" y="228835"/>
                  <a:pt x="1986745" y="363502"/>
                </a:cubicBezTo>
                <a:cubicBezTo>
                  <a:pt x="2089353" y="498169"/>
                  <a:pt x="2175354" y="647376"/>
                  <a:pt x="2194071" y="829354"/>
                </a:cubicBezTo>
                <a:cubicBezTo>
                  <a:pt x="2212789" y="1011331"/>
                  <a:pt x="2179783" y="1262717"/>
                  <a:pt x="2099048" y="1455367"/>
                </a:cubicBezTo>
                <a:cubicBezTo>
                  <a:pt x="2018314" y="1648017"/>
                  <a:pt x="1892849" y="1887200"/>
                  <a:pt x="1709664" y="1985254"/>
                </a:cubicBezTo>
                <a:cubicBezTo>
                  <a:pt x="1526479" y="2083307"/>
                  <a:pt x="1222357" y="2068772"/>
                  <a:pt x="999938" y="2043689"/>
                </a:cubicBezTo>
                <a:cubicBezTo>
                  <a:pt x="777520" y="2018606"/>
                  <a:pt x="534492" y="1986771"/>
                  <a:pt x="375152" y="1834757"/>
                </a:cubicBezTo>
                <a:cubicBezTo>
                  <a:pt x="215812" y="1682743"/>
                  <a:pt x="103660" y="1325899"/>
                  <a:pt x="43897" y="1131607"/>
                </a:cubicBezTo>
                <a:cubicBezTo>
                  <a:pt x="-15867" y="937314"/>
                  <a:pt x="-3562" y="782459"/>
                  <a:pt x="16572" y="669000"/>
                </a:cubicBezTo>
                <a:cubicBezTo>
                  <a:pt x="36706" y="555541"/>
                  <a:pt x="63735" y="541931"/>
                  <a:pt x="170198" y="450062"/>
                </a:cubicBezTo>
                <a:cubicBezTo>
                  <a:pt x="276662" y="358194"/>
                  <a:pt x="490217" y="185301"/>
                  <a:pt x="655357" y="117789"/>
                </a:cubicBezTo>
                <a:cubicBezTo>
                  <a:pt x="820497" y="50277"/>
                  <a:pt x="1007195" y="61063"/>
                  <a:pt x="1161039" y="44990"/>
                </a:cubicBezTo>
                <a:cubicBezTo>
                  <a:pt x="1276421" y="32935"/>
                  <a:pt x="1376097" y="-4194"/>
                  <a:pt x="1476781" y="390"/>
                </a:cubicBezTo>
                <a:close/>
              </a:path>
            </a:pathLst>
          </a:custGeom>
          <a:solidFill>
            <a:schemeClr val="bg1"/>
          </a:solidFill>
          <a:ln w="254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a:endParaRPr lang="zh-CN" altLang="en-US"/>
          </a:p>
        </p:txBody>
      </p:sp>
    </p:spTree>
    <p:extLst>
      <p:ext uri="{BB962C8B-B14F-4D97-AF65-F5344CB8AC3E}">
        <p14:creationId xmlns:p14="http://schemas.microsoft.com/office/powerpoint/2010/main" val="1092328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210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55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227"/>
        <p:cNvGrpSpPr/>
        <p:nvPr/>
      </p:nvGrpSpPr>
      <p:grpSpPr>
        <a:xfrm>
          <a:off x="0" y="0"/>
          <a:ext cx="0" cy="0"/>
          <a:chOff x="0" y="0"/>
          <a:chExt cx="0" cy="0"/>
        </a:xfrm>
      </p:grpSpPr>
      <p:sp>
        <p:nvSpPr>
          <p:cNvPr id="1228" name="Google Shape;1228;p6"/>
          <p:cNvSpPr/>
          <p:nvPr/>
        </p:nvSpPr>
        <p:spPr>
          <a:xfrm flipH="1">
            <a:off x="730189" y="4685855"/>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81" tIns="91181" rIns="91181" bIns="91181"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29" name="Google Shape;1229;p6"/>
          <p:cNvSpPr txBox="1">
            <a:spLocks noGrp="1"/>
          </p:cNvSpPr>
          <p:nvPr>
            <p:ph type="title"/>
          </p:nvPr>
        </p:nvSpPr>
        <p:spPr>
          <a:xfrm>
            <a:off x="927975" y="521625"/>
            <a:ext cx="5723400" cy="560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230" name="Google Shape;1230;p6"/>
          <p:cNvGrpSpPr/>
          <p:nvPr/>
        </p:nvGrpSpPr>
        <p:grpSpPr>
          <a:xfrm>
            <a:off x="122969" y="586967"/>
            <a:ext cx="161914" cy="145917"/>
            <a:chOff x="7737341" y="1046941"/>
            <a:chExt cx="161914" cy="145917"/>
          </a:xfrm>
        </p:grpSpPr>
        <p:sp>
          <p:nvSpPr>
            <p:cNvPr id="1231" name="Google Shape;1231;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32" name="Google Shape;1232;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33" name="Google Shape;1233;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sp>
        <p:nvSpPr>
          <p:cNvPr id="1234" name="Google Shape;1234;p6"/>
          <p:cNvSpPr/>
          <p:nvPr/>
        </p:nvSpPr>
        <p:spPr>
          <a:xfrm flipH="1">
            <a:off x="-254043" y="4684527"/>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81" tIns="91181" rIns="91181" bIns="91181"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35" name="Google Shape;1235;p6"/>
          <p:cNvSpPr/>
          <p:nvPr/>
        </p:nvSpPr>
        <p:spPr>
          <a:xfrm>
            <a:off x="6870412" y="-30999"/>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81" tIns="91181" rIns="91181" bIns="91181"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nvGrpSpPr>
          <p:cNvPr id="1236" name="Google Shape;1236;p6"/>
          <p:cNvGrpSpPr/>
          <p:nvPr/>
        </p:nvGrpSpPr>
        <p:grpSpPr>
          <a:xfrm rot="-3170136">
            <a:off x="181609" y="-532400"/>
            <a:ext cx="433157" cy="1122937"/>
            <a:chOff x="1823086" y="-208516"/>
            <a:chExt cx="433160" cy="1122944"/>
          </a:xfrm>
        </p:grpSpPr>
        <p:sp>
          <p:nvSpPr>
            <p:cNvPr id="1237" name="Google Shape;1237;p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38" name="Google Shape;1238;p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39" name="Google Shape;1239;p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0" name="Google Shape;1240;p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1" name="Google Shape;1241;p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2" name="Google Shape;1242;p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3" name="Google Shape;1243;p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4" name="Google Shape;1244;p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45" name="Google Shape;1245;p6"/>
          <p:cNvGrpSpPr/>
          <p:nvPr/>
        </p:nvGrpSpPr>
        <p:grpSpPr>
          <a:xfrm rot="-3170136">
            <a:off x="186668" y="-310142"/>
            <a:ext cx="438469" cy="1186724"/>
            <a:chOff x="904476" y="-243594"/>
            <a:chExt cx="438472" cy="1186732"/>
          </a:xfrm>
        </p:grpSpPr>
        <p:sp>
          <p:nvSpPr>
            <p:cNvPr id="1246" name="Google Shape;1246;p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7" name="Google Shape;1247;p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8" name="Google Shape;1248;p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49" name="Google Shape;1249;p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0" name="Google Shape;1250;p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1" name="Google Shape;1251;p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2" name="Google Shape;1252;p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3" name="Google Shape;1253;p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4" name="Google Shape;1254;p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5" name="Google Shape;1255;p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6" name="Google Shape;1256;p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7" name="Google Shape;1257;p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8" name="Google Shape;1258;p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59" name="Google Shape;1259;p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0" name="Google Shape;1260;p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1" name="Google Shape;1261;p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2" name="Google Shape;1262;p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3" name="Google Shape;1263;p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4" name="Google Shape;1264;p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5" name="Google Shape;1265;p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6" name="Google Shape;1266;p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7" name="Google Shape;1267;p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8" name="Google Shape;1268;p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69" name="Google Shape;1269;p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0" name="Google Shape;1270;p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1" name="Google Shape;1271;p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2" name="Google Shape;1272;p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73" name="Google Shape;1273;p6"/>
          <p:cNvGrpSpPr/>
          <p:nvPr/>
        </p:nvGrpSpPr>
        <p:grpSpPr>
          <a:xfrm rot="-2429099" flipH="1">
            <a:off x="-434499" y="4085224"/>
            <a:ext cx="1157436" cy="740599"/>
            <a:chOff x="7750342" y="3926048"/>
            <a:chExt cx="1406709" cy="900099"/>
          </a:xfrm>
        </p:grpSpPr>
        <p:sp>
          <p:nvSpPr>
            <p:cNvPr id="1274" name="Google Shape;1274;p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5" name="Google Shape;1275;p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6" name="Google Shape;1276;p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7" name="Google Shape;1277;p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8" name="Google Shape;1278;p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79" name="Google Shape;1279;p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0" name="Google Shape;1280;p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1" name="Google Shape;1281;p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282" name="Google Shape;1282;p6"/>
          <p:cNvGrpSpPr/>
          <p:nvPr/>
        </p:nvGrpSpPr>
        <p:grpSpPr>
          <a:xfrm rot="5400000">
            <a:off x="430890" y="4458293"/>
            <a:ext cx="360400" cy="976219"/>
            <a:chOff x="7607455" y="4238363"/>
            <a:chExt cx="438017" cy="1186459"/>
          </a:xfrm>
        </p:grpSpPr>
        <p:sp>
          <p:nvSpPr>
            <p:cNvPr id="1283" name="Google Shape;1283;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4" name="Google Shape;1284;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5" name="Google Shape;1285;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6" name="Google Shape;1286;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7" name="Google Shape;1287;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8" name="Google Shape;1288;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89" name="Google Shape;1289;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0" name="Google Shape;1290;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1" name="Google Shape;1291;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2" name="Google Shape;1292;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3" name="Google Shape;1293;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4" name="Google Shape;1294;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5" name="Google Shape;1295;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6" name="Google Shape;1296;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7" name="Google Shape;1297;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8" name="Google Shape;1298;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299" name="Google Shape;1299;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0" name="Google Shape;1300;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1" name="Google Shape;1301;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2" name="Google Shape;1302;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3" name="Google Shape;1303;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4" name="Google Shape;1304;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5" name="Google Shape;1305;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6" name="Google Shape;1306;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07" name="Google Shape;1307;p6"/>
          <p:cNvGrpSpPr/>
          <p:nvPr/>
        </p:nvGrpSpPr>
        <p:grpSpPr>
          <a:xfrm rot="-5400000" flipH="1">
            <a:off x="-206276" y="4544136"/>
            <a:ext cx="933472" cy="547264"/>
            <a:chOff x="8365864" y="2993835"/>
            <a:chExt cx="933472" cy="547264"/>
          </a:xfrm>
        </p:grpSpPr>
        <p:sp>
          <p:nvSpPr>
            <p:cNvPr id="1308" name="Google Shape;1308;p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09" name="Google Shape;1309;p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0" name="Google Shape;1310;p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1" name="Google Shape;1311;p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2" name="Google Shape;1312;p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3" name="Google Shape;1313;p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4" name="Google Shape;1314;p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15" name="Google Shape;1315;p6"/>
          <p:cNvGrpSpPr/>
          <p:nvPr/>
        </p:nvGrpSpPr>
        <p:grpSpPr>
          <a:xfrm>
            <a:off x="8354559" y="450817"/>
            <a:ext cx="875252" cy="663425"/>
            <a:chOff x="8118223" y="2202382"/>
            <a:chExt cx="1151950" cy="873157"/>
          </a:xfrm>
        </p:grpSpPr>
        <p:sp>
          <p:nvSpPr>
            <p:cNvPr id="1316" name="Google Shape;1316;p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7" name="Google Shape;1317;p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8" name="Google Shape;1318;p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19" name="Google Shape;1319;p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0" name="Google Shape;1320;p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1" name="Google Shape;1321;p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2" name="Google Shape;1322;p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3" name="Google Shape;1323;p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4" name="Google Shape;1324;p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5" name="Google Shape;1325;p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6" name="Google Shape;1326;p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7" name="Google Shape;1327;p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8" name="Google Shape;1328;p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29" name="Google Shape;1329;p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0" name="Google Shape;1330;p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1" name="Google Shape;1331;p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2" name="Google Shape;1332;p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3" name="Google Shape;1333;p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4" name="Google Shape;1334;p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5" name="Google Shape;1335;p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36" name="Google Shape;1336;p6"/>
          <p:cNvGrpSpPr/>
          <p:nvPr/>
        </p:nvGrpSpPr>
        <p:grpSpPr>
          <a:xfrm flipH="1">
            <a:off x="8309642" y="4285624"/>
            <a:ext cx="849824" cy="827268"/>
            <a:chOff x="-181020" y="4253777"/>
            <a:chExt cx="1117161" cy="1087510"/>
          </a:xfrm>
        </p:grpSpPr>
        <p:sp>
          <p:nvSpPr>
            <p:cNvPr id="1337" name="Google Shape;1337;p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8" name="Google Shape;1338;p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39" name="Google Shape;1339;p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0" name="Google Shape;1340;p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1" name="Google Shape;1341;p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2" name="Google Shape;1342;p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3" name="Google Shape;1343;p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4" name="Google Shape;1344;p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5" name="Google Shape;1345;p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6" name="Google Shape;1346;p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7" name="Google Shape;1347;p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8" name="Google Shape;1348;p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49" name="Google Shape;1349;p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0" name="Google Shape;1350;p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351" name="Google Shape;1351;p6"/>
          <p:cNvGrpSpPr/>
          <p:nvPr/>
        </p:nvGrpSpPr>
        <p:grpSpPr>
          <a:xfrm>
            <a:off x="8163200" y="-30991"/>
            <a:ext cx="848507" cy="870171"/>
            <a:chOff x="7973149" y="-201092"/>
            <a:chExt cx="1116750" cy="1145263"/>
          </a:xfrm>
        </p:grpSpPr>
        <p:sp>
          <p:nvSpPr>
            <p:cNvPr id="1352" name="Google Shape;1352;p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3" name="Google Shape;1353;p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4" name="Google Shape;1354;p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5" name="Google Shape;1355;p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6" name="Google Shape;1356;p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7" name="Google Shape;1357;p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8" name="Google Shape;1358;p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59" name="Google Shape;1359;p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0" name="Google Shape;1360;p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1" name="Google Shape;1361;p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2" name="Google Shape;1362;p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3" name="Google Shape;1363;p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4" name="Google Shape;1364;p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5" name="Google Shape;1365;p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6" name="Google Shape;1366;p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7" name="Google Shape;1367;p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8" name="Google Shape;1368;p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69" name="Google Shape;1369;p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0" name="Google Shape;1370;p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1" name="Google Shape;1371;p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2" name="Google Shape;1372;p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3" name="Google Shape;1373;p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4" name="Google Shape;1374;p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5" name="Google Shape;1375;p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6" name="Google Shape;1376;p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7" name="Google Shape;1377;p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8" name="Google Shape;1378;p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79" name="Google Shape;1379;p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0" name="Google Shape;1380;p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1" name="Google Shape;1381;p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2" name="Google Shape;1382;p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3" name="Google Shape;1383;p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4" name="Google Shape;1384;p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5" name="Google Shape;1385;p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6" name="Google Shape;1386;p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7" name="Google Shape;1387;p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8" name="Google Shape;1388;p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89" name="Google Shape;1389;p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0" name="Google Shape;1390;p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1" name="Google Shape;1391;p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2" name="Google Shape;1392;p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3" name="Google Shape;1393;p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4" name="Google Shape;1394;p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5" name="Google Shape;1395;p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6" name="Google Shape;1396;p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7" name="Google Shape;1397;p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8" name="Google Shape;1398;p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399" name="Google Shape;1399;p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0" name="Google Shape;1400;p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1" name="Google Shape;1401;p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2" name="Google Shape;1402;p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3" name="Google Shape;1403;p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4" name="Google Shape;1404;p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5" name="Google Shape;1405;p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6" name="Google Shape;1406;p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7" name="Google Shape;1407;p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8" name="Google Shape;1408;p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09" name="Google Shape;1409;p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0" name="Google Shape;1410;p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1" name="Google Shape;1411;p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2" name="Google Shape;1412;p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13" name="Google Shape;1413;p6"/>
          <p:cNvGrpSpPr/>
          <p:nvPr/>
        </p:nvGrpSpPr>
        <p:grpSpPr>
          <a:xfrm rot="-5400000" flipH="1">
            <a:off x="8456958" y="4495135"/>
            <a:ext cx="333199" cy="902539"/>
            <a:chOff x="7607455" y="4238363"/>
            <a:chExt cx="438017" cy="1186459"/>
          </a:xfrm>
        </p:grpSpPr>
        <p:sp>
          <p:nvSpPr>
            <p:cNvPr id="1414" name="Google Shape;1414;p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5" name="Google Shape;1415;p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6" name="Google Shape;1416;p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7" name="Google Shape;1417;p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8" name="Google Shape;1418;p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19" name="Google Shape;1419;p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0" name="Google Shape;1420;p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1" name="Google Shape;1421;p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2" name="Google Shape;1422;p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3" name="Google Shape;1423;p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4" name="Google Shape;1424;p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5" name="Google Shape;1425;p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6" name="Google Shape;1426;p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7" name="Google Shape;1427;p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8" name="Google Shape;1428;p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29" name="Google Shape;1429;p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0" name="Google Shape;1430;p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1" name="Google Shape;1431;p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2" name="Google Shape;1432;p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3" name="Google Shape;1433;p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4" name="Google Shape;1434;p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5" name="Google Shape;1435;p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6" name="Google Shape;1436;p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37" name="Google Shape;1437;p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38" name="Google Shape;1438;p6"/>
          <p:cNvGrpSpPr/>
          <p:nvPr/>
        </p:nvGrpSpPr>
        <p:grpSpPr>
          <a:xfrm rot="-5400000">
            <a:off x="8009289" y="319096"/>
            <a:ext cx="161914" cy="145916"/>
            <a:chOff x="7737341" y="1046941"/>
            <a:chExt cx="161914" cy="145917"/>
          </a:xfrm>
        </p:grpSpPr>
        <p:sp>
          <p:nvSpPr>
            <p:cNvPr id="1439" name="Google Shape;1439;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40" name="Google Shape;1440;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41" name="Google Shape;1441;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2" name="Google Shape;1442;p6"/>
          <p:cNvGrpSpPr/>
          <p:nvPr/>
        </p:nvGrpSpPr>
        <p:grpSpPr>
          <a:xfrm>
            <a:off x="8711219" y="4427217"/>
            <a:ext cx="161914" cy="145917"/>
            <a:chOff x="7737341" y="1046941"/>
            <a:chExt cx="161914" cy="145917"/>
          </a:xfrm>
        </p:grpSpPr>
        <p:sp>
          <p:nvSpPr>
            <p:cNvPr id="1443" name="Google Shape;1443;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44" name="Google Shape;1444;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45" name="Google Shape;1445;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grpSp>
        <p:nvGrpSpPr>
          <p:cNvPr id="1446" name="Google Shape;1446;p6"/>
          <p:cNvGrpSpPr/>
          <p:nvPr/>
        </p:nvGrpSpPr>
        <p:grpSpPr>
          <a:xfrm>
            <a:off x="8147744" y="4496918"/>
            <a:ext cx="161914" cy="145917"/>
            <a:chOff x="7737341" y="1046941"/>
            <a:chExt cx="161914" cy="145917"/>
          </a:xfrm>
        </p:grpSpPr>
        <p:sp>
          <p:nvSpPr>
            <p:cNvPr id="1447" name="Google Shape;1447;p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48" name="Google Shape;1448;p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sp>
          <p:nvSpPr>
            <p:cNvPr id="1449" name="Google Shape;1449;p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SzPts val="2479"/>
                <a:buFont typeface="Arial"/>
                <a:buNone/>
              </a:pPr>
              <a:endParaRPr sz="185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47670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竖排标题与文本">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FB4F8C6-CAC2-461F-A4C6-6E29511670E8}"/>
              </a:ext>
            </a:extLst>
          </p:cNvPr>
          <p:cNvSpPr/>
          <p:nvPr userDrawn="1"/>
        </p:nvSpPr>
        <p:spPr>
          <a:xfrm>
            <a:off x="0" y="0"/>
            <a:ext cx="9144000" cy="5143500"/>
          </a:xfrm>
          <a:prstGeom prst="rect">
            <a:avLst/>
          </a:prstGeom>
          <a:solidFill>
            <a:srgbClr val="FEF6E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3865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80" tIns="34290" rIns="68580" bIns="34290"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244458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80" tIns="34290" rIns="68580" bIns="34290"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7"/>
            <a:ext cx="3868340"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308721"/>
            <a:ext cx="3887391" cy="617934"/>
          </a:xfrm>
        </p:spPr>
        <p:txBody>
          <a:bodyPr lIns="68580" tIns="34290" rIns="68580" bIns="34290"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1961707"/>
            <a:ext cx="3887391" cy="2680541"/>
          </a:xfrm>
        </p:spPr>
        <p:txBody>
          <a:bodyPr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8" name="页脚占位符 7"/>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9" name="灯片编号占位符 8"/>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384282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0"/>
            <a:ext cx="4286250" cy="1036838"/>
          </a:xfrm>
        </p:spPr>
        <p:txBody>
          <a:bodyPr lIns="68580" tIns="34290" rIns="68580" bIns="34290"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3"/>
            <a:ext cx="2057400" cy="273844"/>
          </a:xfrm>
        </p:spPr>
        <p:txBody>
          <a:bodyPr lIns="68580" tIns="34290" rIns="68580" bIns="34290"/>
          <a:lstStyle/>
          <a:p>
            <a:pPr defTabSz="685800"/>
            <a:fld id="{20DD7636-5BE1-44BC-BB5F-15739D9E18E1}" type="datetimeFigureOut">
              <a:rPr lang="zh-CN" altLang="en-US" sz="1400" smtClean="0">
                <a:solidFill>
                  <a:srgbClr val="000000"/>
                </a:solidFill>
              </a:rPr>
              <a:pPr defTabSz="685800"/>
              <a:t>2023/3/30</a:t>
            </a:fld>
            <a:endParaRPr lang="zh-CN" altLang="en-US" sz="1400">
              <a:solidFill>
                <a:srgbClr val="000000"/>
              </a:solidFill>
            </a:endParaRPr>
          </a:p>
        </p:txBody>
      </p:sp>
      <p:sp>
        <p:nvSpPr>
          <p:cNvPr id="4" name="页脚占位符 3"/>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5" name="灯片编号占位符 4"/>
          <p:cNvSpPr>
            <a:spLocks noGrp="1"/>
          </p:cNvSpPr>
          <p:nvPr>
            <p:ph type="sldNum" sz="quarter" idx="12"/>
          </p:nvPr>
        </p:nvSpPr>
        <p:spPr>
          <a:xfrm>
            <a:off x="6457950" y="4767263"/>
            <a:ext cx="2057400" cy="273844"/>
          </a:xfrm>
        </p:spPr>
        <p:txBody>
          <a:bodyPr lIns="68580" tIns="34290" rIns="68580" bIns="34290"/>
          <a:lstStyle/>
          <a:p>
            <a:pPr defTabSz="685800"/>
            <a:fld id="{E87C0E1D-24C4-406F-9615-DBDA8D2D1F93}" type="slidenum">
              <a:rPr lang="zh-CN" altLang="en-US" sz="1400" smtClean="0">
                <a:solidFill>
                  <a:srgbClr val="000000"/>
                </a:solidFill>
              </a:rPr>
              <a:pPr defTabSz="68580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1"/>
            <a:ext cx="4286250" cy="889453"/>
          </a:xfrm>
        </p:spPr>
        <p:txBody>
          <a:bodyPr lIns="68580" tIns="34290" rIns="68580" bIns="34290">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70119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3" name="页脚占位符 2"/>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4" name="灯片编号占位符 3"/>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pic>
        <p:nvPicPr>
          <p:cNvPr id="5" name="Picture 4"/>
          <p:cNvPicPr>
            <a:picLocks noChangeAspect="1"/>
          </p:cNvPicPr>
          <p:nvPr userDrawn="1"/>
        </p:nvPicPr>
        <p:blipFill>
          <a:blip r:embed="rId2"/>
          <a:stretch>
            <a:fillRect/>
          </a:stretch>
        </p:blipFill>
        <p:spPr>
          <a:xfrm>
            <a:off x="-12256" y="0"/>
            <a:ext cx="9156256" cy="5143500"/>
          </a:xfrm>
          <a:prstGeom prst="rect">
            <a:avLst/>
          </a:prstGeom>
        </p:spPr>
      </p:pic>
    </p:spTree>
    <p:extLst>
      <p:ext uri="{BB962C8B-B14F-4D97-AF65-F5344CB8AC3E}">
        <p14:creationId xmlns:p14="http://schemas.microsoft.com/office/powerpoint/2010/main" val="204853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535255"/>
            <a:ext cx="3511241" cy="1071121"/>
          </a:xfrm>
        </p:spPr>
        <p:txBody>
          <a:bodyPr lIns="68580" tIns="34290" rIns="68580" bIns="34290"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80" tIns="34290" rIns="68580" bIns="34290"/>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dirty="0"/>
          </a:p>
        </p:txBody>
      </p:sp>
      <p:sp>
        <p:nvSpPr>
          <p:cNvPr id="4" name="文本占位符 3"/>
          <p:cNvSpPr>
            <a:spLocks noGrp="1"/>
          </p:cNvSpPr>
          <p:nvPr>
            <p:ph type="body" sz="half" idx="2"/>
          </p:nvPr>
        </p:nvSpPr>
        <p:spPr>
          <a:xfrm>
            <a:off x="628650" y="1735405"/>
            <a:ext cx="3511241" cy="2858691"/>
          </a:xfrm>
        </p:spPr>
        <p:txBody>
          <a:bodyPr lIns="68580" tIns="34290" rIns="68580" bIns="34290">
            <a:normAutofit/>
          </a:bodyPr>
          <a:lstStyle>
            <a:lvl1pPr marL="0" indent="0">
              <a:buNone/>
              <a:defRPr sz="14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3"/>
            <a:ext cx="2057400" cy="273844"/>
          </a:xfrm>
        </p:spPr>
        <p:txBody>
          <a:bodyPr lIns="68580" tIns="34290" rIns="68580" bIns="34290"/>
          <a:lstStyle/>
          <a:p>
            <a:pPr defTabSz="685800"/>
            <a:fld id="{9EFD9D74-47D9-4702-A33C-335B63B48DBF}" type="datetimeFigureOut">
              <a:rPr lang="zh-CN" altLang="en-US" sz="1400" smtClean="0">
                <a:solidFill>
                  <a:srgbClr val="000000"/>
                </a:solidFill>
              </a:rPr>
              <a:pPr defTabSz="685800"/>
              <a:t>2023/3/30</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3"/>
            <a:ext cx="2057400" cy="273844"/>
          </a:xfrm>
        </p:spPr>
        <p:txBody>
          <a:bodyPr lIns="68580" tIns="34290" rIns="68580" bIns="34290"/>
          <a:lstStyle/>
          <a:p>
            <a:pPr defTabSz="685800"/>
            <a:fld id="{FABC47A4-756D-490B-A52F-7D9E2C9FC05F}"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62348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273844"/>
            <a:ext cx="681676" cy="4358879"/>
          </a:xfrm>
        </p:spPr>
        <p:txBody>
          <a:bodyPr vert="eaVert" lIns="68580" tIns="34290" rIns="68580" bIns="34290">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0" y="273844"/>
            <a:ext cx="7084832" cy="4358879"/>
          </a:xfrm>
        </p:spPr>
        <p:txBody>
          <a:bodyPr vert="eaVert" lIns="68580" tIns="34290" rIns="68580" bIns="3429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3"/>
            <a:ext cx="2057400" cy="273844"/>
          </a:xfrm>
        </p:spPr>
        <p:txBody>
          <a:bodyPr lIns="68580" tIns="34290" rIns="68580" bIns="34290"/>
          <a:lstStyle/>
          <a:p>
            <a:pPr defTabSz="685800"/>
            <a:fld id="{760FBDFE-C587-4B4C-A407-44438C67B59E}" type="datetimeFigureOut">
              <a:rPr lang="zh-CN" altLang="en-US" sz="1400" smtClean="0">
                <a:solidFill>
                  <a:srgbClr val="000000"/>
                </a:solidFill>
              </a:rPr>
              <a:pPr defTabSz="685800"/>
              <a:t>2023/3/30</a:t>
            </a:fld>
            <a:endParaRPr lang="zh-CN" altLang="en-US" sz="1400">
              <a:solidFill>
                <a:srgbClr val="000000"/>
              </a:solidFill>
            </a:endParaRPr>
          </a:p>
        </p:txBody>
      </p:sp>
      <p:sp>
        <p:nvSpPr>
          <p:cNvPr id="5" name="页脚占位符 4"/>
          <p:cNvSpPr>
            <a:spLocks noGrp="1"/>
          </p:cNvSpPr>
          <p:nvPr>
            <p:ph type="ftr" sz="quarter" idx="11"/>
          </p:nvPr>
        </p:nvSpPr>
        <p:spPr>
          <a:xfrm>
            <a:off x="3028950" y="4767263"/>
            <a:ext cx="3086100" cy="273844"/>
          </a:xfrm>
        </p:spPr>
        <p:txBody>
          <a:bodyPr lIns="68580" tIns="34290" rIns="68580" bIns="34290"/>
          <a:lstStyle/>
          <a:p>
            <a:pPr defTabSz="685800"/>
            <a:endParaRPr lang="zh-CN" altLang="en-US" sz="1400">
              <a:solidFill>
                <a:srgbClr val="000000"/>
              </a:solidFill>
            </a:endParaRPr>
          </a:p>
        </p:txBody>
      </p:sp>
      <p:sp>
        <p:nvSpPr>
          <p:cNvPr id="6" name="灯片编号占位符 5"/>
          <p:cNvSpPr>
            <a:spLocks noGrp="1"/>
          </p:cNvSpPr>
          <p:nvPr>
            <p:ph type="sldNum" sz="quarter" idx="12"/>
          </p:nvPr>
        </p:nvSpPr>
        <p:spPr>
          <a:xfrm>
            <a:off x="6457950" y="4767263"/>
            <a:ext cx="2057400" cy="273844"/>
          </a:xfrm>
        </p:spPr>
        <p:txBody>
          <a:bodyPr lIns="68580" tIns="34290" rIns="68580" bIns="34290"/>
          <a:lstStyle/>
          <a:p>
            <a:pPr defTabSz="685800"/>
            <a:fld id="{49AE70B2-8BF9-45C0-BB95-33D1B9D3A854}" type="slidenum">
              <a:rPr lang="zh-CN" altLang="en-US" sz="1400" smtClean="0">
                <a:solidFill>
                  <a:srgbClr val="000000"/>
                </a:solidFill>
              </a:rPr>
              <a:pPr defTabSz="685800"/>
              <a:t>‹#›</a:t>
            </a:fld>
            <a:endParaRPr lang="zh-CN" altLang="en-US" sz="1400">
              <a:solidFill>
                <a:srgbClr val="000000"/>
              </a:solidFill>
            </a:endParaRPr>
          </a:p>
        </p:txBody>
      </p:sp>
    </p:spTree>
    <p:extLst>
      <p:ext uri="{BB962C8B-B14F-4D97-AF65-F5344CB8AC3E}">
        <p14:creationId xmlns:p14="http://schemas.microsoft.com/office/powerpoint/2010/main" val="85970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srgbClr val="FFFFFF"/>
              </a:solidFill>
            </a:endParaRPr>
          </a:p>
        </p:txBody>
      </p:sp>
      <p:sp>
        <p:nvSpPr>
          <p:cNvPr id="12" name="文本框 11"/>
          <p:cNvSpPr txBox="1"/>
          <p:nvPr userDrawn="1"/>
        </p:nvSpPr>
        <p:spPr>
          <a:xfrm>
            <a:off x="2973229" y="1764507"/>
            <a:ext cx="3547586" cy="1146468"/>
          </a:xfrm>
          <a:prstGeom prst="rect">
            <a:avLst/>
          </a:prstGeom>
          <a:noFill/>
        </p:spPr>
        <p:txBody>
          <a:bodyPr wrap="square" lIns="68580" tIns="34290" rIns="68580" bIns="34290" rtlCol="0" anchor="t">
            <a:spAutoFit/>
          </a:bodyPr>
          <a:lstStyle/>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80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693070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38" r:id="rId11"/>
    <p:sldLayoutId id="2147483739" r:id="rId12"/>
    <p:sldLayoutId id="2147483740" r:id="rId13"/>
    <p:sldLayoutId id="2147483688" r:id="rId14"/>
    <p:sldLayoutId id="2147484039" r:id="rId15"/>
    <p:sldLayoutId id="2147484029" r:id="rId16"/>
    <p:sldLayoutId id="2147484127" r:id="rId17"/>
    <p:sldLayoutId id="2147484086" r:id="rId18"/>
    <p:sldLayoutId id="2147484130" r:id="rId19"/>
    <p:sldLayoutId id="2147484118" r:id="rId20"/>
    <p:sldLayoutId id="2147484132" r:id="rId21"/>
    <p:sldLayoutId id="2147484133"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981E37CF-9B45-47F8-936B-397D16E66F2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D9E75E-87A9-44FA-B7D8-711445E741E0}" type="datetimeFigureOut">
              <a:rPr lang="zh-CN" altLang="en-US" smtClean="0">
                <a:solidFill>
                  <a:prstClr val="black">
                    <a:tint val="75000"/>
                  </a:prstClr>
                </a:solidFill>
              </a:rPr>
              <a:pPr/>
              <a:t>2023/3/30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DFB2370-4AF8-479C-9F30-96F5754100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12971C3-F1EF-4B97-943B-6B73D194D04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4CD06F-DFED-40E1-B96D-3FBB48A6CB7F}"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p:cNvPicPr>
            <a:picLocks noChangeAspect="1"/>
          </p:cNvPicPr>
          <p:nvPr userDrawn="1"/>
        </p:nvPicPr>
        <p:blipFill>
          <a:blip r:embed="rId18"/>
          <a:stretch>
            <a:fillRect/>
          </a:stretch>
        </p:blipFill>
        <p:spPr>
          <a:xfrm>
            <a:off x="1" y="0"/>
            <a:ext cx="9112961" cy="5143500"/>
          </a:xfrm>
          <a:prstGeom prst="rect">
            <a:avLst/>
          </a:prstGeom>
        </p:spPr>
      </p:pic>
      <p:grpSp>
        <p:nvGrpSpPr>
          <p:cNvPr id="8" name="组合 6">
            <a:extLst>
              <a:ext uri="{FF2B5EF4-FFF2-40B4-BE49-F238E27FC236}">
                <a16:creationId xmlns:a16="http://schemas.microsoft.com/office/drawing/2014/main" id="{7BA1F288-ADE7-94E8-463A-033C82135417}"/>
              </a:ext>
            </a:extLst>
          </p:cNvPr>
          <p:cNvGrpSpPr/>
          <p:nvPr userDrawn="1"/>
        </p:nvGrpSpPr>
        <p:grpSpPr>
          <a:xfrm>
            <a:off x="142875" y="170599"/>
            <a:ext cx="8852424" cy="4816432"/>
            <a:chOff x="6244935" y="1077300"/>
            <a:chExt cx="4800600" cy="4711700"/>
          </a:xfrm>
        </p:grpSpPr>
        <p:sp>
          <p:nvSpPr>
            <p:cNvPr id="9" name="矩形: 圆角 7">
              <a:extLst>
                <a:ext uri="{FF2B5EF4-FFF2-40B4-BE49-F238E27FC236}">
                  <a16:creationId xmlns:a16="http://schemas.microsoft.com/office/drawing/2014/main" id="{31D5E7AC-FBBD-1DD7-34A9-6A41468D3007}"/>
                </a:ext>
              </a:extLst>
            </p:cNvPr>
            <p:cNvSpPr/>
            <p:nvPr userDrawn="1"/>
          </p:nvSpPr>
          <p:spPr>
            <a:xfrm>
              <a:off x="6244935" y="1077300"/>
              <a:ext cx="4800600" cy="4711700"/>
            </a:xfrm>
            <a:prstGeom prst="roundRect">
              <a:avLst>
                <a:gd name="adj" fmla="val 8846"/>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ln w="28575">
                  <a:solidFill>
                    <a:prstClr val="black"/>
                  </a:solidFill>
                </a:ln>
                <a:solidFill>
                  <a:prstClr val="white"/>
                </a:solidFill>
              </a:endParaRPr>
            </a:p>
          </p:txBody>
        </p:sp>
        <p:sp>
          <p:nvSpPr>
            <p:cNvPr id="10" name="矩形: 圆角 8">
              <a:extLst>
                <a:ext uri="{FF2B5EF4-FFF2-40B4-BE49-F238E27FC236}">
                  <a16:creationId xmlns:a16="http://schemas.microsoft.com/office/drawing/2014/main" id="{8883F85C-7EA3-F3E0-4113-1FEA655EBF63}"/>
                </a:ext>
              </a:extLst>
            </p:cNvPr>
            <p:cNvSpPr/>
            <p:nvPr userDrawn="1"/>
          </p:nvSpPr>
          <p:spPr>
            <a:xfrm>
              <a:off x="6286634" y="1188424"/>
              <a:ext cx="4711990"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solidFill>
                  <a:prstClr val="white"/>
                </a:solidFill>
              </a:endParaRPr>
            </a:p>
          </p:txBody>
        </p:sp>
      </p:grpSp>
    </p:spTree>
    <p:extLst>
      <p:ext uri="{BB962C8B-B14F-4D97-AF65-F5344CB8AC3E}">
        <p14:creationId xmlns:p14="http://schemas.microsoft.com/office/powerpoint/2010/main" val="65825824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62"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51.gif"/></Relationships>
</file>

<file path=ppt/slides/_rels/slide2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51.gif"/></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51.gif"/></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microsoft.com/office/2007/relationships/hdphoto" Target="../media/hdphoto5.wdp"/><Relationship Id="rId5" Type="http://schemas.openxmlformats.org/officeDocument/2006/relationships/image" Target="../media/image59.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microsoft.com/office/2007/relationships/hdphoto" Target="../media/hdphoto5.wdp"/><Relationship Id="rId5" Type="http://schemas.openxmlformats.org/officeDocument/2006/relationships/image" Target="../media/image59.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4.xml"/><Relationship Id="rId7" Type="http://schemas.openxmlformats.org/officeDocument/2006/relationships/image" Target="../media/image2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6.xml"/><Relationship Id="rId5" Type="http://schemas.openxmlformats.org/officeDocument/2006/relationships/slideLayout" Target="../slideLayouts/slideLayout23.xml"/><Relationship Id="rId4" Type="http://schemas.openxmlformats.org/officeDocument/2006/relationships/tags" Target="../tags/tag5.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xml"/><Relationship Id="rId7" Type="http://schemas.openxmlformats.org/officeDocument/2006/relationships/image" Target="../media/image2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7.xml"/><Relationship Id="rId5" Type="http://schemas.openxmlformats.org/officeDocument/2006/relationships/slideLayout" Target="../slideLayouts/slideLayout23.xml"/><Relationship Id="rId4" Type="http://schemas.openxmlformats.org/officeDocument/2006/relationships/tags" Target="../tags/tag9.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68797" y="3386686"/>
            <a:ext cx="5276537"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700189"/>
            <a:ext cx="8590547" cy="1173675"/>
          </a:xfrm>
          <a:prstGeom prst="rect">
            <a:avLst/>
          </a:prstGeom>
          <a:noFill/>
        </p:spPr>
        <p:txBody>
          <a:bodyPr wrap="square" lIns="65044" tIns="32522" rIns="65044" bIns="32522" rtlCol="0">
            <a:spAutoFit/>
          </a:bodyPr>
          <a:lstStyle/>
          <a:p>
            <a:pPr indent="171450" eaLnBrk="0" fontAlgn="base" hangingPunct="0">
              <a:spcBef>
                <a:spcPct val="0"/>
              </a:spcBef>
              <a:spcAft>
                <a:spcPct val="0"/>
              </a:spcAft>
            </a:pPr>
            <a:r>
              <a:rPr lang="en-GB" dirty="0">
                <a:solidFill>
                  <a:prstClr val="black"/>
                </a:solidFill>
                <a:ea typeface="Arial-Rounded" panose="020B0500000000000000" pitchFamily="34" charset="0"/>
                <a:cs typeface="Arial-Rounded" panose="020B0500000000000000" pitchFamily="34" charset="0"/>
              </a:rPr>
              <a:t>     </a:t>
            </a:r>
            <a:r>
              <a:rPr lang="en-US" dirty="0" err="1">
                <a:solidFill>
                  <a:srgbClr val="000000"/>
                </a:solidFill>
              </a:rPr>
              <a:t>Thuở</a:t>
            </a:r>
            <a:r>
              <a:rPr lang="en-US" dirty="0">
                <a:solidFill>
                  <a:srgbClr val="000000"/>
                </a:solidFill>
              </a:rPr>
              <a:t> </a:t>
            </a:r>
            <a:r>
              <a:rPr lang="en-US" dirty="0" err="1">
                <a:solidFill>
                  <a:srgbClr val="000000"/>
                </a:solidFill>
              </a:rPr>
              <a:t>xưa</a:t>
            </a:r>
            <a:r>
              <a:rPr lang="en-US" dirty="0">
                <a:solidFill>
                  <a:srgbClr val="000000"/>
                </a:solidFill>
              </a:rPr>
              <a:t>, </a:t>
            </a:r>
            <a:r>
              <a:rPr lang="en-US" dirty="0" err="1">
                <a:solidFill>
                  <a:srgbClr val="000000"/>
                </a:solidFill>
              </a:rPr>
              <a:t>nước</a:t>
            </a:r>
            <a:r>
              <a:rPr lang="en-US" dirty="0">
                <a:solidFill>
                  <a:srgbClr val="000000"/>
                </a:solidFill>
              </a:rPr>
              <a:t> ta </a:t>
            </a:r>
            <a:r>
              <a:rPr lang="en-US" dirty="0" err="1">
                <a:solidFill>
                  <a:srgbClr val="000000"/>
                </a:solidFill>
              </a:rPr>
              <a:t>bị</a:t>
            </a:r>
            <a:r>
              <a:rPr lang="en-US" dirty="0">
                <a:solidFill>
                  <a:srgbClr val="000000"/>
                </a:solidFill>
              </a:rPr>
              <a:t> </a:t>
            </a:r>
            <a:r>
              <a:rPr lang="en-US" dirty="0" err="1">
                <a:solidFill>
                  <a:srgbClr val="000000"/>
                </a:solidFill>
              </a:rPr>
              <a:t>giặc</a:t>
            </a:r>
            <a:r>
              <a:rPr lang="en-US" dirty="0">
                <a:solidFill>
                  <a:srgbClr val="000000"/>
                </a:solidFill>
              </a:rPr>
              <a:t> </a:t>
            </a:r>
            <a:r>
              <a:rPr lang="en-US" dirty="0" err="1">
                <a:solidFill>
                  <a:srgbClr val="000000"/>
                </a:solidFill>
              </a:rPr>
              <a:t>ngoại</a:t>
            </a:r>
            <a:r>
              <a:rPr lang="en-US" dirty="0">
                <a:solidFill>
                  <a:srgbClr val="000000"/>
                </a:solidFill>
              </a:rPr>
              <a:t> </a:t>
            </a:r>
            <a:r>
              <a:rPr lang="en-US" dirty="0" err="1">
                <a:solidFill>
                  <a:srgbClr val="000000"/>
                </a:solidFill>
              </a:rPr>
              <a:t>xâm</a:t>
            </a:r>
            <a:r>
              <a:rPr lang="en-US" dirty="0">
                <a:solidFill>
                  <a:srgbClr val="000000"/>
                </a:solidFill>
              </a:rPr>
              <a:t> </a:t>
            </a:r>
            <a:r>
              <a:rPr lang="en-US" dirty="0" err="1">
                <a:solidFill>
                  <a:srgbClr val="000000"/>
                </a:solidFill>
              </a:rPr>
              <a:t>đô</a:t>
            </a:r>
            <a:r>
              <a:rPr lang="en-US" dirty="0">
                <a:solidFill>
                  <a:srgbClr val="000000"/>
                </a:solidFill>
              </a:rPr>
              <a:t> </a:t>
            </a:r>
            <a:r>
              <a:rPr lang="en-US" dirty="0" err="1">
                <a:solidFill>
                  <a:srgbClr val="000000"/>
                </a:solidFill>
              </a:rPr>
              <a:t>hộ</a:t>
            </a:r>
            <a:r>
              <a:rPr lang="en-US" dirty="0">
                <a:solidFill>
                  <a:srgbClr val="000000"/>
                </a:solidFill>
              </a:rPr>
              <a:t>. </a:t>
            </a:r>
            <a:r>
              <a:rPr lang="en-US" dirty="0" err="1">
                <a:solidFill>
                  <a:srgbClr val="000000"/>
                </a:solidFill>
              </a:rPr>
              <a:t>Chúng</a:t>
            </a:r>
            <a:r>
              <a:rPr lang="en-US" dirty="0">
                <a:solidFill>
                  <a:srgbClr val="000000"/>
                </a:solidFill>
              </a:rPr>
              <a:t> </a:t>
            </a:r>
            <a:r>
              <a:rPr lang="en-US" dirty="0" err="1">
                <a:solidFill>
                  <a:srgbClr val="000000"/>
                </a:solidFill>
              </a:rPr>
              <a:t>thẳng</a:t>
            </a:r>
            <a:r>
              <a:rPr lang="en-US" dirty="0">
                <a:solidFill>
                  <a:srgbClr val="000000"/>
                </a:solidFill>
              </a:rPr>
              <a:t> </a:t>
            </a:r>
            <a:r>
              <a:rPr lang="en-US" dirty="0" err="1">
                <a:solidFill>
                  <a:srgbClr val="000000"/>
                </a:solidFill>
              </a:rPr>
              <a:t>tay</a:t>
            </a:r>
            <a:r>
              <a:rPr lang="en-US" dirty="0">
                <a:solidFill>
                  <a:srgbClr val="000000"/>
                </a:solidFill>
              </a:rPr>
              <a:t> </a:t>
            </a:r>
            <a:r>
              <a:rPr lang="en-US" dirty="0" err="1">
                <a:solidFill>
                  <a:srgbClr val="000000"/>
                </a:solidFill>
              </a:rPr>
              <a:t>chém</a:t>
            </a:r>
            <a:r>
              <a:rPr lang="en-US" dirty="0">
                <a:solidFill>
                  <a:srgbClr val="000000"/>
                </a:solidFill>
              </a:rPr>
              <a:t> </a:t>
            </a:r>
            <a:r>
              <a:rPr lang="en-US" dirty="0" err="1">
                <a:solidFill>
                  <a:srgbClr val="000000"/>
                </a:solidFill>
              </a:rPr>
              <a:t>giết</a:t>
            </a:r>
            <a:r>
              <a:rPr lang="en-US" dirty="0">
                <a:solidFill>
                  <a:srgbClr val="000000"/>
                </a:solidFill>
              </a:rPr>
              <a:t> </a:t>
            </a:r>
            <a:r>
              <a:rPr lang="en-US" dirty="0" err="1">
                <a:solidFill>
                  <a:srgbClr val="000000"/>
                </a:solidFill>
              </a:rPr>
              <a:t>dân</a:t>
            </a:r>
            <a:r>
              <a:rPr lang="en-US" dirty="0">
                <a:solidFill>
                  <a:srgbClr val="000000"/>
                </a:solidFill>
              </a:rPr>
              <a:t> </a:t>
            </a:r>
            <a:r>
              <a:rPr lang="en-US" dirty="0" err="1">
                <a:solidFill>
                  <a:srgbClr val="000000"/>
                </a:solidFill>
              </a:rPr>
              <a:t>lành</a:t>
            </a:r>
            <a:r>
              <a:rPr lang="en-US" dirty="0">
                <a:solidFill>
                  <a:srgbClr val="000000"/>
                </a:solidFill>
              </a:rPr>
              <a:t>, </a:t>
            </a:r>
            <a:r>
              <a:rPr lang="en-US" dirty="0" err="1">
                <a:solidFill>
                  <a:srgbClr val="000000"/>
                </a:solidFill>
              </a:rPr>
              <a:t>cướp</a:t>
            </a:r>
            <a:r>
              <a:rPr lang="en-US" dirty="0">
                <a:solidFill>
                  <a:srgbClr val="000000"/>
                </a:solidFill>
              </a:rPr>
              <a:t> </a:t>
            </a:r>
            <a:r>
              <a:rPr lang="en-US" dirty="0" err="1">
                <a:solidFill>
                  <a:srgbClr val="000000"/>
                </a:solidFill>
              </a:rPr>
              <a:t>hết</a:t>
            </a:r>
            <a:r>
              <a:rPr lang="en-US" dirty="0">
                <a:solidFill>
                  <a:srgbClr val="000000"/>
                </a:solidFill>
              </a:rPr>
              <a:t> </a:t>
            </a:r>
            <a:r>
              <a:rPr lang="en-US" dirty="0" err="1">
                <a:solidFill>
                  <a:srgbClr val="000000"/>
                </a:solidFill>
              </a:rPr>
              <a:t>ruộng</a:t>
            </a:r>
            <a:r>
              <a:rPr lang="en-US" dirty="0">
                <a:solidFill>
                  <a:srgbClr val="000000"/>
                </a:solidFill>
              </a:rPr>
              <a:t> </a:t>
            </a:r>
            <a:r>
              <a:rPr lang="en-US" dirty="0" err="1">
                <a:solidFill>
                  <a:srgbClr val="000000"/>
                </a:solidFill>
              </a:rPr>
              <a:t>nương</a:t>
            </a:r>
            <a:r>
              <a:rPr lang="en-US" dirty="0">
                <a:solidFill>
                  <a:srgbClr val="000000"/>
                </a:solidFill>
              </a:rPr>
              <a:t> </a:t>
            </a:r>
            <a:r>
              <a:rPr lang="en-US" dirty="0" err="1">
                <a:solidFill>
                  <a:srgbClr val="000000"/>
                </a:solidFill>
              </a:rPr>
              <a:t>màu</a:t>
            </a:r>
            <a:r>
              <a:rPr lang="en-US" dirty="0">
                <a:solidFill>
                  <a:srgbClr val="000000"/>
                </a:solidFill>
              </a:rPr>
              <a:t> </a:t>
            </a:r>
            <a:r>
              <a:rPr lang="en-US" dirty="0" err="1">
                <a:solidFill>
                  <a:srgbClr val="000000"/>
                </a:solidFill>
              </a:rPr>
              <a:t>mỡ</a:t>
            </a:r>
            <a:r>
              <a:rPr lang="en-US" dirty="0">
                <a:solidFill>
                  <a:srgbClr val="000000"/>
                </a:solidFill>
              </a:rPr>
              <a:t>. </a:t>
            </a:r>
            <a:r>
              <a:rPr lang="en-US" dirty="0" err="1">
                <a:solidFill>
                  <a:srgbClr val="000000"/>
                </a:solidFill>
              </a:rPr>
              <a:t>Chúng</a:t>
            </a:r>
            <a:r>
              <a:rPr lang="en-US" dirty="0">
                <a:solidFill>
                  <a:srgbClr val="000000"/>
                </a:solidFill>
              </a:rPr>
              <a:t> </a:t>
            </a:r>
            <a:r>
              <a:rPr lang="en-US" dirty="0" err="1">
                <a:solidFill>
                  <a:srgbClr val="000000"/>
                </a:solidFill>
              </a:rPr>
              <a:t>bắt</a:t>
            </a:r>
            <a:r>
              <a:rPr lang="en-US" dirty="0">
                <a:solidFill>
                  <a:srgbClr val="000000"/>
                </a:solidFill>
              </a:rPr>
              <a:t> </a:t>
            </a:r>
            <a:r>
              <a:rPr lang="en-US" dirty="0" err="1">
                <a:solidFill>
                  <a:srgbClr val="000000"/>
                </a:solidFill>
              </a:rPr>
              <a:t>dân</a:t>
            </a:r>
            <a:r>
              <a:rPr lang="en-US" dirty="0">
                <a:solidFill>
                  <a:srgbClr val="000000"/>
                </a:solidFill>
              </a:rPr>
              <a:t> ta </a:t>
            </a:r>
            <a:r>
              <a:rPr lang="en-US" dirty="0" err="1">
                <a:solidFill>
                  <a:srgbClr val="000000"/>
                </a:solidFill>
              </a:rPr>
              <a:t>lên</a:t>
            </a:r>
            <a:r>
              <a:rPr lang="en-US" dirty="0">
                <a:solidFill>
                  <a:srgbClr val="000000"/>
                </a:solidFill>
              </a:rPr>
              <a:t> </a:t>
            </a:r>
            <a:r>
              <a:rPr lang="en-US" dirty="0" err="1">
                <a:solidFill>
                  <a:srgbClr val="000000"/>
                </a:solidFill>
              </a:rPr>
              <a:t>rừng</a:t>
            </a:r>
            <a:r>
              <a:rPr lang="en-US" dirty="0">
                <a:solidFill>
                  <a:srgbClr val="000000"/>
                </a:solidFill>
              </a:rPr>
              <a:t> </a:t>
            </a:r>
            <a:r>
              <a:rPr lang="en-US" dirty="0" err="1">
                <a:solidFill>
                  <a:srgbClr val="000000"/>
                </a:solidFill>
              </a:rPr>
              <a:t>săn</a:t>
            </a:r>
            <a:r>
              <a:rPr lang="en-US" dirty="0">
                <a:solidFill>
                  <a:srgbClr val="000000"/>
                </a:solidFill>
              </a:rPr>
              <a:t> </a:t>
            </a:r>
            <a:r>
              <a:rPr lang="en-US" dirty="0" err="1">
                <a:solidFill>
                  <a:srgbClr val="000000"/>
                </a:solidFill>
              </a:rPr>
              <a:t>thú</a:t>
            </a:r>
            <a:r>
              <a:rPr lang="en-US" dirty="0">
                <a:solidFill>
                  <a:srgbClr val="000000"/>
                </a:solidFill>
              </a:rPr>
              <a:t> </a:t>
            </a:r>
            <a:r>
              <a:rPr lang="en-US" dirty="0" err="1">
                <a:solidFill>
                  <a:srgbClr val="000000"/>
                </a:solidFill>
              </a:rPr>
              <a:t>lạ</a:t>
            </a:r>
            <a:r>
              <a:rPr lang="en-US" dirty="0">
                <a:solidFill>
                  <a:srgbClr val="000000"/>
                </a:solidFill>
              </a:rPr>
              <a:t>, </a:t>
            </a:r>
            <a:r>
              <a:rPr lang="en-US" dirty="0" err="1">
                <a:solidFill>
                  <a:srgbClr val="000000"/>
                </a:solidFill>
              </a:rPr>
              <a:t>xuống</a:t>
            </a:r>
            <a:r>
              <a:rPr lang="en-US" dirty="0">
                <a:solidFill>
                  <a:srgbClr val="000000"/>
                </a:solidFill>
              </a:rPr>
              <a:t> </a:t>
            </a:r>
            <a:r>
              <a:rPr lang="en-US" dirty="0" err="1">
                <a:solidFill>
                  <a:srgbClr val="000000"/>
                </a:solidFill>
              </a:rPr>
              <a:t>biển</a:t>
            </a:r>
            <a:r>
              <a:rPr lang="en-US" dirty="0">
                <a:solidFill>
                  <a:srgbClr val="000000"/>
                </a:solidFill>
              </a:rPr>
              <a:t> </a:t>
            </a:r>
            <a:r>
              <a:rPr lang="en-US" dirty="0" err="1">
                <a:solidFill>
                  <a:srgbClr val="000000"/>
                </a:solidFill>
              </a:rPr>
              <a:t>mò</a:t>
            </a:r>
            <a:r>
              <a:rPr lang="en-US" dirty="0">
                <a:solidFill>
                  <a:srgbClr val="000000"/>
                </a:solidFill>
              </a:rPr>
              <a:t> </a:t>
            </a:r>
            <a:r>
              <a:rPr lang="en-US" dirty="0" err="1">
                <a:solidFill>
                  <a:srgbClr val="000000"/>
                </a:solidFill>
              </a:rPr>
              <a:t>ngọc</a:t>
            </a:r>
            <a:r>
              <a:rPr lang="en-US" dirty="0">
                <a:solidFill>
                  <a:srgbClr val="000000"/>
                </a:solidFill>
              </a:rPr>
              <a:t> </a:t>
            </a:r>
            <a:r>
              <a:rPr lang="en-US" dirty="0" err="1">
                <a:solidFill>
                  <a:srgbClr val="000000"/>
                </a:solidFill>
              </a:rPr>
              <a:t>trai</a:t>
            </a:r>
            <a:r>
              <a:rPr lang="en-US" dirty="0">
                <a:solidFill>
                  <a:srgbClr val="000000"/>
                </a:solidFill>
              </a:rPr>
              <a:t>, </a:t>
            </a:r>
            <a:r>
              <a:rPr lang="en-US" dirty="0" err="1">
                <a:solidFill>
                  <a:srgbClr val="000000"/>
                </a:solidFill>
              </a:rPr>
              <a:t>khiến</a:t>
            </a:r>
            <a:r>
              <a:rPr lang="en-US" dirty="0">
                <a:solidFill>
                  <a:srgbClr val="000000"/>
                </a:solidFill>
              </a:rPr>
              <a:t> </a:t>
            </a:r>
            <a:r>
              <a:rPr lang="en-US" dirty="0" err="1">
                <a:solidFill>
                  <a:srgbClr val="000000"/>
                </a:solidFill>
              </a:rPr>
              <a:t>bao</a:t>
            </a:r>
            <a:r>
              <a:rPr lang="en-US" dirty="0">
                <a:solidFill>
                  <a:srgbClr val="000000"/>
                </a:solidFill>
              </a:rPr>
              <a:t> </a:t>
            </a:r>
            <a:r>
              <a:rPr lang="en-US" dirty="0" err="1">
                <a:solidFill>
                  <a:srgbClr val="000000"/>
                </a:solidFill>
              </a:rPr>
              <a:t>người</a:t>
            </a:r>
            <a:r>
              <a:rPr lang="en-US" dirty="0">
                <a:solidFill>
                  <a:srgbClr val="000000"/>
                </a:solidFill>
              </a:rPr>
              <a:t> </a:t>
            </a:r>
            <a:r>
              <a:rPr lang="en-US" dirty="0" err="1">
                <a:solidFill>
                  <a:srgbClr val="000000"/>
                </a:solidFill>
              </a:rPr>
              <a:t>thiệt</a:t>
            </a:r>
            <a:r>
              <a:rPr lang="en-US" dirty="0">
                <a:solidFill>
                  <a:srgbClr val="000000"/>
                </a:solidFill>
              </a:rPr>
              <a:t> </a:t>
            </a:r>
            <a:r>
              <a:rPr lang="en-US" dirty="0" err="1">
                <a:solidFill>
                  <a:srgbClr val="000000"/>
                </a:solidFill>
              </a:rPr>
              <a:t>mạng</a:t>
            </a:r>
            <a:r>
              <a:rPr lang="en-US" dirty="0">
                <a:solidFill>
                  <a:srgbClr val="000000"/>
                </a:solidFill>
              </a:rPr>
              <a:t> </a:t>
            </a:r>
            <a:r>
              <a:rPr lang="en-US" dirty="0" err="1">
                <a:solidFill>
                  <a:srgbClr val="000000"/>
                </a:solidFill>
              </a:rPr>
              <a:t>chỉ</a:t>
            </a:r>
            <a:r>
              <a:rPr lang="en-US" dirty="0">
                <a:solidFill>
                  <a:srgbClr val="000000"/>
                </a:solidFill>
              </a:rPr>
              <a:t> </a:t>
            </a:r>
            <a:r>
              <a:rPr lang="en-US" dirty="0" err="1">
                <a:solidFill>
                  <a:srgbClr val="000000"/>
                </a:solidFill>
              </a:rPr>
              <a:t>vì</a:t>
            </a:r>
            <a:r>
              <a:rPr lang="en-US" dirty="0">
                <a:solidFill>
                  <a:srgbClr val="000000"/>
                </a:solidFill>
              </a:rPr>
              <a:t> </a:t>
            </a:r>
            <a:r>
              <a:rPr lang="en-US" dirty="0" err="1">
                <a:solidFill>
                  <a:srgbClr val="000000"/>
                </a:solidFill>
              </a:rPr>
              <a:t>hổ</a:t>
            </a:r>
            <a:r>
              <a:rPr lang="en-US" dirty="0">
                <a:solidFill>
                  <a:srgbClr val="000000"/>
                </a:solidFill>
              </a:rPr>
              <a:t> </a:t>
            </a:r>
            <a:r>
              <a:rPr lang="en-US" dirty="0" err="1">
                <a:solidFill>
                  <a:srgbClr val="000000"/>
                </a:solidFill>
              </a:rPr>
              <a:t>báo</a:t>
            </a:r>
            <a:r>
              <a:rPr lang="en-US" dirty="0">
                <a:solidFill>
                  <a:srgbClr val="000000"/>
                </a:solidFill>
              </a:rPr>
              <a:t>, </a:t>
            </a:r>
            <a:r>
              <a:rPr lang="en-US" dirty="0" err="1">
                <a:solidFill>
                  <a:srgbClr val="000000"/>
                </a:solidFill>
              </a:rPr>
              <a:t>cá</a:t>
            </a:r>
            <a:r>
              <a:rPr lang="en-US" dirty="0">
                <a:solidFill>
                  <a:srgbClr val="000000"/>
                </a:solidFill>
              </a:rPr>
              <a:t> </a:t>
            </a:r>
            <a:r>
              <a:rPr lang="en-US" dirty="0" err="1">
                <a:solidFill>
                  <a:srgbClr val="000000"/>
                </a:solidFill>
              </a:rPr>
              <a:t>sấu</a:t>
            </a:r>
            <a:r>
              <a:rPr lang="en-US" dirty="0">
                <a:solidFill>
                  <a:srgbClr val="000000"/>
                </a:solidFill>
              </a:rPr>
              <a:t>, </a:t>
            </a:r>
            <a:r>
              <a:rPr lang="en-US" dirty="0" err="1">
                <a:solidFill>
                  <a:srgbClr val="000000"/>
                </a:solidFill>
              </a:rPr>
              <a:t>thuồng</a:t>
            </a:r>
            <a:r>
              <a:rPr lang="en-US" dirty="0">
                <a:solidFill>
                  <a:srgbClr val="000000"/>
                </a:solidFill>
              </a:rPr>
              <a:t> </a:t>
            </a:r>
            <a:r>
              <a:rPr lang="en-US" dirty="0" err="1">
                <a:solidFill>
                  <a:srgbClr val="000000"/>
                </a:solidFill>
              </a:rPr>
              <a:t>luồng</a:t>
            </a:r>
            <a:r>
              <a:rPr lang="en-US" dirty="0">
                <a:solidFill>
                  <a:srgbClr val="000000"/>
                </a:solidFill>
              </a:rPr>
              <a:t>…</a:t>
            </a:r>
            <a:r>
              <a:rPr lang="en-US" dirty="0" err="1">
                <a:solidFill>
                  <a:srgbClr val="000000"/>
                </a:solidFill>
              </a:rPr>
              <a:t>Lòng</a:t>
            </a:r>
            <a:r>
              <a:rPr lang="en-US" dirty="0">
                <a:solidFill>
                  <a:srgbClr val="000000"/>
                </a:solidFill>
              </a:rPr>
              <a:t> </a:t>
            </a:r>
            <a:r>
              <a:rPr lang="en-US" dirty="0" err="1">
                <a:solidFill>
                  <a:srgbClr val="000000"/>
                </a:solidFill>
              </a:rPr>
              <a:t>dân</a:t>
            </a:r>
            <a:r>
              <a:rPr lang="en-US" dirty="0">
                <a:solidFill>
                  <a:srgbClr val="000000"/>
                </a:solidFill>
              </a:rPr>
              <a:t> </a:t>
            </a:r>
            <a:r>
              <a:rPr lang="en-US" dirty="0" err="1">
                <a:solidFill>
                  <a:srgbClr val="000000"/>
                </a:solidFill>
              </a:rPr>
              <a:t>oán</a:t>
            </a:r>
            <a:r>
              <a:rPr lang="en-US" dirty="0">
                <a:solidFill>
                  <a:srgbClr val="000000"/>
                </a:solidFill>
              </a:rPr>
              <a:t> </a:t>
            </a:r>
            <a:r>
              <a:rPr lang="en-US" dirty="0" err="1">
                <a:solidFill>
                  <a:srgbClr val="000000"/>
                </a:solidFill>
              </a:rPr>
              <a:t>hận</a:t>
            </a:r>
            <a:r>
              <a:rPr lang="en-US" dirty="0">
                <a:solidFill>
                  <a:srgbClr val="000000"/>
                </a:solidFill>
              </a:rPr>
              <a:t> </a:t>
            </a:r>
            <a:r>
              <a:rPr lang="en-US" dirty="0" err="1">
                <a:solidFill>
                  <a:srgbClr val="000000"/>
                </a:solidFill>
              </a:rPr>
              <a:t>ngút</a:t>
            </a:r>
            <a:r>
              <a:rPr lang="en-US" dirty="0">
                <a:solidFill>
                  <a:srgbClr val="000000"/>
                </a:solidFill>
              </a:rPr>
              <a:t> </a:t>
            </a:r>
            <a:r>
              <a:rPr lang="en-US" dirty="0" err="1">
                <a:solidFill>
                  <a:srgbClr val="000000"/>
                </a:solidFill>
              </a:rPr>
              <a:t>trời</a:t>
            </a:r>
            <a:r>
              <a:rPr lang="en-US" dirty="0">
                <a:solidFill>
                  <a:srgbClr val="000000"/>
                </a:solidFill>
              </a:rPr>
              <a:t>, </a:t>
            </a:r>
            <a:r>
              <a:rPr lang="en-US" dirty="0" err="1">
                <a:solidFill>
                  <a:srgbClr val="000000"/>
                </a:solidFill>
              </a:rPr>
              <a:t>chỉ</a:t>
            </a:r>
            <a:r>
              <a:rPr lang="en-US" dirty="0">
                <a:solidFill>
                  <a:srgbClr val="000000"/>
                </a:solidFill>
              </a:rPr>
              <a:t> </a:t>
            </a:r>
            <a:r>
              <a:rPr lang="en-US" dirty="0" err="1">
                <a:solidFill>
                  <a:srgbClr val="000000"/>
                </a:solidFill>
              </a:rPr>
              <a:t>chờ</a:t>
            </a:r>
            <a:r>
              <a:rPr lang="en-US" dirty="0">
                <a:solidFill>
                  <a:srgbClr val="000000"/>
                </a:solidFill>
              </a:rPr>
              <a:t> </a:t>
            </a:r>
            <a:r>
              <a:rPr lang="en-US" dirty="0" err="1">
                <a:solidFill>
                  <a:srgbClr val="000000"/>
                </a:solidFill>
              </a:rPr>
              <a:t>dịp</a:t>
            </a:r>
            <a:r>
              <a:rPr lang="en-US" dirty="0">
                <a:solidFill>
                  <a:srgbClr val="000000"/>
                </a:solidFill>
              </a:rPr>
              <a:t> </a:t>
            </a:r>
            <a:r>
              <a:rPr lang="en-US" dirty="0" err="1">
                <a:solidFill>
                  <a:srgbClr val="000000"/>
                </a:solidFill>
              </a:rPr>
              <a:t>vùng</a:t>
            </a:r>
            <a:r>
              <a:rPr lang="en-US" dirty="0">
                <a:solidFill>
                  <a:srgbClr val="000000"/>
                </a:solidFill>
              </a:rPr>
              <a:t> </a:t>
            </a:r>
            <a:r>
              <a:rPr lang="en-US" dirty="0" err="1">
                <a:solidFill>
                  <a:srgbClr val="000000"/>
                </a:solidFill>
              </a:rPr>
              <a:t>lên</a:t>
            </a:r>
            <a:r>
              <a:rPr lang="en-US" dirty="0">
                <a:solidFill>
                  <a:srgbClr val="000000"/>
                </a:solidFill>
              </a:rPr>
              <a:t> </a:t>
            </a:r>
            <a:r>
              <a:rPr lang="en-US" dirty="0" err="1">
                <a:solidFill>
                  <a:srgbClr val="000000"/>
                </a:solidFill>
              </a:rPr>
              <a:t>đánh</a:t>
            </a:r>
            <a:r>
              <a:rPr lang="en-US" dirty="0">
                <a:solidFill>
                  <a:srgbClr val="000000"/>
                </a:solidFill>
              </a:rPr>
              <a:t> </a:t>
            </a:r>
            <a:r>
              <a:rPr lang="en-US" dirty="0" err="1">
                <a:solidFill>
                  <a:srgbClr val="000000"/>
                </a:solidFill>
              </a:rPr>
              <a:t>đuổi</a:t>
            </a:r>
            <a:r>
              <a:rPr lang="en-US" dirty="0">
                <a:solidFill>
                  <a:srgbClr val="000000"/>
                </a:solidFill>
              </a:rPr>
              <a:t> </a:t>
            </a:r>
            <a:r>
              <a:rPr lang="en-US" dirty="0" err="1">
                <a:solidFill>
                  <a:srgbClr val="000000"/>
                </a:solidFill>
              </a:rPr>
              <a:t>quân</a:t>
            </a:r>
            <a:r>
              <a:rPr lang="en-US" dirty="0">
                <a:solidFill>
                  <a:srgbClr val="000000"/>
                </a:solidFill>
              </a:rPr>
              <a:t> </a:t>
            </a:r>
            <a:r>
              <a:rPr lang="en-US" dirty="0" err="1">
                <a:solidFill>
                  <a:srgbClr val="000000"/>
                </a:solidFill>
              </a:rPr>
              <a:t>xâm</a:t>
            </a:r>
            <a:r>
              <a:rPr lang="en-US" dirty="0">
                <a:solidFill>
                  <a:srgbClr val="000000"/>
                </a:solidFill>
              </a:rPr>
              <a:t> </a:t>
            </a:r>
            <a:r>
              <a:rPr lang="en-US" dirty="0" err="1">
                <a:solidFill>
                  <a:srgbClr val="000000"/>
                </a:solidFill>
              </a:rPr>
              <a:t>lược</a:t>
            </a:r>
            <a:r>
              <a:rPr lang="en-US" dirty="0">
                <a:solidFill>
                  <a:srgbClr val="000000"/>
                </a:solidFill>
              </a:rPr>
              <a:t>.</a:t>
            </a:r>
            <a:endParaRPr lang="en-US" dirty="0">
              <a:solidFill>
                <a:prstClr val="black"/>
              </a:solidFill>
            </a:endParaRPr>
          </a:p>
        </p:txBody>
      </p:sp>
      <p:sp>
        <p:nvSpPr>
          <p:cNvPr id="11" name="Rounded Rectangular Callout 10"/>
          <p:cNvSpPr/>
          <p:nvPr/>
        </p:nvSpPr>
        <p:spPr>
          <a:xfrm>
            <a:off x="3995628" y="3063827"/>
            <a:ext cx="2452688" cy="588120"/>
          </a:xfrm>
          <a:prstGeom prst="wedgeRoundRectCallout">
            <a:avLst>
              <a:gd name="adj1" fmla="val 58934"/>
              <a:gd name="adj2" fmla="val -951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750" b="1" dirty="0" err="1">
                <a:solidFill>
                  <a:srgbClr val="FF0000"/>
                </a:solidFill>
              </a:rPr>
              <a:t>Tìm</a:t>
            </a:r>
            <a:r>
              <a:rPr lang="en-US" sz="2750" b="1" dirty="0">
                <a:solidFill>
                  <a:srgbClr val="FF0000"/>
                </a:solidFill>
              </a:rPr>
              <a:t> </a:t>
            </a:r>
            <a:r>
              <a:rPr lang="en-US" sz="2750" b="1" dirty="0" err="1">
                <a:solidFill>
                  <a:srgbClr val="FF0000"/>
                </a:solidFill>
              </a:rPr>
              <a:t>từ</a:t>
            </a:r>
            <a:r>
              <a:rPr lang="en-US" sz="2750" b="1" dirty="0">
                <a:solidFill>
                  <a:srgbClr val="FF0000"/>
                </a:solidFill>
              </a:rPr>
              <a:t> </a:t>
            </a:r>
            <a:r>
              <a:rPr lang="en-US" sz="2750" b="1" dirty="0" err="1">
                <a:solidFill>
                  <a:srgbClr val="FF0000"/>
                </a:solidFill>
              </a:rPr>
              <a:t>khó</a:t>
            </a:r>
            <a:r>
              <a:rPr lang="en-US" sz="2750" b="1" dirty="0">
                <a:solidFill>
                  <a:srgbClr val="FF0000"/>
                </a:solidFill>
              </a:rPr>
              <a:t> </a:t>
            </a:r>
            <a:r>
              <a:rPr lang="en-US" sz="2750" b="1" dirty="0" err="1">
                <a:solidFill>
                  <a:srgbClr val="FF0000"/>
                </a:solidFill>
              </a:rPr>
              <a:t>đọc</a:t>
            </a:r>
            <a:r>
              <a:rPr lang="en-US" sz="2750" b="1" dirty="0">
                <a:solidFill>
                  <a:srgbClr val="FF0000"/>
                </a:solidFill>
              </a:rPr>
              <a:t>.</a:t>
            </a:r>
          </a:p>
        </p:txBody>
      </p:sp>
      <p:cxnSp>
        <p:nvCxnSpPr>
          <p:cNvPr id="16" name="Straight Connector 15"/>
          <p:cNvCxnSpPr/>
          <p:nvPr/>
        </p:nvCxnSpPr>
        <p:spPr>
          <a:xfrm>
            <a:off x="6313819" y="1578887"/>
            <a:ext cx="925181" cy="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4035475" y="1854043"/>
            <a:ext cx="2452688" cy="588120"/>
          </a:xfrm>
          <a:prstGeom prst="wedgeRoundRectCallout">
            <a:avLst>
              <a:gd name="adj1" fmla="val 50196"/>
              <a:gd name="adj2" fmla="val 87040"/>
              <a:gd name="adj3" fmla="val 1666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500" b="1" dirty="0" err="1">
                <a:solidFill>
                  <a:srgbClr val="FF0000"/>
                </a:solidFill>
              </a:rPr>
              <a:t>Luyện</a:t>
            </a:r>
            <a:r>
              <a:rPr lang="en-US" sz="2500" b="1" dirty="0">
                <a:solidFill>
                  <a:srgbClr val="FF0000"/>
                </a:solidFill>
              </a:rPr>
              <a:t> </a:t>
            </a:r>
            <a:r>
              <a:rPr lang="en-US" sz="2500" b="1" dirty="0" err="1">
                <a:solidFill>
                  <a:srgbClr val="FF0000"/>
                </a:solidFill>
              </a:rPr>
              <a:t>đọc</a:t>
            </a:r>
            <a:r>
              <a:rPr lang="en-US" sz="2500" b="1" dirty="0">
                <a:solidFill>
                  <a:srgbClr val="FF0000"/>
                </a:solidFill>
              </a:rPr>
              <a:t> </a:t>
            </a:r>
            <a:r>
              <a:rPr lang="en-US" sz="2500" b="1" dirty="0" err="1">
                <a:solidFill>
                  <a:srgbClr val="FF0000"/>
                </a:solidFill>
              </a:rPr>
              <a:t>từ</a:t>
            </a:r>
            <a:r>
              <a:rPr lang="en-US" sz="2500" b="1" dirty="0">
                <a:solidFill>
                  <a:srgbClr val="FF0000"/>
                </a:solidFill>
              </a:rPr>
              <a:t> </a:t>
            </a:r>
            <a:r>
              <a:rPr lang="en-US" sz="2500" b="1" dirty="0" err="1">
                <a:solidFill>
                  <a:srgbClr val="FF0000"/>
                </a:solidFill>
              </a:rPr>
              <a:t>khó</a:t>
            </a:r>
            <a:endParaRPr lang="en-US" sz="2500" b="1" dirty="0">
              <a:solidFill>
                <a:srgbClr val="FF0000"/>
              </a:solidFill>
            </a:endParaRPr>
          </a:p>
        </p:txBody>
      </p:sp>
      <p:sp>
        <p:nvSpPr>
          <p:cNvPr id="30" name="Rounded Rectangle 29"/>
          <p:cNvSpPr/>
          <p:nvPr/>
        </p:nvSpPr>
        <p:spPr>
          <a:xfrm>
            <a:off x="198883" y="204360"/>
            <a:ext cx="2467422" cy="445477"/>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56969" tIns="28489" rIns="56969" bIns="28489" rtlCol="0" anchor="ctr"/>
          <a:lstStyle/>
          <a:p>
            <a:pPr algn="ctr"/>
            <a:r>
              <a:rPr lang="en-US" sz="2000" b="1" dirty="0">
                <a:solidFill>
                  <a:prstClr val="black"/>
                </a:solidFill>
              </a:rPr>
              <a:t>Luyện </a:t>
            </a:r>
            <a:r>
              <a:rPr lang="en-US" sz="2000" b="1" dirty="0" err="1">
                <a:solidFill>
                  <a:prstClr val="black"/>
                </a:solidFill>
              </a:rPr>
              <a:t>đọc</a:t>
            </a:r>
            <a:r>
              <a:rPr lang="en-US" sz="2000" b="1" dirty="0">
                <a:solidFill>
                  <a:prstClr val="black"/>
                </a:solidFill>
              </a:rPr>
              <a:t> </a:t>
            </a:r>
            <a:r>
              <a:rPr lang="en-US" sz="2000" b="1" dirty="0" err="1">
                <a:solidFill>
                  <a:prstClr val="black"/>
                </a:solidFill>
              </a:rPr>
              <a:t>đoạn</a:t>
            </a:r>
            <a:r>
              <a:rPr lang="en-US" sz="2000" b="1" dirty="0">
                <a:solidFill>
                  <a:prstClr val="black"/>
                </a:solidFill>
              </a:rPr>
              <a:t> 1</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765" b="97941" l="10000" r="76765"/>
                    </a14:imgEffect>
                  </a14:imgLayer>
                </a14:imgProps>
              </a:ext>
            </a:extLst>
          </a:blip>
          <a:stretch>
            <a:fillRect/>
          </a:stretch>
        </p:blipFill>
        <p:spPr>
          <a:xfrm>
            <a:off x="6313819" y="1885950"/>
            <a:ext cx="3329360" cy="3314193"/>
          </a:xfrm>
          <a:prstGeom prst="rect">
            <a:avLst/>
          </a:prstGeom>
        </p:spPr>
      </p:pic>
      <p:cxnSp>
        <p:nvCxnSpPr>
          <p:cNvPr id="33" name="Straight Connector 32"/>
          <p:cNvCxnSpPr/>
          <p:nvPr/>
        </p:nvCxnSpPr>
        <p:spPr>
          <a:xfrm>
            <a:off x="1472441" y="1287026"/>
            <a:ext cx="9722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CCC4E70-5D83-4398-80AC-9BF12CBB16FA}"/>
              </a:ext>
            </a:extLst>
          </p:cNvPr>
          <p:cNvGrpSpPr/>
          <p:nvPr/>
        </p:nvGrpSpPr>
        <p:grpSpPr>
          <a:xfrm>
            <a:off x="801590" y="2153912"/>
            <a:ext cx="2949195" cy="773723"/>
            <a:chOff x="6308591" y="1081302"/>
            <a:chExt cx="4535254" cy="1031631"/>
          </a:xfrm>
        </p:grpSpPr>
        <p:sp>
          <p:nvSpPr>
            <p:cNvPr id="20" name="Rectangle: Rounded Corners 11">
              <a:extLst>
                <a:ext uri="{FF2B5EF4-FFF2-40B4-BE49-F238E27FC236}">
                  <a16:creationId xmlns:a16="http://schemas.microsoft.com/office/drawing/2014/main"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002060"/>
                  </a:solidFill>
                  <a:ea typeface="Arial-Rounded" panose="020B0500000000000000" pitchFamily="34" charset="0"/>
                  <a:cs typeface="Arial-Rounded" panose="020B0500000000000000" pitchFamily="34" charset="0"/>
                </a:rPr>
                <a:t>Ruộng</a:t>
              </a:r>
              <a:r>
                <a:rPr lang="en-US" sz="2700" b="1" dirty="0">
                  <a:solidFill>
                    <a:srgbClr val="002060"/>
                  </a:solidFill>
                  <a:ea typeface="Arial-Rounded" panose="020B0500000000000000" pitchFamily="34" charset="0"/>
                  <a:cs typeface="Arial-Rounded" panose="020B0500000000000000" pitchFamily="34" charset="0"/>
                </a:rPr>
                <a:t> </a:t>
              </a:r>
              <a:r>
                <a:rPr lang="en-US" sz="2700" b="1" dirty="0" err="1">
                  <a:solidFill>
                    <a:srgbClr val="002060"/>
                  </a:solidFill>
                  <a:ea typeface="Arial-Rounded" panose="020B0500000000000000" pitchFamily="34" charset="0"/>
                  <a:cs typeface="Arial-Rounded" panose="020B0500000000000000" pitchFamily="34" charset="0"/>
                </a:rPr>
                <a:t>nương</a:t>
              </a:r>
              <a:endParaRPr lang="en-US" sz="2700" b="1" dirty="0">
                <a:solidFill>
                  <a:srgbClr val="002060"/>
                </a:solidFill>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206F1DCF-4875-4993-ABF5-0CD1F17A36C4}"/>
                </a:ext>
              </a:extLst>
            </p:cNvPr>
            <p:cNvPicPr>
              <a:picLocks noChangeAspect="1"/>
            </p:cNvPicPr>
            <p:nvPr/>
          </p:nvPicPr>
          <p:blipFill>
            <a:blip r:embed="rId5"/>
            <a:stretch>
              <a:fillRect/>
            </a:stretch>
          </p:blipFill>
          <p:spPr>
            <a:xfrm>
              <a:off x="6308591" y="1081302"/>
              <a:ext cx="1031631" cy="1031631"/>
            </a:xfrm>
            <a:prstGeom prst="rect">
              <a:avLst/>
            </a:prstGeom>
          </p:spPr>
        </p:pic>
      </p:grpSp>
      <p:grpSp>
        <p:nvGrpSpPr>
          <p:cNvPr id="22" name="Group 21">
            <a:extLst>
              <a:ext uri="{FF2B5EF4-FFF2-40B4-BE49-F238E27FC236}">
                <a16:creationId xmlns:a16="http://schemas.microsoft.com/office/drawing/2014/main" id="{68C7F647-EE1A-48DA-A3C5-59EEA78744FE}"/>
              </a:ext>
            </a:extLst>
          </p:cNvPr>
          <p:cNvGrpSpPr/>
          <p:nvPr/>
        </p:nvGrpSpPr>
        <p:grpSpPr>
          <a:xfrm>
            <a:off x="761743" y="2999334"/>
            <a:ext cx="2949195" cy="776940"/>
            <a:chOff x="6308591" y="2204685"/>
            <a:chExt cx="4535254" cy="1035920"/>
          </a:xfrm>
        </p:grpSpPr>
        <p:sp>
          <p:nvSpPr>
            <p:cNvPr id="26" name="Rectangle: Rounded Corners 14">
              <a:extLst>
                <a:ext uri="{FF2B5EF4-FFF2-40B4-BE49-F238E27FC236}">
                  <a16:creationId xmlns:a16="http://schemas.microsoft.com/office/drawing/2014/main"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002060"/>
                  </a:solidFill>
                  <a:ea typeface="Arial-Rounded" panose="020B0500000000000000" pitchFamily="34" charset="0"/>
                  <a:cs typeface="Arial-Rounded" panose="020B0500000000000000" pitchFamily="34" charset="0"/>
                </a:rPr>
                <a:t>Thuồng</a:t>
              </a:r>
              <a:r>
                <a:rPr lang="en-US" sz="2700" b="1" dirty="0">
                  <a:solidFill>
                    <a:srgbClr val="002060"/>
                  </a:solidFill>
                  <a:ea typeface="Arial-Rounded" panose="020B0500000000000000" pitchFamily="34" charset="0"/>
                  <a:cs typeface="Arial-Rounded" panose="020B0500000000000000" pitchFamily="34" charset="0"/>
                </a:rPr>
                <a:t> </a:t>
              </a:r>
              <a:r>
                <a:rPr lang="en-US" sz="2700" b="1" dirty="0" err="1">
                  <a:solidFill>
                    <a:srgbClr val="002060"/>
                  </a:solidFill>
                  <a:ea typeface="Arial-Rounded" panose="020B0500000000000000" pitchFamily="34" charset="0"/>
                  <a:cs typeface="Arial-Rounded" panose="020B0500000000000000" pitchFamily="34" charset="0"/>
                </a:rPr>
                <a:t>luồng</a:t>
              </a:r>
              <a:endParaRPr lang="en-US" sz="2700" b="1" dirty="0">
                <a:solidFill>
                  <a:srgbClr val="002060"/>
                </a:solidFill>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B08E88A1-24E1-459A-A398-D473892C381B}"/>
                </a:ext>
              </a:extLst>
            </p:cNvPr>
            <p:cNvPicPr>
              <a:picLocks noChangeAspect="1"/>
            </p:cNvPicPr>
            <p:nvPr/>
          </p:nvPicPr>
          <p:blipFill>
            <a:blip r:embed="rId6"/>
            <a:stretch>
              <a:fillRect/>
            </a:stretch>
          </p:blipFill>
          <p:spPr>
            <a:xfrm>
              <a:off x="6308591" y="2204685"/>
              <a:ext cx="1031631" cy="1031631"/>
            </a:xfrm>
            <a:prstGeom prst="rect">
              <a:avLst/>
            </a:prstGeom>
          </p:spPr>
        </p:pic>
      </p:grpSp>
      <p:sp>
        <p:nvSpPr>
          <p:cNvPr id="23" name="TextBox 22"/>
          <p:cNvSpPr txBox="1"/>
          <p:nvPr/>
        </p:nvSpPr>
        <p:spPr>
          <a:xfrm>
            <a:off x="2860243" y="180320"/>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spTree>
    <p:extLst>
      <p:ext uri="{BB962C8B-B14F-4D97-AF65-F5344CB8AC3E}">
        <p14:creationId xmlns:p14="http://schemas.microsoft.com/office/powerpoint/2010/main" val="42681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1" grpId="1" animBg="1"/>
      <p:bldP spid="18"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4836" y="585354"/>
            <a:ext cx="8851441" cy="1912339"/>
          </a:xfrm>
          <a:prstGeom prst="rect">
            <a:avLst/>
          </a:prstGeom>
          <a:noFill/>
        </p:spPr>
        <p:txBody>
          <a:bodyPr wrap="square" lIns="65044" tIns="32522" rIns="65044" bIns="32522" rtlCol="0">
            <a:spAutoFit/>
          </a:bodyPr>
          <a:lstStyle/>
          <a:p>
            <a:pPr eaLnBrk="0" fontAlgn="base" hangingPunct="0">
              <a:spcBef>
                <a:spcPct val="0"/>
              </a:spcBef>
              <a:spcAft>
                <a:spcPct val="0"/>
              </a:spcAft>
            </a:pPr>
            <a:r>
              <a:rPr lang="en-GB" sz="2100" dirty="0">
                <a:solidFill>
                  <a:prstClr val="black"/>
                </a:solidFill>
                <a:ea typeface="Arial-Rounded" panose="020B0500000000000000" pitchFamily="34" charset="0"/>
                <a:cs typeface="Arial-Rounded" panose="020B0500000000000000" pitchFamily="34" charset="0"/>
              </a:rPr>
              <a:t>    </a:t>
            </a:r>
            <a:r>
              <a:rPr lang="en-US" sz="2400" dirty="0" err="1">
                <a:solidFill>
                  <a:srgbClr val="000000"/>
                </a:solidFill>
              </a:rPr>
              <a:t>Bấy</a:t>
            </a:r>
            <a:r>
              <a:rPr lang="en-US" sz="2400" dirty="0">
                <a:solidFill>
                  <a:srgbClr val="000000"/>
                </a:solidFill>
              </a:rPr>
              <a:t> </a:t>
            </a:r>
            <a:r>
              <a:rPr lang="en-US" sz="2400" dirty="0" err="1">
                <a:solidFill>
                  <a:srgbClr val="000000"/>
                </a:solidFill>
              </a:rPr>
              <a:t>giờ</a:t>
            </a:r>
            <a:r>
              <a:rPr lang="en-US" sz="2400" dirty="0">
                <a:solidFill>
                  <a:srgbClr val="000000"/>
                </a:solidFill>
              </a:rPr>
              <a:t>, ở </a:t>
            </a:r>
            <a:r>
              <a:rPr lang="en-US" sz="2400" dirty="0" err="1">
                <a:solidFill>
                  <a:srgbClr val="000000"/>
                </a:solidFill>
              </a:rPr>
              <a:t>huyện</a:t>
            </a:r>
            <a:r>
              <a:rPr lang="en-US" sz="2400" dirty="0">
                <a:solidFill>
                  <a:srgbClr val="000000"/>
                </a:solidFill>
              </a:rPr>
              <a:t> </a:t>
            </a:r>
            <a:r>
              <a:rPr lang="en-US" sz="2400" dirty="0" err="1">
                <a:solidFill>
                  <a:srgbClr val="000000"/>
                </a:solidFill>
              </a:rPr>
              <a:t>Mê</a:t>
            </a:r>
            <a:r>
              <a:rPr lang="en-US" sz="2400" dirty="0">
                <a:solidFill>
                  <a:srgbClr val="000000"/>
                </a:solidFill>
              </a:rPr>
              <a:t> </a:t>
            </a:r>
            <a:r>
              <a:rPr lang="en-US" sz="2400" dirty="0" err="1">
                <a:solidFill>
                  <a:srgbClr val="000000"/>
                </a:solidFill>
              </a:rPr>
              <a:t>Linh</a:t>
            </a:r>
            <a:r>
              <a:rPr lang="en-US" sz="2400" dirty="0">
                <a:solidFill>
                  <a:srgbClr val="000000"/>
                </a:solidFill>
              </a:rPr>
              <a:t> </a:t>
            </a:r>
            <a:r>
              <a:rPr lang="en-US" sz="2400" dirty="0" err="1">
                <a:solidFill>
                  <a:srgbClr val="000000"/>
                </a:solidFill>
              </a:rPr>
              <a:t>có</a:t>
            </a:r>
            <a:r>
              <a:rPr lang="en-US" sz="2400" dirty="0">
                <a:solidFill>
                  <a:srgbClr val="000000"/>
                </a:solidFill>
              </a:rPr>
              <a:t> </a:t>
            </a:r>
            <a:r>
              <a:rPr lang="en-US" sz="2400" dirty="0" err="1">
                <a:solidFill>
                  <a:srgbClr val="000000"/>
                </a:solidFill>
              </a:rPr>
              <a:t>hai</a:t>
            </a:r>
            <a:r>
              <a:rPr lang="en-US" sz="2400" dirty="0">
                <a:solidFill>
                  <a:srgbClr val="000000"/>
                </a:solidFill>
              </a:rPr>
              <a:t> </a:t>
            </a:r>
            <a:r>
              <a:rPr lang="en-US" sz="2400" dirty="0" err="1">
                <a:solidFill>
                  <a:srgbClr val="000000"/>
                </a:solidFill>
              </a:rPr>
              <a:t>người</a:t>
            </a:r>
            <a:r>
              <a:rPr lang="en-US" sz="2400" dirty="0">
                <a:solidFill>
                  <a:srgbClr val="000000"/>
                </a:solidFill>
              </a:rPr>
              <a:t> con </a:t>
            </a:r>
            <a:r>
              <a:rPr lang="en-US" sz="2400" dirty="0" err="1">
                <a:solidFill>
                  <a:srgbClr val="000000"/>
                </a:solidFill>
              </a:rPr>
              <a:t>gái</a:t>
            </a:r>
            <a:r>
              <a:rPr lang="en-US" sz="2400" dirty="0">
                <a:solidFill>
                  <a:srgbClr val="000000"/>
                </a:solidFill>
              </a:rPr>
              <a:t> </a:t>
            </a:r>
            <a:r>
              <a:rPr lang="en-US" sz="2400" dirty="0" err="1">
                <a:solidFill>
                  <a:srgbClr val="000000"/>
                </a:solidFill>
              </a:rPr>
              <a:t>tài</a:t>
            </a:r>
            <a:r>
              <a:rPr lang="en-US" sz="2400" dirty="0">
                <a:solidFill>
                  <a:srgbClr val="000000"/>
                </a:solidFill>
              </a:rPr>
              <a:t> </a:t>
            </a:r>
            <a:r>
              <a:rPr lang="en-US" sz="2400" dirty="0" err="1">
                <a:solidFill>
                  <a:srgbClr val="000000"/>
                </a:solidFill>
              </a:rPr>
              <a:t>giỏi</a:t>
            </a:r>
            <a:r>
              <a:rPr lang="en-US" sz="2400" dirty="0">
                <a:solidFill>
                  <a:srgbClr val="000000"/>
                </a:solidFill>
              </a:rPr>
              <a:t> </a:t>
            </a:r>
            <a:r>
              <a:rPr lang="en-US" sz="2400" dirty="0" err="1">
                <a:solidFill>
                  <a:srgbClr val="000000"/>
                </a:solidFill>
              </a:rPr>
              <a:t>là</a:t>
            </a:r>
            <a:r>
              <a:rPr lang="en-US" sz="2400" dirty="0">
                <a:solidFill>
                  <a:srgbClr val="000000"/>
                </a:solidFill>
              </a:rPr>
              <a:t> </a:t>
            </a:r>
            <a:r>
              <a:rPr lang="en-US" sz="2400" dirty="0" err="1">
                <a:solidFill>
                  <a:srgbClr val="000000"/>
                </a:solidFill>
              </a:rPr>
              <a:t>Trưng</a:t>
            </a:r>
            <a:r>
              <a:rPr lang="en-US" sz="2400" dirty="0">
                <a:solidFill>
                  <a:srgbClr val="000000"/>
                </a:solidFill>
              </a:rPr>
              <a:t> </a:t>
            </a:r>
            <a:r>
              <a:rPr lang="en-US" sz="2400" dirty="0" err="1">
                <a:solidFill>
                  <a:srgbClr val="000000"/>
                </a:solidFill>
              </a:rPr>
              <a:t>Trắc</a:t>
            </a:r>
            <a:r>
              <a:rPr lang="en-US" sz="2400" dirty="0">
                <a:solidFill>
                  <a:srgbClr val="000000"/>
                </a:solidFill>
              </a:rPr>
              <a:t> </a:t>
            </a:r>
            <a:r>
              <a:rPr lang="en-US" sz="2400" dirty="0" err="1">
                <a:solidFill>
                  <a:srgbClr val="000000"/>
                </a:solidFill>
              </a:rPr>
              <a:t>và</a:t>
            </a:r>
            <a:r>
              <a:rPr lang="en-US" sz="2400" dirty="0">
                <a:solidFill>
                  <a:srgbClr val="000000"/>
                </a:solidFill>
              </a:rPr>
              <a:t> </a:t>
            </a:r>
            <a:r>
              <a:rPr lang="en-US" sz="2400" dirty="0" err="1">
                <a:solidFill>
                  <a:srgbClr val="000000"/>
                </a:solidFill>
              </a:rPr>
              <a:t>Trưng</a:t>
            </a:r>
            <a:r>
              <a:rPr lang="en-US" sz="2400" dirty="0">
                <a:solidFill>
                  <a:srgbClr val="000000"/>
                </a:solidFill>
              </a:rPr>
              <a:t> </a:t>
            </a:r>
            <a:r>
              <a:rPr lang="en-US" sz="2400" dirty="0" err="1">
                <a:solidFill>
                  <a:srgbClr val="000000"/>
                </a:solidFill>
              </a:rPr>
              <a:t>Nhị</a:t>
            </a:r>
            <a:r>
              <a:rPr lang="en-US" sz="2400" dirty="0">
                <a:solidFill>
                  <a:srgbClr val="000000"/>
                </a:solidFill>
              </a:rPr>
              <a:t>. Cha </a:t>
            </a:r>
            <a:r>
              <a:rPr lang="en-US" sz="2400" dirty="0" err="1">
                <a:solidFill>
                  <a:srgbClr val="000000"/>
                </a:solidFill>
              </a:rPr>
              <a:t>mất</a:t>
            </a:r>
            <a:r>
              <a:rPr lang="en-US" sz="2400" dirty="0">
                <a:solidFill>
                  <a:srgbClr val="000000"/>
                </a:solidFill>
              </a:rPr>
              <a:t> </a:t>
            </a:r>
            <a:r>
              <a:rPr lang="en-US" sz="2400" dirty="0" err="1">
                <a:solidFill>
                  <a:srgbClr val="000000"/>
                </a:solidFill>
              </a:rPr>
              <a:t>sớm</a:t>
            </a:r>
            <a:r>
              <a:rPr lang="en-US" sz="2400" dirty="0">
                <a:solidFill>
                  <a:srgbClr val="000000"/>
                </a:solidFill>
              </a:rPr>
              <a:t>, </a:t>
            </a:r>
            <a:r>
              <a:rPr lang="en-US" sz="2400" dirty="0" err="1">
                <a:solidFill>
                  <a:srgbClr val="000000"/>
                </a:solidFill>
              </a:rPr>
              <a:t>nhờ</a:t>
            </a:r>
            <a:r>
              <a:rPr lang="en-US" sz="2400" dirty="0">
                <a:solidFill>
                  <a:srgbClr val="000000"/>
                </a:solidFill>
              </a:rPr>
              <a:t> </a:t>
            </a:r>
            <a:r>
              <a:rPr lang="en-US" sz="2400" dirty="0" err="1">
                <a:solidFill>
                  <a:srgbClr val="000000"/>
                </a:solidFill>
              </a:rPr>
              <a:t>mẹ</a:t>
            </a:r>
            <a:r>
              <a:rPr lang="en-US" sz="2400" dirty="0">
                <a:solidFill>
                  <a:srgbClr val="000000"/>
                </a:solidFill>
              </a:rPr>
              <a:t> </a:t>
            </a:r>
            <a:r>
              <a:rPr lang="en-US" sz="2400" dirty="0" err="1">
                <a:solidFill>
                  <a:srgbClr val="000000"/>
                </a:solidFill>
              </a:rPr>
              <a:t>dạy</a:t>
            </a:r>
            <a:r>
              <a:rPr lang="en-US" sz="2400" dirty="0">
                <a:solidFill>
                  <a:srgbClr val="000000"/>
                </a:solidFill>
              </a:rPr>
              <a:t> </a:t>
            </a:r>
            <a:r>
              <a:rPr lang="en-US" sz="2400" dirty="0" err="1">
                <a:solidFill>
                  <a:srgbClr val="000000"/>
                </a:solidFill>
              </a:rPr>
              <a:t>dỗ</a:t>
            </a:r>
            <a:r>
              <a:rPr lang="en-US" sz="2400" dirty="0">
                <a:solidFill>
                  <a:srgbClr val="000000"/>
                </a:solidFill>
              </a:rPr>
              <a:t>, </a:t>
            </a:r>
            <a:r>
              <a:rPr lang="en-US" sz="2400" dirty="0" err="1">
                <a:solidFill>
                  <a:srgbClr val="000000"/>
                </a:solidFill>
              </a:rPr>
              <a:t>hai</a:t>
            </a:r>
            <a:r>
              <a:rPr lang="en-US" sz="2400" dirty="0">
                <a:solidFill>
                  <a:srgbClr val="000000"/>
                </a:solidFill>
              </a:rPr>
              <a:t> </a:t>
            </a:r>
            <a:r>
              <a:rPr lang="en-US" sz="2400" dirty="0" err="1">
                <a:solidFill>
                  <a:srgbClr val="000000"/>
                </a:solidFill>
              </a:rPr>
              <a:t>chị</a:t>
            </a:r>
            <a:r>
              <a:rPr lang="en-US" sz="2400" dirty="0">
                <a:solidFill>
                  <a:srgbClr val="000000"/>
                </a:solidFill>
              </a:rPr>
              <a:t> </a:t>
            </a:r>
            <a:r>
              <a:rPr lang="en-US" sz="2400" dirty="0" err="1">
                <a:solidFill>
                  <a:srgbClr val="000000"/>
                </a:solidFill>
              </a:rPr>
              <a:t>em</a:t>
            </a:r>
            <a:r>
              <a:rPr lang="en-US" sz="2400" dirty="0">
                <a:solidFill>
                  <a:srgbClr val="000000"/>
                </a:solidFill>
              </a:rPr>
              <a:t> </a:t>
            </a:r>
            <a:r>
              <a:rPr lang="en-US" sz="2400" dirty="0" err="1">
                <a:solidFill>
                  <a:srgbClr val="000000"/>
                </a:solidFill>
              </a:rPr>
              <a:t>đều</a:t>
            </a:r>
            <a:r>
              <a:rPr lang="en-US" sz="2400" dirty="0">
                <a:solidFill>
                  <a:srgbClr val="000000"/>
                </a:solidFill>
              </a:rPr>
              <a:t> </a:t>
            </a:r>
            <a:r>
              <a:rPr lang="en-US" sz="2400" dirty="0" err="1">
                <a:solidFill>
                  <a:srgbClr val="000000"/>
                </a:solidFill>
              </a:rPr>
              <a:t>giỏi</a:t>
            </a:r>
            <a:r>
              <a:rPr lang="en-US" sz="2400" dirty="0">
                <a:solidFill>
                  <a:srgbClr val="000000"/>
                </a:solidFill>
              </a:rPr>
              <a:t> võ </a:t>
            </a:r>
            <a:r>
              <a:rPr lang="en-US" sz="2400" dirty="0" err="1">
                <a:solidFill>
                  <a:srgbClr val="000000"/>
                </a:solidFill>
              </a:rPr>
              <a:t>nghệ</a:t>
            </a:r>
            <a:r>
              <a:rPr lang="en-US" sz="2400" dirty="0">
                <a:solidFill>
                  <a:srgbClr val="000000"/>
                </a:solidFill>
              </a:rPr>
              <a:t> </a:t>
            </a:r>
            <a:r>
              <a:rPr lang="en-US" sz="2400" dirty="0" err="1">
                <a:solidFill>
                  <a:srgbClr val="000000"/>
                </a:solidFill>
              </a:rPr>
              <a:t>và</a:t>
            </a:r>
            <a:r>
              <a:rPr lang="en-US" sz="2400" dirty="0">
                <a:solidFill>
                  <a:srgbClr val="000000"/>
                </a:solidFill>
              </a:rPr>
              <a:t> </a:t>
            </a:r>
            <a:r>
              <a:rPr lang="en-US" sz="2400" dirty="0" err="1">
                <a:solidFill>
                  <a:srgbClr val="000000"/>
                </a:solidFill>
              </a:rPr>
              <a:t>nuôi</a:t>
            </a:r>
            <a:r>
              <a:rPr lang="en-US" sz="2400" dirty="0">
                <a:solidFill>
                  <a:srgbClr val="000000"/>
                </a:solidFill>
              </a:rPr>
              <a:t> </a:t>
            </a:r>
            <a:r>
              <a:rPr lang="en-US" sz="2400" dirty="0" err="1">
                <a:solidFill>
                  <a:srgbClr val="000000"/>
                </a:solidFill>
              </a:rPr>
              <a:t>chí</a:t>
            </a:r>
            <a:r>
              <a:rPr lang="en-US" sz="2400" dirty="0">
                <a:solidFill>
                  <a:srgbClr val="000000"/>
                </a:solidFill>
              </a:rPr>
              <a:t> </a:t>
            </a:r>
            <a:r>
              <a:rPr lang="en-US" sz="2400" dirty="0" err="1">
                <a:solidFill>
                  <a:srgbClr val="000000"/>
                </a:solidFill>
              </a:rPr>
              <a:t>giành</a:t>
            </a:r>
            <a:r>
              <a:rPr lang="en-US" sz="2400" dirty="0">
                <a:solidFill>
                  <a:srgbClr val="000000"/>
                </a:solidFill>
              </a:rPr>
              <a:t> </a:t>
            </a:r>
            <a:r>
              <a:rPr lang="en-US" sz="2400" dirty="0" err="1">
                <a:solidFill>
                  <a:srgbClr val="000000"/>
                </a:solidFill>
              </a:rPr>
              <a:t>lại</a:t>
            </a:r>
            <a:r>
              <a:rPr lang="en-US" sz="2400" dirty="0">
                <a:solidFill>
                  <a:srgbClr val="000000"/>
                </a:solidFill>
              </a:rPr>
              <a:t> non </a:t>
            </a:r>
            <a:r>
              <a:rPr lang="en-US" sz="2400" dirty="0" err="1">
                <a:solidFill>
                  <a:srgbClr val="000000"/>
                </a:solidFill>
              </a:rPr>
              <a:t>sông</a:t>
            </a:r>
            <a:r>
              <a:rPr lang="en-US" sz="2400" dirty="0">
                <a:solidFill>
                  <a:srgbClr val="000000"/>
                </a:solidFill>
              </a:rPr>
              <a:t>. </a:t>
            </a:r>
            <a:r>
              <a:rPr lang="en-US" sz="2400" dirty="0" err="1">
                <a:solidFill>
                  <a:srgbClr val="000000"/>
                </a:solidFill>
              </a:rPr>
              <a:t>Chồng</a:t>
            </a:r>
            <a:r>
              <a:rPr lang="en-US" sz="2400" dirty="0">
                <a:solidFill>
                  <a:srgbClr val="000000"/>
                </a:solidFill>
              </a:rPr>
              <a:t> </a:t>
            </a:r>
            <a:r>
              <a:rPr lang="en-US" sz="2400" dirty="0" err="1">
                <a:solidFill>
                  <a:srgbClr val="000000"/>
                </a:solidFill>
              </a:rPr>
              <a:t>bà</a:t>
            </a:r>
            <a:r>
              <a:rPr lang="en-US" sz="2400" dirty="0">
                <a:solidFill>
                  <a:srgbClr val="000000"/>
                </a:solidFill>
              </a:rPr>
              <a:t> </a:t>
            </a:r>
            <a:r>
              <a:rPr lang="en-US" sz="2400" dirty="0" err="1">
                <a:solidFill>
                  <a:srgbClr val="000000"/>
                </a:solidFill>
              </a:rPr>
              <a:t>Trưng</a:t>
            </a:r>
            <a:r>
              <a:rPr lang="en-US" sz="2400" dirty="0">
                <a:solidFill>
                  <a:srgbClr val="000000"/>
                </a:solidFill>
              </a:rPr>
              <a:t> </a:t>
            </a:r>
            <a:r>
              <a:rPr lang="en-US" sz="2400" dirty="0" err="1">
                <a:solidFill>
                  <a:srgbClr val="000000"/>
                </a:solidFill>
              </a:rPr>
              <a:t>Trắc</a:t>
            </a:r>
            <a:r>
              <a:rPr lang="en-US" sz="2400" dirty="0">
                <a:solidFill>
                  <a:srgbClr val="000000"/>
                </a:solidFill>
              </a:rPr>
              <a:t> </a:t>
            </a:r>
            <a:r>
              <a:rPr lang="en-US" sz="2400" dirty="0" err="1">
                <a:solidFill>
                  <a:srgbClr val="000000"/>
                </a:solidFill>
              </a:rPr>
              <a:t>là</a:t>
            </a:r>
            <a:r>
              <a:rPr lang="en-US" sz="2400" dirty="0">
                <a:solidFill>
                  <a:srgbClr val="000000"/>
                </a:solidFill>
              </a:rPr>
              <a:t> </a:t>
            </a:r>
            <a:r>
              <a:rPr lang="en-US" sz="2400" dirty="0" err="1">
                <a:solidFill>
                  <a:srgbClr val="000000"/>
                </a:solidFill>
              </a:rPr>
              <a:t>Thi</a:t>
            </a:r>
            <a:r>
              <a:rPr lang="en-US" sz="2400" dirty="0">
                <a:solidFill>
                  <a:srgbClr val="000000"/>
                </a:solidFill>
              </a:rPr>
              <a:t> </a:t>
            </a:r>
            <a:r>
              <a:rPr lang="en-US" sz="2400" dirty="0" err="1">
                <a:solidFill>
                  <a:srgbClr val="000000"/>
                </a:solidFill>
              </a:rPr>
              <a:t>Sách</a:t>
            </a:r>
            <a:r>
              <a:rPr lang="en-US" sz="2400" dirty="0">
                <a:solidFill>
                  <a:srgbClr val="000000"/>
                </a:solidFill>
              </a:rPr>
              <a:t> </a:t>
            </a:r>
            <a:r>
              <a:rPr lang="en-US" sz="2400" dirty="0" err="1">
                <a:solidFill>
                  <a:srgbClr val="000000"/>
                </a:solidFill>
              </a:rPr>
              <a:t>cùng</a:t>
            </a:r>
            <a:r>
              <a:rPr lang="en-US" sz="2400" dirty="0">
                <a:solidFill>
                  <a:srgbClr val="000000"/>
                </a:solidFill>
              </a:rPr>
              <a:t> </a:t>
            </a:r>
            <a:r>
              <a:rPr lang="en-US" sz="2400" dirty="0" err="1">
                <a:solidFill>
                  <a:srgbClr val="000000"/>
                </a:solidFill>
              </a:rPr>
              <a:t>cùng</a:t>
            </a:r>
            <a:r>
              <a:rPr lang="en-US" sz="2400" dirty="0">
                <a:solidFill>
                  <a:srgbClr val="000000"/>
                </a:solidFill>
              </a:rPr>
              <a:t> </a:t>
            </a:r>
            <a:r>
              <a:rPr lang="en-US" sz="2400" dirty="0" err="1">
                <a:solidFill>
                  <a:srgbClr val="000000"/>
                </a:solidFill>
              </a:rPr>
              <a:t>chí</a:t>
            </a:r>
            <a:r>
              <a:rPr lang="en-US" sz="2400" dirty="0">
                <a:solidFill>
                  <a:srgbClr val="000000"/>
                </a:solidFill>
              </a:rPr>
              <a:t> </a:t>
            </a:r>
            <a:r>
              <a:rPr lang="en-US" sz="2400" dirty="0" err="1">
                <a:solidFill>
                  <a:srgbClr val="000000"/>
                </a:solidFill>
              </a:rPr>
              <a:t>hướng</a:t>
            </a:r>
            <a:r>
              <a:rPr lang="en-US" sz="2400" dirty="0">
                <a:solidFill>
                  <a:srgbClr val="000000"/>
                </a:solidFill>
              </a:rPr>
              <a:t> </a:t>
            </a:r>
            <a:r>
              <a:rPr lang="en-US" sz="2400" dirty="0" err="1">
                <a:solidFill>
                  <a:srgbClr val="000000"/>
                </a:solidFill>
              </a:rPr>
              <a:t>với</a:t>
            </a:r>
            <a:r>
              <a:rPr lang="en-US" sz="2400" dirty="0">
                <a:solidFill>
                  <a:srgbClr val="000000"/>
                </a:solidFill>
              </a:rPr>
              <a:t> </a:t>
            </a:r>
            <a:r>
              <a:rPr lang="en-US" sz="2400" dirty="0" err="1">
                <a:solidFill>
                  <a:srgbClr val="000000"/>
                </a:solidFill>
              </a:rPr>
              <a:t>vợ</a:t>
            </a:r>
            <a:r>
              <a:rPr lang="en-US" sz="2400" dirty="0">
                <a:solidFill>
                  <a:srgbClr val="000000"/>
                </a:solidFill>
              </a:rPr>
              <a:t>. </a:t>
            </a:r>
            <a:r>
              <a:rPr lang="en-US" sz="2400" dirty="0" err="1">
                <a:solidFill>
                  <a:srgbClr val="000000"/>
                </a:solidFill>
              </a:rPr>
              <a:t>Tướng</a:t>
            </a:r>
            <a:r>
              <a:rPr lang="en-US" sz="2400" dirty="0">
                <a:solidFill>
                  <a:srgbClr val="000000"/>
                </a:solidFill>
              </a:rPr>
              <a:t> </a:t>
            </a:r>
            <a:r>
              <a:rPr lang="en-US" sz="2400" dirty="0" err="1">
                <a:solidFill>
                  <a:srgbClr val="000000"/>
                </a:solidFill>
              </a:rPr>
              <a:t>giặc</a:t>
            </a:r>
            <a:r>
              <a:rPr lang="en-US" sz="2400" dirty="0">
                <a:solidFill>
                  <a:srgbClr val="000000"/>
                </a:solidFill>
              </a:rPr>
              <a:t> </a:t>
            </a:r>
            <a:r>
              <a:rPr lang="en-US" sz="2400" dirty="0" err="1">
                <a:solidFill>
                  <a:srgbClr val="000000"/>
                </a:solidFill>
              </a:rPr>
              <a:t>Tô</a:t>
            </a:r>
            <a:r>
              <a:rPr lang="en-US" sz="2400" dirty="0">
                <a:solidFill>
                  <a:srgbClr val="000000"/>
                </a:solidFill>
              </a:rPr>
              <a:t> </a:t>
            </a:r>
            <a:r>
              <a:rPr lang="en-US" sz="2400" dirty="0" err="1">
                <a:solidFill>
                  <a:srgbClr val="000000"/>
                </a:solidFill>
              </a:rPr>
              <a:t>Định</a:t>
            </a:r>
            <a:r>
              <a:rPr lang="en-US" sz="2400" dirty="0">
                <a:solidFill>
                  <a:srgbClr val="000000"/>
                </a:solidFill>
              </a:rPr>
              <a:t> </a:t>
            </a:r>
            <a:r>
              <a:rPr lang="en-US" sz="2400" dirty="0" err="1">
                <a:solidFill>
                  <a:srgbClr val="000000"/>
                </a:solidFill>
              </a:rPr>
              <a:t>biết</a:t>
            </a:r>
            <a:r>
              <a:rPr lang="en-US" sz="2400" dirty="0">
                <a:solidFill>
                  <a:srgbClr val="000000"/>
                </a:solidFill>
              </a:rPr>
              <a:t> </a:t>
            </a:r>
            <a:r>
              <a:rPr lang="en-US" sz="2400" dirty="0" err="1">
                <a:solidFill>
                  <a:srgbClr val="000000"/>
                </a:solidFill>
              </a:rPr>
              <a:t>vậy</a:t>
            </a:r>
            <a:r>
              <a:rPr lang="en-US" sz="2400" dirty="0">
                <a:solidFill>
                  <a:srgbClr val="000000"/>
                </a:solidFill>
              </a:rPr>
              <a:t>, </a:t>
            </a:r>
            <a:r>
              <a:rPr lang="en-US" sz="2400" dirty="0" err="1">
                <a:solidFill>
                  <a:srgbClr val="000000"/>
                </a:solidFill>
              </a:rPr>
              <a:t>lập</a:t>
            </a:r>
            <a:r>
              <a:rPr lang="en-US" sz="2400" dirty="0">
                <a:solidFill>
                  <a:srgbClr val="000000"/>
                </a:solidFill>
              </a:rPr>
              <a:t> </a:t>
            </a:r>
            <a:r>
              <a:rPr lang="en-US" sz="2400" dirty="0" err="1">
                <a:solidFill>
                  <a:srgbClr val="000000"/>
                </a:solidFill>
              </a:rPr>
              <a:t>mưu</a:t>
            </a:r>
            <a:r>
              <a:rPr lang="en-US" sz="2400" dirty="0">
                <a:solidFill>
                  <a:srgbClr val="000000"/>
                </a:solidFill>
              </a:rPr>
              <a:t> </a:t>
            </a:r>
            <a:r>
              <a:rPr lang="en-US" sz="2400" dirty="0" err="1">
                <a:solidFill>
                  <a:srgbClr val="000000"/>
                </a:solidFill>
              </a:rPr>
              <a:t>giết</a:t>
            </a:r>
            <a:r>
              <a:rPr lang="en-US" sz="2400" dirty="0">
                <a:solidFill>
                  <a:srgbClr val="000000"/>
                </a:solidFill>
              </a:rPr>
              <a:t> </a:t>
            </a:r>
            <a:r>
              <a:rPr lang="en-US" sz="2400" dirty="0" err="1">
                <a:solidFill>
                  <a:srgbClr val="000000"/>
                </a:solidFill>
              </a:rPr>
              <a:t>chết</a:t>
            </a:r>
            <a:r>
              <a:rPr lang="en-US" sz="2400" dirty="0">
                <a:solidFill>
                  <a:srgbClr val="000000"/>
                </a:solidFill>
              </a:rPr>
              <a:t> </a:t>
            </a:r>
            <a:r>
              <a:rPr lang="en-US" sz="2400" dirty="0" err="1">
                <a:solidFill>
                  <a:srgbClr val="000000"/>
                </a:solidFill>
              </a:rPr>
              <a:t>Thi</a:t>
            </a:r>
            <a:r>
              <a:rPr lang="en-US" sz="2400" dirty="0">
                <a:solidFill>
                  <a:srgbClr val="000000"/>
                </a:solidFill>
              </a:rPr>
              <a:t> </a:t>
            </a:r>
            <a:r>
              <a:rPr lang="en-US" sz="2400" dirty="0" err="1">
                <a:solidFill>
                  <a:srgbClr val="000000"/>
                </a:solidFill>
              </a:rPr>
              <a:t>Sách</a:t>
            </a:r>
            <a:r>
              <a:rPr lang="en-US" sz="2400" dirty="0">
                <a:solidFill>
                  <a:srgbClr val="000000"/>
                </a:solidFill>
              </a:rPr>
              <a:t>.</a:t>
            </a:r>
          </a:p>
        </p:txBody>
      </p:sp>
      <p:sp>
        <p:nvSpPr>
          <p:cNvPr id="11" name="Rounded Rectangular Callout 10"/>
          <p:cNvSpPr/>
          <p:nvPr/>
        </p:nvSpPr>
        <p:spPr>
          <a:xfrm>
            <a:off x="1543771" y="3849413"/>
            <a:ext cx="2357438" cy="492870"/>
          </a:xfrm>
          <a:prstGeom prst="wedgeRoundRectCallout">
            <a:avLst>
              <a:gd name="adj1" fmla="val -50614"/>
              <a:gd name="adj2" fmla="val -1243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500" b="1" dirty="0" err="1">
                <a:solidFill>
                  <a:srgbClr val="FF0000"/>
                </a:solidFill>
              </a:rPr>
              <a:t>Tìm</a:t>
            </a:r>
            <a:r>
              <a:rPr lang="en-US" sz="2500" b="1" dirty="0">
                <a:solidFill>
                  <a:srgbClr val="FF0000"/>
                </a:solidFill>
              </a:rPr>
              <a:t> </a:t>
            </a:r>
            <a:r>
              <a:rPr lang="en-US" sz="2500" b="1" dirty="0" err="1">
                <a:solidFill>
                  <a:srgbClr val="FF0000"/>
                </a:solidFill>
              </a:rPr>
              <a:t>từ</a:t>
            </a:r>
            <a:r>
              <a:rPr lang="en-US" sz="2500" b="1" dirty="0">
                <a:solidFill>
                  <a:srgbClr val="FF0000"/>
                </a:solidFill>
              </a:rPr>
              <a:t> </a:t>
            </a:r>
            <a:r>
              <a:rPr lang="en-US" sz="2500" b="1" dirty="0" err="1">
                <a:solidFill>
                  <a:srgbClr val="FF0000"/>
                </a:solidFill>
              </a:rPr>
              <a:t>khó</a:t>
            </a:r>
            <a:r>
              <a:rPr lang="en-US" sz="2500" b="1" dirty="0">
                <a:solidFill>
                  <a:srgbClr val="FF0000"/>
                </a:solidFill>
              </a:rPr>
              <a:t> </a:t>
            </a:r>
            <a:r>
              <a:rPr lang="en-US" sz="2500" b="1" dirty="0" err="1">
                <a:solidFill>
                  <a:srgbClr val="FF0000"/>
                </a:solidFill>
              </a:rPr>
              <a:t>đọc</a:t>
            </a:r>
            <a:r>
              <a:rPr lang="en-US" sz="2500" b="1" dirty="0">
                <a:solidFill>
                  <a:srgbClr val="FF0000"/>
                </a:solidFill>
              </a:rPr>
              <a:t>.</a:t>
            </a:r>
          </a:p>
        </p:txBody>
      </p:sp>
      <p:sp>
        <p:nvSpPr>
          <p:cNvPr id="13" name="Rounded Rectangular Callout 12"/>
          <p:cNvSpPr/>
          <p:nvPr/>
        </p:nvSpPr>
        <p:spPr>
          <a:xfrm>
            <a:off x="1802621" y="2590027"/>
            <a:ext cx="2397726" cy="559919"/>
          </a:xfrm>
          <a:prstGeom prst="wedgeRoundRectCallout">
            <a:avLst>
              <a:gd name="adj1" fmla="val -63018"/>
              <a:gd name="adj2" fmla="val 56464"/>
              <a:gd name="adj3" fmla="val 1666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500" b="1" dirty="0" err="1">
                <a:solidFill>
                  <a:srgbClr val="FF0000"/>
                </a:solidFill>
              </a:rPr>
              <a:t>Luyện</a:t>
            </a:r>
            <a:r>
              <a:rPr lang="en-US" sz="2500" b="1" dirty="0">
                <a:solidFill>
                  <a:srgbClr val="FF0000"/>
                </a:solidFill>
              </a:rPr>
              <a:t> </a:t>
            </a:r>
            <a:r>
              <a:rPr lang="en-US" sz="2500" b="1" dirty="0" err="1">
                <a:solidFill>
                  <a:srgbClr val="FF0000"/>
                </a:solidFill>
              </a:rPr>
              <a:t>đọc</a:t>
            </a:r>
            <a:r>
              <a:rPr lang="en-US" sz="2500" b="1" dirty="0">
                <a:solidFill>
                  <a:srgbClr val="FF0000"/>
                </a:solidFill>
              </a:rPr>
              <a:t> </a:t>
            </a:r>
            <a:r>
              <a:rPr lang="en-US" sz="2500" b="1" dirty="0" err="1">
                <a:solidFill>
                  <a:srgbClr val="FF0000"/>
                </a:solidFill>
              </a:rPr>
              <a:t>từ</a:t>
            </a:r>
            <a:r>
              <a:rPr lang="en-US" sz="2500" b="1" dirty="0">
                <a:solidFill>
                  <a:srgbClr val="FF0000"/>
                </a:solidFill>
              </a:rPr>
              <a:t> </a:t>
            </a:r>
            <a:r>
              <a:rPr lang="en-US" sz="2500" b="1" dirty="0" err="1">
                <a:solidFill>
                  <a:srgbClr val="FF0000"/>
                </a:solidFill>
              </a:rPr>
              <a:t>khó</a:t>
            </a:r>
            <a:endParaRPr lang="en-US" sz="2500" b="1" dirty="0">
              <a:solidFill>
                <a:srgbClr val="FF0000"/>
              </a:solidFill>
            </a:endParaRPr>
          </a:p>
        </p:txBody>
      </p:sp>
      <p:cxnSp>
        <p:nvCxnSpPr>
          <p:cNvPr id="16" name="Straight Connector 15"/>
          <p:cNvCxnSpPr/>
          <p:nvPr/>
        </p:nvCxnSpPr>
        <p:spPr>
          <a:xfrm>
            <a:off x="5044037" y="1325385"/>
            <a:ext cx="747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14600" y="203835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446279" y="139878"/>
            <a:ext cx="2467422" cy="445477"/>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56969" tIns="28489" rIns="56969" bIns="28489" rtlCol="0" anchor="ctr"/>
          <a:lstStyle/>
          <a:p>
            <a:pPr algn="ctr"/>
            <a:r>
              <a:rPr lang="en-US" sz="2000" b="1" dirty="0">
                <a:solidFill>
                  <a:prstClr val="black"/>
                </a:solidFill>
              </a:rPr>
              <a:t>Luyện </a:t>
            </a:r>
            <a:r>
              <a:rPr lang="en-US" sz="2000" b="1" dirty="0" err="1">
                <a:solidFill>
                  <a:prstClr val="black"/>
                </a:solidFill>
              </a:rPr>
              <a:t>đọc</a:t>
            </a:r>
            <a:r>
              <a:rPr lang="en-US" sz="2000" b="1" dirty="0">
                <a:solidFill>
                  <a:prstClr val="black"/>
                </a:solidFill>
              </a:rPr>
              <a:t> </a:t>
            </a:r>
            <a:r>
              <a:rPr lang="en-US" sz="2000" b="1" dirty="0" err="1">
                <a:solidFill>
                  <a:prstClr val="black"/>
                </a:solidFill>
              </a:rPr>
              <a:t>đoạn</a:t>
            </a:r>
            <a:r>
              <a:rPr lang="en-US" sz="2000" b="1" dirty="0">
                <a:solidFill>
                  <a:prstClr val="black"/>
                </a:solidFill>
              </a:rPr>
              <a:t> 2</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56339" y="2584771"/>
            <a:ext cx="2778672" cy="2472791"/>
          </a:xfrm>
          <a:prstGeom prst="rect">
            <a:avLst/>
          </a:prstGeom>
        </p:spPr>
      </p:pic>
      <p:grpSp>
        <p:nvGrpSpPr>
          <p:cNvPr id="40" name="Group 39">
            <a:extLst>
              <a:ext uri="{FF2B5EF4-FFF2-40B4-BE49-F238E27FC236}">
                <a16:creationId xmlns:a16="http://schemas.microsoft.com/office/drawing/2014/main" id="{1CCC4E70-5D83-4398-80AC-9BF12CBB16FA}"/>
              </a:ext>
            </a:extLst>
          </p:cNvPr>
          <p:cNvGrpSpPr/>
          <p:nvPr/>
        </p:nvGrpSpPr>
        <p:grpSpPr>
          <a:xfrm>
            <a:off x="4870424" y="2625751"/>
            <a:ext cx="2949195" cy="773723"/>
            <a:chOff x="6308591" y="1081302"/>
            <a:chExt cx="4535254" cy="1031631"/>
          </a:xfrm>
        </p:grpSpPr>
        <p:sp>
          <p:nvSpPr>
            <p:cNvPr id="41" name="Rectangle: Rounded Corners 11">
              <a:extLst>
                <a:ext uri="{FF2B5EF4-FFF2-40B4-BE49-F238E27FC236}">
                  <a16:creationId xmlns:a16="http://schemas.microsoft.com/office/drawing/2014/main"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002060"/>
                  </a:solidFill>
                  <a:ea typeface="Arial-Rounded" panose="020B0500000000000000" pitchFamily="34" charset="0"/>
                  <a:cs typeface="Arial-Rounded" panose="020B0500000000000000" pitchFamily="34" charset="0"/>
                </a:rPr>
                <a:t>Dạy</a:t>
              </a:r>
              <a:r>
                <a:rPr lang="en-US" sz="2700" b="1" dirty="0">
                  <a:solidFill>
                    <a:srgbClr val="002060"/>
                  </a:solidFill>
                  <a:ea typeface="Arial-Rounded" panose="020B0500000000000000" pitchFamily="34" charset="0"/>
                  <a:cs typeface="Arial-Rounded" panose="020B0500000000000000" pitchFamily="34" charset="0"/>
                </a:rPr>
                <a:t> </a:t>
              </a:r>
              <a:r>
                <a:rPr lang="en-US" sz="2700" b="1" dirty="0" err="1">
                  <a:solidFill>
                    <a:srgbClr val="002060"/>
                  </a:solidFill>
                  <a:ea typeface="Arial-Rounded" panose="020B0500000000000000" pitchFamily="34" charset="0"/>
                  <a:cs typeface="Arial-Rounded" panose="020B0500000000000000" pitchFamily="34" charset="0"/>
                </a:rPr>
                <a:t>dỗ</a:t>
              </a:r>
              <a:endParaRPr lang="en-US" sz="2700" b="1" dirty="0">
                <a:solidFill>
                  <a:srgbClr val="002060"/>
                </a:solidFill>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206F1DCF-4875-4993-ABF5-0CD1F17A36C4}"/>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43" name="Group 42">
            <a:extLst>
              <a:ext uri="{FF2B5EF4-FFF2-40B4-BE49-F238E27FC236}">
                <a16:creationId xmlns:a16="http://schemas.microsoft.com/office/drawing/2014/main" id="{68C7F647-EE1A-48DA-A3C5-59EEA78744FE}"/>
              </a:ext>
            </a:extLst>
          </p:cNvPr>
          <p:cNvGrpSpPr/>
          <p:nvPr/>
        </p:nvGrpSpPr>
        <p:grpSpPr>
          <a:xfrm>
            <a:off x="4830577" y="3471173"/>
            <a:ext cx="2949195" cy="776940"/>
            <a:chOff x="6308591" y="2204685"/>
            <a:chExt cx="4535254" cy="1035920"/>
          </a:xfrm>
        </p:grpSpPr>
        <p:sp>
          <p:nvSpPr>
            <p:cNvPr id="44" name="Rectangle: Rounded Corners 14">
              <a:extLst>
                <a:ext uri="{FF2B5EF4-FFF2-40B4-BE49-F238E27FC236}">
                  <a16:creationId xmlns:a16="http://schemas.microsoft.com/office/drawing/2014/main"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002060"/>
                  </a:solidFill>
                  <a:ea typeface="Arial-Rounded" panose="020B0500000000000000" pitchFamily="34" charset="0"/>
                  <a:cs typeface="Arial-Rounded" panose="020B0500000000000000" pitchFamily="34" charset="0"/>
                </a:rPr>
                <a:t>Chí</a:t>
              </a:r>
              <a:r>
                <a:rPr lang="en-US" sz="2700" b="1" dirty="0">
                  <a:solidFill>
                    <a:srgbClr val="002060"/>
                  </a:solidFill>
                  <a:ea typeface="Arial-Rounded" panose="020B0500000000000000" pitchFamily="34" charset="0"/>
                  <a:cs typeface="Arial-Rounded" panose="020B0500000000000000" pitchFamily="34" charset="0"/>
                </a:rPr>
                <a:t> </a:t>
              </a:r>
              <a:r>
                <a:rPr lang="en-US" sz="2700" b="1" dirty="0" err="1">
                  <a:solidFill>
                    <a:srgbClr val="002060"/>
                  </a:solidFill>
                  <a:ea typeface="Arial-Rounded" panose="020B0500000000000000" pitchFamily="34" charset="0"/>
                  <a:cs typeface="Arial-Rounded" panose="020B0500000000000000" pitchFamily="34" charset="0"/>
                </a:rPr>
                <a:t>hướng</a:t>
              </a:r>
              <a:endParaRPr lang="en-US" sz="2700" b="1" dirty="0">
                <a:solidFill>
                  <a:srgbClr val="002060"/>
                </a:solidFill>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B08E88A1-24E1-459A-A398-D473892C381B}"/>
                </a:ext>
              </a:extLst>
            </p:cNvPr>
            <p:cNvPicPr>
              <a:picLocks noChangeAspect="1"/>
            </p:cNvPicPr>
            <p:nvPr/>
          </p:nvPicPr>
          <p:blipFill>
            <a:blip r:embed="rId5"/>
            <a:stretch>
              <a:fillRect/>
            </a:stretch>
          </p:blipFill>
          <p:spPr>
            <a:xfrm>
              <a:off x="6308591" y="2204685"/>
              <a:ext cx="1031631" cy="1031631"/>
            </a:xfrm>
            <a:prstGeom prst="rect">
              <a:avLst/>
            </a:prstGeom>
          </p:spPr>
        </p:pic>
      </p:grpSp>
      <p:pic>
        <p:nvPicPr>
          <p:cNvPr id="2" name="Picture 1"/>
          <p:cNvPicPr>
            <a:picLocks noChangeAspect="1"/>
          </p:cNvPicPr>
          <p:nvPr/>
        </p:nvPicPr>
        <p:blipFill>
          <a:blip r:embed="rId6"/>
          <a:stretch>
            <a:fillRect/>
          </a:stretch>
        </p:blipFill>
        <p:spPr>
          <a:xfrm>
            <a:off x="2699840" y="228261"/>
            <a:ext cx="4261473" cy="445047"/>
          </a:xfrm>
          <a:prstGeom prst="rect">
            <a:avLst/>
          </a:prstGeom>
        </p:spPr>
      </p:pic>
    </p:spTree>
    <p:extLst>
      <p:ext uri="{BB962C8B-B14F-4D97-AF65-F5344CB8AC3E}">
        <p14:creationId xmlns:p14="http://schemas.microsoft.com/office/powerpoint/2010/main" val="102737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arn(inVertic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9678" y="12252"/>
            <a:ext cx="2445510" cy="40651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214" tIns="34106" rIns="68214" bIns="34106" rtlCol="0" anchor="ctr"/>
          <a:lstStyle/>
          <a:p>
            <a:pPr algn="ctr"/>
            <a:r>
              <a:rPr lang="en-US" sz="2100" b="1" dirty="0" err="1">
                <a:solidFill>
                  <a:prstClr val="black"/>
                </a:solidFill>
                <a:ea typeface="Arial-Rounded" pitchFamily="34" charset="0"/>
                <a:cs typeface="Arial-Rounded" pitchFamily="34" charset="0"/>
              </a:rPr>
              <a:t>Đọc</a:t>
            </a:r>
            <a:r>
              <a:rPr lang="en-US" sz="2100" b="1" dirty="0">
                <a:solidFill>
                  <a:prstClr val="black"/>
                </a:solidFill>
                <a:ea typeface="Arial-Rounded" pitchFamily="34" charset="0"/>
                <a:cs typeface="Arial-Rounded" pitchFamily="34" charset="0"/>
              </a:rPr>
              <a:t> </a:t>
            </a:r>
            <a:r>
              <a:rPr lang="en-US" sz="2100" b="1" dirty="0" err="1">
                <a:solidFill>
                  <a:prstClr val="black"/>
                </a:solidFill>
                <a:ea typeface="Arial-Rounded" pitchFamily="34" charset="0"/>
                <a:cs typeface="Arial-Rounded" pitchFamily="34" charset="0"/>
              </a:rPr>
              <a:t>đoạn</a:t>
            </a:r>
            <a:r>
              <a:rPr lang="en-US" sz="2100" b="1" dirty="0">
                <a:solidFill>
                  <a:prstClr val="black"/>
                </a:solidFill>
                <a:ea typeface="Arial-Rounded" pitchFamily="34" charset="0"/>
                <a:cs typeface="Arial-Rounded" pitchFamily="34" charset="0"/>
              </a:rPr>
              <a:t> 3</a:t>
            </a:r>
          </a:p>
        </p:txBody>
      </p:sp>
      <p:sp>
        <p:nvSpPr>
          <p:cNvPr id="15" name="TextBox 14"/>
          <p:cNvSpPr txBox="1"/>
          <p:nvPr/>
        </p:nvSpPr>
        <p:spPr>
          <a:xfrm>
            <a:off x="362611" y="448721"/>
            <a:ext cx="8678095" cy="2017831"/>
          </a:xfrm>
          <a:prstGeom prst="rect">
            <a:avLst/>
          </a:prstGeom>
          <a:noFill/>
        </p:spPr>
        <p:txBody>
          <a:bodyPr wrap="square" lIns="78074" tIns="39038" rIns="78074" bIns="39038" rtlCol="0">
            <a:spAutoFit/>
          </a:bodyPr>
          <a:lstStyle/>
          <a:p>
            <a:r>
              <a:rPr lang="en-GB" b="1" dirty="0">
                <a:solidFill>
                  <a:prstClr val="black"/>
                </a:solidFill>
              </a:rPr>
              <a:t>    </a:t>
            </a:r>
            <a:r>
              <a:rPr lang="vi-VN" b="1" dirty="0">
                <a:solidFill>
                  <a:prstClr val="black"/>
                </a:solidFill>
              </a:rPr>
              <a:t>Nhận được tin dữ, Hai Bà Trưng liền kéo quên về thành Luy Lâu hỏi tội kẻ thù. Trước lúc trẩy quân, có người xin nữ chủ tướng cho mặc đồ tang. Trưng Trắc trả lời:</a:t>
            </a:r>
          </a:p>
          <a:p>
            <a:r>
              <a:rPr lang="en-GB" b="1" dirty="0">
                <a:solidFill>
                  <a:prstClr val="black"/>
                </a:solidFill>
              </a:rPr>
              <a:t> </a:t>
            </a:r>
            <a:r>
              <a:rPr lang="vi-VN" b="1" dirty="0">
                <a:solidFill>
                  <a:prstClr val="black"/>
                </a:solidFill>
              </a:rPr>
              <a:t>- Không! Ta sẽ mặc giáp phục thật đẹp để dân chúng thêm phấn khích, còn giặc trông thấy thì kinh hồn. </a:t>
            </a:r>
          </a:p>
          <a:p>
            <a:r>
              <a:rPr lang="en-GB" b="1" dirty="0">
                <a:solidFill>
                  <a:prstClr val="black"/>
                </a:solidFill>
              </a:rPr>
              <a:t>    </a:t>
            </a:r>
            <a:r>
              <a:rPr lang="vi-VN" b="1" dirty="0">
                <a:solidFill>
                  <a:prstClr val="black"/>
                </a:solidFill>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 </a:t>
            </a:r>
          </a:p>
        </p:txBody>
      </p:sp>
      <p:pic>
        <p:nvPicPr>
          <p:cNvPr id="12" name="Picture 2" descr="✓ Happy cute kid boy and girl dialog premium vector in Adobe Illustrator ai  ( .ai ) format, Encapsulated PostScript eps ( .eps ) forma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02" b="98345" l="4594" r="96090">
                        <a14:foregroundMark x1="51320" y1="46572" x2="48583" y2="50118"/>
                        <a14:foregroundMark x1="75171" y1="34279" x2="84946" y2="89125"/>
                        <a14:foregroundMark x1="69990" y1="90780" x2="77028" y2="88416"/>
                        <a14:foregroundMark x1="75464" y1="83688" x2="75171" y2="88652"/>
                        <a14:foregroundMark x1="52199" y1="46099" x2="51320" y2="49054"/>
                        <a14:foregroundMark x1="5474" y1="71986" x2="9482" y2="70922"/>
                        <a14:foregroundMark x1="9971" y1="74113" x2="10655" y2="71158"/>
                        <a14:foregroundMark x1="5865" y1="72813" x2="9091" y2="71395"/>
                      </a14:backgroundRemoval>
                    </a14:imgEffect>
                  </a14:imgLayer>
                </a14:imgProps>
              </a:ext>
              <a:ext uri="{28A0092B-C50C-407E-A947-70E740481C1C}">
                <a14:useLocalDpi xmlns:a14="http://schemas.microsoft.com/office/drawing/2010/main" val="0"/>
              </a:ext>
            </a:extLst>
          </a:blip>
          <a:srcRect l="27659" t="30312" r="47276" b="4885"/>
          <a:stretch/>
        </p:blipFill>
        <p:spPr bwMode="auto">
          <a:xfrm>
            <a:off x="211706" y="2141429"/>
            <a:ext cx="1381125" cy="295275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4537410" y="3852497"/>
            <a:ext cx="2452688" cy="588120"/>
          </a:xfrm>
          <a:prstGeom prst="wedgeRoundRectCallout">
            <a:avLst>
              <a:gd name="adj1" fmla="val 58934"/>
              <a:gd name="adj2" fmla="val -9516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750" b="1" dirty="0" err="1">
                <a:solidFill>
                  <a:srgbClr val="FF0000"/>
                </a:solidFill>
              </a:rPr>
              <a:t>Tìm</a:t>
            </a:r>
            <a:r>
              <a:rPr lang="en-US" sz="2750" b="1" dirty="0">
                <a:solidFill>
                  <a:srgbClr val="FF0000"/>
                </a:solidFill>
              </a:rPr>
              <a:t> </a:t>
            </a:r>
            <a:r>
              <a:rPr lang="en-US" sz="2750" b="1" dirty="0" err="1">
                <a:solidFill>
                  <a:srgbClr val="FF0000"/>
                </a:solidFill>
              </a:rPr>
              <a:t>từ</a:t>
            </a:r>
            <a:r>
              <a:rPr lang="en-US" sz="2750" b="1" dirty="0">
                <a:solidFill>
                  <a:srgbClr val="FF0000"/>
                </a:solidFill>
              </a:rPr>
              <a:t> </a:t>
            </a:r>
            <a:r>
              <a:rPr lang="en-US" sz="2750" b="1" dirty="0" err="1">
                <a:solidFill>
                  <a:srgbClr val="FF0000"/>
                </a:solidFill>
              </a:rPr>
              <a:t>khó</a:t>
            </a:r>
            <a:r>
              <a:rPr lang="en-US" sz="2750" b="1" dirty="0">
                <a:solidFill>
                  <a:srgbClr val="FF0000"/>
                </a:solidFill>
              </a:rPr>
              <a:t> </a:t>
            </a:r>
            <a:r>
              <a:rPr lang="en-US" sz="2750" b="1" dirty="0" err="1">
                <a:solidFill>
                  <a:srgbClr val="FF0000"/>
                </a:solidFill>
              </a:rPr>
              <a:t>đọc</a:t>
            </a:r>
            <a:r>
              <a:rPr lang="en-US" sz="2750" b="1" dirty="0">
                <a:solidFill>
                  <a:srgbClr val="FF0000"/>
                </a:solidFill>
              </a:rPr>
              <a:t>.</a:t>
            </a:r>
          </a:p>
        </p:txBody>
      </p:sp>
      <p:sp>
        <p:nvSpPr>
          <p:cNvPr id="14" name="Rounded Rectangular Callout 13"/>
          <p:cNvSpPr/>
          <p:nvPr/>
        </p:nvSpPr>
        <p:spPr>
          <a:xfrm>
            <a:off x="4347447" y="2386071"/>
            <a:ext cx="2452688" cy="588120"/>
          </a:xfrm>
          <a:prstGeom prst="wedgeRoundRectCallout">
            <a:avLst>
              <a:gd name="adj1" fmla="val 50196"/>
              <a:gd name="adj2" fmla="val 87040"/>
              <a:gd name="adj3" fmla="val 1666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500" b="1" dirty="0" err="1">
                <a:solidFill>
                  <a:srgbClr val="FF0000"/>
                </a:solidFill>
              </a:rPr>
              <a:t>Luyện</a:t>
            </a:r>
            <a:r>
              <a:rPr lang="en-US" sz="2500" b="1" dirty="0">
                <a:solidFill>
                  <a:srgbClr val="FF0000"/>
                </a:solidFill>
              </a:rPr>
              <a:t> </a:t>
            </a:r>
            <a:r>
              <a:rPr lang="en-US" sz="2500" b="1" dirty="0" err="1">
                <a:solidFill>
                  <a:srgbClr val="FF0000"/>
                </a:solidFill>
              </a:rPr>
              <a:t>đọc</a:t>
            </a:r>
            <a:r>
              <a:rPr lang="en-US" sz="2500" b="1" dirty="0">
                <a:solidFill>
                  <a:srgbClr val="FF0000"/>
                </a:solidFill>
              </a:rPr>
              <a:t> </a:t>
            </a:r>
            <a:r>
              <a:rPr lang="en-US" sz="2500" b="1" dirty="0" err="1">
                <a:solidFill>
                  <a:srgbClr val="FF0000"/>
                </a:solidFill>
              </a:rPr>
              <a:t>từ</a:t>
            </a:r>
            <a:r>
              <a:rPr lang="en-US" sz="2500" b="1" dirty="0">
                <a:solidFill>
                  <a:srgbClr val="FF0000"/>
                </a:solidFill>
              </a:rPr>
              <a:t> </a:t>
            </a:r>
            <a:r>
              <a:rPr lang="en-US" sz="2500" b="1" dirty="0" err="1">
                <a:solidFill>
                  <a:srgbClr val="FF0000"/>
                </a:solidFill>
              </a:rPr>
              <a:t>khó</a:t>
            </a:r>
            <a:endParaRPr lang="en-US" sz="2500" b="1" dirty="0">
              <a:solidFill>
                <a:srgbClr val="FF0000"/>
              </a:solidFill>
            </a:endParaRP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1765" b="97941" l="10000" r="76765"/>
                    </a14:imgEffect>
                  </a14:imgLayer>
                </a14:imgProps>
              </a:ext>
            </a:extLst>
          </a:blip>
          <a:stretch>
            <a:fillRect/>
          </a:stretch>
        </p:blipFill>
        <p:spPr>
          <a:xfrm>
            <a:off x="6348109" y="1735074"/>
            <a:ext cx="3329360" cy="3314193"/>
          </a:xfrm>
          <a:prstGeom prst="rect">
            <a:avLst/>
          </a:prstGeom>
        </p:spPr>
      </p:pic>
      <p:grpSp>
        <p:nvGrpSpPr>
          <p:cNvPr id="17" name="Group 16">
            <a:extLst>
              <a:ext uri="{FF2B5EF4-FFF2-40B4-BE49-F238E27FC236}">
                <a16:creationId xmlns:a16="http://schemas.microsoft.com/office/drawing/2014/main" id="{1CCC4E70-5D83-4398-80AC-9BF12CBB16FA}"/>
              </a:ext>
            </a:extLst>
          </p:cNvPr>
          <p:cNvGrpSpPr/>
          <p:nvPr/>
        </p:nvGrpSpPr>
        <p:grpSpPr>
          <a:xfrm>
            <a:off x="1470002" y="2280304"/>
            <a:ext cx="2949195" cy="773723"/>
            <a:chOff x="6308591" y="1081302"/>
            <a:chExt cx="4535254" cy="1031631"/>
          </a:xfrm>
        </p:grpSpPr>
        <p:sp>
          <p:nvSpPr>
            <p:cNvPr id="18" name="Rectangle: Rounded Corners 11">
              <a:extLst>
                <a:ext uri="{FF2B5EF4-FFF2-40B4-BE49-F238E27FC236}">
                  <a16:creationId xmlns:a16="http://schemas.microsoft.com/office/drawing/2014/main" id="{B0464D05-D861-4E5A-A3B1-3EDB25A859DB}"/>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002060"/>
                  </a:solidFill>
                  <a:ea typeface="Arial-Rounded" panose="020B0500000000000000" pitchFamily="34" charset="0"/>
                  <a:cs typeface="Arial-Rounded" panose="020B0500000000000000" pitchFamily="34" charset="0"/>
                </a:rPr>
                <a:t>Trẩy</a:t>
              </a:r>
              <a:r>
                <a:rPr lang="en-US" sz="2700" b="1" dirty="0">
                  <a:solidFill>
                    <a:srgbClr val="002060"/>
                  </a:solidFill>
                  <a:ea typeface="Arial-Rounded" panose="020B0500000000000000" pitchFamily="34" charset="0"/>
                  <a:cs typeface="Arial-Rounded" panose="020B0500000000000000" pitchFamily="34" charset="0"/>
                </a:rPr>
                <a:t> </a:t>
              </a:r>
              <a:r>
                <a:rPr lang="en-US" sz="2700" b="1" dirty="0" err="1">
                  <a:solidFill>
                    <a:srgbClr val="002060"/>
                  </a:solidFill>
                  <a:ea typeface="Arial-Rounded" panose="020B0500000000000000" pitchFamily="34" charset="0"/>
                  <a:cs typeface="Arial-Rounded" panose="020B0500000000000000" pitchFamily="34" charset="0"/>
                </a:rPr>
                <a:t>quân</a:t>
              </a:r>
              <a:endParaRPr lang="en-US" sz="2700" b="1" dirty="0">
                <a:solidFill>
                  <a:srgbClr val="002060"/>
                </a:solidFill>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06F1DCF-4875-4993-ABF5-0CD1F17A36C4}"/>
                </a:ext>
              </a:extLst>
            </p:cNvPr>
            <p:cNvPicPr>
              <a:picLocks noChangeAspect="1"/>
            </p:cNvPicPr>
            <p:nvPr/>
          </p:nvPicPr>
          <p:blipFill>
            <a:blip r:embed="rId7"/>
            <a:stretch>
              <a:fillRect/>
            </a:stretch>
          </p:blipFill>
          <p:spPr>
            <a:xfrm>
              <a:off x="6308591" y="1081302"/>
              <a:ext cx="1031631" cy="1031631"/>
            </a:xfrm>
            <a:prstGeom prst="rect">
              <a:avLst/>
            </a:prstGeom>
          </p:spPr>
        </p:pic>
      </p:grpSp>
      <p:grpSp>
        <p:nvGrpSpPr>
          <p:cNvPr id="20" name="Group 19">
            <a:extLst>
              <a:ext uri="{FF2B5EF4-FFF2-40B4-BE49-F238E27FC236}">
                <a16:creationId xmlns:a16="http://schemas.microsoft.com/office/drawing/2014/main" id="{68C7F647-EE1A-48DA-A3C5-59EEA78744FE}"/>
              </a:ext>
            </a:extLst>
          </p:cNvPr>
          <p:cNvGrpSpPr/>
          <p:nvPr/>
        </p:nvGrpSpPr>
        <p:grpSpPr>
          <a:xfrm>
            <a:off x="1543668" y="3008606"/>
            <a:ext cx="2949195" cy="776940"/>
            <a:chOff x="6308591" y="2204685"/>
            <a:chExt cx="4535254" cy="1035920"/>
          </a:xfrm>
        </p:grpSpPr>
        <p:sp>
          <p:nvSpPr>
            <p:cNvPr id="21" name="Rectangle: Rounded Corners 14">
              <a:extLst>
                <a:ext uri="{FF2B5EF4-FFF2-40B4-BE49-F238E27FC236}">
                  <a16:creationId xmlns:a16="http://schemas.microsoft.com/office/drawing/2014/main" id="{ED36138F-D218-4369-B805-229C0A2AD6E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err="1">
                  <a:solidFill>
                    <a:srgbClr val="002060"/>
                  </a:solidFill>
                  <a:ea typeface="Arial-Rounded" panose="020B0500000000000000" pitchFamily="34" charset="0"/>
                  <a:cs typeface="Arial-Rounded" panose="020B0500000000000000" pitchFamily="34" charset="0"/>
                </a:rPr>
                <a:t>Rùng</a:t>
              </a:r>
              <a:r>
                <a:rPr lang="en-US" sz="2700" b="1" dirty="0">
                  <a:solidFill>
                    <a:srgbClr val="002060"/>
                  </a:solidFill>
                  <a:ea typeface="Arial-Rounded" panose="020B0500000000000000" pitchFamily="34" charset="0"/>
                  <a:cs typeface="Arial-Rounded" panose="020B0500000000000000" pitchFamily="34" charset="0"/>
                </a:rPr>
                <a:t> </a:t>
              </a:r>
              <a:r>
                <a:rPr lang="en-US" sz="2700" b="1" dirty="0" err="1">
                  <a:solidFill>
                    <a:srgbClr val="002060"/>
                  </a:solidFill>
                  <a:ea typeface="Arial-Rounded" panose="020B0500000000000000" pitchFamily="34" charset="0"/>
                  <a:cs typeface="Arial-Rounded" panose="020B0500000000000000" pitchFamily="34" charset="0"/>
                </a:rPr>
                <a:t>rùng</a:t>
              </a:r>
              <a:endParaRPr lang="en-US" sz="2700" b="1" dirty="0">
                <a:solidFill>
                  <a:srgbClr val="002060"/>
                </a:solidFill>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B08E88A1-24E1-459A-A398-D473892C381B}"/>
                </a:ext>
              </a:extLst>
            </p:cNvPr>
            <p:cNvPicPr>
              <a:picLocks noChangeAspect="1"/>
            </p:cNvPicPr>
            <p:nvPr/>
          </p:nvPicPr>
          <p:blipFill>
            <a:blip r:embed="rId8"/>
            <a:stretch>
              <a:fillRect/>
            </a:stretch>
          </p:blipFill>
          <p:spPr>
            <a:xfrm>
              <a:off x="6308591" y="2204685"/>
              <a:ext cx="1031631" cy="1031631"/>
            </a:xfrm>
            <a:prstGeom prst="rect">
              <a:avLst/>
            </a:prstGeom>
          </p:spPr>
        </p:pic>
      </p:grpSp>
      <p:cxnSp>
        <p:nvCxnSpPr>
          <p:cNvPr id="23" name="Straight Connector 22"/>
          <p:cNvCxnSpPr/>
          <p:nvPr/>
        </p:nvCxnSpPr>
        <p:spPr>
          <a:xfrm>
            <a:off x="409678" y="1047750"/>
            <a:ext cx="819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75952" y="1809750"/>
            <a:ext cx="6886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861277" y="3149238"/>
            <a:ext cx="5115839" cy="1279221"/>
            <a:chOff x="5370066" y="3425061"/>
            <a:chExt cx="6735306" cy="1584607"/>
          </a:xfrm>
        </p:grpSpPr>
        <p:sp>
          <p:nvSpPr>
            <p:cNvPr id="27" name="Rounded Rectangle 26"/>
            <p:cNvSpPr/>
            <p:nvPr/>
          </p:nvSpPr>
          <p:spPr>
            <a:xfrm>
              <a:off x="5370066" y="3425061"/>
              <a:ext cx="6735306" cy="1430935"/>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Box 28"/>
            <p:cNvSpPr txBox="1"/>
            <p:nvPr/>
          </p:nvSpPr>
          <p:spPr>
            <a:xfrm>
              <a:off x="5423784" y="3522787"/>
              <a:ext cx="6641431" cy="1486881"/>
            </a:xfrm>
            <a:prstGeom prst="rect">
              <a:avLst/>
            </a:prstGeom>
            <a:noFill/>
          </p:spPr>
          <p:txBody>
            <a:bodyPr wrap="square" rtlCol="0">
              <a:spAutoFit/>
            </a:bodyPr>
            <a:lstStyle/>
            <a:p>
              <a:r>
                <a:rPr lang="en-GB" sz="2100" b="1" dirty="0">
                  <a:solidFill>
                    <a:prstClr val="black"/>
                  </a:solidFill>
                  <a:ea typeface="Arial-Rounded" panose="020B0500000000000000" pitchFamily="34" charset="0"/>
                  <a:cs typeface="Arial-Rounded" panose="020B0500000000000000" pitchFamily="34" charset="0"/>
                </a:rPr>
                <a:t>   </a:t>
              </a:r>
              <a:r>
                <a:rPr lang="en-US" sz="2400" b="1" dirty="0" err="1"/>
                <a:t>Nhận</a:t>
              </a:r>
              <a:r>
                <a:rPr lang="en-US" sz="2400" b="1" dirty="0"/>
                <a:t> </a:t>
              </a:r>
              <a:r>
                <a:rPr lang="en-US" sz="2400" b="1" dirty="0" err="1"/>
                <a:t>được</a:t>
              </a:r>
              <a:r>
                <a:rPr lang="en-US" sz="2400" b="1" dirty="0"/>
                <a:t> tin </a:t>
              </a:r>
              <a:r>
                <a:rPr lang="en-US" sz="2400" b="1" dirty="0" err="1"/>
                <a:t>giữ</a:t>
              </a:r>
              <a:r>
                <a:rPr lang="en-US" sz="2400" b="1" dirty="0"/>
                <a:t>,</a:t>
              </a:r>
              <a:r>
                <a:rPr lang="en-US" sz="2400" b="1" dirty="0">
                  <a:solidFill>
                    <a:srgbClr val="FF0000"/>
                  </a:solidFill>
                </a:rPr>
                <a:t>/</a:t>
              </a:r>
              <a:r>
                <a:rPr lang="en-US" sz="2400" b="1" dirty="0"/>
                <a:t> </a:t>
              </a:r>
              <a:r>
                <a:rPr lang="en-US" sz="2400" b="1" dirty="0" err="1"/>
                <a:t>Hai</a:t>
              </a:r>
              <a:r>
                <a:rPr lang="en-US" sz="2400" b="1" dirty="0"/>
                <a:t> </a:t>
              </a:r>
              <a:r>
                <a:rPr lang="en-US" sz="2400" b="1" dirty="0" err="1"/>
                <a:t>Bà</a:t>
              </a:r>
              <a:r>
                <a:rPr lang="en-US" sz="2400" b="1" dirty="0"/>
                <a:t> </a:t>
              </a:r>
              <a:r>
                <a:rPr lang="en-US" sz="2400" b="1" dirty="0" err="1"/>
                <a:t>Trưng</a:t>
              </a:r>
              <a:r>
                <a:rPr lang="en-US" sz="2400" b="1" dirty="0"/>
                <a:t> </a:t>
              </a:r>
              <a:r>
                <a:rPr lang="en-US" sz="2400" b="1" dirty="0" err="1"/>
                <a:t>liền</a:t>
              </a:r>
              <a:r>
                <a:rPr lang="en-US" sz="2400" b="1" dirty="0"/>
                <a:t> </a:t>
              </a:r>
              <a:r>
                <a:rPr lang="en-US" sz="2400" b="1" dirty="0" err="1"/>
                <a:t>kéo</a:t>
              </a:r>
              <a:r>
                <a:rPr lang="en-US" sz="2400" b="1" dirty="0"/>
                <a:t> </a:t>
              </a:r>
              <a:r>
                <a:rPr lang="en-US" sz="2400" b="1" dirty="0" err="1"/>
                <a:t>quân</a:t>
              </a:r>
              <a:r>
                <a:rPr lang="en-US" sz="2400" b="1" dirty="0"/>
                <a:t> </a:t>
              </a:r>
              <a:r>
                <a:rPr lang="en-US" sz="2400" b="1" dirty="0" err="1"/>
                <a:t>về</a:t>
              </a:r>
              <a:r>
                <a:rPr lang="en-US" sz="2400" b="1" dirty="0"/>
                <a:t> </a:t>
              </a:r>
              <a:r>
                <a:rPr lang="en-US" sz="2400" b="1" dirty="0" err="1"/>
                <a:t>thành</a:t>
              </a:r>
              <a:r>
                <a:rPr lang="en-US" sz="2400" b="1" dirty="0"/>
                <a:t> </a:t>
              </a:r>
              <a:r>
                <a:rPr lang="en-US" sz="2400" b="1" dirty="0" err="1"/>
                <a:t>Luy</a:t>
              </a:r>
              <a:r>
                <a:rPr lang="en-US" sz="2400" b="1" dirty="0"/>
                <a:t> </a:t>
              </a:r>
              <a:r>
                <a:rPr lang="en-US" sz="2400" b="1" dirty="0" err="1"/>
                <a:t>Lâu</a:t>
              </a:r>
              <a:r>
                <a:rPr lang="en-US" sz="2400" b="1" dirty="0">
                  <a:solidFill>
                    <a:srgbClr val="FF0000"/>
                  </a:solidFill>
                </a:rPr>
                <a:t>/</a:t>
              </a:r>
              <a:r>
                <a:rPr lang="en-US" sz="2400" b="1" dirty="0"/>
                <a:t> </a:t>
              </a:r>
              <a:r>
                <a:rPr lang="en-US" sz="2400" b="1" dirty="0" err="1"/>
                <a:t>hỏi</a:t>
              </a:r>
              <a:r>
                <a:rPr lang="en-US" sz="2400" b="1" dirty="0"/>
                <a:t> </a:t>
              </a:r>
              <a:r>
                <a:rPr lang="en-US" sz="2400" b="1" dirty="0" err="1"/>
                <a:t>tội</a:t>
              </a:r>
              <a:r>
                <a:rPr lang="en-US" sz="2400" b="1" dirty="0"/>
                <a:t> </a:t>
              </a:r>
              <a:r>
                <a:rPr lang="en-US" sz="2400" b="1" dirty="0" err="1"/>
                <a:t>kẻ</a:t>
              </a:r>
              <a:r>
                <a:rPr lang="en-US" sz="2400" b="1" dirty="0"/>
                <a:t> </a:t>
              </a:r>
              <a:r>
                <a:rPr lang="en-US" sz="2400" b="1" dirty="0" err="1"/>
                <a:t>thù</a:t>
              </a:r>
              <a:r>
                <a:rPr lang="en-US" sz="2400" b="1" dirty="0">
                  <a:solidFill>
                    <a:srgbClr val="FF0000"/>
                  </a:solidFill>
                </a:rPr>
                <a:t>//.</a:t>
              </a:r>
            </a:p>
          </p:txBody>
        </p:sp>
      </p:grpSp>
      <p:sp>
        <p:nvSpPr>
          <p:cNvPr id="36" name="Rounded Rectangular Callout 35"/>
          <p:cNvSpPr/>
          <p:nvPr/>
        </p:nvSpPr>
        <p:spPr>
          <a:xfrm>
            <a:off x="4104144" y="2422275"/>
            <a:ext cx="2559019" cy="588120"/>
          </a:xfrm>
          <a:prstGeom prst="wedgeRoundRectCallout">
            <a:avLst>
              <a:gd name="adj1" fmla="val 59202"/>
              <a:gd name="adj2" fmla="val 4593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7137" tIns="28569" rIns="57137" bIns="28569" spcCol="0" rtlCol="0" anchor="ctr"/>
          <a:lstStyle/>
          <a:p>
            <a:pPr algn="ctr"/>
            <a:r>
              <a:rPr lang="en-US" sz="2100" b="1" dirty="0">
                <a:solidFill>
                  <a:srgbClr val="FF0000"/>
                </a:solidFill>
              </a:rPr>
              <a:t>Luyện </a:t>
            </a:r>
            <a:r>
              <a:rPr lang="en-US" sz="2100" b="1" dirty="0" err="1">
                <a:solidFill>
                  <a:srgbClr val="FF0000"/>
                </a:solidFill>
              </a:rPr>
              <a:t>ngắt</a:t>
            </a:r>
            <a:r>
              <a:rPr lang="en-US" sz="2100" b="1" dirty="0">
                <a:solidFill>
                  <a:srgbClr val="FF0000"/>
                </a:solidFill>
              </a:rPr>
              <a:t> </a:t>
            </a:r>
            <a:r>
              <a:rPr lang="en-US" sz="2100" b="1" dirty="0" err="1">
                <a:solidFill>
                  <a:srgbClr val="FF0000"/>
                </a:solidFill>
              </a:rPr>
              <a:t>nhịp</a:t>
            </a:r>
            <a:r>
              <a:rPr lang="en-US" sz="2100" b="1" dirty="0">
                <a:solidFill>
                  <a:srgbClr val="FF0000"/>
                </a:solidFill>
              </a:rPr>
              <a:t> </a:t>
            </a:r>
            <a:r>
              <a:rPr lang="en-US" sz="2100" b="1" dirty="0" err="1">
                <a:solidFill>
                  <a:srgbClr val="FF0000"/>
                </a:solidFill>
              </a:rPr>
              <a:t>câu</a:t>
            </a:r>
            <a:r>
              <a:rPr lang="en-US" sz="2100" b="1" dirty="0">
                <a:solidFill>
                  <a:srgbClr val="FF0000"/>
                </a:solidFill>
              </a:rPr>
              <a:t>.</a:t>
            </a:r>
          </a:p>
        </p:txBody>
      </p:sp>
      <p:sp>
        <p:nvSpPr>
          <p:cNvPr id="28" name="TextBox 27"/>
          <p:cNvSpPr txBox="1"/>
          <p:nvPr/>
        </p:nvSpPr>
        <p:spPr>
          <a:xfrm>
            <a:off x="2667000" y="133418"/>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spTree>
    <p:extLst>
      <p:ext uri="{BB962C8B-B14F-4D97-AF65-F5344CB8AC3E}">
        <p14:creationId xmlns:p14="http://schemas.microsoft.com/office/powerpoint/2010/main" val="177174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par>
                                <p:cTn id="58" presetID="16" presetClass="entr" presetSubtype="21"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4836" y="585354"/>
            <a:ext cx="8851441" cy="1912339"/>
          </a:xfrm>
          <a:prstGeom prst="rect">
            <a:avLst/>
          </a:prstGeom>
          <a:noFill/>
        </p:spPr>
        <p:txBody>
          <a:bodyPr wrap="square" lIns="65044" tIns="32522" rIns="65044" bIns="32522" rtlCol="0">
            <a:spAutoFit/>
          </a:bodyPr>
          <a:lstStyle/>
          <a:p>
            <a:r>
              <a:rPr lang="en-GB" sz="2100" dirty="0">
                <a:solidFill>
                  <a:prstClr val="black"/>
                </a:solidFill>
                <a:ea typeface="Arial-Rounded" panose="020B0500000000000000" pitchFamily="34" charset="0"/>
                <a:cs typeface="Arial-Rounded" panose="020B0500000000000000" pitchFamily="34" charset="0"/>
              </a:rPr>
              <a:t>    </a:t>
            </a:r>
            <a:r>
              <a:rPr lang="vi-VN" sz="2400" dirty="0">
                <a:solidFill>
                  <a:prstClr val="black"/>
                </a:solidFill>
              </a:rPr>
              <a:t>Thành trì quân giặc lần lượt sụp đổ dưới chân của đoàn quân khởi nghĩa. Tô Định ôm đầu chạy về nước. Đất nước ta sạch bóng quân thù. Hai Bà Trưng trở thành hai vị anh hùng chống ngoại xâm đầu tiên trong lịch sử nước nhà.</a:t>
            </a:r>
          </a:p>
          <a:p>
            <a:r>
              <a:rPr lang="en-GB" sz="2400" dirty="0">
                <a:solidFill>
                  <a:prstClr val="black"/>
                </a:solidFill>
              </a:rPr>
              <a:t>                                                  </a:t>
            </a:r>
            <a:endParaRPr lang="en-US" sz="2400" dirty="0">
              <a:solidFill>
                <a:srgbClr val="000000"/>
              </a:solidFill>
            </a:endParaRPr>
          </a:p>
        </p:txBody>
      </p:sp>
      <p:sp>
        <p:nvSpPr>
          <p:cNvPr id="38" name="Rounded Rectangle 37"/>
          <p:cNvSpPr/>
          <p:nvPr/>
        </p:nvSpPr>
        <p:spPr>
          <a:xfrm>
            <a:off x="446279" y="139878"/>
            <a:ext cx="2467422" cy="445477"/>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56969" tIns="28489" rIns="56969" bIns="28489" rtlCol="0" anchor="ctr"/>
          <a:lstStyle/>
          <a:p>
            <a:pPr algn="ctr"/>
            <a:r>
              <a:rPr lang="en-US" sz="2000" b="1" dirty="0">
                <a:solidFill>
                  <a:prstClr val="black"/>
                </a:solidFill>
              </a:rPr>
              <a:t>Luyện </a:t>
            </a:r>
            <a:r>
              <a:rPr lang="en-US" sz="2000" b="1" dirty="0" err="1">
                <a:solidFill>
                  <a:prstClr val="black"/>
                </a:solidFill>
              </a:rPr>
              <a:t>đọc</a:t>
            </a:r>
            <a:r>
              <a:rPr lang="en-US" sz="2000" b="1" dirty="0">
                <a:solidFill>
                  <a:prstClr val="black"/>
                </a:solidFill>
              </a:rPr>
              <a:t> </a:t>
            </a:r>
            <a:r>
              <a:rPr lang="en-US" sz="2000" b="1" dirty="0" err="1">
                <a:solidFill>
                  <a:prstClr val="black"/>
                </a:solidFill>
              </a:rPr>
              <a:t>đoạn</a:t>
            </a:r>
            <a:r>
              <a:rPr lang="en-US" sz="2000" b="1" dirty="0">
                <a:solidFill>
                  <a:prstClr val="black"/>
                </a:solidFill>
              </a:rPr>
              <a:t> 4</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8832" y="2190750"/>
            <a:ext cx="3736432" cy="2762639"/>
          </a:xfrm>
          <a:prstGeom prst="rect">
            <a:avLst/>
          </a:prstGeom>
        </p:spPr>
      </p:pic>
      <p:pic>
        <p:nvPicPr>
          <p:cNvPr id="2" name="Picture 1"/>
          <p:cNvPicPr>
            <a:picLocks noChangeAspect="1"/>
          </p:cNvPicPr>
          <p:nvPr/>
        </p:nvPicPr>
        <p:blipFill>
          <a:blip r:embed="rId4"/>
          <a:stretch>
            <a:fillRect/>
          </a:stretch>
        </p:blipFill>
        <p:spPr>
          <a:xfrm>
            <a:off x="2699840" y="228261"/>
            <a:ext cx="4261473" cy="445047"/>
          </a:xfrm>
          <a:prstGeom prst="rect">
            <a:avLst/>
          </a:prstGeom>
        </p:spPr>
      </p:pic>
    </p:spTree>
    <p:extLst>
      <p:ext uri="{BB962C8B-B14F-4D97-AF65-F5344CB8AC3E}">
        <p14:creationId xmlns:p14="http://schemas.microsoft.com/office/powerpoint/2010/main" val="298822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4 Happy cute kids ide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681" y="244359"/>
            <a:ext cx="6823989" cy="452389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61258"/>
          <a:stretch>
            <a:fillRect/>
          </a:stretch>
        </p:blipFill>
        <p:spPr>
          <a:xfrm>
            <a:off x="0" y="3681322"/>
            <a:ext cx="9144000" cy="1462178"/>
          </a:xfrm>
          <a:prstGeom prst="rect">
            <a:avLst/>
          </a:prstGeom>
        </p:spPr>
      </p:pic>
      <p:pic>
        <p:nvPicPr>
          <p:cNvPr id="5" name="图片 5"/>
          <p:cNvPicPr>
            <a:picLocks noChangeAspect="1"/>
          </p:cNvPicPr>
          <p:nvPr/>
        </p:nvPicPr>
        <p:blipFill rotWithShape="1">
          <a:blip r:embed="rId4">
            <a:extLst>
              <a:ext uri="{28A0092B-C50C-407E-A947-70E740481C1C}">
                <a14:useLocalDpi xmlns:a14="http://schemas.microsoft.com/office/drawing/2010/main" val="0"/>
              </a:ext>
            </a:extLst>
          </a:blip>
          <a:srcRect l="23420" t="85409"/>
          <a:stretch>
            <a:fillRect/>
          </a:stretch>
        </p:blipFill>
        <p:spPr>
          <a:xfrm>
            <a:off x="2141510" y="4393002"/>
            <a:ext cx="7002493" cy="750498"/>
          </a:xfrm>
          <a:prstGeom prst="rect">
            <a:avLst/>
          </a:prstGeom>
        </p:spPr>
      </p:pic>
      <p:pic>
        <p:nvPicPr>
          <p:cNvPr id="6"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357" t="3897" r="72099" b="65660"/>
          <a:stretch>
            <a:fillRect/>
          </a:stretch>
        </p:blipFill>
        <p:spPr>
          <a:xfrm>
            <a:off x="228602" y="283480"/>
            <a:ext cx="1636163" cy="1141535"/>
          </a:xfrm>
          <a:prstGeom prst="rect">
            <a:avLst/>
          </a:prstGeom>
        </p:spPr>
      </p:pic>
      <p:pic>
        <p:nvPicPr>
          <p:cNvPr id="7" name="图片 7"/>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a:fillRect/>
          </a:stretch>
        </p:blipFill>
        <p:spPr>
          <a:xfrm>
            <a:off x="6861849" y="-140809"/>
            <a:ext cx="2244293" cy="1565822"/>
          </a:xfrm>
          <a:prstGeom prst="rect">
            <a:avLst/>
          </a:prstGeom>
        </p:spPr>
      </p:pic>
      <p:sp>
        <p:nvSpPr>
          <p:cNvPr id="9" name="TextBox 8"/>
          <p:cNvSpPr txBox="1"/>
          <p:nvPr/>
        </p:nvSpPr>
        <p:spPr>
          <a:xfrm>
            <a:off x="2706075" y="2038352"/>
            <a:ext cx="3505200" cy="1754322"/>
          </a:xfrm>
          <a:prstGeom prst="rect">
            <a:avLst/>
          </a:prstGeom>
          <a:noFill/>
        </p:spPr>
        <p:txBody>
          <a:bodyPr wrap="square" lIns="91436" tIns="45718" rIns="91436" bIns="45718" rtlCol="0">
            <a:spAutoFit/>
          </a:bodyPr>
          <a:lstStyle/>
          <a:p>
            <a:pPr algn="ctr"/>
            <a:r>
              <a:rPr lang="en-US" sz="3600" dirty="0">
                <a:ln>
                  <a:solidFill>
                    <a:srgbClr val="00B0F0"/>
                  </a:solidFill>
                </a:ln>
                <a:solidFill>
                  <a:srgbClr val="FF0000"/>
                </a:solidFill>
                <a:latin typeface="Coiny" panose="02000903060500060000" pitchFamily="2" charset="0"/>
                <a:ea typeface="Arial-Rounded" panose="020B0500000000000000" pitchFamily="34" charset="0"/>
                <a:cs typeface="Arial-Rounded" panose="020B0500000000000000" pitchFamily="34" charset="0"/>
              </a:rPr>
              <a:t>LUYỆN ĐỌC TRONG NHÓM</a:t>
            </a:r>
          </a:p>
        </p:txBody>
      </p:sp>
    </p:spTree>
    <p:extLst>
      <p:ext uri="{BB962C8B-B14F-4D97-AF65-F5344CB8AC3E}">
        <p14:creationId xmlns:p14="http://schemas.microsoft.com/office/powerpoint/2010/main" val="4224741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C2A690-39B5-40C6-8C0F-172B3AAFAF47}"/>
              </a:ext>
            </a:extLst>
          </p:cNvPr>
          <p:cNvGrpSpPr/>
          <p:nvPr/>
        </p:nvGrpSpPr>
        <p:grpSpPr>
          <a:xfrm>
            <a:off x="833605" y="620647"/>
            <a:ext cx="3721002" cy="2030393"/>
            <a:chOff x="3075431" y="1124622"/>
            <a:chExt cx="4325245" cy="2707191"/>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endPar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426233" algn="just">
                <a:lnSpc>
                  <a:spcPct val="120000"/>
                </a:lnSpc>
                <a:buClr>
                  <a:srgbClr val="000000"/>
                </a:buClr>
                <a:defRPr/>
              </a:pP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26233" algn="just">
                <a:lnSpc>
                  <a:spcPct val="120000"/>
                </a:lnSpc>
                <a:buClr>
                  <a:srgbClr val="000000"/>
                </a:buClr>
                <a:defRPr/>
              </a:pP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426233" algn="just">
                <a:lnSpc>
                  <a:spcPct val="120000"/>
                </a:lnSpc>
                <a:buClr>
                  <a:srgbClr val="000000"/>
                </a:buClr>
                <a:defRPr/>
              </a:pP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206137" y="1124622"/>
              <a:ext cx="225151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Yêu</a:t>
              </a:r>
              <a:r>
                <a:rPr lang="en-US" sz="3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3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Cầu</a:t>
              </a:r>
              <a:endParaRPr lang="en-US" sz="3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3796963" y="2493653"/>
            <a:ext cx="4306355" cy="1915413"/>
            <a:chOff x="5189220" y="3695990"/>
            <a:chExt cx="5460377" cy="2553884"/>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5189220" y="3695990"/>
              <a:ext cx="5445754" cy="2553884"/>
              <a:chOff x="3323320" y="1134041"/>
              <a:chExt cx="5445754" cy="2553884"/>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1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276236" y="1134041"/>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Tiêu</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chí</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đánh</a:t>
                </a:r>
                <a:r>
                  <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 </a:t>
                </a:r>
                <a:r>
                  <a:rPr lang="en-US" sz="24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rPr>
                  <a:t>giá</a:t>
                </a:r>
                <a:endParaRPr lang="en-US" sz="24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oiny" panose="02000903060500060000" pitchFamily="2"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4"/>
            <a:stretch>
              <a:fillRect/>
            </a:stretch>
          </p:blipFill>
          <p:spPr>
            <a:xfrm>
              <a:off x="7631950" y="47001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5"/>
            <a:stretch>
              <a:fillRect/>
            </a:stretch>
          </p:blipFill>
          <p:spPr>
            <a:xfrm>
              <a:off x="7161001" y="4690660"/>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6"/>
            <a:stretch>
              <a:fillRect/>
            </a:stretch>
          </p:blipFill>
          <p:spPr>
            <a:xfrm>
              <a:off x="8150524" y="4690660"/>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4"/>
            <a:stretch>
              <a:fillRect/>
            </a:stretch>
          </p:blipFill>
          <p:spPr>
            <a:xfrm>
              <a:off x="7730313" y="5170587"/>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5"/>
            <a:stretch>
              <a:fillRect/>
            </a:stretch>
          </p:blipFill>
          <p:spPr>
            <a:xfrm>
              <a:off x="7215007" y="5170587"/>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4"/>
            <a:stretch>
              <a:fillRect/>
            </a:stretch>
          </p:blipFill>
          <p:spPr>
            <a:xfrm>
              <a:off x="9740062" y="5622721"/>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5"/>
            <a:stretch>
              <a:fillRect/>
            </a:stretch>
          </p:blipFill>
          <p:spPr>
            <a:xfrm>
              <a:off x="9318138" y="5641771"/>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6"/>
            <a:stretch>
              <a:fillRect/>
            </a:stretch>
          </p:blipFill>
          <p:spPr>
            <a:xfrm>
              <a:off x="10179634" y="5622721"/>
              <a:ext cx="469963" cy="469963"/>
            </a:xfrm>
            <a:prstGeom prst="rect">
              <a:avLst/>
            </a:prstGeom>
          </p:spPr>
        </p:pic>
      </p:grpSp>
      <p:pic>
        <p:nvPicPr>
          <p:cNvPr id="31" name="Picture 30"/>
          <p:cNvPicPr>
            <a:picLocks noChangeAspect="1"/>
          </p:cNvPicPr>
          <p:nvPr/>
        </p:nvPicPr>
        <p:blipFill>
          <a:blip r:embed="rId7" cstate="print">
            <a:extLst>
              <a:ext uri="{BEBA8EAE-BF5A-486C-A8C5-ECC9F3942E4B}">
                <a14:imgProps xmlns:a14="http://schemas.microsoft.com/office/drawing/2010/main">
                  <a14:imgLayer r:embed="rId8">
                    <a14:imgEffect>
                      <a14:backgroundRemoval t="2995" b="90885" l="0" r="100000">
                        <a14:foregroundMark x1="90039" y1="57161" x2="92285" y2="63281"/>
                        <a14:foregroundMark x1="79492" y1="48177" x2="84375" y2="47005"/>
                        <a14:foregroundMark x1="85156" y1="68099" x2="84473" y2="83594"/>
                        <a14:foregroundMark x1="84180" y1="83333" x2="84180" y2="83333"/>
                        <a14:foregroundMark x1="72461" y1="78646" x2="78125" y2="78646"/>
                        <a14:foregroundMark x1="88184" y1="65495" x2="88379" y2="69661"/>
                        <a14:foregroundMark x1="32129" y1="72656" x2="32715" y2="74740"/>
                        <a14:foregroundMark x1="38086" y1="72656" x2="38086" y2="73828"/>
                        <a14:foregroundMark x1="37305" y1="73438" x2="37305" y2="76823"/>
                      </a14:backgroundRemoval>
                    </a14:imgEffect>
                  </a14:imgLayer>
                </a14:imgProps>
              </a:ext>
              <a:ext uri="{28A0092B-C50C-407E-A947-70E740481C1C}">
                <a14:useLocalDpi xmlns:a14="http://schemas.microsoft.com/office/drawing/2010/main" val="0"/>
              </a:ext>
            </a:extLst>
          </a:blip>
          <a:stretch>
            <a:fillRect/>
          </a:stretch>
        </p:blipFill>
        <p:spPr>
          <a:xfrm>
            <a:off x="-12479" y="2465078"/>
            <a:ext cx="4076683" cy="2730277"/>
          </a:xfrm>
          <a:prstGeom prst="rect">
            <a:avLst/>
          </a:prstGeom>
        </p:spPr>
      </p:pic>
      <p:grpSp>
        <p:nvGrpSpPr>
          <p:cNvPr id="32" name="Group 31"/>
          <p:cNvGrpSpPr/>
          <p:nvPr/>
        </p:nvGrpSpPr>
        <p:grpSpPr>
          <a:xfrm>
            <a:off x="4482846" y="-27705"/>
            <a:ext cx="4661154" cy="2338553"/>
            <a:chOff x="2880360" y="-647755"/>
            <a:chExt cx="8434474" cy="3860800"/>
          </a:xfrm>
        </p:grpSpPr>
        <p:pic>
          <p:nvPicPr>
            <p:cNvPr id="35" name="图片 6">
              <a:extLst>
                <a:ext uri="{FF2B5EF4-FFF2-40B4-BE49-F238E27FC236}">
                  <a16:creationId xmlns:a16="http://schemas.microsoft.com/office/drawing/2014/main" id="{5C09F252-F7DB-494D-A868-3AA96ACEFAB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80360" y="-647755"/>
              <a:ext cx="8434474" cy="3860800"/>
            </a:xfrm>
            <a:prstGeom prst="rect">
              <a:avLst/>
            </a:prstGeom>
          </p:spPr>
        </p:pic>
        <p:pic>
          <p:nvPicPr>
            <p:cNvPr id="36" name="Picture 35"/>
            <p:cNvPicPr>
              <a:picLocks noChangeAspect="1"/>
            </p:cNvPicPr>
            <p:nvPr/>
          </p:nvPicPr>
          <p:blipFill>
            <a:blip r:embed="rId10"/>
            <a:stretch>
              <a:fillRect/>
            </a:stretch>
          </p:blipFill>
          <p:spPr>
            <a:xfrm>
              <a:off x="3506742" y="749673"/>
              <a:ext cx="7181710" cy="2438611"/>
            </a:xfrm>
            <a:prstGeom prst="rect">
              <a:avLst/>
            </a:prstGeom>
          </p:spPr>
        </p:pic>
      </p:grpSp>
    </p:spTree>
    <p:extLst>
      <p:ext uri="{BB962C8B-B14F-4D97-AF65-F5344CB8AC3E}">
        <p14:creationId xmlns:p14="http://schemas.microsoft.com/office/powerpoint/2010/main" val="403521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EEC0D92-0545-4C86-94C4-C7DE750C26E7}"/>
              </a:ext>
            </a:extLst>
          </p:cNvPr>
          <p:cNvPicPr>
            <a:picLocks noChangeAspect="1"/>
          </p:cNvPicPr>
          <p:nvPr/>
        </p:nvPicPr>
        <p:blipFill rotWithShape="1">
          <a:blip r:embed="rId3">
            <a:extLst>
              <a:ext uri="{28A0092B-C50C-407E-A947-70E740481C1C}">
                <a14:useLocalDpi xmlns:a14="http://schemas.microsoft.com/office/drawing/2010/main" val="0"/>
              </a:ext>
            </a:extLst>
          </a:blip>
          <a:srcRect l="14851" r="44444"/>
          <a:stretch/>
        </p:blipFill>
        <p:spPr>
          <a:xfrm>
            <a:off x="2878504" y="0"/>
            <a:ext cx="6265496" cy="4810125"/>
          </a:xfrm>
          <a:prstGeom prst="rect">
            <a:avLst/>
          </a:prstGeom>
        </p:spPr>
      </p:pic>
      <p:pic>
        <p:nvPicPr>
          <p:cNvPr id="7" name="图片 6">
            <a:extLst>
              <a:ext uri="{FF2B5EF4-FFF2-40B4-BE49-F238E27FC236}">
                <a16:creationId xmlns:a16="http://schemas.microsoft.com/office/drawing/2014/main" id="{224E3212-7FAE-4F24-994C-43384F931D9D}"/>
              </a:ext>
            </a:extLst>
          </p:cNvPr>
          <p:cNvPicPr>
            <a:picLocks noChangeAspect="1"/>
          </p:cNvPicPr>
          <p:nvPr/>
        </p:nvPicPr>
        <p:blipFill rotWithShape="1">
          <a:blip r:embed="rId4">
            <a:extLst>
              <a:ext uri="{28A0092B-C50C-407E-A947-70E740481C1C}">
                <a14:useLocalDpi xmlns:a14="http://schemas.microsoft.com/office/drawing/2010/main" val="0"/>
              </a:ext>
            </a:extLst>
          </a:blip>
          <a:srcRect l="22021" t="29350" r="53269"/>
          <a:stretch/>
        </p:blipFill>
        <p:spPr>
          <a:xfrm>
            <a:off x="-367819" y="386715"/>
            <a:ext cx="5170382" cy="4619625"/>
          </a:xfrm>
          <a:prstGeom prst="rect">
            <a:avLst/>
          </a:prstGeom>
        </p:spPr>
      </p:pic>
      <p:sp>
        <p:nvSpPr>
          <p:cNvPr id="2" name="TextBox 1"/>
          <p:cNvSpPr txBox="1"/>
          <p:nvPr/>
        </p:nvSpPr>
        <p:spPr>
          <a:xfrm>
            <a:off x="5044469" y="819150"/>
            <a:ext cx="3857624" cy="2550696"/>
          </a:xfrm>
          <a:prstGeom prst="rect">
            <a:avLst/>
          </a:prstGeom>
          <a:noFill/>
        </p:spPr>
        <p:txBody>
          <a:bodyPr wrap="square" lIns="57148" tIns="28574" rIns="57148" bIns="28574" rtlCol="0">
            <a:spAutoFit/>
          </a:bodyPr>
          <a:lstStyle/>
          <a:p>
            <a:pPr algn="ctr"/>
            <a:r>
              <a:rPr lang="en-US" sz="5400" dirty="0">
                <a:ln>
                  <a:solidFill>
                    <a:srgbClr val="FFFF00"/>
                  </a:solidFill>
                </a:ln>
                <a:solidFill>
                  <a:schemeClr val="accent6"/>
                </a:solidFill>
                <a:effectLst>
                  <a:outerShdw blurRad="38100" dist="38100" dir="2700000" algn="tl">
                    <a:srgbClr val="000000">
                      <a:alpha val="43137"/>
                    </a:srgbClr>
                  </a:outerShdw>
                </a:effectLst>
                <a:latin typeface="Coiny" panose="02000903060500060000" pitchFamily="2" charset="0"/>
                <a:ea typeface="Arial-Rounded" pitchFamily="34" charset="0"/>
                <a:cs typeface="Arial-Rounded" pitchFamily="34" charset="0"/>
              </a:rPr>
              <a:t>THI ĐỌC TRƯỚC LỚP</a:t>
            </a:r>
          </a:p>
        </p:txBody>
      </p:sp>
    </p:spTree>
    <p:extLst>
      <p:ext uri="{BB962C8B-B14F-4D97-AF65-F5344CB8AC3E}">
        <p14:creationId xmlns:p14="http://schemas.microsoft.com/office/powerpoint/2010/main" val="22048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AF7B69-7F73-4EBB-A739-6D0D72B1C51E}"/>
              </a:ext>
            </a:extLst>
          </p:cNvPr>
          <p:cNvPicPr>
            <a:picLocks noChangeAspect="1"/>
          </p:cNvPicPr>
          <p:nvPr/>
        </p:nvPicPr>
        <p:blipFill>
          <a:blip r:embed="rId2"/>
          <a:stretch>
            <a:fillRect/>
          </a:stretch>
        </p:blipFill>
        <p:spPr>
          <a:xfrm>
            <a:off x="228600" y="323850"/>
            <a:ext cx="7910122" cy="4495800"/>
          </a:xfrm>
          <a:prstGeom prst="rect">
            <a:avLst/>
          </a:prstGeom>
        </p:spPr>
      </p:pic>
    </p:spTree>
    <p:extLst>
      <p:ext uri="{BB962C8B-B14F-4D97-AF65-F5344CB8AC3E}">
        <p14:creationId xmlns:p14="http://schemas.microsoft.com/office/powerpoint/2010/main" val="3882110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601082" y="176369"/>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sp>
        <p:nvSpPr>
          <p:cNvPr id="15" name="TextBox 14"/>
          <p:cNvSpPr txBox="1"/>
          <p:nvPr/>
        </p:nvSpPr>
        <p:spPr>
          <a:xfrm>
            <a:off x="294951" y="648614"/>
            <a:ext cx="8722519" cy="817502"/>
          </a:xfrm>
          <a:prstGeom prst="rect">
            <a:avLst/>
          </a:prstGeom>
          <a:noFill/>
        </p:spPr>
        <p:txBody>
          <a:bodyPr wrap="square" lIns="78074" tIns="39038" rIns="78074" bIns="39038" rtlCol="0">
            <a:spAutoFit/>
          </a:bodyPr>
          <a:lstStyle/>
          <a:p>
            <a:pPr indent="342900" algn="ctr" eaLnBrk="0" fontAlgn="base" hangingPunct="0">
              <a:spcBef>
                <a:spcPct val="0"/>
              </a:spcBef>
              <a:spcAft>
                <a:spcPct val="0"/>
              </a:spcAft>
            </a:pPr>
            <a:r>
              <a:rPr lang="en-GB" sz="2100" dirty="0">
                <a:solidFill>
                  <a:prstClr val="black"/>
                </a:solidFill>
              </a:rPr>
              <a:t> </a:t>
            </a:r>
            <a:br>
              <a:rPr lang="en-US" dirty="0">
                <a:solidFill>
                  <a:srgbClr val="313131"/>
                </a:solidFill>
                <a:latin typeface="Open Sans"/>
              </a:rPr>
            </a:br>
            <a:endParaRPr lang="en-US" sz="2700" dirty="0">
              <a:solidFill>
                <a:prstClr val="black"/>
              </a:solidFill>
              <a:latin typeface="Arial" panose="020B0604020202020204" pitchFamily="34" charset="0"/>
            </a:endParaRPr>
          </a:p>
        </p:txBody>
      </p:sp>
      <p:sp>
        <p:nvSpPr>
          <p:cNvPr id="16" name="Rounded Rectangle 15"/>
          <p:cNvSpPr/>
          <p:nvPr/>
        </p:nvSpPr>
        <p:spPr>
          <a:xfrm>
            <a:off x="275574" y="101859"/>
            <a:ext cx="168625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a:defRPr/>
            </a:pPr>
            <a:r>
              <a:rPr lang="en-US" b="1" kern="0" dirty="0" err="1">
                <a:solidFill>
                  <a:srgbClr val="FF0000"/>
                </a:solidFill>
                <a:latin typeface="SVN-Salty Sans" panose="02000000000000000000" pitchFamily="50" charset="0"/>
                <a:ea typeface="Arial-Rounded" pitchFamily="34" charset="0"/>
                <a:cs typeface="Arial-Rounded" pitchFamily="34" charset="0"/>
              </a:rPr>
              <a:t>ĐỌC</a:t>
            </a:r>
            <a:r>
              <a:rPr lang="en-US" b="1" kern="0" dirty="0">
                <a:solidFill>
                  <a:srgbClr val="FF0000"/>
                </a:solidFill>
                <a:latin typeface="SVN-Salty Sans" panose="02000000000000000000" pitchFamily="50" charset="0"/>
                <a:ea typeface="Arial-Rounded" pitchFamily="34" charset="0"/>
                <a:cs typeface="Arial-Rounded" pitchFamily="34" charset="0"/>
              </a:rPr>
              <a:t> </a:t>
            </a:r>
            <a:r>
              <a:rPr lang="en-US" b="1" kern="0" dirty="0" err="1">
                <a:solidFill>
                  <a:srgbClr val="FF0000"/>
                </a:solidFill>
                <a:latin typeface="SVN-Salty Sans" panose="02000000000000000000" pitchFamily="50" charset="0"/>
                <a:ea typeface="Arial-Rounded" pitchFamily="34" charset="0"/>
                <a:cs typeface="Arial-Rounded" pitchFamily="34" charset="0"/>
              </a:rPr>
              <a:t>TOÀN</a:t>
            </a:r>
            <a:r>
              <a:rPr lang="en-US" b="1" kern="0" dirty="0">
                <a:solidFill>
                  <a:srgbClr val="FF0000"/>
                </a:solidFill>
                <a:latin typeface="SVN-Salty Sans" panose="02000000000000000000" pitchFamily="50" charset="0"/>
                <a:ea typeface="Arial-Rounded" pitchFamily="34" charset="0"/>
                <a:cs typeface="Arial-Rounded" pitchFamily="34" charset="0"/>
              </a:rPr>
              <a:t> BÀI</a:t>
            </a:r>
          </a:p>
        </p:txBody>
      </p:sp>
      <p:sp>
        <p:nvSpPr>
          <p:cNvPr id="2" name="Rectangle 1"/>
          <p:cNvSpPr>
            <a:spLocks noChangeArrowheads="1"/>
          </p:cNvSpPr>
          <p:nvPr/>
        </p:nvSpPr>
        <p:spPr bwMode="auto">
          <a:xfrm>
            <a:off x="8382704" y="1274249"/>
            <a:ext cx="4847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42900" algn="ctr"/>
            <a:endParaRPr lang="en-US" sz="1350" dirty="0">
              <a:solidFill>
                <a:prstClr val="black"/>
              </a:solidFill>
            </a:endParaRPr>
          </a:p>
        </p:txBody>
      </p:sp>
      <p:sp>
        <p:nvSpPr>
          <p:cNvPr id="3" name="TextBox 2"/>
          <p:cNvSpPr txBox="1"/>
          <p:nvPr/>
        </p:nvSpPr>
        <p:spPr>
          <a:xfrm>
            <a:off x="282719" y="432062"/>
            <a:ext cx="8696650" cy="4524315"/>
          </a:xfrm>
          <a:prstGeom prst="rect">
            <a:avLst/>
          </a:prstGeom>
          <a:noFill/>
        </p:spPr>
        <p:txBody>
          <a:bodyPr wrap="square" rtlCol="0">
            <a:spAutoFit/>
          </a:bodyPr>
          <a:lstStyle/>
          <a:p>
            <a:pPr indent="171450" eaLnBrk="0" fontAlgn="base" hangingPunct="0">
              <a:spcBef>
                <a:spcPct val="0"/>
              </a:spcBef>
              <a:spcAft>
                <a:spcPct val="0"/>
              </a:spcAft>
            </a:pPr>
            <a:r>
              <a:rPr lang="en-US" sz="1600" dirty="0">
                <a:solidFill>
                  <a:srgbClr val="000000"/>
                </a:solidFill>
              </a:rPr>
              <a:t> </a:t>
            </a:r>
            <a:r>
              <a:rPr lang="en-US" sz="1600" dirty="0" err="1">
                <a:solidFill>
                  <a:srgbClr val="000000"/>
                </a:solidFill>
              </a:rPr>
              <a:t>Thuở</a:t>
            </a:r>
            <a:r>
              <a:rPr lang="en-US" sz="1600" dirty="0">
                <a:solidFill>
                  <a:srgbClr val="000000"/>
                </a:solidFill>
              </a:rPr>
              <a:t> </a:t>
            </a:r>
            <a:r>
              <a:rPr lang="en-US" sz="1600" dirty="0" err="1">
                <a:solidFill>
                  <a:srgbClr val="000000"/>
                </a:solidFill>
              </a:rPr>
              <a:t>xưa</a:t>
            </a:r>
            <a:r>
              <a:rPr lang="en-US" sz="1600" dirty="0">
                <a:solidFill>
                  <a:srgbClr val="000000"/>
                </a:solidFill>
              </a:rPr>
              <a:t>, </a:t>
            </a:r>
            <a:r>
              <a:rPr lang="en-US" sz="1600" dirty="0" err="1">
                <a:solidFill>
                  <a:srgbClr val="000000"/>
                </a:solidFill>
              </a:rPr>
              <a:t>nước</a:t>
            </a:r>
            <a:r>
              <a:rPr lang="en-US" sz="1600" dirty="0">
                <a:solidFill>
                  <a:srgbClr val="000000"/>
                </a:solidFill>
              </a:rPr>
              <a:t> ta </a:t>
            </a:r>
            <a:r>
              <a:rPr lang="en-US" sz="1600" dirty="0" err="1">
                <a:solidFill>
                  <a:srgbClr val="000000"/>
                </a:solidFill>
              </a:rPr>
              <a:t>bị</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ngoại</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đô</a:t>
            </a:r>
            <a:r>
              <a:rPr lang="en-US" sz="1600" dirty="0">
                <a:solidFill>
                  <a:srgbClr val="000000"/>
                </a:solidFill>
              </a:rPr>
              <a:t> </a:t>
            </a:r>
            <a:r>
              <a:rPr lang="en-US" sz="1600" dirty="0" err="1">
                <a:solidFill>
                  <a:srgbClr val="000000"/>
                </a:solidFill>
              </a:rPr>
              <a:t>hộ</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thẳng</a:t>
            </a:r>
            <a:r>
              <a:rPr lang="en-US" sz="1600" dirty="0">
                <a:solidFill>
                  <a:srgbClr val="000000"/>
                </a:solidFill>
              </a:rPr>
              <a:t> </a:t>
            </a:r>
            <a:r>
              <a:rPr lang="en-US" sz="1600" dirty="0" err="1">
                <a:solidFill>
                  <a:srgbClr val="000000"/>
                </a:solidFill>
              </a:rPr>
              <a:t>tay</a:t>
            </a:r>
            <a:r>
              <a:rPr lang="en-US" sz="1600" dirty="0">
                <a:solidFill>
                  <a:srgbClr val="000000"/>
                </a:solidFill>
              </a:rPr>
              <a:t> </a:t>
            </a:r>
            <a:r>
              <a:rPr lang="en-US" sz="1600" dirty="0" err="1">
                <a:solidFill>
                  <a:srgbClr val="000000"/>
                </a:solidFill>
              </a:rPr>
              <a:t>chém</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lành</a:t>
            </a:r>
            <a:r>
              <a:rPr lang="en-US" sz="1600" dirty="0">
                <a:solidFill>
                  <a:srgbClr val="000000"/>
                </a:solidFill>
              </a:rPr>
              <a:t>, </a:t>
            </a:r>
            <a:r>
              <a:rPr lang="en-US" sz="1600" dirty="0" err="1">
                <a:solidFill>
                  <a:srgbClr val="000000"/>
                </a:solidFill>
              </a:rPr>
              <a:t>cướp</a:t>
            </a:r>
            <a:r>
              <a:rPr lang="en-US" sz="1600" dirty="0">
                <a:solidFill>
                  <a:srgbClr val="000000"/>
                </a:solidFill>
              </a:rPr>
              <a:t> </a:t>
            </a:r>
            <a:r>
              <a:rPr lang="en-US" sz="1600" dirty="0" err="1">
                <a:solidFill>
                  <a:srgbClr val="000000"/>
                </a:solidFill>
              </a:rPr>
              <a:t>hết</a:t>
            </a:r>
            <a:r>
              <a:rPr lang="en-US" sz="1600" dirty="0">
                <a:solidFill>
                  <a:srgbClr val="000000"/>
                </a:solidFill>
              </a:rPr>
              <a:t> </a:t>
            </a:r>
            <a:r>
              <a:rPr lang="en-US" sz="1600" dirty="0" err="1">
                <a:solidFill>
                  <a:srgbClr val="000000"/>
                </a:solidFill>
              </a:rPr>
              <a:t>ruộng</a:t>
            </a:r>
            <a:r>
              <a:rPr lang="en-US" sz="1600" dirty="0">
                <a:solidFill>
                  <a:srgbClr val="000000"/>
                </a:solidFill>
              </a:rPr>
              <a:t> </a:t>
            </a:r>
            <a:r>
              <a:rPr lang="en-US" sz="1600" dirty="0" err="1">
                <a:solidFill>
                  <a:srgbClr val="000000"/>
                </a:solidFill>
              </a:rPr>
              <a:t>nương</a:t>
            </a:r>
            <a:r>
              <a:rPr lang="en-US" sz="1600" dirty="0">
                <a:solidFill>
                  <a:srgbClr val="000000"/>
                </a:solidFill>
              </a:rPr>
              <a:t> </a:t>
            </a:r>
            <a:r>
              <a:rPr lang="en-US" sz="1600" dirty="0" err="1">
                <a:solidFill>
                  <a:srgbClr val="000000"/>
                </a:solidFill>
              </a:rPr>
              <a:t>màu</a:t>
            </a:r>
            <a:r>
              <a:rPr lang="en-US" sz="1600" dirty="0">
                <a:solidFill>
                  <a:srgbClr val="000000"/>
                </a:solidFill>
              </a:rPr>
              <a:t> </a:t>
            </a:r>
            <a:r>
              <a:rPr lang="en-US" sz="1600" dirty="0" err="1">
                <a:solidFill>
                  <a:srgbClr val="000000"/>
                </a:solidFill>
              </a:rPr>
              <a:t>mỡ</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bắt</a:t>
            </a:r>
            <a:r>
              <a:rPr lang="en-US" sz="1600" dirty="0">
                <a:solidFill>
                  <a:srgbClr val="000000"/>
                </a:solidFill>
              </a:rPr>
              <a:t> </a:t>
            </a:r>
            <a:r>
              <a:rPr lang="en-US" sz="1600" dirty="0" err="1">
                <a:solidFill>
                  <a:srgbClr val="000000"/>
                </a:solidFill>
              </a:rPr>
              <a:t>dân</a:t>
            </a:r>
            <a:r>
              <a:rPr lang="en-US" sz="1600" dirty="0">
                <a:solidFill>
                  <a:srgbClr val="000000"/>
                </a:solidFill>
              </a:rPr>
              <a:t> ta </a:t>
            </a:r>
            <a:r>
              <a:rPr lang="en-US" sz="1600" dirty="0" err="1">
                <a:solidFill>
                  <a:srgbClr val="000000"/>
                </a:solidFill>
              </a:rPr>
              <a:t>lên</a:t>
            </a:r>
            <a:r>
              <a:rPr lang="en-US" sz="1600" dirty="0">
                <a:solidFill>
                  <a:srgbClr val="000000"/>
                </a:solidFill>
              </a:rPr>
              <a:t> </a:t>
            </a:r>
            <a:r>
              <a:rPr lang="en-US" sz="1600" dirty="0" err="1">
                <a:solidFill>
                  <a:srgbClr val="000000"/>
                </a:solidFill>
              </a:rPr>
              <a:t>rừng</a:t>
            </a:r>
            <a:r>
              <a:rPr lang="en-US" sz="1600" dirty="0">
                <a:solidFill>
                  <a:srgbClr val="000000"/>
                </a:solidFill>
              </a:rPr>
              <a:t> </a:t>
            </a:r>
            <a:r>
              <a:rPr lang="en-US" sz="1600" dirty="0" err="1">
                <a:solidFill>
                  <a:srgbClr val="000000"/>
                </a:solidFill>
              </a:rPr>
              <a:t>săn</a:t>
            </a:r>
            <a:r>
              <a:rPr lang="en-US" sz="1600" dirty="0">
                <a:solidFill>
                  <a:srgbClr val="000000"/>
                </a:solidFill>
              </a:rPr>
              <a:t> </a:t>
            </a:r>
            <a:r>
              <a:rPr lang="en-US" sz="1600" dirty="0" err="1">
                <a:solidFill>
                  <a:srgbClr val="000000"/>
                </a:solidFill>
              </a:rPr>
              <a:t>thú</a:t>
            </a:r>
            <a:r>
              <a:rPr lang="en-US" sz="1600" dirty="0">
                <a:solidFill>
                  <a:srgbClr val="000000"/>
                </a:solidFill>
              </a:rPr>
              <a:t> </a:t>
            </a:r>
            <a:r>
              <a:rPr lang="en-US" sz="1600" dirty="0" err="1">
                <a:solidFill>
                  <a:srgbClr val="000000"/>
                </a:solidFill>
              </a:rPr>
              <a:t>lạ</a:t>
            </a:r>
            <a:r>
              <a:rPr lang="en-US" sz="1600" dirty="0">
                <a:solidFill>
                  <a:srgbClr val="000000"/>
                </a:solidFill>
              </a:rPr>
              <a:t>, </a:t>
            </a:r>
            <a:r>
              <a:rPr lang="en-US" sz="1600" dirty="0" err="1">
                <a:solidFill>
                  <a:srgbClr val="000000"/>
                </a:solidFill>
              </a:rPr>
              <a:t>xuống</a:t>
            </a:r>
            <a:r>
              <a:rPr lang="en-US" sz="1600" dirty="0">
                <a:solidFill>
                  <a:srgbClr val="000000"/>
                </a:solidFill>
              </a:rPr>
              <a:t> </a:t>
            </a:r>
            <a:r>
              <a:rPr lang="en-US" sz="1600" dirty="0" err="1">
                <a:solidFill>
                  <a:srgbClr val="000000"/>
                </a:solidFill>
              </a:rPr>
              <a:t>biển</a:t>
            </a:r>
            <a:r>
              <a:rPr lang="en-US" sz="1600" dirty="0">
                <a:solidFill>
                  <a:srgbClr val="000000"/>
                </a:solidFill>
              </a:rPr>
              <a:t> </a:t>
            </a:r>
            <a:r>
              <a:rPr lang="en-US" sz="1600" dirty="0" err="1">
                <a:solidFill>
                  <a:srgbClr val="000000"/>
                </a:solidFill>
              </a:rPr>
              <a:t>mò</a:t>
            </a:r>
            <a:r>
              <a:rPr lang="en-US" sz="1600" dirty="0">
                <a:solidFill>
                  <a:srgbClr val="000000"/>
                </a:solidFill>
              </a:rPr>
              <a:t> </a:t>
            </a:r>
            <a:r>
              <a:rPr lang="en-US" sz="1600" dirty="0" err="1">
                <a:solidFill>
                  <a:srgbClr val="000000"/>
                </a:solidFill>
              </a:rPr>
              <a:t>ngọc</a:t>
            </a:r>
            <a:r>
              <a:rPr lang="en-US" sz="1600" dirty="0">
                <a:solidFill>
                  <a:srgbClr val="000000"/>
                </a:solidFill>
              </a:rPr>
              <a:t> </a:t>
            </a:r>
            <a:r>
              <a:rPr lang="en-US" sz="1600" dirty="0" err="1">
                <a:solidFill>
                  <a:srgbClr val="000000"/>
                </a:solidFill>
              </a:rPr>
              <a:t>trai</a:t>
            </a:r>
            <a:r>
              <a:rPr lang="en-US" sz="1600" dirty="0">
                <a:solidFill>
                  <a:srgbClr val="000000"/>
                </a:solidFill>
              </a:rPr>
              <a:t>, </a:t>
            </a:r>
            <a:r>
              <a:rPr lang="en-US" sz="1600" dirty="0" err="1">
                <a:solidFill>
                  <a:srgbClr val="000000"/>
                </a:solidFill>
              </a:rPr>
              <a:t>khiến</a:t>
            </a:r>
            <a:r>
              <a:rPr lang="en-US" sz="1600" dirty="0">
                <a:solidFill>
                  <a:srgbClr val="000000"/>
                </a:solidFill>
              </a:rPr>
              <a:t> </a:t>
            </a:r>
            <a:r>
              <a:rPr lang="en-US" sz="1600" dirty="0" err="1">
                <a:solidFill>
                  <a:srgbClr val="000000"/>
                </a:solidFill>
              </a:rPr>
              <a:t>bao</a:t>
            </a:r>
            <a:r>
              <a:rPr lang="en-US" sz="1600" dirty="0">
                <a:solidFill>
                  <a:srgbClr val="000000"/>
                </a:solidFill>
              </a:rPr>
              <a:t> </a:t>
            </a:r>
            <a:r>
              <a:rPr lang="en-US" sz="1600" dirty="0" err="1">
                <a:solidFill>
                  <a:srgbClr val="000000"/>
                </a:solidFill>
              </a:rPr>
              <a:t>người</a:t>
            </a:r>
            <a:r>
              <a:rPr lang="en-US" sz="1600" dirty="0">
                <a:solidFill>
                  <a:srgbClr val="000000"/>
                </a:solidFill>
              </a:rPr>
              <a:t> </a:t>
            </a:r>
            <a:r>
              <a:rPr lang="en-US" sz="1600" dirty="0" err="1">
                <a:solidFill>
                  <a:srgbClr val="000000"/>
                </a:solidFill>
              </a:rPr>
              <a:t>thiệt</a:t>
            </a:r>
            <a:r>
              <a:rPr lang="en-US" sz="1600" dirty="0">
                <a:solidFill>
                  <a:srgbClr val="000000"/>
                </a:solidFill>
              </a:rPr>
              <a:t> </a:t>
            </a:r>
            <a:r>
              <a:rPr lang="en-US" sz="1600" dirty="0" err="1">
                <a:solidFill>
                  <a:srgbClr val="000000"/>
                </a:solidFill>
              </a:rPr>
              <a:t>mạng</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vì</a:t>
            </a:r>
            <a:r>
              <a:rPr lang="en-US" sz="1600" dirty="0">
                <a:solidFill>
                  <a:srgbClr val="000000"/>
                </a:solidFill>
              </a:rPr>
              <a:t> </a:t>
            </a:r>
            <a:r>
              <a:rPr lang="en-US" sz="1600" dirty="0" err="1">
                <a:solidFill>
                  <a:srgbClr val="000000"/>
                </a:solidFill>
              </a:rPr>
              <a:t>hổ</a:t>
            </a:r>
            <a:r>
              <a:rPr lang="en-US" sz="1600" dirty="0">
                <a:solidFill>
                  <a:srgbClr val="000000"/>
                </a:solidFill>
              </a:rPr>
              <a:t> </a:t>
            </a:r>
            <a:r>
              <a:rPr lang="en-US" sz="1600" dirty="0" err="1">
                <a:solidFill>
                  <a:srgbClr val="000000"/>
                </a:solidFill>
              </a:rPr>
              <a:t>báo</a:t>
            </a:r>
            <a:r>
              <a:rPr lang="en-US" sz="1600" dirty="0">
                <a:solidFill>
                  <a:srgbClr val="000000"/>
                </a:solidFill>
              </a:rPr>
              <a:t>, </a:t>
            </a:r>
            <a:r>
              <a:rPr lang="en-US" sz="1600" dirty="0" err="1">
                <a:solidFill>
                  <a:srgbClr val="000000"/>
                </a:solidFill>
              </a:rPr>
              <a:t>cá</a:t>
            </a:r>
            <a:r>
              <a:rPr lang="en-US" sz="1600" dirty="0">
                <a:solidFill>
                  <a:srgbClr val="000000"/>
                </a:solidFill>
              </a:rPr>
              <a:t> </a:t>
            </a:r>
            <a:r>
              <a:rPr lang="en-US" sz="1600" dirty="0" err="1">
                <a:solidFill>
                  <a:srgbClr val="000000"/>
                </a:solidFill>
              </a:rPr>
              <a:t>sấu</a:t>
            </a:r>
            <a:r>
              <a:rPr lang="en-US" sz="1600" dirty="0">
                <a:solidFill>
                  <a:srgbClr val="000000"/>
                </a:solidFill>
              </a:rPr>
              <a:t>, </a:t>
            </a:r>
            <a:r>
              <a:rPr lang="en-US" sz="1600" dirty="0" err="1">
                <a:solidFill>
                  <a:srgbClr val="000000"/>
                </a:solidFill>
              </a:rPr>
              <a:t>thuồng</a:t>
            </a:r>
            <a:r>
              <a:rPr lang="en-US" sz="1600" dirty="0">
                <a:solidFill>
                  <a:srgbClr val="000000"/>
                </a:solidFill>
              </a:rPr>
              <a:t> </a:t>
            </a:r>
            <a:r>
              <a:rPr lang="en-US" sz="1600" dirty="0" err="1">
                <a:solidFill>
                  <a:srgbClr val="000000"/>
                </a:solidFill>
              </a:rPr>
              <a:t>luồng</a:t>
            </a:r>
            <a:r>
              <a:rPr lang="en-US" sz="1600" dirty="0">
                <a:solidFill>
                  <a:srgbClr val="000000"/>
                </a:solidFill>
              </a:rPr>
              <a:t>…</a:t>
            </a:r>
            <a:r>
              <a:rPr lang="en-US" sz="1600" dirty="0" err="1">
                <a:solidFill>
                  <a:srgbClr val="000000"/>
                </a:solidFill>
              </a:rPr>
              <a:t>Lòng</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oán</a:t>
            </a:r>
            <a:r>
              <a:rPr lang="en-US" sz="1600" dirty="0">
                <a:solidFill>
                  <a:srgbClr val="000000"/>
                </a:solidFill>
              </a:rPr>
              <a:t> </a:t>
            </a:r>
            <a:r>
              <a:rPr lang="en-US" sz="1600" dirty="0" err="1">
                <a:solidFill>
                  <a:srgbClr val="000000"/>
                </a:solidFill>
              </a:rPr>
              <a:t>hận</a:t>
            </a:r>
            <a:r>
              <a:rPr lang="en-US" sz="1600" dirty="0">
                <a:solidFill>
                  <a:srgbClr val="000000"/>
                </a:solidFill>
              </a:rPr>
              <a:t> </a:t>
            </a:r>
            <a:r>
              <a:rPr lang="en-US" sz="1600" dirty="0" err="1">
                <a:solidFill>
                  <a:srgbClr val="000000"/>
                </a:solidFill>
              </a:rPr>
              <a:t>ngút</a:t>
            </a:r>
            <a:r>
              <a:rPr lang="en-US" sz="1600" dirty="0">
                <a:solidFill>
                  <a:srgbClr val="000000"/>
                </a:solidFill>
              </a:rPr>
              <a:t> </a:t>
            </a:r>
            <a:r>
              <a:rPr lang="en-US" sz="1600" dirty="0" err="1">
                <a:solidFill>
                  <a:srgbClr val="000000"/>
                </a:solidFill>
              </a:rPr>
              <a:t>trời</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chờ</a:t>
            </a:r>
            <a:r>
              <a:rPr lang="en-US" sz="1600" dirty="0">
                <a:solidFill>
                  <a:srgbClr val="000000"/>
                </a:solidFill>
              </a:rPr>
              <a:t> </a:t>
            </a:r>
            <a:r>
              <a:rPr lang="en-US" sz="1600" dirty="0" err="1">
                <a:solidFill>
                  <a:srgbClr val="000000"/>
                </a:solidFill>
              </a:rPr>
              <a:t>dịp</a:t>
            </a:r>
            <a:r>
              <a:rPr lang="en-US" sz="1600" dirty="0">
                <a:solidFill>
                  <a:srgbClr val="000000"/>
                </a:solidFill>
              </a:rPr>
              <a:t> </a:t>
            </a:r>
            <a:r>
              <a:rPr lang="en-US" sz="1600" dirty="0" err="1">
                <a:solidFill>
                  <a:srgbClr val="000000"/>
                </a:solidFill>
              </a:rPr>
              <a:t>vùng</a:t>
            </a:r>
            <a:r>
              <a:rPr lang="en-US" sz="1600" dirty="0">
                <a:solidFill>
                  <a:srgbClr val="000000"/>
                </a:solidFill>
              </a:rPr>
              <a:t> </a:t>
            </a:r>
            <a:r>
              <a:rPr lang="en-US" sz="1600" dirty="0" err="1">
                <a:solidFill>
                  <a:srgbClr val="000000"/>
                </a:solidFill>
              </a:rPr>
              <a:t>lên</a:t>
            </a:r>
            <a:r>
              <a:rPr lang="en-US" sz="1600" dirty="0">
                <a:solidFill>
                  <a:srgbClr val="000000"/>
                </a:solidFill>
              </a:rPr>
              <a:t> </a:t>
            </a:r>
            <a:r>
              <a:rPr lang="en-US" sz="1600" dirty="0" err="1">
                <a:solidFill>
                  <a:srgbClr val="000000"/>
                </a:solidFill>
              </a:rPr>
              <a:t>đánh</a:t>
            </a:r>
            <a:r>
              <a:rPr lang="en-US" sz="1600" dirty="0">
                <a:solidFill>
                  <a:srgbClr val="000000"/>
                </a:solidFill>
              </a:rPr>
              <a:t> </a:t>
            </a:r>
            <a:r>
              <a:rPr lang="en-US" sz="1600" dirty="0" err="1">
                <a:solidFill>
                  <a:srgbClr val="000000"/>
                </a:solidFill>
              </a:rPr>
              <a:t>đuổi</a:t>
            </a:r>
            <a:r>
              <a:rPr lang="en-US" sz="1600" dirty="0">
                <a:solidFill>
                  <a:srgbClr val="000000"/>
                </a:solidFill>
              </a:rPr>
              <a:t> </a:t>
            </a:r>
            <a:r>
              <a:rPr lang="en-US" sz="1600" dirty="0" err="1">
                <a:solidFill>
                  <a:srgbClr val="000000"/>
                </a:solidFill>
              </a:rPr>
              <a:t>quân</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lược</a:t>
            </a:r>
            <a:r>
              <a:rPr lang="en-US" sz="1600" dirty="0">
                <a:solidFill>
                  <a:srgbClr val="000000"/>
                </a:solidFill>
              </a:rPr>
              <a:t>.</a:t>
            </a:r>
            <a:endParaRPr lang="en-US" sz="1600" dirty="0">
              <a:solidFill>
                <a:prstClr val="black"/>
              </a:solidFill>
            </a:endParaRPr>
          </a:p>
          <a:p>
            <a:pPr eaLnBrk="0" fontAlgn="base" hangingPunct="0">
              <a:spcBef>
                <a:spcPct val="0"/>
              </a:spcBef>
              <a:spcAft>
                <a:spcPct val="0"/>
              </a:spcAft>
            </a:pPr>
            <a:r>
              <a:rPr lang="en-US" sz="1600" dirty="0">
                <a:solidFill>
                  <a:srgbClr val="000000"/>
                </a:solidFill>
              </a:rPr>
              <a:t>     </a:t>
            </a:r>
            <a:r>
              <a:rPr lang="en-US" sz="1600" dirty="0" err="1">
                <a:solidFill>
                  <a:srgbClr val="000000"/>
                </a:solidFill>
              </a:rPr>
              <a:t>Bấy</a:t>
            </a:r>
            <a:r>
              <a:rPr lang="en-US" sz="1600" dirty="0">
                <a:solidFill>
                  <a:srgbClr val="000000"/>
                </a:solidFill>
              </a:rPr>
              <a:t> </a:t>
            </a:r>
            <a:r>
              <a:rPr lang="en-US" sz="1600" dirty="0" err="1">
                <a:solidFill>
                  <a:srgbClr val="000000"/>
                </a:solidFill>
              </a:rPr>
              <a:t>giờ</a:t>
            </a:r>
            <a:r>
              <a:rPr lang="en-US" sz="1600" dirty="0">
                <a:solidFill>
                  <a:srgbClr val="000000"/>
                </a:solidFill>
              </a:rPr>
              <a:t>, ở </a:t>
            </a:r>
            <a:r>
              <a:rPr lang="en-US" sz="1600" dirty="0" err="1">
                <a:solidFill>
                  <a:srgbClr val="000000"/>
                </a:solidFill>
              </a:rPr>
              <a:t>huyện</a:t>
            </a:r>
            <a:r>
              <a:rPr lang="en-US" sz="1600" dirty="0">
                <a:solidFill>
                  <a:srgbClr val="000000"/>
                </a:solidFill>
              </a:rPr>
              <a:t> </a:t>
            </a:r>
            <a:r>
              <a:rPr lang="en-US" sz="1600" dirty="0" err="1">
                <a:solidFill>
                  <a:srgbClr val="000000"/>
                </a:solidFill>
              </a:rPr>
              <a:t>Mê</a:t>
            </a:r>
            <a:r>
              <a:rPr lang="en-US" sz="1600" dirty="0">
                <a:solidFill>
                  <a:srgbClr val="000000"/>
                </a:solidFill>
              </a:rPr>
              <a:t> </a:t>
            </a:r>
            <a:r>
              <a:rPr lang="en-US" sz="1600" dirty="0" err="1">
                <a:solidFill>
                  <a:srgbClr val="000000"/>
                </a:solidFill>
              </a:rPr>
              <a:t>Linh</a:t>
            </a:r>
            <a:r>
              <a:rPr lang="en-US" sz="1600" dirty="0">
                <a:solidFill>
                  <a:srgbClr val="000000"/>
                </a:solidFill>
              </a:rPr>
              <a:t> </a:t>
            </a:r>
            <a:r>
              <a:rPr lang="en-US" sz="1600" dirty="0" err="1">
                <a:solidFill>
                  <a:srgbClr val="000000"/>
                </a:solidFill>
              </a:rPr>
              <a:t>có</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người</a:t>
            </a:r>
            <a:r>
              <a:rPr lang="en-US" sz="1600" dirty="0">
                <a:solidFill>
                  <a:srgbClr val="000000"/>
                </a:solidFill>
              </a:rPr>
              <a:t> con </a:t>
            </a:r>
            <a:r>
              <a:rPr lang="en-US" sz="1600" dirty="0" err="1">
                <a:solidFill>
                  <a:srgbClr val="000000"/>
                </a:solidFill>
              </a:rPr>
              <a:t>gái</a:t>
            </a:r>
            <a:r>
              <a:rPr lang="en-US" sz="1600" dirty="0">
                <a:solidFill>
                  <a:srgbClr val="000000"/>
                </a:solidFill>
              </a:rPr>
              <a:t> </a:t>
            </a:r>
            <a:r>
              <a:rPr lang="en-US" sz="1600" dirty="0" err="1">
                <a:solidFill>
                  <a:srgbClr val="000000"/>
                </a:solidFill>
              </a:rPr>
              <a:t>tài</a:t>
            </a:r>
            <a:r>
              <a:rPr lang="en-US" sz="1600" dirty="0">
                <a:solidFill>
                  <a:srgbClr val="000000"/>
                </a:solidFill>
              </a:rPr>
              <a:t> </a:t>
            </a:r>
            <a:r>
              <a:rPr lang="en-US" sz="1600" dirty="0" err="1">
                <a:solidFill>
                  <a:srgbClr val="000000"/>
                </a:solidFill>
              </a:rPr>
              <a:t>giỏi</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Nhị</a:t>
            </a:r>
            <a:r>
              <a:rPr lang="en-US" sz="1600" dirty="0">
                <a:solidFill>
                  <a:srgbClr val="000000"/>
                </a:solidFill>
              </a:rPr>
              <a:t>. Cha </a:t>
            </a:r>
            <a:r>
              <a:rPr lang="en-US" sz="1600" dirty="0" err="1">
                <a:solidFill>
                  <a:srgbClr val="000000"/>
                </a:solidFill>
              </a:rPr>
              <a:t>mất</a:t>
            </a:r>
            <a:r>
              <a:rPr lang="en-US" sz="1600" dirty="0">
                <a:solidFill>
                  <a:srgbClr val="000000"/>
                </a:solidFill>
              </a:rPr>
              <a:t> </a:t>
            </a:r>
            <a:r>
              <a:rPr lang="en-US" sz="1600" dirty="0" err="1">
                <a:solidFill>
                  <a:srgbClr val="000000"/>
                </a:solidFill>
              </a:rPr>
              <a:t>sớm</a:t>
            </a:r>
            <a:r>
              <a:rPr lang="en-US" sz="1600" dirty="0">
                <a:solidFill>
                  <a:srgbClr val="000000"/>
                </a:solidFill>
              </a:rPr>
              <a:t>, </a:t>
            </a:r>
            <a:r>
              <a:rPr lang="en-US" sz="1600" dirty="0" err="1">
                <a:solidFill>
                  <a:srgbClr val="000000"/>
                </a:solidFill>
              </a:rPr>
              <a:t>nhờ</a:t>
            </a:r>
            <a:r>
              <a:rPr lang="en-US" sz="1600" dirty="0">
                <a:solidFill>
                  <a:srgbClr val="000000"/>
                </a:solidFill>
              </a:rPr>
              <a:t> </a:t>
            </a:r>
            <a:r>
              <a:rPr lang="en-US" sz="1600" dirty="0" err="1">
                <a:solidFill>
                  <a:srgbClr val="000000"/>
                </a:solidFill>
              </a:rPr>
              <a:t>mẹ</a:t>
            </a:r>
            <a:r>
              <a:rPr lang="en-US" sz="1600" dirty="0">
                <a:solidFill>
                  <a:srgbClr val="000000"/>
                </a:solidFill>
              </a:rPr>
              <a:t> </a:t>
            </a:r>
            <a:r>
              <a:rPr lang="en-US" sz="1600" dirty="0" err="1">
                <a:solidFill>
                  <a:srgbClr val="000000"/>
                </a:solidFill>
              </a:rPr>
              <a:t>dạy</a:t>
            </a:r>
            <a:r>
              <a:rPr lang="en-US" sz="1600" dirty="0">
                <a:solidFill>
                  <a:srgbClr val="000000"/>
                </a:solidFill>
              </a:rPr>
              <a:t> </a:t>
            </a:r>
            <a:r>
              <a:rPr lang="en-US" sz="1600" dirty="0" err="1">
                <a:solidFill>
                  <a:srgbClr val="000000"/>
                </a:solidFill>
              </a:rPr>
              <a:t>dỗ</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chị</a:t>
            </a:r>
            <a:r>
              <a:rPr lang="en-US" sz="1600" dirty="0">
                <a:solidFill>
                  <a:srgbClr val="000000"/>
                </a:solidFill>
              </a:rPr>
              <a:t> </a:t>
            </a:r>
            <a:r>
              <a:rPr lang="en-US" sz="1600" dirty="0" err="1">
                <a:solidFill>
                  <a:srgbClr val="000000"/>
                </a:solidFill>
              </a:rPr>
              <a:t>em</a:t>
            </a:r>
            <a:r>
              <a:rPr lang="en-US" sz="1600" dirty="0">
                <a:solidFill>
                  <a:srgbClr val="000000"/>
                </a:solidFill>
              </a:rPr>
              <a:t> </a:t>
            </a:r>
            <a:r>
              <a:rPr lang="en-US" sz="1600" dirty="0" err="1">
                <a:solidFill>
                  <a:srgbClr val="000000"/>
                </a:solidFill>
              </a:rPr>
              <a:t>đều</a:t>
            </a:r>
            <a:r>
              <a:rPr lang="en-US" sz="1600" dirty="0">
                <a:solidFill>
                  <a:srgbClr val="000000"/>
                </a:solidFill>
              </a:rPr>
              <a:t> </a:t>
            </a:r>
            <a:r>
              <a:rPr lang="en-US" sz="1600" dirty="0" err="1">
                <a:solidFill>
                  <a:srgbClr val="000000"/>
                </a:solidFill>
              </a:rPr>
              <a:t>giỏi</a:t>
            </a:r>
            <a:r>
              <a:rPr lang="en-US" sz="1600" dirty="0">
                <a:solidFill>
                  <a:srgbClr val="000000"/>
                </a:solidFill>
              </a:rPr>
              <a:t> võ </a:t>
            </a:r>
            <a:r>
              <a:rPr lang="en-US" sz="1600" dirty="0" err="1">
                <a:solidFill>
                  <a:srgbClr val="000000"/>
                </a:solidFill>
              </a:rPr>
              <a:t>nghệ</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nuôi</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giành</a:t>
            </a:r>
            <a:r>
              <a:rPr lang="en-US" sz="1600" dirty="0">
                <a:solidFill>
                  <a:srgbClr val="000000"/>
                </a:solidFill>
              </a:rPr>
              <a:t> </a:t>
            </a:r>
            <a:r>
              <a:rPr lang="en-US" sz="1600" dirty="0" err="1">
                <a:solidFill>
                  <a:srgbClr val="000000"/>
                </a:solidFill>
              </a:rPr>
              <a:t>lại</a:t>
            </a:r>
            <a:r>
              <a:rPr lang="en-US" sz="1600" dirty="0">
                <a:solidFill>
                  <a:srgbClr val="000000"/>
                </a:solidFill>
              </a:rPr>
              <a:t> non </a:t>
            </a:r>
            <a:r>
              <a:rPr lang="en-US" sz="1600" dirty="0" err="1">
                <a:solidFill>
                  <a:srgbClr val="000000"/>
                </a:solidFill>
              </a:rPr>
              <a:t>sông</a:t>
            </a:r>
            <a:r>
              <a:rPr lang="en-US" sz="1600" dirty="0">
                <a:solidFill>
                  <a:srgbClr val="000000"/>
                </a:solidFill>
              </a:rPr>
              <a:t>. </a:t>
            </a:r>
            <a:r>
              <a:rPr lang="en-US" sz="1600" dirty="0" err="1">
                <a:solidFill>
                  <a:srgbClr val="000000"/>
                </a:solidFill>
              </a:rPr>
              <a:t>Chồng</a:t>
            </a:r>
            <a:r>
              <a:rPr lang="en-US" sz="1600" dirty="0">
                <a:solidFill>
                  <a:srgbClr val="000000"/>
                </a:solidFill>
              </a:rPr>
              <a:t> </a:t>
            </a:r>
            <a:r>
              <a:rPr lang="en-US" sz="1600" dirty="0" err="1">
                <a:solidFill>
                  <a:srgbClr val="000000"/>
                </a:solidFill>
              </a:rPr>
              <a:t>bà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hướng</a:t>
            </a:r>
            <a:r>
              <a:rPr lang="en-US" sz="1600" dirty="0">
                <a:solidFill>
                  <a:srgbClr val="000000"/>
                </a:solidFill>
              </a:rPr>
              <a:t> </a:t>
            </a:r>
            <a:r>
              <a:rPr lang="en-US" sz="1600" dirty="0" err="1">
                <a:solidFill>
                  <a:srgbClr val="000000"/>
                </a:solidFill>
              </a:rPr>
              <a:t>với</a:t>
            </a:r>
            <a:r>
              <a:rPr lang="en-US" sz="1600" dirty="0">
                <a:solidFill>
                  <a:srgbClr val="000000"/>
                </a:solidFill>
              </a:rPr>
              <a:t> </a:t>
            </a:r>
            <a:r>
              <a:rPr lang="en-US" sz="1600" dirty="0" err="1">
                <a:solidFill>
                  <a:srgbClr val="000000"/>
                </a:solidFill>
              </a:rPr>
              <a:t>vợ</a:t>
            </a:r>
            <a:r>
              <a:rPr lang="en-US" sz="1600" dirty="0">
                <a:solidFill>
                  <a:srgbClr val="000000"/>
                </a:solidFill>
              </a:rPr>
              <a:t>. </a:t>
            </a:r>
            <a:r>
              <a:rPr lang="en-US" sz="1600" dirty="0" err="1">
                <a:solidFill>
                  <a:srgbClr val="000000"/>
                </a:solidFill>
              </a:rPr>
              <a:t>Tướng</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Tô</a:t>
            </a:r>
            <a:r>
              <a:rPr lang="en-US" sz="1600" dirty="0">
                <a:solidFill>
                  <a:srgbClr val="000000"/>
                </a:solidFill>
              </a:rPr>
              <a:t> </a:t>
            </a:r>
            <a:r>
              <a:rPr lang="en-US" sz="1600" dirty="0" err="1">
                <a:solidFill>
                  <a:srgbClr val="000000"/>
                </a:solidFill>
              </a:rPr>
              <a:t>Định</a:t>
            </a:r>
            <a:r>
              <a:rPr lang="en-US" sz="1600" dirty="0">
                <a:solidFill>
                  <a:srgbClr val="000000"/>
                </a:solidFill>
              </a:rPr>
              <a:t> </a:t>
            </a:r>
            <a:r>
              <a:rPr lang="en-US" sz="1600" dirty="0" err="1">
                <a:solidFill>
                  <a:srgbClr val="000000"/>
                </a:solidFill>
              </a:rPr>
              <a:t>biết</a:t>
            </a:r>
            <a:r>
              <a:rPr lang="en-US" sz="1600" dirty="0">
                <a:solidFill>
                  <a:srgbClr val="000000"/>
                </a:solidFill>
              </a:rPr>
              <a:t> </a:t>
            </a:r>
            <a:r>
              <a:rPr lang="en-US" sz="1600" dirty="0" err="1">
                <a:solidFill>
                  <a:srgbClr val="000000"/>
                </a:solidFill>
              </a:rPr>
              <a:t>vậy</a:t>
            </a:r>
            <a:r>
              <a:rPr lang="en-US" sz="1600" dirty="0">
                <a:solidFill>
                  <a:srgbClr val="000000"/>
                </a:solidFill>
              </a:rPr>
              <a:t>, </a:t>
            </a:r>
            <a:r>
              <a:rPr lang="en-US" sz="1600" dirty="0" err="1">
                <a:solidFill>
                  <a:srgbClr val="000000"/>
                </a:solidFill>
              </a:rPr>
              <a:t>lập</a:t>
            </a:r>
            <a:r>
              <a:rPr lang="en-US" sz="1600" dirty="0">
                <a:solidFill>
                  <a:srgbClr val="000000"/>
                </a:solidFill>
              </a:rPr>
              <a:t> </a:t>
            </a:r>
            <a:r>
              <a:rPr lang="en-US" sz="1600" dirty="0" err="1">
                <a:solidFill>
                  <a:srgbClr val="000000"/>
                </a:solidFill>
              </a:rPr>
              <a:t>mưu</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chết</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a:t>
            </a:r>
          </a:p>
          <a:p>
            <a:r>
              <a:rPr lang="en-GB" sz="1600" dirty="0">
                <a:solidFill>
                  <a:prstClr val="black"/>
                </a:solidFill>
              </a:rPr>
              <a:t>     </a:t>
            </a:r>
            <a:r>
              <a:rPr lang="vi-VN" sz="1600" dirty="0">
                <a:solidFill>
                  <a:prstClr val="black"/>
                </a:solidFill>
              </a:rPr>
              <a:t>Nhận được tin dữ, Hai Bà Trưng liền kéo quên về thành Luy Lâu hỏi tội kẻ thù. Trước lúc trẩy quân, có người xin nữ chủ tướng cho mặc đồ tang. Trưng Trắc trả lời:</a:t>
            </a:r>
          </a:p>
          <a:p>
            <a:r>
              <a:rPr lang="en-GB" sz="1600" dirty="0">
                <a:solidFill>
                  <a:prstClr val="black"/>
                </a:solidFill>
              </a:rPr>
              <a:t> </a:t>
            </a:r>
            <a:r>
              <a:rPr lang="vi-VN" sz="1600" dirty="0">
                <a:solidFill>
                  <a:prstClr val="black"/>
                </a:solidFill>
              </a:rPr>
              <a:t>- Không! Ta sẽ mặc giáp phục thật đẹp để dân chúng thêm phấn khích, còn giặc trông thấy thì kinh hồn. </a:t>
            </a:r>
          </a:p>
          <a:p>
            <a:r>
              <a:rPr lang="vi-VN" sz="1600" dirty="0">
                <a:solidFill>
                  <a:prstClr val="black"/>
                </a:solidFill>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 </a:t>
            </a:r>
          </a:p>
          <a:p>
            <a:r>
              <a:rPr lang="vi-VN" sz="1600" dirty="0">
                <a:solidFill>
                  <a:prstClr val="black"/>
                </a:solidFill>
              </a:rPr>
              <a:t>Thành trì quân giặc lần lượt sụp đổ dưới chân của đoàn quân khởi nghĩa. Tô Định ôm đầu chạy về nước. Đất nước ta sạch bóng quân thù. Hai Bà Trưng trở thành hai vị anh hùng chống ngoại xâm đầu tiên trong lịch sử nước nhà.</a:t>
            </a:r>
          </a:p>
          <a:p>
            <a:r>
              <a:rPr lang="en-GB" sz="1600" dirty="0">
                <a:solidFill>
                  <a:prstClr val="black"/>
                </a:solidFill>
              </a:rPr>
              <a:t>                                                                                                                                     </a:t>
            </a:r>
            <a:r>
              <a:rPr lang="vi-VN" sz="1600" dirty="0">
                <a:solidFill>
                  <a:prstClr val="black"/>
                </a:solidFill>
              </a:rPr>
              <a:t>Theo Văn Lang</a:t>
            </a:r>
          </a:p>
        </p:txBody>
      </p:sp>
    </p:spTree>
    <p:extLst>
      <p:ext uri="{BB962C8B-B14F-4D97-AF65-F5344CB8AC3E}">
        <p14:creationId xmlns:p14="http://schemas.microsoft.com/office/powerpoint/2010/main" val="98466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73831" y="44534"/>
            <a:ext cx="7585618" cy="6031188"/>
          </a:xfrm>
          <a:prstGeom prst="rect">
            <a:avLst/>
          </a:prstGeom>
        </p:spPr>
      </p:pic>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962061"/>
            <a:ext cx="2848362" cy="2482601"/>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5"/>
          <a:stretch>
            <a:fillRect/>
          </a:stretch>
        </p:blipFill>
        <p:spPr>
          <a:xfrm>
            <a:off x="685800" y="994059"/>
            <a:ext cx="1325694" cy="811645"/>
          </a:xfrm>
          <a:prstGeom prst="rect">
            <a:avLst/>
          </a:prstGeom>
        </p:spPr>
      </p:pic>
      <p:pic>
        <p:nvPicPr>
          <p:cNvPr id="2" name="Picture 1"/>
          <p:cNvPicPr>
            <a:picLocks noChangeAspect="1"/>
          </p:cNvPicPr>
          <p:nvPr/>
        </p:nvPicPr>
        <p:blipFill>
          <a:blip r:embed="rId6"/>
          <a:stretch>
            <a:fillRect/>
          </a:stretch>
        </p:blipFill>
        <p:spPr>
          <a:xfrm>
            <a:off x="1094901" y="1297680"/>
            <a:ext cx="4665819" cy="2915098"/>
          </a:xfrm>
          <a:prstGeom prst="rect">
            <a:avLst/>
          </a:prstGeom>
        </p:spPr>
      </p:pic>
    </p:spTree>
    <p:extLst>
      <p:ext uri="{BB962C8B-B14F-4D97-AF65-F5344CB8AC3E}">
        <p14:creationId xmlns:p14="http://schemas.microsoft.com/office/powerpoint/2010/main" val="277974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3"/>
          <a:stretch>
            <a:fillRect/>
          </a:stretch>
        </p:blipFill>
        <p:spPr>
          <a:xfrm>
            <a:off x="3388996" y="117299"/>
            <a:ext cx="5108734" cy="4375785"/>
          </a:xfrm>
          <a:prstGeom prst="rect">
            <a:avLst/>
          </a:prstGeom>
        </p:spPr>
      </p:pic>
      <p:pic>
        <p:nvPicPr>
          <p:cNvPr id="6" name="图片 5" descr="69a8f3e94da59fb9c00491d0266be90c"/>
          <p:cNvPicPr>
            <a:picLocks noChangeAspect="1"/>
          </p:cNvPicPr>
          <p:nvPr/>
        </p:nvPicPr>
        <p:blipFill>
          <a:blip r:embed="rId4"/>
          <a:stretch>
            <a:fillRect/>
          </a:stretch>
        </p:blipFill>
        <p:spPr>
          <a:xfrm rot="2640000">
            <a:off x="71052" y="271708"/>
            <a:ext cx="2008823" cy="1456373"/>
          </a:xfrm>
          <a:prstGeom prst="rect">
            <a:avLst/>
          </a:prstGeom>
        </p:spPr>
      </p:pic>
      <p:pic>
        <p:nvPicPr>
          <p:cNvPr id="3" name="图片 2" descr="69a8f3e94da59fb9c00491d0266be90c"/>
          <p:cNvPicPr>
            <a:picLocks noChangeAspect="1"/>
          </p:cNvPicPr>
          <p:nvPr/>
        </p:nvPicPr>
        <p:blipFill>
          <a:blip r:embed="rId4"/>
          <a:stretch>
            <a:fillRect/>
          </a:stretch>
        </p:blipFill>
        <p:spPr>
          <a:xfrm rot="18960000" flipH="1">
            <a:off x="7550944" y="197175"/>
            <a:ext cx="2214086" cy="160543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29" y="1781289"/>
            <a:ext cx="3437520" cy="2955240"/>
          </a:xfrm>
          <a:prstGeom prst="rect">
            <a:avLst/>
          </a:prstGeom>
        </p:spPr>
      </p:pic>
      <p:pic>
        <p:nvPicPr>
          <p:cNvPr id="7" name="Picture 6"/>
          <p:cNvPicPr>
            <a:picLocks noChangeAspect="1"/>
          </p:cNvPicPr>
          <p:nvPr/>
        </p:nvPicPr>
        <p:blipFill>
          <a:blip r:embed="rId6"/>
          <a:stretch>
            <a:fillRect/>
          </a:stretch>
        </p:blipFill>
        <p:spPr>
          <a:xfrm>
            <a:off x="4237650" y="1492659"/>
            <a:ext cx="3241829" cy="2281626"/>
          </a:xfrm>
          <a:prstGeom prst="rect">
            <a:avLst/>
          </a:prstGeom>
        </p:spPr>
      </p:pic>
    </p:spTree>
    <p:extLst>
      <p:ext uri="{BB962C8B-B14F-4D97-AF65-F5344CB8AC3E}">
        <p14:creationId xmlns:p14="http://schemas.microsoft.com/office/powerpoint/2010/main" val="2066974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601082" y="176369"/>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sp>
        <p:nvSpPr>
          <p:cNvPr id="15" name="TextBox 14"/>
          <p:cNvSpPr txBox="1"/>
          <p:nvPr/>
        </p:nvSpPr>
        <p:spPr>
          <a:xfrm>
            <a:off x="294951" y="648614"/>
            <a:ext cx="8722519" cy="817502"/>
          </a:xfrm>
          <a:prstGeom prst="rect">
            <a:avLst/>
          </a:prstGeom>
          <a:noFill/>
        </p:spPr>
        <p:txBody>
          <a:bodyPr wrap="square" lIns="78074" tIns="39038" rIns="78074" bIns="39038" rtlCol="0">
            <a:spAutoFit/>
          </a:bodyPr>
          <a:lstStyle/>
          <a:p>
            <a:pPr indent="342900" algn="ctr" eaLnBrk="0" fontAlgn="base" hangingPunct="0">
              <a:spcBef>
                <a:spcPct val="0"/>
              </a:spcBef>
              <a:spcAft>
                <a:spcPct val="0"/>
              </a:spcAft>
            </a:pPr>
            <a:r>
              <a:rPr lang="en-GB" sz="2100" dirty="0">
                <a:solidFill>
                  <a:prstClr val="black"/>
                </a:solidFill>
              </a:rPr>
              <a:t> </a:t>
            </a:r>
            <a:br>
              <a:rPr lang="en-US" dirty="0">
                <a:solidFill>
                  <a:srgbClr val="313131"/>
                </a:solidFill>
                <a:latin typeface="Open Sans"/>
              </a:rPr>
            </a:br>
            <a:endParaRPr lang="en-US" sz="2700" dirty="0">
              <a:solidFill>
                <a:prstClr val="black"/>
              </a:solidFill>
              <a:latin typeface="Arial" panose="020B0604020202020204" pitchFamily="34" charset="0"/>
            </a:endParaRPr>
          </a:p>
        </p:txBody>
      </p:sp>
      <p:sp>
        <p:nvSpPr>
          <p:cNvPr id="16" name="Rounded Rectangle 15"/>
          <p:cNvSpPr/>
          <p:nvPr/>
        </p:nvSpPr>
        <p:spPr>
          <a:xfrm>
            <a:off x="275574" y="101859"/>
            <a:ext cx="1686250"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a:defRPr/>
            </a:pPr>
            <a:r>
              <a:rPr lang="en-US" b="1" kern="0" dirty="0" err="1">
                <a:solidFill>
                  <a:srgbClr val="FF0000"/>
                </a:solidFill>
                <a:latin typeface="SVN-Salty Sans" panose="02000000000000000000" pitchFamily="50" charset="0"/>
                <a:ea typeface="Arial-Rounded" pitchFamily="34" charset="0"/>
                <a:cs typeface="Arial-Rounded" pitchFamily="34" charset="0"/>
              </a:rPr>
              <a:t>ĐỌC</a:t>
            </a:r>
            <a:r>
              <a:rPr lang="en-US" b="1" kern="0" dirty="0">
                <a:solidFill>
                  <a:srgbClr val="FF0000"/>
                </a:solidFill>
                <a:latin typeface="SVN-Salty Sans" panose="02000000000000000000" pitchFamily="50" charset="0"/>
                <a:ea typeface="Arial-Rounded" pitchFamily="34" charset="0"/>
                <a:cs typeface="Arial-Rounded" pitchFamily="34" charset="0"/>
              </a:rPr>
              <a:t> </a:t>
            </a:r>
            <a:r>
              <a:rPr lang="en-US" b="1" kern="0" dirty="0" err="1">
                <a:solidFill>
                  <a:srgbClr val="FF0000"/>
                </a:solidFill>
                <a:latin typeface="SVN-Salty Sans" panose="02000000000000000000" pitchFamily="50" charset="0"/>
                <a:ea typeface="Arial-Rounded" pitchFamily="34" charset="0"/>
                <a:cs typeface="Arial-Rounded" pitchFamily="34" charset="0"/>
              </a:rPr>
              <a:t>LẠI</a:t>
            </a:r>
            <a:r>
              <a:rPr lang="en-US" b="1" kern="0" dirty="0">
                <a:solidFill>
                  <a:srgbClr val="FF0000"/>
                </a:solidFill>
                <a:latin typeface="SVN-Salty Sans" panose="02000000000000000000" pitchFamily="50" charset="0"/>
                <a:ea typeface="Arial-Rounded" pitchFamily="34" charset="0"/>
                <a:cs typeface="Arial-Rounded" pitchFamily="34" charset="0"/>
              </a:rPr>
              <a:t> BÀI</a:t>
            </a:r>
          </a:p>
        </p:txBody>
      </p:sp>
      <p:sp>
        <p:nvSpPr>
          <p:cNvPr id="2" name="Rectangle 1"/>
          <p:cNvSpPr>
            <a:spLocks noChangeArrowheads="1"/>
          </p:cNvSpPr>
          <p:nvPr/>
        </p:nvSpPr>
        <p:spPr bwMode="auto">
          <a:xfrm>
            <a:off x="8382704" y="1274249"/>
            <a:ext cx="4847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42900" algn="ctr"/>
            <a:endParaRPr lang="en-US" sz="1350" dirty="0">
              <a:solidFill>
                <a:prstClr val="black"/>
              </a:solidFill>
            </a:endParaRPr>
          </a:p>
        </p:txBody>
      </p:sp>
      <p:sp>
        <p:nvSpPr>
          <p:cNvPr id="3" name="TextBox 2"/>
          <p:cNvSpPr txBox="1"/>
          <p:nvPr/>
        </p:nvSpPr>
        <p:spPr>
          <a:xfrm>
            <a:off x="282719" y="432062"/>
            <a:ext cx="8696650" cy="4524315"/>
          </a:xfrm>
          <a:prstGeom prst="rect">
            <a:avLst/>
          </a:prstGeom>
          <a:noFill/>
        </p:spPr>
        <p:txBody>
          <a:bodyPr wrap="square" rtlCol="0">
            <a:spAutoFit/>
          </a:bodyPr>
          <a:lstStyle/>
          <a:p>
            <a:pPr indent="171450" eaLnBrk="0" fontAlgn="base" hangingPunct="0">
              <a:spcBef>
                <a:spcPct val="0"/>
              </a:spcBef>
              <a:spcAft>
                <a:spcPct val="0"/>
              </a:spcAft>
            </a:pPr>
            <a:r>
              <a:rPr lang="en-US" sz="1600" dirty="0">
                <a:solidFill>
                  <a:srgbClr val="000000"/>
                </a:solidFill>
              </a:rPr>
              <a:t> </a:t>
            </a:r>
            <a:r>
              <a:rPr lang="en-US" sz="1600" dirty="0" err="1">
                <a:solidFill>
                  <a:srgbClr val="000000"/>
                </a:solidFill>
              </a:rPr>
              <a:t>Thuở</a:t>
            </a:r>
            <a:r>
              <a:rPr lang="en-US" sz="1600" dirty="0">
                <a:solidFill>
                  <a:srgbClr val="000000"/>
                </a:solidFill>
              </a:rPr>
              <a:t> </a:t>
            </a:r>
            <a:r>
              <a:rPr lang="en-US" sz="1600" dirty="0" err="1">
                <a:solidFill>
                  <a:srgbClr val="000000"/>
                </a:solidFill>
              </a:rPr>
              <a:t>xưa</a:t>
            </a:r>
            <a:r>
              <a:rPr lang="en-US" sz="1600" dirty="0">
                <a:solidFill>
                  <a:srgbClr val="000000"/>
                </a:solidFill>
              </a:rPr>
              <a:t>, </a:t>
            </a:r>
            <a:r>
              <a:rPr lang="en-US" sz="1600" dirty="0" err="1">
                <a:solidFill>
                  <a:srgbClr val="000000"/>
                </a:solidFill>
              </a:rPr>
              <a:t>nước</a:t>
            </a:r>
            <a:r>
              <a:rPr lang="en-US" sz="1600" dirty="0">
                <a:solidFill>
                  <a:srgbClr val="000000"/>
                </a:solidFill>
              </a:rPr>
              <a:t> ta </a:t>
            </a:r>
            <a:r>
              <a:rPr lang="en-US" sz="1600" dirty="0" err="1">
                <a:solidFill>
                  <a:srgbClr val="000000"/>
                </a:solidFill>
              </a:rPr>
              <a:t>bị</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ngoại</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đô</a:t>
            </a:r>
            <a:r>
              <a:rPr lang="en-US" sz="1600" dirty="0">
                <a:solidFill>
                  <a:srgbClr val="000000"/>
                </a:solidFill>
              </a:rPr>
              <a:t> </a:t>
            </a:r>
            <a:r>
              <a:rPr lang="en-US" sz="1600" dirty="0" err="1">
                <a:solidFill>
                  <a:srgbClr val="000000"/>
                </a:solidFill>
              </a:rPr>
              <a:t>hộ</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thẳng</a:t>
            </a:r>
            <a:r>
              <a:rPr lang="en-US" sz="1600" dirty="0">
                <a:solidFill>
                  <a:srgbClr val="000000"/>
                </a:solidFill>
              </a:rPr>
              <a:t> </a:t>
            </a:r>
            <a:r>
              <a:rPr lang="en-US" sz="1600" dirty="0" err="1">
                <a:solidFill>
                  <a:srgbClr val="000000"/>
                </a:solidFill>
              </a:rPr>
              <a:t>tay</a:t>
            </a:r>
            <a:r>
              <a:rPr lang="en-US" sz="1600" dirty="0">
                <a:solidFill>
                  <a:srgbClr val="000000"/>
                </a:solidFill>
              </a:rPr>
              <a:t> </a:t>
            </a:r>
            <a:r>
              <a:rPr lang="en-US" sz="1600" dirty="0" err="1">
                <a:solidFill>
                  <a:srgbClr val="000000"/>
                </a:solidFill>
              </a:rPr>
              <a:t>chém</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lành</a:t>
            </a:r>
            <a:r>
              <a:rPr lang="en-US" sz="1600" dirty="0">
                <a:solidFill>
                  <a:srgbClr val="000000"/>
                </a:solidFill>
              </a:rPr>
              <a:t>, </a:t>
            </a:r>
            <a:r>
              <a:rPr lang="en-US" sz="1600" dirty="0" err="1">
                <a:solidFill>
                  <a:srgbClr val="000000"/>
                </a:solidFill>
              </a:rPr>
              <a:t>cướp</a:t>
            </a:r>
            <a:r>
              <a:rPr lang="en-US" sz="1600" dirty="0">
                <a:solidFill>
                  <a:srgbClr val="000000"/>
                </a:solidFill>
              </a:rPr>
              <a:t> </a:t>
            </a:r>
            <a:r>
              <a:rPr lang="en-US" sz="1600" dirty="0" err="1">
                <a:solidFill>
                  <a:srgbClr val="000000"/>
                </a:solidFill>
              </a:rPr>
              <a:t>hết</a:t>
            </a:r>
            <a:r>
              <a:rPr lang="en-US" sz="1600" dirty="0">
                <a:solidFill>
                  <a:srgbClr val="000000"/>
                </a:solidFill>
              </a:rPr>
              <a:t> </a:t>
            </a:r>
            <a:r>
              <a:rPr lang="en-US" sz="1600" dirty="0" err="1">
                <a:solidFill>
                  <a:srgbClr val="000000"/>
                </a:solidFill>
              </a:rPr>
              <a:t>ruộng</a:t>
            </a:r>
            <a:r>
              <a:rPr lang="en-US" sz="1600" dirty="0">
                <a:solidFill>
                  <a:srgbClr val="000000"/>
                </a:solidFill>
              </a:rPr>
              <a:t> </a:t>
            </a:r>
            <a:r>
              <a:rPr lang="en-US" sz="1600" dirty="0" err="1">
                <a:solidFill>
                  <a:srgbClr val="000000"/>
                </a:solidFill>
              </a:rPr>
              <a:t>nương</a:t>
            </a:r>
            <a:r>
              <a:rPr lang="en-US" sz="1600" dirty="0">
                <a:solidFill>
                  <a:srgbClr val="000000"/>
                </a:solidFill>
              </a:rPr>
              <a:t> </a:t>
            </a:r>
            <a:r>
              <a:rPr lang="en-US" sz="1600" dirty="0" err="1">
                <a:solidFill>
                  <a:srgbClr val="000000"/>
                </a:solidFill>
              </a:rPr>
              <a:t>màu</a:t>
            </a:r>
            <a:r>
              <a:rPr lang="en-US" sz="1600" dirty="0">
                <a:solidFill>
                  <a:srgbClr val="000000"/>
                </a:solidFill>
              </a:rPr>
              <a:t> </a:t>
            </a:r>
            <a:r>
              <a:rPr lang="en-US" sz="1600" dirty="0" err="1">
                <a:solidFill>
                  <a:srgbClr val="000000"/>
                </a:solidFill>
              </a:rPr>
              <a:t>mỡ</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bắt</a:t>
            </a:r>
            <a:r>
              <a:rPr lang="en-US" sz="1600" dirty="0">
                <a:solidFill>
                  <a:srgbClr val="000000"/>
                </a:solidFill>
              </a:rPr>
              <a:t> </a:t>
            </a:r>
            <a:r>
              <a:rPr lang="en-US" sz="1600" dirty="0" err="1">
                <a:solidFill>
                  <a:srgbClr val="000000"/>
                </a:solidFill>
              </a:rPr>
              <a:t>dân</a:t>
            </a:r>
            <a:r>
              <a:rPr lang="en-US" sz="1600" dirty="0">
                <a:solidFill>
                  <a:srgbClr val="000000"/>
                </a:solidFill>
              </a:rPr>
              <a:t> ta </a:t>
            </a:r>
            <a:r>
              <a:rPr lang="en-US" sz="1600" dirty="0" err="1">
                <a:solidFill>
                  <a:srgbClr val="000000"/>
                </a:solidFill>
              </a:rPr>
              <a:t>lên</a:t>
            </a:r>
            <a:r>
              <a:rPr lang="en-US" sz="1600" dirty="0">
                <a:solidFill>
                  <a:srgbClr val="000000"/>
                </a:solidFill>
              </a:rPr>
              <a:t> </a:t>
            </a:r>
            <a:r>
              <a:rPr lang="en-US" sz="1600" dirty="0" err="1">
                <a:solidFill>
                  <a:srgbClr val="000000"/>
                </a:solidFill>
              </a:rPr>
              <a:t>rừng</a:t>
            </a:r>
            <a:r>
              <a:rPr lang="en-US" sz="1600" dirty="0">
                <a:solidFill>
                  <a:srgbClr val="000000"/>
                </a:solidFill>
              </a:rPr>
              <a:t> </a:t>
            </a:r>
            <a:r>
              <a:rPr lang="en-US" sz="1600" dirty="0" err="1">
                <a:solidFill>
                  <a:srgbClr val="000000"/>
                </a:solidFill>
              </a:rPr>
              <a:t>săn</a:t>
            </a:r>
            <a:r>
              <a:rPr lang="en-US" sz="1600" dirty="0">
                <a:solidFill>
                  <a:srgbClr val="000000"/>
                </a:solidFill>
              </a:rPr>
              <a:t> </a:t>
            </a:r>
            <a:r>
              <a:rPr lang="en-US" sz="1600" dirty="0" err="1">
                <a:solidFill>
                  <a:srgbClr val="000000"/>
                </a:solidFill>
              </a:rPr>
              <a:t>thú</a:t>
            </a:r>
            <a:r>
              <a:rPr lang="en-US" sz="1600" dirty="0">
                <a:solidFill>
                  <a:srgbClr val="000000"/>
                </a:solidFill>
              </a:rPr>
              <a:t> </a:t>
            </a:r>
            <a:r>
              <a:rPr lang="en-US" sz="1600" dirty="0" err="1">
                <a:solidFill>
                  <a:srgbClr val="000000"/>
                </a:solidFill>
              </a:rPr>
              <a:t>lạ</a:t>
            </a:r>
            <a:r>
              <a:rPr lang="en-US" sz="1600" dirty="0">
                <a:solidFill>
                  <a:srgbClr val="000000"/>
                </a:solidFill>
              </a:rPr>
              <a:t>, </a:t>
            </a:r>
            <a:r>
              <a:rPr lang="en-US" sz="1600" dirty="0" err="1">
                <a:solidFill>
                  <a:srgbClr val="000000"/>
                </a:solidFill>
              </a:rPr>
              <a:t>xuống</a:t>
            </a:r>
            <a:r>
              <a:rPr lang="en-US" sz="1600" dirty="0">
                <a:solidFill>
                  <a:srgbClr val="000000"/>
                </a:solidFill>
              </a:rPr>
              <a:t> </a:t>
            </a:r>
            <a:r>
              <a:rPr lang="en-US" sz="1600" dirty="0" err="1">
                <a:solidFill>
                  <a:srgbClr val="000000"/>
                </a:solidFill>
              </a:rPr>
              <a:t>biển</a:t>
            </a:r>
            <a:r>
              <a:rPr lang="en-US" sz="1600" dirty="0">
                <a:solidFill>
                  <a:srgbClr val="000000"/>
                </a:solidFill>
              </a:rPr>
              <a:t> </a:t>
            </a:r>
            <a:r>
              <a:rPr lang="en-US" sz="1600" dirty="0" err="1">
                <a:solidFill>
                  <a:srgbClr val="000000"/>
                </a:solidFill>
              </a:rPr>
              <a:t>mò</a:t>
            </a:r>
            <a:r>
              <a:rPr lang="en-US" sz="1600" dirty="0">
                <a:solidFill>
                  <a:srgbClr val="000000"/>
                </a:solidFill>
              </a:rPr>
              <a:t> </a:t>
            </a:r>
            <a:r>
              <a:rPr lang="en-US" sz="1600" dirty="0" err="1">
                <a:solidFill>
                  <a:srgbClr val="000000"/>
                </a:solidFill>
              </a:rPr>
              <a:t>ngọc</a:t>
            </a:r>
            <a:r>
              <a:rPr lang="en-US" sz="1600" dirty="0">
                <a:solidFill>
                  <a:srgbClr val="000000"/>
                </a:solidFill>
              </a:rPr>
              <a:t> </a:t>
            </a:r>
            <a:r>
              <a:rPr lang="en-US" sz="1600" dirty="0" err="1">
                <a:solidFill>
                  <a:srgbClr val="000000"/>
                </a:solidFill>
              </a:rPr>
              <a:t>trai</a:t>
            </a:r>
            <a:r>
              <a:rPr lang="en-US" sz="1600" dirty="0">
                <a:solidFill>
                  <a:srgbClr val="000000"/>
                </a:solidFill>
              </a:rPr>
              <a:t>, </a:t>
            </a:r>
            <a:r>
              <a:rPr lang="en-US" sz="1600" dirty="0" err="1">
                <a:solidFill>
                  <a:srgbClr val="000000"/>
                </a:solidFill>
              </a:rPr>
              <a:t>khiến</a:t>
            </a:r>
            <a:r>
              <a:rPr lang="en-US" sz="1600" dirty="0">
                <a:solidFill>
                  <a:srgbClr val="000000"/>
                </a:solidFill>
              </a:rPr>
              <a:t> </a:t>
            </a:r>
            <a:r>
              <a:rPr lang="en-US" sz="1600" dirty="0" err="1">
                <a:solidFill>
                  <a:srgbClr val="000000"/>
                </a:solidFill>
              </a:rPr>
              <a:t>bao</a:t>
            </a:r>
            <a:r>
              <a:rPr lang="en-US" sz="1600" dirty="0">
                <a:solidFill>
                  <a:srgbClr val="000000"/>
                </a:solidFill>
              </a:rPr>
              <a:t> </a:t>
            </a:r>
            <a:r>
              <a:rPr lang="en-US" sz="1600" dirty="0" err="1">
                <a:solidFill>
                  <a:srgbClr val="000000"/>
                </a:solidFill>
              </a:rPr>
              <a:t>người</a:t>
            </a:r>
            <a:r>
              <a:rPr lang="en-US" sz="1600" dirty="0">
                <a:solidFill>
                  <a:srgbClr val="000000"/>
                </a:solidFill>
              </a:rPr>
              <a:t> </a:t>
            </a:r>
            <a:r>
              <a:rPr lang="en-US" sz="1600" dirty="0" err="1">
                <a:solidFill>
                  <a:srgbClr val="000000"/>
                </a:solidFill>
              </a:rPr>
              <a:t>thiệt</a:t>
            </a:r>
            <a:r>
              <a:rPr lang="en-US" sz="1600" dirty="0">
                <a:solidFill>
                  <a:srgbClr val="000000"/>
                </a:solidFill>
              </a:rPr>
              <a:t> </a:t>
            </a:r>
            <a:r>
              <a:rPr lang="en-US" sz="1600" dirty="0" err="1">
                <a:solidFill>
                  <a:srgbClr val="000000"/>
                </a:solidFill>
              </a:rPr>
              <a:t>mạng</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vì</a:t>
            </a:r>
            <a:r>
              <a:rPr lang="en-US" sz="1600" dirty="0">
                <a:solidFill>
                  <a:srgbClr val="000000"/>
                </a:solidFill>
              </a:rPr>
              <a:t> </a:t>
            </a:r>
            <a:r>
              <a:rPr lang="en-US" sz="1600" dirty="0" err="1">
                <a:solidFill>
                  <a:srgbClr val="000000"/>
                </a:solidFill>
              </a:rPr>
              <a:t>hổ</a:t>
            </a:r>
            <a:r>
              <a:rPr lang="en-US" sz="1600" dirty="0">
                <a:solidFill>
                  <a:srgbClr val="000000"/>
                </a:solidFill>
              </a:rPr>
              <a:t> </a:t>
            </a:r>
            <a:r>
              <a:rPr lang="en-US" sz="1600" dirty="0" err="1">
                <a:solidFill>
                  <a:srgbClr val="000000"/>
                </a:solidFill>
              </a:rPr>
              <a:t>báo</a:t>
            </a:r>
            <a:r>
              <a:rPr lang="en-US" sz="1600" dirty="0">
                <a:solidFill>
                  <a:srgbClr val="000000"/>
                </a:solidFill>
              </a:rPr>
              <a:t>, </a:t>
            </a:r>
            <a:r>
              <a:rPr lang="en-US" sz="1600" dirty="0" err="1">
                <a:solidFill>
                  <a:srgbClr val="000000"/>
                </a:solidFill>
              </a:rPr>
              <a:t>cá</a:t>
            </a:r>
            <a:r>
              <a:rPr lang="en-US" sz="1600" dirty="0">
                <a:solidFill>
                  <a:srgbClr val="000000"/>
                </a:solidFill>
              </a:rPr>
              <a:t> </a:t>
            </a:r>
            <a:r>
              <a:rPr lang="en-US" sz="1600" dirty="0" err="1">
                <a:solidFill>
                  <a:srgbClr val="000000"/>
                </a:solidFill>
              </a:rPr>
              <a:t>sấu</a:t>
            </a:r>
            <a:r>
              <a:rPr lang="en-US" sz="1600" dirty="0">
                <a:solidFill>
                  <a:srgbClr val="000000"/>
                </a:solidFill>
              </a:rPr>
              <a:t>, </a:t>
            </a:r>
            <a:r>
              <a:rPr lang="en-US" sz="1600" dirty="0" err="1">
                <a:solidFill>
                  <a:srgbClr val="000000"/>
                </a:solidFill>
              </a:rPr>
              <a:t>thuồng</a:t>
            </a:r>
            <a:r>
              <a:rPr lang="en-US" sz="1600" dirty="0">
                <a:solidFill>
                  <a:srgbClr val="000000"/>
                </a:solidFill>
              </a:rPr>
              <a:t> </a:t>
            </a:r>
            <a:r>
              <a:rPr lang="en-US" sz="1600" dirty="0" err="1">
                <a:solidFill>
                  <a:srgbClr val="000000"/>
                </a:solidFill>
              </a:rPr>
              <a:t>luồng</a:t>
            </a:r>
            <a:r>
              <a:rPr lang="en-US" sz="1600" dirty="0">
                <a:solidFill>
                  <a:srgbClr val="000000"/>
                </a:solidFill>
              </a:rPr>
              <a:t>…</a:t>
            </a:r>
            <a:r>
              <a:rPr lang="en-US" sz="1600" dirty="0" err="1">
                <a:solidFill>
                  <a:srgbClr val="000000"/>
                </a:solidFill>
              </a:rPr>
              <a:t>Lòng</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oán</a:t>
            </a:r>
            <a:r>
              <a:rPr lang="en-US" sz="1600" dirty="0">
                <a:solidFill>
                  <a:srgbClr val="000000"/>
                </a:solidFill>
              </a:rPr>
              <a:t> </a:t>
            </a:r>
            <a:r>
              <a:rPr lang="en-US" sz="1600" dirty="0" err="1">
                <a:solidFill>
                  <a:srgbClr val="000000"/>
                </a:solidFill>
              </a:rPr>
              <a:t>hận</a:t>
            </a:r>
            <a:r>
              <a:rPr lang="en-US" sz="1600" dirty="0">
                <a:solidFill>
                  <a:srgbClr val="000000"/>
                </a:solidFill>
              </a:rPr>
              <a:t> </a:t>
            </a:r>
            <a:r>
              <a:rPr lang="en-US" sz="1600" dirty="0" err="1">
                <a:solidFill>
                  <a:srgbClr val="000000"/>
                </a:solidFill>
              </a:rPr>
              <a:t>ngút</a:t>
            </a:r>
            <a:r>
              <a:rPr lang="en-US" sz="1600" dirty="0">
                <a:solidFill>
                  <a:srgbClr val="000000"/>
                </a:solidFill>
              </a:rPr>
              <a:t> </a:t>
            </a:r>
            <a:r>
              <a:rPr lang="en-US" sz="1600" dirty="0" err="1">
                <a:solidFill>
                  <a:srgbClr val="000000"/>
                </a:solidFill>
              </a:rPr>
              <a:t>trời</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chờ</a:t>
            </a:r>
            <a:r>
              <a:rPr lang="en-US" sz="1600" dirty="0">
                <a:solidFill>
                  <a:srgbClr val="000000"/>
                </a:solidFill>
              </a:rPr>
              <a:t> </a:t>
            </a:r>
            <a:r>
              <a:rPr lang="en-US" sz="1600" dirty="0" err="1">
                <a:solidFill>
                  <a:srgbClr val="000000"/>
                </a:solidFill>
              </a:rPr>
              <a:t>dịp</a:t>
            </a:r>
            <a:r>
              <a:rPr lang="en-US" sz="1600" dirty="0">
                <a:solidFill>
                  <a:srgbClr val="000000"/>
                </a:solidFill>
              </a:rPr>
              <a:t> </a:t>
            </a:r>
            <a:r>
              <a:rPr lang="en-US" sz="1600" dirty="0" err="1">
                <a:solidFill>
                  <a:srgbClr val="000000"/>
                </a:solidFill>
              </a:rPr>
              <a:t>vùng</a:t>
            </a:r>
            <a:r>
              <a:rPr lang="en-US" sz="1600" dirty="0">
                <a:solidFill>
                  <a:srgbClr val="000000"/>
                </a:solidFill>
              </a:rPr>
              <a:t> </a:t>
            </a:r>
            <a:r>
              <a:rPr lang="en-US" sz="1600" dirty="0" err="1">
                <a:solidFill>
                  <a:srgbClr val="000000"/>
                </a:solidFill>
              </a:rPr>
              <a:t>lên</a:t>
            </a:r>
            <a:r>
              <a:rPr lang="en-US" sz="1600" dirty="0">
                <a:solidFill>
                  <a:srgbClr val="000000"/>
                </a:solidFill>
              </a:rPr>
              <a:t> </a:t>
            </a:r>
            <a:r>
              <a:rPr lang="en-US" sz="1600" dirty="0" err="1">
                <a:solidFill>
                  <a:srgbClr val="000000"/>
                </a:solidFill>
              </a:rPr>
              <a:t>đánh</a:t>
            </a:r>
            <a:r>
              <a:rPr lang="en-US" sz="1600" dirty="0">
                <a:solidFill>
                  <a:srgbClr val="000000"/>
                </a:solidFill>
              </a:rPr>
              <a:t> </a:t>
            </a:r>
            <a:r>
              <a:rPr lang="en-US" sz="1600" dirty="0" err="1">
                <a:solidFill>
                  <a:srgbClr val="000000"/>
                </a:solidFill>
              </a:rPr>
              <a:t>đuổi</a:t>
            </a:r>
            <a:r>
              <a:rPr lang="en-US" sz="1600" dirty="0">
                <a:solidFill>
                  <a:srgbClr val="000000"/>
                </a:solidFill>
              </a:rPr>
              <a:t> </a:t>
            </a:r>
            <a:r>
              <a:rPr lang="en-US" sz="1600" dirty="0" err="1">
                <a:solidFill>
                  <a:srgbClr val="000000"/>
                </a:solidFill>
              </a:rPr>
              <a:t>quân</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lược</a:t>
            </a:r>
            <a:r>
              <a:rPr lang="en-US" sz="1600" dirty="0">
                <a:solidFill>
                  <a:srgbClr val="000000"/>
                </a:solidFill>
              </a:rPr>
              <a:t>.</a:t>
            </a:r>
            <a:endParaRPr lang="en-US" sz="1600" dirty="0">
              <a:solidFill>
                <a:prstClr val="black"/>
              </a:solidFill>
            </a:endParaRPr>
          </a:p>
          <a:p>
            <a:pPr eaLnBrk="0" fontAlgn="base" hangingPunct="0">
              <a:spcBef>
                <a:spcPct val="0"/>
              </a:spcBef>
              <a:spcAft>
                <a:spcPct val="0"/>
              </a:spcAft>
            </a:pPr>
            <a:r>
              <a:rPr lang="en-US" sz="1600" dirty="0">
                <a:solidFill>
                  <a:srgbClr val="000000"/>
                </a:solidFill>
              </a:rPr>
              <a:t>     </a:t>
            </a:r>
            <a:r>
              <a:rPr lang="en-US" sz="1600" dirty="0" err="1">
                <a:solidFill>
                  <a:srgbClr val="000000"/>
                </a:solidFill>
              </a:rPr>
              <a:t>Bấy</a:t>
            </a:r>
            <a:r>
              <a:rPr lang="en-US" sz="1600" dirty="0">
                <a:solidFill>
                  <a:srgbClr val="000000"/>
                </a:solidFill>
              </a:rPr>
              <a:t> </a:t>
            </a:r>
            <a:r>
              <a:rPr lang="en-US" sz="1600" dirty="0" err="1">
                <a:solidFill>
                  <a:srgbClr val="000000"/>
                </a:solidFill>
              </a:rPr>
              <a:t>giờ</a:t>
            </a:r>
            <a:r>
              <a:rPr lang="en-US" sz="1600" dirty="0">
                <a:solidFill>
                  <a:srgbClr val="000000"/>
                </a:solidFill>
              </a:rPr>
              <a:t>, ở </a:t>
            </a:r>
            <a:r>
              <a:rPr lang="en-US" sz="1600" dirty="0" err="1">
                <a:solidFill>
                  <a:srgbClr val="000000"/>
                </a:solidFill>
              </a:rPr>
              <a:t>huyện</a:t>
            </a:r>
            <a:r>
              <a:rPr lang="en-US" sz="1600" dirty="0">
                <a:solidFill>
                  <a:srgbClr val="000000"/>
                </a:solidFill>
              </a:rPr>
              <a:t> </a:t>
            </a:r>
            <a:r>
              <a:rPr lang="en-US" sz="1600" dirty="0" err="1">
                <a:solidFill>
                  <a:srgbClr val="000000"/>
                </a:solidFill>
              </a:rPr>
              <a:t>Mê</a:t>
            </a:r>
            <a:r>
              <a:rPr lang="en-US" sz="1600" dirty="0">
                <a:solidFill>
                  <a:srgbClr val="000000"/>
                </a:solidFill>
              </a:rPr>
              <a:t> </a:t>
            </a:r>
            <a:r>
              <a:rPr lang="en-US" sz="1600" dirty="0" err="1">
                <a:solidFill>
                  <a:srgbClr val="000000"/>
                </a:solidFill>
              </a:rPr>
              <a:t>Linh</a:t>
            </a:r>
            <a:r>
              <a:rPr lang="en-US" sz="1600" dirty="0">
                <a:solidFill>
                  <a:srgbClr val="000000"/>
                </a:solidFill>
              </a:rPr>
              <a:t> </a:t>
            </a:r>
            <a:r>
              <a:rPr lang="en-US" sz="1600" dirty="0" err="1">
                <a:solidFill>
                  <a:srgbClr val="000000"/>
                </a:solidFill>
              </a:rPr>
              <a:t>có</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người</a:t>
            </a:r>
            <a:r>
              <a:rPr lang="en-US" sz="1600" dirty="0">
                <a:solidFill>
                  <a:srgbClr val="000000"/>
                </a:solidFill>
              </a:rPr>
              <a:t> con </a:t>
            </a:r>
            <a:r>
              <a:rPr lang="en-US" sz="1600" dirty="0" err="1">
                <a:solidFill>
                  <a:srgbClr val="000000"/>
                </a:solidFill>
              </a:rPr>
              <a:t>gái</a:t>
            </a:r>
            <a:r>
              <a:rPr lang="en-US" sz="1600" dirty="0">
                <a:solidFill>
                  <a:srgbClr val="000000"/>
                </a:solidFill>
              </a:rPr>
              <a:t> </a:t>
            </a:r>
            <a:r>
              <a:rPr lang="en-US" sz="1600" dirty="0" err="1">
                <a:solidFill>
                  <a:srgbClr val="000000"/>
                </a:solidFill>
              </a:rPr>
              <a:t>tài</a:t>
            </a:r>
            <a:r>
              <a:rPr lang="en-US" sz="1600" dirty="0">
                <a:solidFill>
                  <a:srgbClr val="000000"/>
                </a:solidFill>
              </a:rPr>
              <a:t> </a:t>
            </a:r>
            <a:r>
              <a:rPr lang="en-US" sz="1600" dirty="0" err="1">
                <a:solidFill>
                  <a:srgbClr val="000000"/>
                </a:solidFill>
              </a:rPr>
              <a:t>giỏi</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Nhị</a:t>
            </a:r>
            <a:r>
              <a:rPr lang="en-US" sz="1600" dirty="0">
                <a:solidFill>
                  <a:srgbClr val="000000"/>
                </a:solidFill>
              </a:rPr>
              <a:t>. Cha </a:t>
            </a:r>
            <a:r>
              <a:rPr lang="en-US" sz="1600" dirty="0" err="1">
                <a:solidFill>
                  <a:srgbClr val="000000"/>
                </a:solidFill>
              </a:rPr>
              <a:t>mất</a:t>
            </a:r>
            <a:r>
              <a:rPr lang="en-US" sz="1600" dirty="0">
                <a:solidFill>
                  <a:srgbClr val="000000"/>
                </a:solidFill>
              </a:rPr>
              <a:t> </a:t>
            </a:r>
            <a:r>
              <a:rPr lang="en-US" sz="1600" dirty="0" err="1">
                <a:solidFill>
                  <a:srgbClr val="000000"/>
                </a:solidFill>
              </a:rPr>
              <a:t>sớm</a:t>
            </a:r>
            <a:r>
              <a:rPr lang="en-US" sz="1600" dirty="0">
                <a:solidFill>
                  <a:srgbClr val="000000"/>
                </a:solidFill>
              </a:rPr>
              <a:t>, </a:t>
            </a:r>
            <a:r>
              <a:rPr lang="en-US" sz="1600" dirty="0" err="1">
                <a:solidFill>
                  <a:srgbClr val="000000"/>
                </a:solidFill>
              </a:rPr>
              <a:t>nhờ</a:t>
            </a:r>
            <a:r>
              <a:rPr lang="en-US" sz="1600" dirty="0">
                <a:solidFill>
                  <a:srgbClr val="000000"/>
                </a:solidFill>
              </a:rPr>
              <a:t> </a:t>
            </a:r>
            <a:r>
              <a:rPr lang="en-US" sz="1600" dirty="0" err="1">
                <a:solidFill>
                  <a:srgbClr val="000000"/>
                </a:solidFill>
              </a:rPr>
              <a:t>mẹ</a:t>
            </a:r>
            <a:r>
              <a:rPr lang="en-US" sz="1600" dirty="0">
                <a:solidFill>
                  <a:srgbClr val="000000"/>
                </a:solidFill>
              </a:rPr>
              <a:t> </a:t>
            </a:r>
            <a:r>
              <a:rPr lang="en-US" sz="1600" dirty="0" err="1">
                <a:solidFill>
                  <a:srgbClr val="000000"/>
                </a:solidFill>
              </a:rPr>
              <a:t>dạy</a:t>
            </a:r>
            <a:r>
              <a:rPr lang="en-US" sz="1600" dirty="0">
                <a:solidFill>
                  <a:srgbClr val="000000"/>
                </a:solidFill>
              </a:rPr>
              <a:t> </a:t>
            </a:r>
            <a:r>
              <a:rPr lang="en-US" sz="1600" dirty="0" err="1">
                <a:solidFill>
                  <a:srgbClr val="000000"/>
                </a:solidFill>
              </a:rPr>
              <a:t>dỗ</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chị</a:t>
            </a:r>
            <a:r>
              <a:rPr lang="en-US" sz="1600" dirty="0">
                <a:solidFill>
                  <a:srgbClr val="000000"/>
                </a:solidFill>
              </a:rPr>
              <a:t> </a:t>
            </a:r>
            <a:r>
              <a:rPr lang="en-US" sz="1600" dirty="0" err="1">
                <a:solidFill>
                  <a:srgbClr val="000000"/>
                </a:solidFill>
              </a:rPr>
              <a:t>em</a:t>
            </a:r>
            <a:r>
              <a:rPr lang="en-US" sz="1600" dirty="0">
                <a:solidFill>
                  <a:srgbClr val="000000"/>
                </a:solidFill>
              </a:rPr>
              <a:t> </a:t>
            </a:r>
            <a:r>
              <a:rPr lang="en-US" sz="1600" dirty="0" err="1">
                <a:solidFill>
                  <a:srgbClr val="000000"/>
                </a:solidFill>
              </a:rPr>
              <a:t>đều</a:t>
            </a:r>
            <a:r>
              <a:rPr lang="en-US" sz="1600" dirty="0">
                <a:solidFill>
                  <a:srgbClr val="000000"/>
                </a:solidFill>
              </a:rPr>
              <a:t> </a:t>
            </a:r>
            <a:r>
              <a:rPr lang="en-US" sz="1600" dirty="0" err="1">
                <a:solidFill>
                  <a:srgbClr val="000000"/>
                </a:solidFill>
              </a:rPr>
              <a:t>giỏi</a:t>
            </a:r>
            <a:r>
              <a:rPr lang="en-US" sz="1600" dirty="0">
                <a:solidFill>
                  <a:srgbClr val="000000"/>
                </a:solidFill>
              </a:rPr>
              <a:t> võ </a:t>
            </a:r>
            <a:r>
              <a:rPr lang="en-US" sz="1600" dirty="0" err="1">
                <a:solidFill>
                  <a:srgbClr val="000000"/>
                </a:solidFill>
              </a:rPr>
              <a:t>nghệ</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nuôi</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giành</a:t>
            </a:r>
            <a:r>
              <a:rPr lang="en-US" sz="1600" dirty="0">
                <a:solidFill>
                  <a:srgbClr val="000000"/>
                </a:solidFill>
              </a:rPr>
              <a:t> </a:t>
            </a:r>
            <a:r>
              <a:rPr lang="en-US" sz="1600" dirty="0" err="1">
                <a:solidFill>
                  <a:srgbClr val="000000"/>
                </a:solidFill>
              </a:rPr>
              <a:t>lại</a:t>
            </a:r>
            <a:r>
              <a:rPr lang="en-US" sz="1600" dirty="0">
                <a:solidFill>
                  <a:srgbClr val="000000"/>
                </a:solidFill>
              </a:rPr>
              <a:t> non </a:t>
            </a:r>
            <a:r>
              <a:rPr lang="en-US" sz="1600" dirty="0" err="1">
                <a:solidFill>
                  <a:srgbClr val="000000"/>
                </a:solidFill>
              </a:rPr>
              <a:t>sông</a:t>
            </a:r>
            <a:r>
              <a:rPr lang="en-US" sz="1600" dirty="0">
                <a:solidFill>
                  <a:srgbClr val="000000"/>
                </a:solidFill>
              </a:rPr>
              <a:t>. </a:t>
            </a:r>
            <a:r>
              <a:rPr lang="en-US" sz="1600" dirty="0" err="1">
                <a:solidFill>
                  <a:srgbClr val="000000"/>
                </a:solidFill>
              </a:rPr>
              <a:t>Chồng</a:t>
            </a:r>
            <a:r>
              <a:rPr lang="en-US" sz="1600" dirty="0">
                <a:solidFill>
                  <a:srgbClr val="000000"/>
                </a:solidFill>
              </a:rPr>
              <a:t> </a:t>
            </a:r>
            <a:r>
              <a:rPr lang="en-US" sz="1600" dirty="0" err="1">
                <a:solidFill>
                  <a:srgbClr val="000000"/>
                </a:solidFill>
              </a:rPr>
              <a:t>bà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hướng</a:t>
            </a:r>
            <a:r>
              <a:rPr lang="en-US" sz="1600" dirty="0">
                <a:solidFill>
                  <a:srgbClr val="000000"/>
                </a:solidFill>
              </a:rPr>
              <a:t> </a:t>
            </a:r>
            <a:r>
              <a:rPr lang="en-US" sz="1600" dirty="0" err="1">
                <a:solidFill>
                  <a:srgbClr val="000000"/>
                </a:solidFill>
              </a:rPr>
              <a:t>với</a:t>
            </a:r>
            <a:r>
              <a:rPr lang="en-US" sz="1600" dirty="0">
                <a:solidFill>
                  <a:srgbClr val="000000"/>
                </a:solidFill>
              </a:rPr>
              <a:t> </a:t>
            </a:r>
            <a:r>
              <a:rPr lang="en-US" sz="1600" dirty="0" err="1">
                <a:solidFill>
                  <a:srgbClr val="000000"/>
                </a:solidFill>
              </a:rPr>
              <a:t>vợ</a:t>
            </a:r>
            <a:r>
              <a:rPr lang="en-US" sz="1600" dirty="0">
                <a:solidFill>
                  <a:srgbClr val="000000"/>
                </a:solidFill>
              </a:rPr>
              <a:t>. </a:t>
            </a:r>
            <a:r>
              <a:rPr lang="en-US" sz="1600" dirty="0" err="1">
                <a:solidFill>
                  <a:srgbClr val="000000"/>
                </a:solidFill>
              </a:rPr>
              <a:t>Tướng</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Tô</a:t>
            </a:r>
            <a:r>
              <a:rPr lang="en-US" sz="1600" dirty="0">
                <a:solidFill>
                  <a:srgbClr val="000000"/>
                </a:solidFill>
              </a:rPr>
              <a:t> </a:t>
            </a:r>
            <a:r>
              <a:rPr lang="en-US" sz="1600" dirty="0" err="1">
                <a:solidFill>
                  <a:srgbClr val="000000"/>
                </a:solidFill>
              </a:rPr>
              <a:t>Định</a:t>
            </a:r>
            <a:r>
              <a:rPr lang="en-US" sz="1600" dirty="0">
                <a:solidFill>
                  <a:srgbClr val="000000"/>
                </a:solidFill>
              </a:rPr>
              <a:t> </a:t>
            </a:r>
            <a:r>
              <a:rPr lang="en-US" sz="1600" dirty="0" err="1">
                <a:solidFill>
                  <a:srgbClr val="000000"/>
                </a:solidFill>
              </a:rPr>
              <a:t>biết</a:t>
            </a:r>
            <a:r>
              <a:rPr lang="en-US" sz="1600" dirty="0">
                <a:solidFill>
                  <a:srgbClr val="000000"/>
                </a:solidFill>
              </a:rPr>
              <a:t> </a:t>
            </a:r>
            <a:r>
              <a:rPr lang="en-US" sz="1600" dirty="0" err="1">
                <a:solidFill>
                  <a:srgbClr val="000000"/>
                </a:solidFill>
              </a:rPr>
              <a:t>vậy</a:t>
            </a:r>
            <a:r>
              <a:rPr lang="en-US" sz="1600" dirty="0">
                <a:solidFill>
                  <a:srgbClr val="000000"/>
                </a:solidFill>
              </a:rPr>
              <a:t>, </a:t>
            </a:r>
            <a:r>
              <a:rPr lang="en-US" sz="1600" dirty="0" err="1">
                <a:solidFill>
                  <a:srgbClr val="000000"/>
                </a:solidFill>
              </a:rPr>
              <a:t>lập</a:t>
            </a:r>
            <a:r>
              <a:rPr lang="en-US" sz="1600" dirty="0">
                <a:solidFill>
                  <a:srgbClr val="000000"/>
                </a:solidFill>
              </a:rPr>
              <a:t> </a:t>
            </a:r>
            <a:r>
              <a:rPr lang="en-US" sz="1600" dirty="0" err="1">
                <a:solidFill>
                  <a:srgbClr val="000000"/>
                </a:solidFill>
              </a:rPr>
              <a:t>mưu</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chết</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a:t>
            </a:r>
          </a:p>
          <a:p>
            <a:r>
              <a:rPr lang="en-GB" sz="1600" dirty="0">
                <a:solidFill>
                  <a:prstClr val="black"/>
                </a:solidFill>
              </a:rPr>
              <a:t>     </a:t>
            </a:r>
            <a:r>
              <a:rPr lang="vi-VN" sz="1600" dirty="0">
                <a:solidFill>
                  <a:prstClr val="black"/>
                </a:solidFill>
              </a:rPr>
              <a:t>Nhận được tin dữ, Hai Bà Trưng liền kéo quên về thành Luy Lâu hỏi tội kẻ thù. Trước lúc trẩy quân, có người xin nữ chủ tướng cho mặc đồ tang. Trưng Trắc trả lời:</a:t>
            </a:r>
          </a:p>
          <a:p>
            <a:r>
              <a:rPr lang="en-GB" sz="1600" dirty="0">
                <a:solidFill>
                  <a:prstClr val="black"/>
                </a:solidFill>
              </a:rPr>
              <a:t> </a:t>
            </a:r>
            <a:r>
              <a:rPr lang="vi-VN" sz="1600" dirty="0">
                <a:solidFill>
                  <a:prstClr val="black"/>
                </a:solidFill>
              </a:rPr>
              <a:t>- Không! Ta sẽ mặc giáp phục thật đẹp để dân chúng thêm phấn khích, còn giặc trông thấy thì kinh hồn. </a:t>
            </a:r>
          </a:p>
          <a:p>
            <a:r>
              <a:rPr lang="vi-VN" sz="1600" dirty="0">
                <a:solidFill>
                  <a:prstClr val="black"/>
                </a:solidFill>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 </a:t>
            </a:r>
          </a:p>
          <a:p>
            <a:r>
              <a:rPr lang="vi-VN" sz="1600" dirty="0">
                <a:solidFill>
                  <a:prstClr val="black"/>
                </a:solidFill>
              </a:rPr>
              <a:t>Thành trì quân giặc lần lượt sụp đổ dưới chân của đoàn quân khởi nghĩa. Tô Định ôm đầu chạy về nước. Đất nước ta sạch bóng quân thù. Hai Bà Trưng trở thành hai vị anh hùng chống ngoại xâm đầu tiên trong lịch sử nước nhà.</a:t>
            </a:r>
          </a:p>
          <a:p>
            <a:r>
              <a:rPr lang="en-GB" sz="1600" dirty="0">
                <a:solidFill>
                  <a:prstClr val="black"/>
                </a:solidFill>
              </a:rPr>
              <a:t>                                                                                                                                     </a:t>
            </a:r>
            <a:r>
              <a:rPr lang="vi-VN" sz="1600" dirty="0">
                <a:solidFill>
                  <a:prstClr val="black"/>
                </a:solidFill>
              </a:rPr>
              <a:t>Theo Văn Lang</a:t>
            </a:r>
          </a:p>
        </p:txBody>
      </p:sp>
    </p:spTree>
    <p:extLst>
      <p:ext uri="{BB962C8B-B14F-4D97-AF65-F5344CB8AC3E}">
        <p14:creationId xmlns:p14="http://schemas.microsoft.com/office/powerpoint/2010/main" val="190388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53" y="-92964"/>
            <a:ext cx="1043208" cy="1066965"/>
          </a:xfrm>
          <a:prstGeom prst="rect">
            <a:avLst/>
          </a:prstGeom>
          <a:noFill/>
        </p:spPr>
      </p:pic>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5634" y="3602637"/>
            <a:ext cx="1382003" cy="1384370"/>
          </a:xfrm>
          <a:prstGeom prst="rect">
            <a:avLst/>
          </a:prstGeom>
        </p:spPr>
      </p:pic>
      <p:sp>
        <p:nvSpPr>
          <p:cNvPr id="6" name="TextBox 5"/>
          <p:cNvSpPr txBox="1"/>
          <p:nvPr/>
        </p:nvSpPr>
        <p:spPr>
          <a:xfrm>
            <a:off x="870509" y="221924"/>
            <a:ext cx="4671792" cy="4129033"/>
          </a:xfrm>
          <a:prstGeom prst="rect">
            <a:avLst/>
          </a:prstGeom>
          <a:noFill/>
        </p:spPr>
        <p:txBody>
          <a:bodyPr wrap="square" lIns="65727" tIns="32870" rIns="65727" bIns="32870" rtlCol="0">
            <a:spAutoFit/>
          </a:bodyPr>
          <a:lstStyle/>
          <a:p>
            <a:r>
              <a:rPr lang="en-US" sz="2400" dirty="0" err="1"/>
              <a:t>Tìm</a:t>
            </a:r>
            <a:r>
              <a:rPr lang="en-US" sz="2400" dirty="0"/>
              <a:t> </a:t>
            </a:r>
            <a:r>
              <a:rPr lang="en-US" sz="2400" dirty="0" err="1"/>
              <a:t>đoạn</a:t>
            </a:r>
            <a:r>
              <a:rPr lang="en-US" sz="2400" dirty="0"/>
              <a:t> </a:t>
            </a:r>
            <a:r>
              <a:rPr lang="en-US" sz="2400" dirty="0" err="1"/>
              <a:t>văn</a:t>
            </a:r>
            <a:r>
              <a:rPr lang="en-US" sz="2400" dirty="0"/>
              <a:t> </a:t>
            </a:r>
            <a:r>
              <a:rPr lang="en-US" sz="2400" dirty="0" err="1"/>
              <a:t>ứng</a:t>
            </a:r>
            <a:r>
              <a:rPr lang="en-US" sz="2400" dirty="0"/>
              <a:t> </a:t>
            </a:r>
            <a:r>
              <a:rPr lang="en-US" sz="2400" dirty="0" err="1"/>
              <a:t>với</a:t>
            </a:r>
            <a:r>
              <a:rPr lang="en-US" sz="2400" dirty="0"/>
              <a:t> </a:t>
            </a:r>
            <a:r>
              <a:rPr lang="en-US" sz="2400" dirty="0" err="1"/>
              <a:t>mỗi</a:t>
            </a:r>
            <a:r>
              <a:rPr lang="en-US" sz="2400" dirty="0"/>
              <a:t> ý </a:t>
            </a:r>
            <a:r>
              <a:rPr lang="en-US" sz="2400" dirty="0" err="1"/>
              <a:t>sau</a:t>
            </a:r>
            <a:r>
              <a:rPr lang="en-US" sz="2400" dirty="0"/>
              <a:t>:</a:t>
            </a:r>
          </a:p>
          <a:p>
            <a:r>
              <a:rPr lang="en-US" sz="2400" dirty="0"/>
              <a:t>a) </a:t>
            </a:r>
            <a:r>
              <a:rPr lang="en-US" sz="2400" dirty="0" err="1"/>
              <a:t>Tội</a:t>
            </a:r>
            <a:r>
              <a:rPr lang="en-US" sz="2400" dirty="0"/>
              <a:t> </a:t>
            </a:r>
            <a:r>
              <a:rPr lang="en-US" sz="2400" dirty="0" err="1"/>
              <a:t>ác</a:t>
            </a:r>
            <a:r>
              <a:rPr lang="en-US" sz="2400" dirty="0"/>
              <a:t> </a:t>
            </a:r>
            <a:r>
              <a:rPr lang="en-US" sz="2400" dirty="0" err="1"/>
              <a:t>của</a:t>
            </a:r>
            <a:r>
              <a:rPr lang="en-US" sz="2400" dirty="0"/>
              <a:t> </a:t>
            </a:r>
            <a:r>
              <a:rPr lang="en-US" sz="2400" dirty="0" err="1"/>
              <a:t>giặc</a:t>
            </a:r>
            <a:r>
              <a:rPr lang="en-US" sz="2400" dirty="0"/>
              <a:t> </a:t>
            </a:r>
            <a:r>
              <a:rPr lang="en-US" sz="2400" dirty="0" err="1"/>
              <a:t>ngoại</a:t>
            </a:r>
            <a:r>
              <a:rPr lang="en-US" sz="2400" dirty="0"/>
              <a:t> </a:t>
            </a:r>
            <a:r>
              <a:rPr lang="en-US" sz="2400" dirty="0" err="1"/>
              <a:t>xâm</a:t>
            </a:r>
            <a:endParaRPr lang="en-US" sz="2400" dirty="0"/>
          </a:p>
          <a:p>
            <a:endParaRPr lang="en-US" sz="2400" dirty="0"/>
          </a:p>
          <a:p>
            <a:endParaRPr lang="en-US" sz="2400" dirty="0"/>
          </a:p>
          <a:p>
            <a:r>
              <a:rPr lang="en-US" sz="2400" dirty="0"/>
              <a:t>b) </a:t>
            </a:r>
            <a:r>
              <a:rPr lang="en-US" sz="2400" dirty="0" err="1"/>
              <a:t>Chí</a:t>
            </a:r>
            <a:r>
              <a:rPr lang="en-US" sz="2400" dirty="0"/>
              <a:t> </a:t>
            </a:r>
            <a:r>
              <a:rPr lang="en-US" sz="2400" dirty="0" err="1"/>
              <a:t>lớn</a:t>
            </a:r>
            <a:r>
              <a:rPr lang="en-US" sz="2400" dirty="0"/>
              <a:t> </a:t>
            </a:r>
            <a:r>
              <a:rPr lang="en-US" sz="2400" dirty="0" err="1"/>
              <a:t>giành</a:t>
            </a:r>
            <a:r>
              <a:rPr lang="en-US" sz="2400" dirty="0"/>
              <a:t> </a:t>
            </a:r>
            <a:r>
              <a:rPr lang="en-US" sz="2400" dirty="0" err="1"/>
              <a:t>lại</a:t>
            </a:r>
            <a:r>
              <a:rPr lang="en-US" sz="2400" dirty="0"/>
              <a:t> non </a:t>
            </a:r>
            <a:r>
              <a:rPr lang="en-US" sz="2400" dirty="0" err="1"/>
              <a:t>sông</a:t>
            </a:r>
            <a:endParaRPr lang="en-US" sz="2400" dirty="0"/>
          </a:p>
          <a:p>
            <a:endParaRPr lang="en-US" sz="2400" dirty="0"/>
          </a:p>
          <a:p>
            <a:endParaRPr lang="en-US" sz="2400" dirty="0"/>
          </a:p>
          <a:p>
            <a:r>
              <a:rPr lang="en-US" sz="2400" dirty="0"/>
              <a:t>c) </a:t>
            </a:r>
            <a:r>
              <a:rPr lang="en-US" sz="2400" dirty="0" err="1"/>
              <a:t>Khí</a:t>
            </a:r>
            <a:r>
              <a:rPr lang="en-US" sz="2400" dirty="0"/>
              <a:t> </a:t>
            </a:r>
            <a:r>
              <a:rPr lang="en-US" sz="2400" dirty="0" err="1"/>
              <a:t>thế</a:t>
            </a:r>
            <a:r>
              <a:rPr lang="en-US" sz="2400" dirty="0"/>
              <a:t> </a:t>
            </a:r>
            <a:r>
              <a:rPr lang="en-US" sz="2400" dirty="0" err="1"/>
              <a:t>của</a:t>
            </a:r>
            <a:r>
              <a:rPr lang="en-US" sz="2400" dirty="0"/>
              <a:t> </a:t>
            </a:r>
            <a:r>
              <a:rPr lang="en-US" sz="2400" dirty="0" err="1"/>
              <a:t>nghĩa</a:t>
            </a:r>
            <a:r>
              <a:rPr lang="en-US" sz="2400" dirty="0"/>
              <a:t> </a:t>
            </a:r>
            <a:r>
              <a:rPr lang="en-US" sz="2400" dirty="0" err="1"/>
              <a:t>quân</a:t>
            </a:r>
            <a:endParaRPr lang="en-US" sz="2400" dirty="0"/>
          </a:p>
          <a:p>
            <a:endParaRPr lang="en-US" sz="2400" dirty="0"/>
          </a:p>
          <a:p>
            <a:endParaRPr lang="en-US" sz="2400" dirty="0"/>
          </a:p>
          <a:p>
            <a:r>
              <a:rPr lang="en-US" sz="2400" dirty="0"/>
              <a:t>d) </a:t>
            </a:r>
            <a:r>
              <a:rPr lang="en-US" sz="2400" dirty="0" err="1"/>
              <a:t>Khởi</a:t>
            </a:r>
            <a:r>
              <a:rPr lang="en-US" sz="2400" dirty="0"/>
              <a:t> </a:t>
            </a:r>
            <a:r>
              <a:rPr lang="en-US" sz="2400" dirty="0" err="1"/>
              <a:t>nghĩa</a:t>
            </a:r>
            <a:r>
              <a:rPr lang="en-US" sz="2400" dirty="0"/>
              <a:t> </a:t>
            </a:r>
            <a:r>
              <a:rPr lang="en-US" sz="2400" dirty="0" err="1"/>
              <a:t>thắng</a:t>
            </a:r>
            <a:r>
              <a:rPr lang="en-US" sz="2400" dirty="0"/>
              <a:t> </a:t>
            </a:r>
            <a:r>
              <a:rPr lang="en-US" sz="2400" dirty="0" err="1"/>
              <a:t>lợi</a:t>
            </a:r>
            <a:endParaRPr lang="en-US" sz="2400" dirty="0"/>
          </a:p>
        </p:txBody>
      </p:sp>
      <p:grpSp>
        <p:nvGrpSpPr>
          <p:cNvPr id="10" name="Group 9"/>
          <p:cNvGrpSpPr/>
          <p:nvPr/>
        </p:nvGrpSpPr>
        <p:grpSpPr>
          <a:xfrm>
            <a:off x="7041341" y="2363415"/>
            <a:ext cx="2102659" cy="1430621"/>
            <a:chOff x="9067711" y="2062878"/>
            <a:chExt cx="2717235" cy="2063646"/>
          </a:xfrm>
        </p:grpSpPr>
        <p:sp>
          <p:nvSpPr>
            <p:cNvPr id="11" name="Oval Callout 10"/>
            <p:cNvSpPr/>
            <p:nvPr/>
          </p:nvSpPr>
          <p:spPr>
            <a:xfrm>
              <a:off x="9067711" y="2062878"/>
              <a:ext cx="2717235" cy="1600158"/>
            </a:xfrm>
            <a:prstGeom prst="wedgeEllipseCallou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167260" y="2306278"/>
              <a:ext cx="2590375" cy="1820246"/>
            </a:xfrm>
            <a:prstGeom prst="rect">
              <a:avLst/>
            </a:prstGeom>
            <a:noFill/>
          </p:spPr>
          <p:txBody>
            <a:bodyPr wrap="square" rtlCol="0">
              <a:spAutoFit/>
            </a:bodyPr>
            <a:lstStyle/>
            <a:p>
              <a:pPr algn="ct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toàn</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nhé</a:t>
              </a:r>
              <a:r>
                <a:rPr lang="en-GB"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2800" dirty="0">
                <a:solidFill>
                  <a:prstClr val="black"/>
                </a:solidFill>
              </a:endParaRPr>
            </a:p>
          </p:txBody>
        </p:sp>
      </p:grpSp>
      <p:sp>
        <p:nvSpPr>
          <p:cNvPr id="8" name="TextBox 7"/>
          <p:cNvSpPr txBox="1"/>
          <p:nvPr/>
        </p:nvSpPr>
        <p:spPr>
          <a:xfrm>
            <a:off x="788302" y="917866"/>
            <a:ext cx="7380607" cy="830997"/>
          </a:xfrm>
          <a:prstGeom prst="rect">
            <a:avLst/>
          </a:prstGeom>
          <a:noFill/>
        </p:spPr>
        <p:txBody>
          <a:bodyPr wrap="square" rtlCol="0">
            <a:spAutoFit/>
          </a:bodyPr>
          <a:lstStyle/>
          <a:p>
            <a:r>
              <a:rPr lang="vi-VN" sz="2400" b="1" dirty="0">
                <a:solidFill>
                  <a:srgbClr val="C00000"/>
                </a:solidFill>
                <a:sym typeface="Wingdings" panose="05000000000000000000" pitchFamily="2" charset="2"/>
              </a:rPr>
              <a:t></a:t>
            </a:r>
            <a:r>
              <a:rPr lang="vi-VN" sz="2400" b="1" dirty="0">
                <a:solidFill>
                  <a:srgbClr val="C00000"/>
                </a:solidFill>
              </a:rPr>
              <a:t>Từ </a:t>
            </a:r>
            <a:r>
              <a:rPr lang="vi-VN" sz="2400" b="1" i="1" dirty="0">
                <a:solidFill>
                  <a:srgbClr val="C00000"/>
                </a:solidFill>
              </a:rPr>
              <a:t>Thuở xưa, nước ta bị giặc ngoại xâm</a:t>
            </a:r>
            <a:r>
              <a:rPr lang="vi-VN" sz="2400" b="1" dirty="0">
                <a:solidFill>
                  <a:srgbClr val="C00000"/>
                </a:solidFill>
              </a:rPr>
              <a:t>… đến… </a:t>
            </a:r>
            <a:r>
              <a:rPr lang="vi-VN" sz="2400" b="1" i="1" dirty="0">
                <a:solidFill>
                  <a:srgbClr val="C00000"/>
                </a:solidFill>
              </a:rPr>
              <a:t>đuổi quân xâm lược.</a:t>
            </a:r>
            <a:r>
              <a:rPr lang="vi-VN" sz="2400" b="1" dirty="0">
                <a:solidFill>
                  <a:srgbClr val="C00000"/>
                </a:solidFill>
              </a:rPr>
              <a:t> </a:t>
            </a:r>
          </a:p>
        </p:txBody>
      </p:sp>
      <p:sp>
        <p:nvSpPr>
          <p:cNvPr id="16" name="TextBox 15"/>
          <p:cNvSpPr txBox="1"/>
          <p:nvPr/>
        </p:nvSpPr>
        <p:spPr>
          <a:xfrm>
            <a:off x="780241" y="3200688"/>
            <a:ext cx="7380607" cy="830997"/>
          </a:xfrm>
          <a:prstGeom prst="rect">
            <a:avLst/>
          </a:prstGeom>
          <a:noFill/>
        </p:spPr>
        <p:txBody>
          <a:bodyPr wrap="square" rtlCol="0">
            <a:spAutoFit/>
          </a:bodyPr>
          <a:lstStyle/>
          <a:p>
            <a:r>
              <a:rPr lang="vi-VN" sz="2400" b="1" dirty="0">
                <a:solidFill>
                  <a:srgbClr val="C00000"/>
                </a:solidFill>
                <a:sym typeface="Wingdings" panose="05000000000000000000" pitchFamily="2" charset="2"/>
              </a:rPr>
              <a:t></a:t>
            </a:r>
            <a:r>
              <a:rPr lang="vi-VN" sz="2400" b="1" dirty="0">
                <a:solidFill>
                  <a:srgbClr val="C00000"/>
                </a:solidFill>
              </a:rPr>
              <a:t>Khí thế của nghĩa quân. Từ </a:t>
            </a:r>
            <a:r>
              <a:rPr lang="vi-VN" sz="2400" b="1" i="1" dirty="0">
                <a:solidFill>
                  <a:srgbClr val="C00000"/>
                </a:solidFill>
              </a:rPr>
              <a:t>Nhận được tin dữ</a:t>
            </a:r>
            <a:r>
              <a:rPr lang="vi-VN" sz="2400" b="1" dirty="0">
                <a:solidFill>
                  <a:srgbClr val="C00000"/>
                </a:solidFill>
              </a:rPr>
              <a:t>… đến </a:t>
            </a:r>
            <a:r>
              <a:rPr lang="vi-VN" sz="2400" b="1" i="1" dirty="0">
                <a:solidFill>
                  <a:srgbClr val="C00000"/>
                </a:solidFill>
              </a:rPr>
              <a:t>suốt đường hành quân. </a:t>
            </a:r>
            <a:endParaRPr lang="vi-VN" sz="2400" b="1" dirty="0">
              <a:solidFill>
                <a:srgbClr val="C00000"/>
              </a:solidFill>
            </a:endParaRPr>
          </a:p>
        </p:txBody>
      </p:sp>
      <p:sp>
        <p:nvSpPr>
          <p:cNvPr id="17" name="TextBox 16"/>
          <p:cNvSpPr txBox="1"/>
          <p:nvPr/>
        </p:nvSpPr>
        <p:spPr>
          <a:xfrm>
            <a:off x="780987" y="2068135"/>
            <a:ext cx="7380607" cy="830997"/>
          </a:xfrm>
          <a:prstGeom prst="rect">
            <a:avLst/>
          </a:prstGeom>
          <a:noFill/>
        </p:spPr>
        <p:txBody>
          <a:bodyPr wrap="square" rtlCol="0">
            <a:spAutoFit/>
          </a:bodyPr>
          <a:lstStyle/>
          <a:p>
            <a:r>
              <a:rPr lang="vi-VN" sz="2400" b="1" dirty="0">
                <a:solidFill>
                  <a:srgbClr val="C00000"/>
                </a:solidFill>
                <a:sym typeface="Wingdings" panose="05000000000000000000" pitchFamily="2" charset="2"/>
              </a:rPr>
              <a:t></a:t>
            </a:r>
            <a:r>
              <a:rPr lang="vi-VN" sz="2400" b="1" dirty="0">
                <a:solidFill>
                  <a:srgbClr val="C00000"/>
                </a:solidFill>
              </a:rPr>
              <a:t>Chí lớn giành lại non sông. Từ </a:t>
            </a:r>
            <a:r>
              <a:rPr lang="vi-VN" sz="2400" b="1" i="1" dirty="0">
                <a:solidFill>
                  <a:srgbClr val="C00000"/>
                </a:solidFill>
              </a:rPr>
              <a:t>Bấy giờ, ở huyện Mê Linh</a:t>
            </a:r>
            <a:r>
              <a:rPr lang="vi-VN" sz="2400" b="1" dirty="0">
                <a:solidFill>
                  <a:srgbClr val="C00000"/>
                </a:solidFill>
              </a:rPr>
              <a:t>… đến </a:t>
            </a:r>
            <a:r>
              <a:rPr lang="vi-VN" sz="2400" b="1" i="1" dirty="0">
                <a:solidFill>
                  <a:srgbClr val="C00000"/>
                </a:solidFill>
              </a:rPr>
              <a:t>giết chết Thi Sách.</a:t>
            </a:r>
            <a:r>
              <a:rPr lang="vi-VN" sz="2400" b="1" dirty="0">
                <a:solidFill>
                  <a:srgbClr val="C00000"/>
                </a:solidFill>
              </a:rPr>
              <a:t> </a:t>
            </a:r>
          </a:p>
        </p:txBody>
      </p:sp>
      <p:sp>
        <p:nvSpPr>
          <p:cNvPr id="18" name="TextBox 17"/>
          <p:cNvSpPr txBox="1"/>
          <p:nvPr/>
        </p:nvSpPr>
        <p:spPr>
          <a:xfrm>
            <a:off x="788302" y="4155858"/>
            <a:ext cx="7380607" cy="830997"/>
          </a:xfrm>
          <a:prstGeom prst="rect">
            <a:avLst/>
          </a:prstGeom>
          <a:noFill/>
        </p:spPr>
        <p:txBody>
          <a:bodyPr wrap="square" rtlCol="0">
            <a:spAutoFit/>
          </a:bodyPr>
          <a:lstStyle/>
          <a:p>
            <a:r>
              <a:rPr lang="vi-VN" sz="2400" b="1" dirty="0">
                <a:solidFill>
                  <a:srgbClr val="C00000"/>
                </a:solidFill>
                <a:sym typeface="Wingdings" panose="05000000000000000000" pitchFamily="2" charset="2"/>
              </a:rPr>
              <a:t></a:t>
            </a:r>
            <a:r>
              <a:rPr lang="vi-VN" sz="2400" b="1" dirty="0">
                <a:solidFill>
                  <a:srgbClr val="C00000"/>
                </a:solidFill>
              </a:rPr>
              <a:t>Khởi nghĩa thắng lợi. Từ </a:t>
            </a:r>
            <a:r>
              <a:rPr lang="vi-VN" sz="2400" b="1" i="1" dirty="0">
                <a:solidFill>
                  <a:srgbClr val="C00000"/>
                </a:solidFill>
              </a:rPr>
              <a:t>Thành trì quân giặc lần lượt sụp đổ</a:t>
            </a:r>
            <a:r>
              <a:rPr lang="vi-VN" sz="2400" b="1" dirty="0">
                <a:solidFill>
                  <a:srgbClr val="C00000"/>
                </a:solidFill>
              </a:rPr>
              <a:t>…đến </a:t>
            </a:r>
            <a:r>
              <a:rPr lang="vi-VN" sz="2400" b="1" i="1" dirty="0">
                <a:solidFill>
                  <a:srgbClr val="C00000"/>
                </a:solidFill>
              </a:rPr>
              <a:t>trong</a:t>
            </a:r>
            <a:r>
              <a:rPr lang="vi-VN" sz="2400" b="1" dirty="0">
                <a:solidFill>
                  <a:srgbClr val="C00000"/>
                </a:solidFill>
              </a:rPr>
              <a:t> </a:t>
            </a:r>
            <a:r>
              <a:rPr lang="vi-VN" sz="2400" b="1" i="1" dirty="0">
                <a:solidFill>
                  <a:srgbClr val="C00000"/>
                </a:solidFill>
              </a:rPr>
              <a:t>lịch sử nước nhà.</a:t>
            </a:r>
            <a:r>
              <a:rPr lang="vi-VN" sz="2400" b="1" dirty="0">
                <a:solidFill>
                  <a:srgbClr val="C00000"/>
                </a:solidFill>
              </a:rPr>
              <a:t> </a:t>
            </a:r>
          </a:p>
        </p:txBody>
      </p:sp>
    </p:spTree>
    <p:extLst>
      <p:ext uri="{BB962C8B-B14F-4D97-AF65-F5344CB8AC3E}">
        <p14:creationId xmlns:p14="http://schemas.microsoft.com/office/powerpoint/2010/main" val="7697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671832" y="2044126"/>
            <a:ext cx="5834844" cy="2438400"/>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rgbClr val="002060"/>
                </a:solidFill>
                <a:ea typeface="Arial-Rounded" panose="020B0500000000000000" pitchFamily="34" charset="0"/>
                <a:cs typeface="Arial-Rounded" panose="020B0500000000000000" pitchFamily="34" charset="0"/>
              </a:rPr>
              <a:t> </a:t>
            </a:r>
            <a:r>
              <a:rPr lang="vi-VN" sz="2400" b="1" dirty="0">
                <a:solidFill>
                  <a:srgbClr val="002060"/>
                </a:solidFill>
              </a:rPr>
              <a:t>- Thẳng tay chém giết dân lành, cướp hết ruộng nương màu mỡ.</a:t>
            </a:r>
          </a:p>
          <a:p>
            <a:r>
              <a:rPr lang="vi-VN" sz="2400" b="1" dirty="0">
                <a:solidFill>
                  <a:srgbClr val="002060"/>
                </a:solidFill>
              </a:rPr>
              <a:t>- Bắt dân ta lên rừng săn thú lạ, xuống biển mò ngọc trai, khiến bao người thiệt mạng chỉ vì hổ báo, cá sấu, thuồng luồng…</a:t>
            </a:r>
          </a:p>
        </p:txBody>
      </p:sp>
      <p:sp>
        <p:nvSpPr>
          <p:cNvPr id="13" name="Freeform: Shape 19">
            <a:extLst>
              <a:ext uri="{FF2B5EF4-FFF2-40B4-BE49-F238E27FC236}">
                <a16:creationId xmlns:a16="http://schemas.microsoft.com/office/drawing/2014/main" id="{B139F73D-BC3F-467F-93D1-274A643D3FE0}"/>
              </a:ext>
            </a:extLst>
          </p:cNvPr>
          <p:cNvSpPr/>
          <p:nvPr/>
        </p:nvSpPr>
        <p:spPr>
          <a:xfrm>
            <a:off x="619307" y="803926"/>
            <a:ext cx="6065397" cy="9134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631">
              <a:lnSpc>
                <a:spcPct val="110000"/>
              </a:lnSpc>
            </a:pPr>
            <a:r>
              <a:rPr lang="en-GB" sz="2400" b="1" dirty="0">
                <a:solidFill>
                  <a:srgbClr val="002060"/>
                </a:solidFill>
              </a:rPr>
              <a:t>2. </a:t>
            </a:r>
            <a:r>
              <a:rPr lang="vi-VN" sz="2400" b="1" dirty="0">
                <a:solidFill>
                  <a:srgbClr val="002060"/>
                </a:solidFill>
              </a:rPr>
              <a:t>Giặc ngoại xâm gây ra những tội ác như thế nào đối với nhân dân ta?</a:t>
            </a:r>
            <a:endParaRPr lang="vi-VN" sz="21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2607872" y="225058"/>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pic>
        <p:nvPicPr>
          <p:cNvPr id="17" name="Picture 2" descr="Pregunta GIFs - Get the best gif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3300" y="2816731"/>
            <a:ext cx="2005608" cy="20056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ummary of KHÓA HỌC ILLUSTRATOR | THIẾT KẾ LOGO OLYMPI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300" y="2857699"/>
            <a:ext cx="2015631" cy="201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88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488794" y="1962151"/>
            <a:ext cx="5835806" cy="2725748"/>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rgbClr val="002060"/>
                </a:solidFill>
                <a:ea typeface="Arial-Rounded" panose="020B0500000000000000" pitchFamily="34" charset="0"/>
                <a:cs typeface="Arial-Rounded" panose="020B0500000000000000" pitchFamily="34" charset="0"/>
              </a:rPr>
              <a:t> </a:t>
            </a:r>
            <a:r>
              <a:rPr lang="vi-VN" sz="2000" b="1" dirty="0">
                <a:solidFill>
                  <a:srgbClr val="002060"/>
                </a:solidFill>
              </a:rPr>
              <a:t>a) Tài năng và chí lớn của Hai Bà Trưng</a:t>
            </a:r>
          </a:p>
          <a:p>
            <a:r>
              <a:rPr lang="vi-VN" sz="2000" b="1" dirty="0">
                <a:solidFill>
                  <a:srgbClr val="002060"/>
                </a:solidFill>
              </a:rPr>
              <a:t>- Giỏi võ nghệ và nuôi chí giành lại non sông.</a:t>
            </a:r>
          </a:p>
          <a:p>
            <a:r>
              <a:rPr lang="vi-VN" sz="2000" b="1" dirty="0">
                <a:solidFill>
                  <a:srgbClr val="002060"/>
                </a:solidFill>
              </a:rPr>
              <a:t>b) Khí phách hiên ngang của Hai Bà Trưng</a:t>
            </a:r>
          </a:p>
          <a:p>
            <a:r>
              <a:rPr lang="vi-VN" sz="2000" b="1" dirty="0">
                <a:solidFill>
                  <a:srgbClr val="002060"/>
                </a:solidFill>
              </a:rPr>
              <a:t>Khi chồng của bà Trưng Trắc là Thi Sách bị giết chết, có người xin mặc áo tang bà trả lời:</a:t>
            </a:r>
            <a:endParaRPr lang="en-GB" sz="2000" b="1" dirty="0">
              <a:solidFill>
                <a:srgbClr val="002060"/>
              </a:solidFill>
            </a:endParaRPr>
          </a:p>
          <a:p>
            <a:r>
              <a:rPr lang="vi-VN" sz="2000" b="1" dirty="0">
                <a:solidFill>
                  <a:srgbClr val="002060"/>
                </a:solidFill>
              </a:rPr>
              <a:t> - Không! Ta sẽ mặc giáp phục thật đẹp để dân chúng thêm phấn khích, còn giặc trông thấy thì kinh hồn. </a:t>
            </a:r>
          </a:p>
        </p:txBody>
      </p:sp>
      <p:sp>
        <p:nvSpPr>
          <p:cNvPr id="13" name="Freeform: Shape 19">
            <a:extLst>
              <a:ext uri="{FF2B5EF4-FFF2-40B4-BE49-F238E27FC236}">
                <a16:creationId xmlns:a16="http://schemas.microsoft.com/office/drawing/2014/main" id="{B139F73D-BC3F-467F-93D1-274A643D3FE0}"/>
              </a:ext>
            </a:extLst>
          </p:cNvPr>
          <p:cNvSpPr/>
          <p:nvPr/>
        </p:nvSpPr>
        <p:spPr>
          <a:xfrm>
            <a:off x="705970" y="513860"/>
            <a:ext cx="5400493" cy="1174048"/>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GB" sz="2000" b="1" dirty="0">
                <a:solidFill>
                  <a:srgbClr val="002060"/>
                </a:solidFill>
              </a:rPr>
              <a:t>        3. </a:t>
            </a:r>
            <a:r>
              <a:rPr lang="vi-VN" sz="2000" b="1" dirty="0">
                <a:solidFill>
                  <a:srgbClr val="002060"/>
                </a:solidFill>
              </a:rPr>
              <a:t>Tìm những chi tiết thể hiện:</a:t>
            </a:r>
          </a:p>
          <a:p>
            <a:r>
              <a:rPr lang="vi-VN" sz="2000" b="1" dirty="0">
                <a:solidFill>
                  <a:srgbClr val="002060"/>
                </a:solidFill>
              </a:rPr>
              <a:t>a) Tài năng và chí lớn của Hai Bà Trưng</a:t>
            </a:r>
          </a:p>
          <a:p>
            <a:r>
              <a:rPr lang="vi-VN" sz="2000" b="1" dirty="0">
                <a:solidFill>
                  <a:srgbClr val="002060"/>
                </a:solidFill>
              </a:rPr>
              <a:t>b) Khí phách hiên ngang của Hai Bà Trưng</a:t>
            </a:r>
          </a:p>
        </p:txBody>
      </p:sp>
      <p:sp>
        <p:nvSpPr>
          <p:cNvPr id="14" name="TextBox 13"/>
          <p:cNvSpPr txBox="1"/>
          <p:nvPr/>
        </p:nvSpPr>
        <p:spPr>
          <a:xfrm>
            <a:off x="2743200" y="145284"/>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pic>
        <p:nvPicPr>
          <p:cNvPr id="17" name="Picture 2" descr="Pregunta GIFs - Get the best gif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688975"/>
            <a:ext cx="2005608" cy="25733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ummary of KHÓA HỌC ILLUSTRATOR | THIẾT KẾ LOGO OLYMPI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054" y="2266950"/>
            <a:ext cx="2015631" cy="2268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4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20">
            <a:extLst>
              <a:ext uri="{FF2B5EF4-FFF2-40B4-BE49-F238E27FC236}">
                <a16:creationId xmlns:a16="http://schemas.microsoft.com/office/drawing/2014/main" id="{D569EFEC-33BE-F004-BC13-7E3BD9EF029B}"/>
              </a:ext>
            </a:extLst>
          </p:cNvPr>
          <p:cNvSpPr/>
          <p:nvPr/>
        </p:nvSpPr>
        <p:spPr>
          <a:xfrm>
            <a:off x="488794" y="1962151"/>
            <a:ext cx="5835806" cy="1752599"/>
          </a:xfrm>
          <a:prstGeom prst="roundRect">
            <a:avLst>
              <a:gd name="adj" fmla="val 27377"/>
            </a:avLst>
          </a:prstGeom>
          <a:solidFill>
            <a:schemeClr val="bg1"/>
          </a:solid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b="1" dirty="0">
                <a:solidFill>
                  <a:srgbClr val="002060"/>
                </a:solidFill>
                <a:ea typeface="Arial-Rounded" panose="020B0500000000000000" pitchFamily="34" charset="0"/>
                <a:cs typeface="Arial-Rounded" panose="020B0500000000000000" pitchFamily="34" charset="0"/>
              </a:rPr>
              <a:t> </a:t>
            </a:r>
            <a:r>
              <a:rPr lang="vi-VN" sz="2000" b="1" dirty="0">
                <a:solidFill>
                  <a:srgbClr val="002060"/>
                </a:solidFill>
              </a:rPr>
              <a:t>- Đoàn quân rùng rùng trên đường. Giáo lao, cung nỏ, rìu búa, khiên mộc cuồn cuộc tràn theo bóng voi ẩn hiện của Hai Bà, tiếng trống đồng dội lên vòm cây, đập vào sườn đồi.</a:t>
            </a:r>
          </a:p>
        </p:txBody>
      </p:sp>
      <p:sp>
        <p:nvSpPr>
          <p:cNvPr id="13" name="Freeform: Shape 19">
            <a:extLst>
              <a:ext uri="{FF2B5EF4-FFF2-40B4-BE49-F238E27FC236}">
                <a16:creationId xmlns:a16="http://schemas.microsoft.com/office/drawing/2014/main" id="{B139F73D-BC3F-467F-93D1-274A643D3FE0}"/>
              </a:ext>
            </a:extLst>
          </p:cNvPr>
          <p:cNvSpPr/>
          <p:nvPr/>
        </p:nvSpPr>
        <p:spPr>
          <a:xfrm>
            <a:off x="705970" y="513860"/>
            <a:ext cx="5400493" cy="1174048"/>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2060"/>
                </a:solidFill>
              </a:rPr>
              <a:t> </a:t>
            </a:r>
            <a:r>
              <a:rPr lang="en-GB" sz="2000" b="1" dirty="0">
                <a:solidFill>
                  <a:srgbClr val="002060"/>
                </a:solidFill>
              </a:rPr>
              <a:t>        4. </a:t>
            </a:r>
            <a:r>
              <a:rPr lang="en-US" sz="2000" b="1" dirty="0" err="1">
                <a:solidFill>
                  <a:srgbClr val="002060"/>
                </a:solidFill>
              </a:rPr>
              <a:t>Những</a:t>
            </a:r>
            <a:r>
              <a:rPr lang="en-US" sz="2000" b="1" dirty="0">
                <a:solidFill>
                  <a:srgbClr val="002060"/>
                </a:solidFill>
              </a:rPr>
              <a:t> </a:t>
            </a:r>
            <a:r>
              <a:rPr lang="en-US" sz="2000" b="1" dirty="0" err="1">
                <a:solidFill>
                  <a:srgbClr val="002060"/>
                </a:solidFill>
              </a:rPr>
              <a:t>hình</a:t>
            </a:r>
            <a:r>
              <a:rPr lang="en-US" sz="2000" b="1" dirty="0">
                <a:solidFill>
                  <a:srgbClr val="002060"/>
                </a:solidFill>
              </a:rPr>
              <a:t> </a:t>
            </a:r>
            <a:r>
              <a:rPr lang="en-US" sz="2000" b="1" dirty="0" err="1">
                <a:solidFill>
                  <a:srgbClr val="002060"/>
                </a:solidFill>
              </a:rPr>
              <a:t>ảnh</a:t>
            </a:r>
            <a:r>
              <a:rPr lang="en-US" sz="2000" b="1" dirty="0">
                <a:solidFill>
                  <a:srgbClr val="002060"/>
                </a:solidFill>
              </a:rPr>
              <a:t> </a:t>
            </a:r>
            <a:r>
              <a:rPr lang="en-US" sz="2000" b="1" dirty="0" err="1">
                <a:solidFill>
                  <a:srgbClr val="002060"/>
                </a:solidFill>
              </a:rPr>
              <a:t>nào</a:t>
            </a:r>
            <a:r>
              <a:rPr lang="en-US" sz="2000" b="1" dirty="0">
                <a:solidFill>
                  <a:srgbClr val="002060"/>
                </a:solidFill>
              </a:rPr>
              <a:t> </a:t>
            </a:r>
            <a:r>
              <a:rPr lang="en-US" sz="2000" b="1" dirty="0" err="1">
                <a:solidFill>
                  <a:srgbClr val="002060"/>
                </a:solidFill>
              </a:rPr>
              <a:t>nói</a:t>
            </a:r>
            <a:r>
              <a:rPr lang="en-US" sz="2000" b="1" dirty="0">
                <a:solidFill>
                  <a:srgbClr val="002060"/>
                </a:solidFill>
              </a:rPr>
              <a:t> </a:t>
            </a:r>
            <a:r>
              <a:rPr lang="en-US" sz="2000" b="1" dirty="0" err="1">
                <a:solidFill>
                  <a:srgbClr val="002060"/>
                </a:solidFill>
              </a:rPr>
              <a:t>lên</a:t>
            </a:r>
            <a:r>
              <a:rPr lang="en-US" sz="2000" b="1" dirty="0">
                <a:solidFill>
                  <a:srgbClr val="002060"/>
                </a:solidFill>
              </a:rPr>
              <a:t> </a:t>
            </a:r>
            <a:r>
              <a:rPr lang="en-US" sz="2000" b="1" dirty="0" err="1">
                <a:solidFill>
                  <a:srgbClr val="002060"/>
                </a:solidFill>
              </a:rPr>
              <a:t>khí</a:t>
            </a:r>
            <a:r>
              <a:rPr lang="en-US" sz="2000" b="1" dirty="0">
                <a:solidFill>
                  <a:srgbClr val="002060"/>
                </a:solidFill>
              </a:rPr>
              <a:t> </a:t>
            </a:r>
            <a:r>
              <a:rPr lang="en-US" sz="2000" b="1" dirty="0" err="1">
                <a:solidFill>
                  <a:srgbClr val="002060"/>
                </a:solidFill>
              </a:rPr>
              <a:t>thế</a:t>
            </a:r>
            <a:r>
              <a:rPr lang="en-US" sz="2000" b="1" dirty="0">
                <a:solidFill>
                  <a:srgbClr val="002060"/>
                </a:solidFill>
              </a:rPr>
              <a:t> </a:t>
            </a:r>
            <a:r>
              <a:rPr lang="en-US" sz="2000" b="1" dirty="0" err="1">
                <a:solidFill>
                  <a:srgbClr val="002060"/>
                </a:solidFill>
              </a:rPr>
              <a:t>oai</a:t>
            </a:r>
            <a:r>
              <a:rPr lang="en-US" sz="2000" b="1" dirty="0">
                <a:solidFill>
                  <a:srgbClr val="002060"/>
                </a:solidFill>
              </a:rPr>
              <a:t> </a:t>
            </a:r>
            <a:r>
              <a:rPr lang="en-US" sz="2000" b="1" dirty="0" err="1">
                <a:solidFill>
                  <a:srgbClr val="002060"/>
                </a:solidFill>
              </a:rPr>
              <a:t>hùng</a:t>
            </a:r>
            <a:r>
              <a:rPr lang="en-US" sz="2000" b="1" dirty="0">
                <a:solidFill>
                  <a:srgbClr val="002060"/>
                </a:solidFill>
              </a:rPr>
              <a:t> </a:t>
            </a:r>
            <a:r>
              <a:rPr lang="en-US" sz="2000" b="1" dirty="0" err="1">
                <a:solidFill>
                  <a:srgbClr val="002060"/>
                </a:solidFill>
              </a:rPr>
              <a:t>và</a:t>
            </a:r>
            <a:r>
              <a:rPr lang="en-US" sz="2000" b="1" dirty="0">
                <a:solidFill>
                  <a:srgbClr val="002060"/>
                </a:solidFill>
              </a:rPr>
              <a:t> </a:t>
            </a:r>
            <a:r>
              <a:rPr lang="en-US" sz="2000" b="1" dirty="0" err="1">
                <a:solidFill>
                  <a:srgbClr val="002060"/>
                </a:solidFill>
              </a:rPr>
              <a:t>thắng</a:t>
            </a:r>
            <a:r>
              <a:rPr lang="en-US" sz="2000" b="1" dirty="0">
                <a:solidFill>
                  <a:srgbClr val="002060"/>
                </a:solidFill>
              </a:rPr>
              <a:t> </a:t>
            </a:r>
            <a:r>
              <a:rPr lang="en-US" sz="2000" b="1" dirty="0" err="1">
                <a:solidFill>
                  <a:srgbClr val="002060"/>
                </a:solidFill>
              </a:rPr>
              <a:t>lợi</a:t>
            </a:r>
            <a:r>
              <a:rPr lang="en-US" sz="2000" b="1" dirty="0">
                <a:solidFill>
                  <a:srgbClr val="002060"/>
                </a:solidFill>
              </a:rPr>
              <a:t> </a:t>
            </a:r>
            <a:r>
              <a:rPr lang="en-US" sz="2000" b="1" dirty="0" err="1">
                <a:solidFill>
                  <a:srgbClr val="002060"/>
                </a:solidFill>
              </a:rPr>
              <a:t>vang</a:t>
            </a:r>
            <a:r>
              <a:rPr lang="en-US" sz="2000" b="1" dirty="0">
                <a:solidFill>
                  <a:srgbClr val="002060"/>
                </a:solidFill>
              </a:rPr>
              <a:t> </a:t>
            </a:r>
            <a:r>
              <a:rPr lang="en-US" sz="2000" b="1" dirty="0" err="1">
                <a:solidFill>
                  <a:srgbClr val="002060"/>
                </a:solidFill>
              </a:rPr>
              <a:t>dội</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đoàn</a:t>
            </a:r>
            <a:r>
              <a:rPr lang="en-US" sz="2000" b="1" dirty="0">
                <a:solidFill>
                  <a:srgbClr val="002060"/>
                </a:solidFill>
              </a:rPr>
              <a:t> </a:t>
            </a:r>
            <a:r>
              <a:rPr lang="en-US" sz="2000" b="1" dirty="0" err="1">
                <a:solidFill>
                  <a:srgbClr val="002060"/>
                </a:solidFill>
              </a:rPr>
              <a:t>quân</a:t>
            </a:r>
            <a:r>
              <a:rPr lang="en-US" sz="2000" b="1" dirty="0">
                <a:solidFill>
                  <a:srgbClr val="002060"/>
                </a:solidFill>
              </a:rPr>
              <a:t> </a:t>
            </a:r>
            <a:r>
              <a:rPr lang="en-US" sz="2000" b="1" dirty="0" err="1">
                <a:solidFill>
                  <a:srgbClr val="002060"/>
                </a:solidFill>
              </a:rPr>
              <a:t>khỏi</a:t>
            </a:r>
            <a:r>
              <a:rPr lang="en-US" sz="2000" b="1" dirty="0">
                <a:solidFill>
                  <a:srgbClr val="002060"/>
                </a:solidFill>
              </a:rPr>
              <a:t> </a:t>
            </a:r>
            <a:r>
              <a:rPr lang="en-US" sz="2000" b="1" dirty="0" err="1">
                <a:solidFill>
                  <a:srgbClr val="002060"/>
                </a:solidFill>
              </a:rPr>
              <a:t>nghĩa</a:t>
            </a:r>
            <a:r>
              <a:rPr lang="en-US" sz="2000" b="1" dirty="0">
                <a:solidFill>
                  <a:srgbClr val="002060"/>
                </a:solidFill>
              </a:rPr>
              <a:t>?</a:t>
            </a:r>
            <a:endParaRPr lang="vi-VN" sz="2000" b="1" dirty="0">
              <a:solidFill>
                <a:srgbClr val="002060"/>
              </a:solidFill>
            </a:endParaRPr>
          </a:p>
        </p:txBody>
      </p:sp>
      <p:sp>
        <p:nvSpPr>
          <p:cNvPr id="14" name="TextBox 13"/>
          <p:cNvSpPr txBox="1"/>
          <p:nvPr/>
        </p:nvSpPr>
        <p:spPr>
          <a:xfrm>
            <a:off x="2743200" y="145284"/>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pic>
        <p:nvPicPr>
          <p:cNvPr id="17" name="Picture 2" descr="Pregunta GIFs - Get the best gif on GIF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3300" y="2816731"/>
            <a:ext cx="2005608" cy="20056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ummary of KHÓA HỌC ILLUSTRATOR | THIẾT KẾ LOGO OLYMPIC"/>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300" y="2857699"/>
            <a:ext cx="2015631" cy="201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86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xit" presetSubtype="0" fill="hold" nodeType="with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6228185" y="1280160"/>
            <a:ext cx="3121152" cy="386334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6027455" y="0"/>
            <a:ext cx="2001416" cy="2292096"/>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546712" y="0"/>
            <a:ext cx="6235088" cy="484022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76200" y="2822748"/>
            <a:ext cx="1962912" cy="2292096"/>
          </a:xfrm>
          <a:prstGeom prst="rect">
            <a:avLst/>
          </a:prstGeom>
        </p:spPr>
      </p:pic>
      <p:sp>
        <p:nvSpPr>
          <p:cNvPr id="8" name="TextBox 7"/>
          <p:cNvSpPr txBox="1"/>
          <p:nvPr/>
        </p:nvSpPr>
        <p:spPr>
          <a:xfrm>
            <a:off x="1194409" y="983225"/>
            <a:ext cx="4655855" cy="1015663"/>
          </a:xfrm>
          <a:prstGeom prst="rect">
            <a:avLst/>
          </a:prstGeom>
          <a:noFill/>
          <a:ln>
            <a:noFill/>
          </a:ln>
        </p:spPr>
        <p:txBody>
          <a:bodyPr wrap="square" rtlCol="0">
            <a:spAutoFit/>
          </a:bodyPr>
          <a:lstStyle/>
          <a:p>
            <a:pPr algn="ctr" defTabSz="914406"/>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Bài </a:t>
            </a:r>
            <a:r>
              <a:rPr lang="en-US" altLang="zh-CN" sz="3000" b="1" dirty="0" err="1">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giúp</a:t>
            </a:r>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 dung </a:t>
            </a:r>
            <a:r>
              <a:rPr lang="en-US" altLang="zh-CN" sz="3000" b="1" dirty="0" err="1">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000" b="1" dirty="0">
                <a:solidFill>
                  <a:srgbClr val="9BBB59">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9BA8FB8-4F4D-42CD-8653-971EDB0FBADE}"/>
              </a:ext>
            </a:extLst>
          </p:cNvPr>
          <p:cNvSpPr txBox="1"/>
          <p:nvPr/>
        </p:nvSpPr>
        <p:spPr>
          <a:xfrm>
            <a:off x="1447800" y="1949813"/>
            <a:ext cx="4862651" cy="2308324"/>
          </a:xfrm>
          <a:prstGeom prst="rect">
            <a:avLst/>
          </a:prstGeom>
          <a:noFill/>
          <a:ln>
            <a:noFill/>
          </a:ln>
        </p:spPr>
        <p:txBody>
          <a:bodyPr wrap="square" rtlCol="0">
            <a:spAutoFit/>
          </a:bodyPr>
          <a:lstStyle/>
          <a:p>
            <a:pPr defTabSz="914406"/>
            <a:r>
              <a:rPr lang="en-GB"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t>Ca</a:t>
            </a:r>
            <a:r>
              <a:rPr lang="en-US" sz="2400" b="1" dirty="0"/>
              <a:t> </a:t>
            </a:r>
            <a:r>
              <a:rPr lang="en-US" sz="2400" b="1" dirty="0" err="1"/>
              <a:t>ngợi</a:t>
            </a:r>
            <a:r>
              <a:rPr lang="en-US" sz="2400" b="1" dirty="0"/>
              <a:t> </a:t>
            </a:r>
            <a:r>
              <a:rPr lang="en-US" sz="2400" b="1" dirty="0" err="1"/>
              <a:t>tinh</a:t>
            </a:r>
            <a:r>
              <a:rPr lang="en-US" sz="2400" b="1" dirty="0"/>
              <a:t> </a:t>
            </a:r>
            <a:r>
              <a:rPr lang="en-US" sz="2400" b="1" dirty="0" err="1"/>
              <a:t>thần</a:t>
            </a:r>
            <a:r>
              <a:rPr lang="en-US" sz="2400" b="1" dirty="0"/>
              <a:t> </a:t>
            </a:r>
            <a:r>
              <a:rPr lang="en-US" sz="2400" b="1" dirty="0" err="1"/>
              <a:t>bất</a:t>
            </a:r>
            <a:r>
              <a:rPr lang="en-US" sz="2400" b="1" dirty="0"/>
              <a:t> </a:t>
            </a:r>
            <a:r>
              <a:rPr lang="en-US" sz="2400" b="1" dirty="0" err="1"/>
              <a:t>khuất</a:t>
            </a:r>
            <a:r>
              <a:rPr lang="en-US" sz="2400" b="1" dirty="0"/>
              <a:t> </a:t>
            </a:r>
            <a:r>
              <a:rPr lang="en-US" sz="2400" b="1" dirty="0" err="1"/>
              <a:t>chống</a:t>
            </a:r>
            <a:r>
              <a:rPr lang="en-US" sz="2400" b="1" dirty="0"/>
              <a:t> </a:t>
            </a:r>
            <a:r>
              <a:rPr lang="en-US" sz="2400" b="1" dirty="0" err="1"/>
              <a:t>giặc</a:t>
            </a:r>
            <a:r>
              <a:rPr lang="en-US" sz="2400" b="1" dirty="0"/>
              <a:t> </a:t>
            </a:r>
            <a:r>
              <a:rPr lang="en-US" sz="2400" b="1" dirty="0" err="1"/>
              <a:t>ngoại</a:t>
            </a:r>
            <a:r>
              <a:rPr lang="en-US" sz="2400" b="1" dirty="0"/>
              <a:t> </a:t>
            </a:r>
            <a:r>
              <a:rPr lang="en-US" sz="2400" b="1" dirty="0" err="1"/>
              <a:t>xâm</a:t>
            </a:r>
            <a:r>
              <a:rPr lang="en-US" sz="2400" b="1" dirty="0"/>
              <a:t> </a:t>
            </a:r>
            <a:r>
              <a:rPr lang="en-US" sz="2400" b="1" dirty="0" err="1"/>
              <a:t>của</a:t>
            </a:r>
            <a:r>
              <a:rPr lang="en-US" sz="2400" b="1" dirty="0"/>
              <a:t> </a:t>
            </a:r>
            <a:r>
              <a:rPr lang="en-US" sz="2400" b="1" dirty="0" err="1"/>
              <a:t>Hai</a:t>
            </a:r>
            <a:r>
              <a:rPr lang="en-US" sz="2400" b="1" dirty="0"/>
              <a:t> </a:t>
            </a:r>
            <a:r>
              <a:rPr lang="en-US" sz="2400" b="1" dirty="0" err="1"/>
              <a:t>Bà</a:t>
            </a:r>
            <a:r>
              <a:rPr lang="en-US" sz="2400" b="1" dirty="0"/>
              <a:t> </a:t>
            </a:r>
            <a:r>
              <a:rPr lang="en-US" sz="2400" b="1" dirty="0" err="1"/>
              <a:t>Trưng</a:t>
            </a:r>
            <a:r>
              <a:rPr lang="en-US" sz="2400" b="1" dirty="0"/>
              <a:t> </a:t>
            </a:r>
            <a:r>
              <a:rPr lang="en-US" sz="2400" b="1" dirty="0" err="1"/>
              <a:t>và</a:t>
            </a:r>
            <a:r>
              <a:rPr lang="en-US" sz="2400" b="1" dirty="0"/>
              <a:t> </a:t>
            </a:r>
            <a:r>
              <a:rPr lang="en-US" sz="2400" b="1" dirty="0" err="1"/>
              <a:t>nhân</a:t>
            </a:r>
            <a:r>
              <a:rPr lang="en-US" sz="2400" b="1" dirty="0"/>
              <a:t> </a:t>
            </a:r>
            <a:r>
              <a:rPr lang="en-US" sz="2400" b="1" dirty="0" err="1"/>
              <a:t>dân</a:t>
            </a:r>
            <a:r>
              <a:rPr lang="en-US" sz="2400" b="1" dirty="0"/>
              <a:t> ta. Qua </a:t>
            </a:r>
            <a:r>
              <a:rPr lang="en-US" sz="2400" b="1" dirty="0" err="1"/>
              <a:t>chú</a:t>
            </a:r>
            <a:r>
              <a:rPr lang="en-US" sz="2400" b="1" dirty="0"/>
              <a:t> </a:t>
            </a:r>
            <a:r>
              <a:rPr lang="en-US" sz="2400" b="1" dirty="0" err="1"/>
              <a:t>thích</a:t>
            </a:r>
            <a:r>
              <a:rPr lang="en-US" sz="2400" b="1" dirty="0"/>
              <a:t> </a:t>
            </a:r>
            <a:r>
              <a:rPr lang="en-US" sz="2400" b="1" dirty="0" err="1"/>
              <a:t>về</a:t>
            </a:r>
            <a:r>
              <a:rPr lang="en-US" sz="2400" b="1" dirty="0"/>
              <a:t> </a:t>
            </a:r>
            <a:r>
              <a:rPr lang="en-US" sz="2400" b="1" dirty="0" err="1"/>
              <a:t>nhà</a:t>
            </a:r>
            <a:r>
              <a:rPr lang="en-US" sz="2400" b="1" dirty="0"/>
              <a:t> </a:t>
            </a:r>
            <a:r>
              <a:rPr lang="en-US" sz="2400" b="1" dirty="0" err="1"/>
              <a:t>Hán</a:t>
            </a:r>
            <a:r>
              <a:rPr lang="en-US" sz="2400" b="1" dirty="0"/>
              <a:t>, </a:t>
            </a:r>
            <a:r>
              <a:rPr lang="en-US" sz="2400" b="1" dirty="0" err="1"/>
              <a:t>hiểu</a:t>
            </a:r>
            <a:r>
              <a:rPr lang="en-US" sz="2400" b="1" dirty="0"/>
              <a:t> </a:t>
            </a:r>
            <a:r>
              <a:rPr lang="en-US" sz="2400" b="1" dirty="0" err="1"/>
              <a:t>giặc</a:t>
            </a:r>
            <a:r>
              <a:rPr lang="en-US" sz="2400" b="1" dirty="0"/>
              <a:t> </a:t>
            </a:r>
            <a:r>
              <a:rPr lang="en-US" sz="2400" b="1" dirty="0" err="1"/>
              <a:t>ngoại</a:t>
            </a:r>
            <a:r>
              <a:rPr lang="en-US" sz="2400" b="1" dirty="0"/>
              <a:t> </a:t>
            </a:r>
            <a:r>
              <a:rPr lang="en-US" sz="2400" b="1" dirty="0" err="1"/>
              <a:t>xâm</a:t>
            </a:r>
            <a:r>
              <a:rPr lang="en-US" sz="2400" b="1" dirty="0"/>
              <a:t> ở </a:t>
            </a:r>
            <a:r>
              <a:rPr lang="en-US" sz="2400" b="1" dirty="0" err="1"/>
              <a:t>bài</a:t>
            </a:r>
            <a:r>
              <a:rPr lang="en-US" sz="2400" b="1" dirty="0"/>
              <a:t> </a:t>
            </a:r>
            <a:r>
              <a:rPr lang="en-US" sz="2400" b="1" dirty="0" err="1"/>
              <a:t>đọc</a:t>
            </a:r>
            <a:r>
              <a:rPr lang="en-US" sz="2400" b="1" dirty="0"/>
              <a:t> </a:t>
            </a:r>
            <a:r>
              <a:rPr lang="en-US" sz="2400" b="1" dirty="0" err="1"/>
              <a:t>này</a:t>
            </a:r>
            <a:r>
              <a:rPr lang="en-US" sz="2400" b="1" dirty="0"/>
              <a:t> </a:t>
            </a:r>
            <a:r>
              <a:rPr lang="en-US" sz="2400" b="1" dirty="0" err="1"/>
              <a:t>là</a:t>
            </a:r>
            <a:r>
              <a:rPr lang="en-US" sz="2400" b="1" dirty="0"/>
              <a:t> </a:t>
            </a:r>
            <a:r>
              <a:rPr lang="en-US" sz="2400" b="1" dirty="0" err="1"/>
              <a:t>một</a:t>
            </a:r>
            <a:r>
              <a:rPr lang="en-US" sz="2400" b="1" dirty="0"/>
              <a:t> </a:t>
            </a:r>
            <a:r>
              <a:rPr lang="en-US" sz="2400" b="1" dirty="0" err="1"/>
              <a:t>triều</a:t>
            </a:r>
            <a:r>
              <a:rPr lang="en-US" sz="2400" b="1" dirty="0"/>
              <a:t> </a:t>
            </a:r>
            <a:r>
              <a:rPr lang="en-US" sz="2400" b="1" dirty="0" err="1"/>
              <a:t>đại</a:t>
            </a:r>
            <a:r>
              <a:rPr lang="en-US" sz="2400" b="1" dirty="0"/>
              <a:t> ở </a:t>
            </a:r>
            <a:r>
              <a:rPr lang="en-US" sz="2400" b="1" dirty="0" err="1"/>
              <a:t>Trung</a:t>
            </a:r>
            <a:r>
              <a:rPr lang="en-US" sz="2400" b="1" dirty="0"/>
              <a:t> </a:t>
            </a:r>
            <a:r>
              <a:rPr lang="en-US" sz="2400" b="1" dirty="0" err="1"/>
              <a:t>Quốc</a:t>
            </a:r>
            <a:r>
              <a:rPr lang="en-US" sz="2400" b="1" dirty="0"/>
              <a:t> </a:t>
            </a:r>
            <a:r>
              <a:rPr lang="en-US" sz="2400" b="1" dirty="0" err="1"/>
              <a:t>ngày</a:t>
            </a:r>
            <a:r>
              <a:rPr lang="en-US" sz="2400" b="1" dirty="0"/>
              <a:t> </a:t>
            </a:r>
            <a:r>
              <a:rPr lang="en-US" sz="2400" b="1" dirty="0" err="1"/>
              <a:t>xưa</a:t>
            </a:r>
            <a:r>
              <a:rPr lang="en-US" sz="2400" b="1" dirty="0"/>
              <a:t>.</a:t>
            </a:r>
            <a:endParaRPr lang="zh-CN" alt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2651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Other_1">
            <a:extLst>
              <a:ext uri="{FF2B5EF4-FFF2-40B4-BE49-F238E27FC236}">
                <a16:creationId xmlns:a16="http://schemas.microsoft.com/office/drawing/2014/main" id="{A8F595DE-D1F7-4CBB-8BF8-77FB8F0F472F}"/>
              </a:ext>
            </a:extLst>
          </p:cNvPr>
          <p:cNvSpPr>
            <a:spLocks/>
          </p:cNvSpPr>
          <p:nvPr/>
        </p:nvSpPr>
        <p:spPr bwMode="auto">
          <a:xfrm>
            <a:off x="3560424" y="885825"/>
            <a:ext cx="5105400" cy="2971800"/>
          </a:xfrm>
          <a:custGeom>
            <a:avLst/>
            <a:gdLst>
              <a:gd name="T0" fmla="*/ 1633211 w 3744416"/>
              <a:gd name="T1" fmla="*/ 0 h 1872208"/>
              <a:gd name="T2" fmla="*/ 3266422 w 3744416"/>
              <a:gd name="T3" fmla="*/ 1634694 h 1872208"/>
              <a:gd name="T4" fmla="*/ 0 w 3744416"/>
              <a:gd name="T5" fmla="*/ 1634694 h 1872208"/>
              <a:gd name="T6" fmla="*/ 163321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57150" cap="flat" cmpd="sng">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lIns="68579" tIns="34289" rIns="68579" bIns="34289" anchor="ctr"/>
          <a:lstStyle/>
          <a:p>
            <a:pPr defTabSz="685783"/>
            <a:endParaRPr lang="zh-CN" altLang="en-US">
              <a:solidFill>
                <a:prstClr val="black"/>
              </a:solidFill>
              <a:latin typeface="思源黑体 CN Medium" panose="020B0600000000000000" pitchFamily="34" charset="-122"/>
              <a:ea typeface="思源黑体 CN Medium" panose="020B0600000000000000" pitchFamily="34" charset="-122"/>
            </a:endParaRPr>
          </a:p>
        </p:txBody>
      </p:sp>
      <p:sp>
        <p:nvSpPr>
          <p:cNvPr id="7" name="MH_SubTitle_1">
            <a:extLst>
              <a:ext uri="{FF2B5EF4-FFF2-40B4-BE49-F238E27FC236}">
                <a16:creationId xmlns:a16="http://schemas.microsoft.com/office/drawing/2014/main" id="{70D3C0A1-28E9-4952-85FC-457BB818333C}"/>
              </a:ext>
            </a:extLst>
          </p:cNvPr>
          <p:cNvSpPr>
            <a:spLocks noChangeArrowheads="1"/>
          </p:cNvSpPr>
          <p:nvPr/>
        </p:nvSpPr>
        <p:spPr bwMode="auto">
          <a:xfrm>
            <a:off x="3105290" y="3333750"/>
            <a:ext cx="1085710" cy="1021392"/>
          </a:xfrm>
          <a:prstGeom prst="ellipse">
            <a:avLst/>
          </a:prstGeom>
          <a:solidFill>
            <a:srgbClr val="F1B51D"/>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latinLnBrk="1"/>
            <a:endParaRPr lang="en-US" altLang="zh-CN" sz="1200" dirty="0">
              <a:solidFill>
                <a:prstClr val="white"/>
              </a:solidFill>
              <a:latin typeface="思源黑体 CN Medium" panose="020B0600000000000000" pitchFamily="34" charset="-122"/>
              <a:ea typeface="思源黑体 CN Medium" panose="020B0600000000000000" pitchFamily="34" charset="-122"/>
            </a:endParaRPr>
          </a:p>
        </p:txBody>
      </p:sp>
      <p:sp>
        <p:nvSpPr>
          <p:cNvPr id="8" name="MH_SubTitle_3">
            <a:extLst>
              <a:ext uri="{FF2B5EF4-FFF2-40B4-BE49-F238E27FC236}">
                <a16:creationId xmlns:a16="http://schemas.microsoft.com/office/drawing/2014/main" id="{87859498-9DDB-4504-92FC-B20CC347C5D7}"/>
              </a:ext>
            </a:extLst>
          </p:cNvPr>
          <p:cNvSpPr>
            <a:spLocks noChangeArrowheads="1"/>
          </p:cNvSpPr>
          <p:nvPr/>
        </p:nvSpPr>
        <p:spPr bwMode="auto">
          <a:xfrm>
            <a:off x="8001000" y="3333750"/>
            <a:ext cx="1085710" cy="1021392"/>
          </a:xfrm>
          <a:prstGeom prst="ellipse">
            <a:avLst/>
          </a:prstGeom>
          <a:solidFill>
            <a:srgbClr val="F1B51D"/>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latinLnBrk="1"/>
            <a:endParaRPr lang="en-US" altLang="zh-CN" sz="1200" dirty="0">
              <a:solidFill>
                <a:prstClr val="white"/>
              </a:solidFill>
              <a:latin typeface="思源黑体 CN Medium" panose="020B0600000000000000" pitchFamily="34" charset="-122"/>
              <a:ea typeface="思源黑体 CN Medium" panose="020B0600000000000000" pitchFamily="34" charset="-122"/>
            </a:endParaRPr>
          </a:p>
        </p:txBody>
      </p:sp>
      <p:sp>
        <p:nvSpPr>
          <p:cNvPr id="9" name="MH_SubTitle_2">
            <a:extLst>
              <a:ext uri="{FF2B5EF4-FFF2-40B4-BE49-F238E27FC236}">
                <a16:creationId xmlns:a16="http://schemas.microsoft.com/office/drawing/2014/main" id="{133F084A-B72F-4BFA-ADAE-BF71A1895E98}"/>
              </a:ext>
            </a:extLst>
          </p:cNvPr>
          <p:cNvSpPr>
            <a:spLocks noChangeArrowheads="1"/>
          </p:cNvSpPr>
          <p:nvPr/>
        </p:nvSpPr>
        <p:spPr bwMode="auto">
          <a:xfrm>
            <a:off x="5410200" y="461607"/>
            <a:ext cx="1085710" cy="1019885"/>
          </a:xfrm>
          <a:prstGeom prst="ellipse">
            <a:avLst/>
          </a:prstGeom>
          <a:solidFill>
            <a:srgbClr val="FFCB29"/>
          </a:solidFill>
          <a:ln>
            <a:noFill/>
          </a:ln>
        </p:spPr>
        <p:txBody>
          <a:bodyPr lIns="0" tIns="0" rIns="0" bIns="0"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783" latinLnBrk="1"/>
            <a:endParaRPr lang="en-US" altLang="zh-CN" sz="1200" dirty="0">
              <a:solidFill>
                <a:prstClr val="white"/>
              </a:solidFill>
              <a:latin typeface="思源黑体 CN Medium" panose="020B0600000000000000" pitchFamily="34" charset="-122"/>
              <a:ea typeface="思源黑体 CN Medium" panose="020B0600000000000000" pitchFamily="34" charset="-122"/>
            </a:endParaRPr>
          </a:p>
        </p:txBody>
      </p:sp>
      <p:sp>
        <p:nvSpPr>
          <p:cNvPr id="10" name="TextBox 9"/>
          <p:cNvSpPr txBox="1"/>
          <p:nvPr/>
        </p:nvSpPr>
        <p:spPr>
          <a:xfrm>
            <a:off x="4191000" y="2055239"/>
            <a:ext cx="3816511" cy="784830"/>
          </a:xfrm>
          <a:prstGeom prst="rect">
            <a:avLst/>
          </a:prstGeom>
          <a:noFill/>
          <a:ln>
            <a:noFill/>
          </a:ln>
        </p:spPr>
        <p:txBody>
          <a:bodyPr wrap="square" rtlCol="0">
            <a:spAutoFit/>
          </a:bodyPr>
          <a:lstStyle/>
          <a:p>
            <a:pPr algn="ctr"/>
            <a:r>
              <a:rPr lang="en-US" sz="4500" b="1" dirty="0">
                <a:solidFill>
                  <a:srgbClr val="0418AC"/>
                </a:solidFill>
                <a:latin typeface="Coiny" panose="02000903060500060000" pitchFamily="2" charset="0"/>
                <a:ea typeface="Arial-Rounded" panose="020B0500000000000000" pitchFamily="34" charset="0"/>
                <a:cs typeface="Arial-Rounded" panose="020B0500000000000000" pitchFamily="34" charset="0"/>
              </a:rPr>
              <a:t>Luyện </a:t>
            </a:r>
            <a:r>
              <a:rPr lang="en-US" sz="4500" b="1" dirty="0" err="1">
                <a:solidFill>
                  <a:srgbClr val="0418AC"/>
                </a:solidFill>
                <a:latin typeface="Coiny" panose="02000903060500060000" pitchFamily="2" charset="0"/>
                <a:ea typeface="Arial-Rounded" panose="020B0500000000000000" pitchFamily="34" charset="0"/>
                <a:cs typeface="Arial-Rounded" panose="020B0500000000000000" pitchFamily="34" charset="0"/>
              </a:rPr>
              <a:t>tập</a:t>
            </a:r>
            <a:r>
              <a:rPr lang="en-US" sz="4500" b="1" dirty="0">
                <a:solidFill>
                  <a:srgbClr val="0418AC"/>
                </a:solidFill>
                <a:latin typeface="Coiny" panose="02000903060500060000" pitchFamily="2" charset="0"/>
                <a:ea typeface="Arial-Rounded" panose="020B0500000000000000" pitchFamily="34" charset="0"/>
                <a:cs typeface="Arial-Rounded" panose="020B0500000000000000" pitchFamily="34" charset="0"/>
              </a:rPr>
              <a:t> </a:t>
            </a:r>
          </a:p>
        </p:txBody>
      </p:sp>
      <p:pic>
        <p:nvPicPr>
          <p:cNvPr id="11" name="Picture 2" descr="Trẻ Em, Học Tập, Mầm Non, Tải hình PNG 200 - Free.Vector6.com">
            <a:extLst>
              <a:ext uri="{FF2B5EF4-FFF2-40B4-BE49-F238E27FC236}">
                <a16:creationId xmlns:a16="http://schemas.microsoft.com/office/drawing/2014/main" id="{027CBA05-A4E2-48D6-8C95-1722702CA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81" y="1531512"/>
            <a:ext cx="3778431" cy="361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19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3160" y="787328"/>
            <a:ext cx="2162381" cy="402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411586" y="799462"/>
            <a:ext cx="2210325" cy="407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455" b="96591" l="2119" r="78814">
                        <a14:foregroundMark x1="52119" y1="27841" x2="54237" y2="32955"/>
                        <a14:foregroundMark x1="21186" y1="93182" x2="64831" y2="93750"/>
                        <a14:foregroundMark x1="36017" y1="94602" x2="50847" y2="95170"/>
                        <a14:foregroundMark x1="35169" y1="90909" x2="49153" y2="9005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623764"/>
            <a:ext cx="3124200" cy="422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21911" y="552842"/>
            <a:ext cx="6737470" cy="493240"/>
          </a:xfrm>
          <a:prstGeom prst="rect">
            <a:avLst/>
          </a:prstGeom>
          <a:noFill/>
        </p:spPr>
        <p:txBody>
          <a:bodyPr wrap="square" lIns="61751" tIns="30875" rIns="61751" bIns="30875" rtlCol="0">
            <a:spAutoFit/>
          </a:bodyPr>
          <a:lstStyle/>
          <a:p>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vi-VN" sz="2800" dirty="0"/>
              <a:t>Tìm các tên người, tên địa lí trong bài.</a:t>
            </a:r>
            <a:endParaRPr lang="en-US" sz="2703"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loud Callout 2"/>
          <p:cNvSpPr/>
          <p:nvPr/>
        </p:nvSpPr>
        <p:spPr>
          <a:xfrm>
            <a:off x="1736276" y="259545"/>
            <a:ext cx="516628" cy="364219"/>
          </a:xfrm>
          <a:prstGeom prst="cloudCallout">
            <a:avLst/>
          </a:prstGeom>
          <a:solidFill>
            <a:srgbClr val="FF3809"/>
          </a:solidFill>
          <a:ln>
            <a:noFill/>
          </a:ln>
        </p:spPr>
        <p:style>
          <a:lnRef idx="2">
            <a:schemeClr val="accent1">
              <a:shade val="50000"/>
            </a:schemeClr>
          </a:lnRef>
          <a:fillRef idx="1">
            <a:schemeClr val="accent1"/>
          </a:fillRef>
          <a:effectRef idx="0">
            <a:schemeClr val="accent1"/>
          </a:effectRef>
          <a:fontRef idx="minor">
            <a:schemeClr val="lt1"/>
          </a:fontRef>
        </p:style>
        <p:txBody>
          <a:bodyPr lIns="61751" tIns="30875" rIns="61751" bIns="30875" rtlCol="0" anchor="ctr"/>
          <a:lstStyle/>
          <a:p>
            <a:pPr algn="ctr"/>
            <a:r>
              <a:rPr lang="en-US" sz="1892" b="1" dirty="0"/>
              <a:t>?</a:t>
            </a:r>
          </a:p>
        </p:txBody>
      </p:sp>
      <p:sp>
        <p:nvSpPr>
          <p:cNvPr id="4" name="Rounded Rectangular Callout 3"/>
          <p:cNvSpPr/>
          <p:nvPr/>
        </p:nvSpPr>
        <p:spPr>
          <a:xfrm>
            <a:off x="3352800" y="2405054"/>
            <a:ext cx="5105400" cy="1371600"/>
          </a:xfrm>
          <a:prstGeom prst="wedgeRoundRectCallout">
            <a:avLst>
              <a:gd name="adj1" fmla="val -64734"/>
              <a:gd name="adj2" fmla="val -40758"/>
              <a:gd name="adj3" fmla="val 16667"/>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rPr>
              <a:t>Mê Linh, Trưng Trắc, Trưng Nhị, Hai Bà Trưng, Tô Định, Thi Sách.</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8784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52"/>
                                        </p:tgtEl>
                                      </p:cBhvr>
                                    </p:animEffect>
                                    <p:set>
                                      <p:cBhvr>
                                        <p:cTn id="19" dur="1" fill="hold">
                                          <p:stCondLst>
                                            <p:cond delay="499"/>
                                          </p:stCondLst>
                                        </p:cTn>
                                        <p:tgtEl>
                                          <p:spTgt spid="205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3"/>
                                        </p:tgtEl>
                                      </p:cBhvr>
                                    </p:animEffect>
                                    <p:set>
                                      <p:cBhvr>
                                        <p:cTn id="27" dur="1" fill="hold">
                                          <p:stCondLst>
                                            <p:cond delay="499"/>
                                          </p:stCondLst>
                                        </p:cTn>
                                        <p:tgtEl>
                                          <p:spTgt spid="205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25" b="97935" l="3297" r="95055">
                        <a14:foregroundMark x1="87363" y1="7080" x2="74725" y2="25369"/>
                        <a14:foregroundMark x1="89011" y1="16224" x2="76374" y2="25664"/>
                        <a14:foregroundMark x1="89560" y1="17109" x2="86264" y2="23304"/>
                        <a14:foregroundMark x1="76923" y1="21829" x2="73077" y2="28024"/>
                        <a14:foregroundMark x1="19780" y1="93510" x2="48352" y2="92035"/>
                        <a14:foregroundMark x1="55495" y1="92330" x2="75824" y2="93510"/>
                        <a14:foregroundMark x1="30769" y1="95575" x2="63187" y2="9498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3160" y="787328"/>
            <a:ext cx="2162381" cy="402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75" b="96755" l="541" r="96757">
                        <a14:foregroundMark x1="11351" y1="92920" x2="65946" y2="91740"/>
                        <a14:foregroundMark x1="23243" y1="94985" x2="58378" y2="94100"/>
                        <a14:foregroundMark x1="20541" y1="91445" x2="32973" y2="89381"/>
                        <a14:foregroundMark x1="11892" y1="93805" x2="23243" y2="94985"/>
                        <a14:foregroundMark x1="25405" y1="94100" x2="62162" y2="94985"/>
                        <a14:foregroundMark x1="48649" y1="90560" x2="60000" y2="90265"/>
                        <a14:foregroundMark x1="30811" y1="95280" x2="49189" y2="95870"/>
                        <a14:foregroundMark x1="77297" y1="6490" x2="62162" y2="25074"/>
                        <a14:foregroundMark x1="86486" y1="8850" x2="61622" y2="25369"/>
                        <a14:foregroundMark x1="67027" y1="14159" x2="71892" y2="5310"/>
                        <a14:foregroundMark x1="74595" y1="5015" x2="94595" y2="7080"/>
                        <a14:foregroundMark x1="88649" y1="6785" x2="92973" y2="12684"/>
                        <a14:foregroundMark x1="77297" y1="4130" x2="84324" y2="4130"/>
                        <a14:foregroundMark x1="84324" y1="13274" x2="65405" y2="26254"/>
                        <a14:backgroundMark x1="18378" y1="97935" x2="58378" y2="97935"/>
                      </a14:backgroundRemoval>
                    </a14:imgEffect>
                  </a14:imgLayer>
                </a14:imgProps>
              </a:ext>
              <a:ext uri="{28A0092B-C50C-407E-A947-70E740481C1C}">
                <a14:useLocalDpi xmlns:a14="http://schemas.microsoft.com/office/drawing/2010/main" val="0"/>
              </a:ext>
            </a:extLst>
          </a:blip>
          <a:srcRect/>
          <a:stretch>
            <a:fillRect/>
          </a:stretch>
        </p:blipFill>
        <p:spPr bwMode="auto">
          <a:xfrm>
            <a:off x="411586" y="799462"/>
            <a:ext cx="2210325" cy="407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455" b="96591" l="2119" r="78814">
                        <a14:foregroundMark x1="52119" y1="27841" x2="54237" y2="32955"/>
                        <a14:foregroundMark x1="21186" y1="93182" x2="64831" y2="93750"/>
                        <a14:foregroundMark x1="36017" y1="94602" x2="50847" y2="95170"/>
                        <a14:foregroundMark x1="35169" y1="90909" x2="49153" y2="9005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4437" y="680961"/>
            <a:ext cx="2753576" cy="410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6530" y="355068"/>
            <a:ext cx="6737470" cy="924127"/>
          </a:xfrm>
          <a:prstGeom prst="rect">
            <a:avLst/>
          </a:prstGeom>
          <a:noFill/>
        </p:spPr>
        <p:txBody>
          <a:bodyPr wrap="square" lIns="61751" tIns="30875" rIns="61751" bIns="30875" rtlCol="0">
            <a:spAutoFit/>
          </a:bodyPr>
          <a:lstStyle/>
          <a:p>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vi-VN" sz="2800" dirty="0"/>
              <a:t>Các tên người, tên địa lí được viết hoa như thế nào?</a:t>
            </a:r>
            <a:endParaRPr lang="en-US" sz="2703"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loud Callout 2"/>
          <p:cNvSpPr/>
          <p:nvPr/>
        </p:nvSpPr>
        <p:spPr>
          <a:xfrm>
            <a:off x="1736276" y="259545"/>
            <a:ext cx="516628" cy="364219"/>
          </a:xfrm>
          <a:prstGeom prst="cloudCallout">
            <a:avLst/>
          </a:prstGeom>
          <a:solidFill>
            <a:srgbClr val="FF3809"/>
          </a:solidFill>
          <a:ln>
            <a:noFill/>
          </a:ln>
        </p:spPr>
        <p:style>
          <a:lnRef idx="2">
            <a:schemeClr val="accent1">
              <a:shade val="50000"/>
            </a:schemeClr>
          </a:lnRef>
          <a:fillRef idx="1">
            <a:schemeClr val="accent1"/>
          </a:fillRef>
          <a:effectRef idx="0">
            <a:schemeClr val="accent1"/>
          </a:effectRef>
          <a:fontRef idx="minor">
            <a:schemeClr val="lt1"/>
          </a:fontRef>
        </p:style>
        <p:txBody>
          <a:bodyPr lIns="61751" tIns="30875" rIns="61751" bIns="30875" rtlCol="0" anchor="ctr"/>
          <a:lstStyle/>
          <a:p>
            <a:pPr algn="ctr"/>
            <a:r>
              <a:rPr lang="en-US" sz="1892" b="1" dirty="0"/>
              <a:t>?</a:t>
            </a:r>
          </a:p>
        </p:txBody>
      </p:sp>
      <p:sp>
        <p:nvSpPr>
          <p:cNvPr id="4" name="Rounded Rectangular Callout 3"/>
          <p:cNvSpPr/>
          <p:nvPr/>
        </p:nvSpPr>
        <p:spPr>
          <a:xfrm>
            <a:off x="3352800" y="2571750"/>
            <a:ext cx="5181600" cy="2133600"/>
          </a:xfrm>
          <a:prstGeom prst="wedgeRoundRectCallout">
            <a:avLst>
              <a:gd name="adj1" fmla="val -64734"/>
              <a:gd name="adj2" fmla="val -40758"/>
              <a:gd name="adj3" fmla="val 16667"/>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solidFill>
                <a:srgbClr val="002060"/>
              </a:solidFill>
            </a:endParaRPr>
          </a:p>
          <a:p>
            <a:r>
              <a:rPr lang="en-GB" sz="2800" b="1" dirty="0">
                <a:solidFill>
                  <a:srgbClr val="002060"/>
                </a:solidFill>
              </a:rPr>
              <a:t>   </a:t>
            </a:r>
            <a:r>
              <a:rPr lang="vi-VN" sz="2800" b="1" dirty="0">
                <a:solidFill>
                  <a:srgbClr val="002060"/>
                </a:solidFill>
              </a:rPr>
              <a:t>Các tên người, tên địa lí nói trên được viết hoa chữ cái đầu của mỗi tiếng trong tên.</a:t>
            </a:r>
            <a:endParaRPr lang="en-GB" sz="2800" b="1" dirty="0">
              <a:solidFill>
                <a:srgbClr val="002060"/>
              </a:solidFill>
            </a:endParaRPr>
          </a:p>
          <a:p>
            <a:r>
              <a:rPr lang="en-GB" sz="2800" b="1" dirty="0" err="1">
                <a:solidFill>
                  <a:srgbClr val="002060"/>
                </a:solidFill>
              </a:rPr>
              <a:t>Ví</a:t>
            </a:r>
            <a:r>
              <a:rPr lang="en-GB" sz="2800" b="1" dirty="0">
                <a:solidFill>
                  <a:srgbClr val="002060"/>
                </a:solidFill>
              </a:rPr>
              <a:t> </a:t>
            </a:r>
            <a:r>
              <a:rPr lang="en-GB" sz="2800" b="1" dirty="0" err="1">
                <a:solidFill>
                  <a:srgbClr val="002060"/>
                </a:solidFill>
              </a:rPr>
              <a:t>dụ</a:t>
            </a:r>
            <a:r>
              <a:rPr lang="en-GB" sz="2800" b="1" dirty="0">
                <a:solidFill>
                  <a:srgbClr val="002060"/>
                </a:solidFill>
              </a:rPr>
              <a:t>: </a:t>
            </a:r>
            <a:r>
              <a:rPr lang="en-GB" sz="2800" b="1" dirty="0" err="1">
                <a:solidFill>
                  <a:srgbClr val="002060"/>
                </a:solidFill>
              </a:rPr>
              <a:t>Mê</a:t>
            </a:r>
            <a:r>
              <a:rPr lang="en-GB" sz="2800" b="1" dirty="0">
                <a:solidFill>
                  <a:srgbClr val="002060"/>
                </a:solidFill>
              </a:rPr>
              <a:t> </a:t>
            </a:r>
            <a:r>
              <a:rPr lang="en-GB" sz="2800" b="1" dirty="0" err="1">
                <a:solidFill>
                  <a:srgbClr val="002060"/>
                </a:solidFill>
              </a:rPr>
              <a:t>Linh</a:t>
            </a:r>
            <a:r>
              <a:rPr lang="vi-VN" sz="2800" b="1" dirty="0">
                <a:solidFill>
                  <a:srgbClr val="002060"/>
                </a:solidFill>
              </a:rPr>
              <a:t> </a:t>
            </a:r>
            <a:br>
              <a:rPr lang="vi-VN" sz="2800" b="1" dirty="0">
                <a:solidFill>
                  <a:srgbClr val="002060"/>
                </a:solidFill>
              </a:rPr>
            </a:b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1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50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52"/>
                                        </p:tgtEl>
                                      </p:cBhvr>
                                    </p:animEffect>
                                    <p:set>
                                      <p:cBhvr>
                                        <p:cTn id="19" dur="1" fill="hold">
                                          <p:stCondLst>
                                            <p:cond delay="499"/>
                                          </p:stCondLst>
                                        </p:cTn>
                                        <p:tgtEl>
                                          <p:spTgt spid="205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3"/>
                                        </p:tgtEl>
                                      </p:cBhvr>
                                    </p:animEffect>
                                    <p:set>
                                      <p:cBhvr>
                                        <p:cTn id="27" dur="1" fill="hold">
                                          <p:stCondLst>
                                            <p:cond delay="499"/>
                                          </p:stCondLst>
                                        </p:cTn>
                                        <p:tgtEl>
                                          <p:spTgt spid="205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barn(inVertical)">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barn(inVertical)">
                                      <p:cBhvr>
                                        <p:cTn id="4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4ABE464-8D31-455E-857D-FEDFC2C08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851" y="0"/>
            <a:ext cx="5669291" cy="3188977"/>
          </a:xfrm>
          <a:prstGeom prst="rect">
            <a:avLst/>
          </a:prstGeom>
        </p:spPr>
      </p:pic>
      <p:sp>
        <p:nvSpPr>
          <p:cNvPr id="13" name="矩形: 圆角 12">
            <a:extLst>
              <a:ext uri="{FF2B5EF4-FFF2-40B4-BE49-F238E27FC236}">
                <a16:creationId xmlns:a16="http://schemas.microsoft.com/office/drawing/2014/main" id="{6B86D39D-3A78-447C-A9F8-D2D3FE6C6CD7}"/>
              </a:ext>
            </a:extLst>
          </p:cNvPr>
          <p:cNvSpPr/>
          <p:nvPr/>
        </p:nvSpPr>
        <p:spPr>
          <a:xfrm>
            <a:off x="2011784" y="439526"/>
            <a:ext cx="5105423" cy="2021681"/>
          </a:xfrm>
          <a:prstGeom prst="roundRect">
            <a:avLst>
              <a:gd name="adj" fmla="val 3947"/>
            </a:avLst>
          </a:prstGeom>
          <a:blipFill dpi="0" rotWithShape="1">
            <a:blip r:embed="rId4"/>
            <a:srcRect/>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endParaRPr lang="zh-CN" altLang="en-US" sz="1400">
              <a:solidFill>
                <a:prstClr val="white"/>
              </a:solidFill>
            </a:endParaRPr>
          </a:p>
        </p:txBody>
      </p:sp>
      <p:sp>
        <p:nvSpPr>
          <p:cNvPr id="11" name="云形 10">
            <a:extLst>
              <a:ext uri="{FF2B5EF4-FFF2-40B4-BE49-F238E27FC236}">
                <a16:creationId xmlns:a16="http://schemas.microsoft.com/office/drawing/2014/main" id="{A485777B-CCD2-4F09-8D35-33917745EDFC}"/>
              </a:ext>
            </a:extLst>
          </p:cNvPr>
          <p:cNvSpPr/>
          <p:nvPr/>
        </p:nvSpPr>
        <p:spPr>
          <a:xfrm>
            <a:off x="1066800" y="2787522"/>
            <a:ext cx="6839051" cy="2123971"/>
          </a:xfrm>
          <a:prstGeom prst="cloud">
            <a:avLst/>
          </a:prstGeom>
          <a:solidFill>
            <a:schemeClr val="bg1"/>
          </a:solidFill>
          <a:ln w="38100">
            <a:solidFill>
              <a:srgbClr val="0083E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endParaRPr lang="zh-CN" altLang="en-US" sz="1400">
              <a:solidFill>
                <a:prstClr val="white"/>
              </a:solidFill>
            </a:endParaRPr>
          </a:p>
        </p:txBody>
      </p:sp>
      <p:pic>
        <p:nvPicPr>
          <p:cNvPr id="2" name="Picture 1"/>
          <p:cNvPicPr>
            <a:picLocks noChangeAspect="1"/>
          </p:cNvPicPr>
          <p:nvPr/>
        </p:nvPicPr>
        <p:blipFill>
          <a:blip r:embed="rId5"/>
          <a:stretch>
            <a:fillRect/>
          </a:stretch>
        </p:blipFill>
        <p:spPr>
          <a:xfrm>
            <a:off x="1729851" y="2990018"/>
            <a:ext cx="5925826" cy="1938696"/>
          </a:xfrm>
          <a:prstGeom prst="rect">
            <a:avLst/>
          </a:prstGeom>
        </p:spPr>
      </p:pic>
    </p:spTree>
    <p:extLst>
      <p:ext uri="{BB962C8B-B14F-4D97-AF65-F5344CB8AC3E}">
        <p14:creationId xmlns:p14="http://schemas.microsoft.com/office/powerpoint/2010/main" val="664903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7A2B38A6-21D7-40D4-A79E-268F9A11DAAC}"/>
              </a:ext>
            </a:extLst>
          </p:cNvPr>
          <p:cNvSpPr/>
          <p:nvPr/>
        </p:nvSpPr>
        <p:spPr>
          <a:xfrm>
            <a:off x="1378258" y="948074"/>
            <a:ext cx="6346146" cy="3166721"/>
          </a:xfrm>
          <a:prstGeom prst="rect">
            <a:avLst/>
          </a:prstGeom>
          <a:solidFill>
            <a:srgbClr val="F1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3" name="图片 17">
            <a:extLst>
              <a:ext uri="{FF2B5EF4-FFF2-40B4-BE49-F238E27FC236}">
                <a16:creationId xmlns:a16="http://schemas.microsoft.com/office/drawing/2014/main" id="{4C15FC1D-139C-4282-8BFF-6DAC682B51BF}"/>
              </a:ext>
            </a:extLst>
          </p:cNvPr>
          <p:cNvPicPr>
            <a:picLocks noChangeAspect="1"/>
          </p:cNvPicPr>
          <p:nvPr/>
        </p:nvPicPr>
        <p:blipFill rotWithShape="1">
          <a:blip r:embed="rId3">
            <a:extLst>
              <a:ext uri="{28A0092B-C50C-407E-A947-70E740481C1C}">
                <a14:useLocalDpi xmlns:a14="http://schemas.microsoft.com/office/drawing/2010/main" val="0"/>
              </a:ext>
            </a:extLst>
          </a:blip>
          <a:srcRect l="32057" t="44376" r="30676" b="31320"/>
          <a:stretch/>
        </p:blipFill>
        <p:spPr>
          <a:xfrm>
            <a:off x="2336214" y="-197418"/>
            <a:ext cx="4596356" cy="2075206"/>
          </a:xfrm>
          <a:prstGeom prst="rect">
            <a:avLst/>
          </a:prstGeom>
        </p:spPr>
      </p:pic>
      <p:sp>
        <p:nvSpPr>
          <p:cNvPr id="14" name="文本框 16">
            <a:extLst>
              <a:ext uri="{FF2B5EF4-FFF2-40B4-BE49-F238E27FC236}">
                <a16:creationId xmlns:a16="http://schemas.microsoft.com/office/drawing/2014/main" id="{2036933A-2A10-48DB-8760-D8C7077040A7}"/>
              </a:ext>
            </a:extLst>
          </p:cNvPr>
          <p:cNvSpPr txBox="1"/>
          <p:nvPr/>
        </p:nvSpPr>
        <p:spPr>
          <a:xfrm>
            <a:off x="3462817" y="174784"/>
            <a:ext cx="2343150" cy="553998"/>
          </a:xfrm>
          <a:prstGeom prst="rect">
            <a:avLst/>
          </a:prstGeom>
          <a:noFill/>
        </p:spPr>
        <p:txBody>
          <a:bodyPr vert="horz" wrap="square" rtlCol="0">
            <a:spAutoFit/>
          </a:bodyPr>
          <a:lstStyle/>
          <a:p>
            <a:pPr algn="ctr"/>
            <a:r>
              <a:rPr lang="en-US" altLang="zh-CN" sz="3000" b="1" dirty="0">
                <a:solidFill>
                  <a:prstClr val="white"/>
                </a:solidFill>
                <a:ea typeface="Arial-Rounded" pitchFamily="34" charset="0"/>
                <a:cs typeface="Arial-Rounded" pitchFamily="34" charset="0"/>
              </a:rPr>
              <a:t>KHỞI ĐỘNG</a:t>
            </a:r>
            <a:endParaRPr lang="zh-CN" altLang="en-US" sz="3000" b="1" dirty="0">
              <a:solidFill>
                <a:prstClr val="white"/>
              </a:solidFill>
              <a:ea typeface="Arial-Rounded" pitchFamily="34" charset="0"/>
              <a:cs typeface="Arial-Rounded" pitchFamily="34" charset="0"/>
            </a:endParaRPr>
          </a:p>
        </p:txBody>
      </p:sp>
      <p:sp>
        <p:nvSpPr>
          <p:cNvPr id="5" name="TextBox 4"/>
          <p:cNvSpPr txBox="1"/>
          <p:nvPr/>
        </p:nvSpPr>
        <p:spPr>
          <a:xfrm>
            <a:off x="1242896" y="4114795"/>
            <a:ext cx="6740128" cy="507831"/>
          </a:xfrm>
          <a:prstGeom prst="rect">
            <a:avLst/>
          </a:prstGeom>
          <a:noFill/>
        </p:spPr>
        <p:txBody>
          <a:bodyPr wrap="square" rtlCol="0">
            <a:spAutoFit/>
          </a:bodyPr>
          <a:lstStyle/>
          <a:p>
            <a:pPr algn="ct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Quan</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 </a:t>
            </a: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sát</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 </a:t>
            </a: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tranh</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 </a:t>
            </a: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Tranh</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 </a:t>
            </a: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vẽ</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 </a:t>
            </a: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cảnh</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 </a:t>
            </a:r>
            <a:r>
              <a:rPr lang="en-US" sz="2700" dirty="0" err="1">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gì</a:t>
            </a:r>
            <a:r>
              <a:rPr lang="en-US" sz="2700" dirty="0">
                <a:ln>
                  <a:solidFill>
                    <a:srgbClr val="FF0000"/>
                  </a:solidFill>
                </a:ln>
                <a:solidFill>
                  <a:srgbClr val="FF0066"/>
                </a:solidFill>
                <a:effectLst>
                  <a:innerShdw blurRad="63500" dist="50800" dir="8100000">
                    <a:prstClr val="black">
                      <a:alpha val="50000"/>
                    </a:prstClr>
                  </a:innerShdw>
                </a:effectLst>
                <a:ea typeface="Arial-Rounded" pitchFamily="34" charset="0"/>
                <a:cs typeface="Arial-Rounded" pitchFamily="34" charset="0"/>
              </a:rPr>
              <a:t>?</a:t>
            </a:r>
          </a:p>
        </p:txBody>
      </p:sp>
      <p:pic>
        <p:nvPicPr>
          <p:cNvPr id="1026" name="Picture 2" descr="Hai Bà Trưng lớp 3 | Tiếng Việt lớp 3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878" y="948074"/>
            <a:ext cx="6272905" cy="3093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9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601082" y="176369"/>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sp>
        <p:nvSpPr>
          <p:cNvPr id="15" name="TextBox 14"/>
          <p:cNvSpPr txBox="1"/>
          <p:nvPr/>
        </p:nvSpPr>
        <p:spPr>
          <a:xfrm>
            <a:off x="294951" y="648614"/>
            <a:ext cx="8722519" cy="817502"/>
          </a:xfrm>
          <a:prstGeom prst="rect">
            <a:avLst/>
          </a:prstGeom>
          <a:noFill/>
        </p:spPr>
        <p:txBody>
          <a:bodyPr wrap="square" lIns="78074" tIns="39038" rIns="78074" bIns="39038" rtlCol="0">
            <a:spAutoFit/>
          </a:bodyPr>
          <a:lstStyle/>
          <a:p>
            <a:pPr indent="342900" algn="ctr" eaLnBrk="0" fontAlgn="base" hangingPunct="0">
              <a:spcBef>
                <a:spcPct val="0"/>
              </a:spcBef>
              <a:spcAft>
                <a:spcPct val="0"/>
              </a:spcAft>
            </a:pPr>
            <a:r>
              <a:rPr lang="en-GB" sz="2100" dirty="0">
                <a:solidFill>
                  <a:prstClr val="black"/>
                </a:solidFill>
              </a:rPr>
              <a:t> </a:t>
            </a:r>
            <a:br>
              <a:rPr lang="en-US" dirty="0">
                <a:solidFill>
                  <a:srgbClr val="313131"/>
                </a:solidFill>
                <a:latin typeface="Open Sans"/>
              </a:rPr>
            </a:br>
            <a:endParaRPr lang="en-US" sz="2700" dirty="0">
              <a:solidFill>
                <a:prstClr val="black"/>
              </a:solidFill>
              <a:latin typeface="Arial" panose="020B0604020202020204" pitchFamily="34" charset="0"/>
            </a:endParaRPr>
          </a:p>
        </p:txBody>
      </p:sp>
      <p:sp>
        <p:nvSpPr>
          <p:cNvPr id="16" name="Rounded Rectangle 15"/>
          <p:cNvSpPr/>
          <p:nvPr/>
        </p:nvSpPr>
        <p:spPr>
          <a:xfrm>
            <a:off x="294950" y="176369"/>
            <a:ext cx="1400873" cy="346755"/>
          </a:xfrm>
          <a:prstGeom prst="roundRect">
            <a:avLst>
              <a:gd name="adj" fmla="val 50000"/>
            </a:avLst>
          </a:prstGeom>
          <a:solidFill>
            <a:sysClr val="window" lastClr="FFFFFF"/>
          </a:solidFill>
          <a:ln w="38100" cap="flat" cmpd="sng" algn="ctr">
            <a:solidFill>
              <a:srgbClr val="F6A0AE"/>
            </a:solidFill>
            <a:prstDash val="solid"/>
            <a:miter lim="800000"/>
          </a:ln>
          <a:effectLst/>
        </p:spPr>
        <p:txBody>
          <a:bodyPr lIns="68048" tIns="34019" rIns="68048" bIns="34019" rtlCol="0" anchor="ctr"/>
          <a:lstStyle/>
          <a:p>
            <a:pPr algn="ctr">
              <a:defRPr/>
            </a:pPr>
            <a:r>
              <a:rPr lang="en-US" b="1" kern="0" dirty="0">
                <a:solidFill>
                  <a:sysClr val="windowText" lastClr="000000"/>
                </a:solidFill>
                <a:ea typeface="Arial-Rounded" pitchFamily="34" charset="0"/>
                <a:cs typeface="Arial-Rounded" pitchFamily="34" charset="0"/>
              </a:rPr>
              <a:t>ĐỌC MẪU</a:t>
            </a:r>
          </a:p>
        </p:txBody>
      </p:sp>
      <p:sp>
        <p:nvSpPr>
          <p:cNvPr id="2" name="Rectangle 1"/>
          <p:cNvSpPr>
            <a:spLocks noChangeArrowheads="1"/>
          </p:cNvSpPr>
          <p:nvPr/>
        </p:nvSpPr>
        <p:spPr bwMode="auto">
          <a:xfrm>
            <a:off x="8382704" y="1274249"/>
            <a:ext cx="4847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42900" algn="ctr"/>
            <a:endParaRPr lang="en-US" sz="1350" dirty="0">
              <a:solidFill>
                <a:prstClr val="black"/>
              </a:solidFill>
            </a:endParaRPr>
          </a:p>
        </p:txBody>
      </p:sp>
      <p:sp>
        <p:nvSpPr>
          <p:cNvPr id="3" name="TextBox 2"/>
          <p:cNvSpPr txBox="1"/>
          <p:nvPr/>
        </p:nvSpPr>
        <p:spPr>
          <a:xfrm>
            <a:off x="282719" y="432062"/>
            <a:ext cx="8696650" cy="4524315"/>
          </a:xfrm>
          <a:prstGeom prst="rect">
            <a:avLst/>
          </a:prstGeom>
          <a:noFill/>
        </p:spPr>
        <p:txBody>
          <a:bodyPr wrap="square" rtlCol="0">
            <a:spAutoFit/>
          </a:bodyPr>
          <a:lstStyle/>
          <a:p>
            <a:pPr indent="171450" eaLnBrk="0" fontAlgn="base" hangingPunct="0">
              <a:spcBef>
                <a:spcPct val="0"/>
              </a:spcBef>
              <a:spcAft>
                <a:spcPct val="0"/>
              </a:spcAft>
            </a:pPr>
            <a:r>
              <a:rPr lang="en-US" sz="1600" dirty="0">
                <a:solidFill>
                  <a:srgbClr val="000000"/>
                </a:solidFill>
              </a:rPr>
              <a:t> </a:t>
            </a:r>
            <a:r>
              <a:rPr lang="en-US" sz="1600" dirty="0" err="1">
                <a:solidFill>
                  <a:srgbClr val="000000"/>
                </a:solidFill>
              </a:rPr>
              <a:t>Thuở</a:t>
            </a:r>
            <a:r>
              <a:rPr lang="en-US" sz="1600" dirty="0">
                <a:solidFill>
                  <a:srgbClr val="000000"/>
                </a:solidFill>
              </a:rPr>
              <a:t> </a:t>
            </a:r>
            <a:r>
              <a:rPr lang="en-US" sz="1600" dirty="0" err="1">
                <a:solidFill>
                  <a:srgbClr val="000000"/>
                </a:solidFill>
              </a:rPr>
              <a:t>xưa</a:t>
            </a:r>
            <a:r>
              <a:rPr lang="en-US" sz="1600" dirty="0">
                <a:solidFill>
                  <a:srgbClr val="000000"/>
                </a:solidFill>
              </a:rPr>
              <a:t>, </a:t>
            </a:r>
            <a:r>
              <a:rPr lang="en-US" sz="1600" dirty="0" err="1">
                <a:solidFill>
                  <a:srgbClr val="000000"/>
                </a:solidFill>
              </a:rPr>
              <a:t>nước</a:t>
            </a:r>
            <a:r>
              <a:rPr lang="en-US" sz="1600" dirty="0">
                <a:solidFill>
                  <a:srgbClr val="000000"/>
                </a:solidFill>
              </a:rPr>
              <a:t> ta </a:t>
            </a:r>
            <a:r>
              <a:rPr lang="en-US" sz="1600" dirty="0" err="1">
                <a:solidFill>
                  <a:srgbClr val="000000"/>
                </a:solidFill>
              </a:rPr>
              <a:t>bị</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ngoại</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đô</a:t>
            </a:r>
            <a:r>
              <a:rPr lang="en-US" sz="1600" dirty="0">
                <a:solidFill>
                  <a:srgbClr val="000000"/>
                </a:solidFill>
              </a:rPr>
              <a:t> </a:t>
            </a:r>
            <a:r>
              <a:rPr lang="en-US" sz="1600" dirty="0" err="1">
                <a:solidFill>
                  <a:srgbClr val="000000"/>
                </a:solidFill>
              </a:rPr>
              <a:t>hộ</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thẳng</a:t>
            </a:r>
            <a:r>
              <a:rPr lang="en-US" sz="1600" dirty="0">
                <a:solidFill>
                  <a:srgbClr val="000000"/>
                </a:solidFill>
              </a:rPr>
              <a:t> </a:t>
            </a:r>
            <a:r>
              <a:rPr lang="en-US" sz="1600" dirty="0" err="1">
                <a:solidFill>
                  <a:srgbClr val="000000"/>
                </a:solidFill>
              </a:rPr>
              <a:t>tay</a:t>
            </a:r>
            <a:r>
              <a:rPr lang="en-US" sz="1600" dirty="0">
                <a:solidFill>
                  <a:srgbClr val="000000"/>
                </a:solidFill>
              </a:rPr>
              <a:t> </a:t>
            </a:r>
            <a:r>
              <a:rPr lang="en-US" sz="1600" dirty="0" err="1">
                <a:solidFill>
                  <a:srgbClr val="000000"/>
                </a:solidFill>
              </a:rPr>
              <a:t>chém</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lành</a:t>
            </a:r>
            <a:r>
              <a:rPr lang="en-US" sz="1600" dirty="0">
                <a:solidFill>
                  <a:srgbClr val="000000"/>
                </a:solidFill>
              </a:rPr>
              <a:t>, </a:t>
            </a:r>
            <a:r>
              <a:rPr lang="en-US" sz="1600" dirty="0" err="1">
                <a:solidFill>
                  <a:srgbClr val="000000"/>
                </a:solidFill>
              </a:rPr>
              <a:t>cướp</a:t>
            </a:r>
            <a:r>
              <a:rPr lang="en-US" sz="1600" dirty="0">
                <a:solidFill>
                  <a:srgbClr val="000000"/>
                </a:solidFill>
              </a:rPr>
              <a:t> </a:t>
            </a:r>
            <a:r>
              <a:rPr lang="en-US" sz="1600" dirty="0" err="1">
                <a:solidFill>
                  <a:srgbClr val="000000"/>
                </a:solidFill>
              </a:rPr>
              <a:t>hết</a:t>
            </a:r>
            <a:r>
              <a:rPr lang="en-US" sz="1600" dirty="0">
                <a:solidFill>
                  <a:srgbClr val="000000"/>
                </a:solidFill>
              </a:rPr>
              <a:t> </a:t>
            </a:r>
            <a:r>
              <a:rPr lang="en-US" sz="1600" dirty="0" err="1">
                <a:solidFill>
                  <a:srgbClr val="000000"/>
                </a:solidFill>
              </a:rPr>
              <a:t>ruộng</a:t>
            </a:r>
            <a:r>
              <a:rPr lang="en-US" sz="1600" dirty="0">
                <a:solidFill>
                  <a:srgbClr val="000000"/>
                </a:solidFill>
              </a:rPr>
              <a:t> </a:t>
            </a:r>
            <a:r>
              <a:rPr lang="en-US" sz="1600" dirty="0" err="1">
                <a:solidFill>
                  <a:srgbClr val="000000"/>
                </a:solidFill>
              </a:rPr>
              <a:t>nương</a:t>
            </a:r>
            <a:r>
              <a:rPr lang="en-US" sz="1600" dirty="0">
                <a:solidFill>
                  <a:srgbClr val="000000"/>
                </a:solidFill>
              </a:rPr>
              <a:t> </a:t>
            </a:r>
            <a:r>
              <a:rPr lang="en-US" sz="1600" dirty="0" err="1">
                <a:solidFill>
                  <a:srgbClr val="000000"/>
                </a:solidFill>
              </a:rPr>
              <a:t>màu</a:t>
            </a:r>
            <a:r>
              <a:rPr lang="en-US" sz="1600" dirty="0">
                <a:solidFill>
                  <a:srgbClr val="000000"/>
                </a:solidFill>
              </a:rPr>
              <a:t> </a:t>
            </a:r>
            <a:r>
              <a:rPr lang="en-US" sz="1600" dirty="0" err="1">
                <a:solidFill>
                  <a:srgbClr val="000000"/>
                </a:solidFill>
              </a:rPr>
              <a:t>mỡ</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bắt</a:t>
            </a:r>
            <a:r>
              <a:rPr lang="en-US" sz="1600" dirty="0">
                <a:solidFill>
                  <a:srgbClr val="000000"/>
                </a:solidFill>
              </a:rPr>
              <a:t> </a:t>
            </a:r>
            <a:r>
              <a:rPr lang="en-US" sz="1600" dirty="0" err="1">
                <a:solidFill>
                  <a:srgbClr val="000000"/>
                </a:solidFill>
              </a:rPr>
              <a:t>dân</a:t>
            </a:r>
            <a:r>
              <a:rPr lang="en-US" sz="1600" dirty="0">
                <a:solidFill>
                  <a:srgbClr val="000000"/>
                </a:solidFill>
              </a:rPr>
              <a:t> ta </a:t>
            </a:r>
            <a:r>
              <a:rPr lang="en-US" sz="1600" dirty="0" err="1">
                <a:solidFill>
                  <a:srgbClr val="000000"/>
                </a:solidFill>
              </a:rPr>
              <a:t>lên</a:t>
            </a:r>
            <a:r>
              <a:rPr lang="en-US" sz="1600" dirty="0">
                <a:solidFill>
                  <a:srgbClr val="000000"/>
                </a:solidFill>
              </a:rPr>
              <a:t> </a:t>
            </a:r>
            <a:r>
              <a:rPr lang="en-US" sz="1600" dirty="0" err="1">
                <a:solidFill>
                  <a:srgbClr val="000000"/>
                </a:solidFill>
              </a:rPr>
              <a:t>rừng</a:t>
            </a:r>
            <a:r>
              <a:rPr lang="en-US" sz="1600" dirty="0">
                <a:solidFill>
                  <a:srgbClr val="000000"/>
                </a:solidFill>
              </a:rPr>
              <a:t> </a:t>
            </a:r>
            <a:r>
              <a:rPr lang="en-US" sz="1600" dirty="0" err="1">
                <a:solidFill>
                  <a:srgbClr val="000000"/>
                </a:solidFill>
              </a:rPr>
              <a:t>săn</a:t>
            </a:r>
            <a:r>
              <a:rPr lang="en-US" sz="1600" dirty="0">
                <a:solidFill>
                  <a:srgbClr val="000000"/>
                </a:solidFill>
              </a:rPr>
              <a:t> </a:t>
            </a:r>
            <a:r>
              <a:rPr lang="en-US" sz="1600" dirty="0" err="1">
                <a:solidFill>
                  <a:srgbClr val="000000"/>
                </a:solidFill>
              </a:rPr>
              <a:t>thú</a:t>
            </a:r>
            <a:r>
              <a:rPr lang="en-US" sz="1600" dirty="0">
                <a:solidFill>
                  <a:srgbClr val="000000"/>
                </a:solidFill>
              </a:rPr>
              <a:t> </a:t>
            </a:r>
            <a:r>
              <a:rPr lang="en-US" sz="1600" dirty="0" err="1">
                <a:solidFill>
                  <a:srgbClr val="000000"/>
                </a:solidFill>
              </a:rPr>
              <a:t>lạ</a:t>
            </a:r>
            <a:r>
              <a:rPr lang="en-US" sz="1600" dirty="0">
                <a:solidFill>
                  <a:srgbClr val="000000"/>
                </a:solidFill>
              </a:rPr>
              <a:t>, </a:t>
            </a:r>
            <a:r>
              <a:rPr lang="en-US" sz="1600" dirty="0" err="1">
                <a:solidFill>
                  <a:srgbClr val="000000"/>
                </a:solidFill>
              </a:rPr>
              <a:t>xuống</a:t>
            </a:r>
            <a:r>
              <a:rPr lang="en-US" sz="1600" dirty="0">
                <a:solidFill>
                  <a:srgbClr val="000000"/>
                </a:solidFill>
              </a:rPr>
              <a:t> </a:t>
            </a:r>
            <a:r>
              <a:rPr lang="en-US" sz="1600" dirty="0" err="1">
                <a:solidFill>
                  <a:srgbClr val="000000"/>
                </a:solidFill>
              </a:rPr>
              <a:t>biển</a:t>
            </a:r>
            <a:r>
              <a:rPr lang="en-US" sz="1600" dirty="0">
                <a:solidFill>
                  <a:srgbClr val="000000"/>
                </a:solidFill>
              </a:rPr>
              <a:t> </a:t>
            </a:r>
            <a:r>
              <a:rPr lang="en-US" sz="1600" dirty="0" err="1">
                <a:solidFill>
                  <a:srgbClr val="000000"/>
                </a:solidFill>
              </a:rPr>
              <a:t>mò</a:t>
            </a:r>
            <a:r>
              <a:rPr lang="en-US" sz="1600" dirty="0">
                <a:solidFill>
                  <a:srgbClr val="000000"/>
                </a:solidFill>
              </a:rPr>
              <a:t> </a:t>
            </a:r>
            <a:r>
              <a:rPr lang="en-US" sz="1600" dirty="0" err="1">
                <a:solidFill>
                  <a:srgbClr val="000000"/>
                </a:solidFill>
              </a:rPr>
              <a:t>ngọc</a:t>
            </a:r>
            <a:r>
              <a:rPr lang="en-US" sz="1600" dirty="0">
                <a:solidFill>
                  <a:srgbClr val="000000"/>
                </a:solidFill>
              </a:rPr>
              <a:t> </a:t>
            </a:r>
            <a:r>
              <a:rPr lang="en-US" sz="1600" dirty="0" err="1">
                <a:solidFill>
                  <a:srgbClr val="000000"/>
                </a:solidFill>
              </a:rPr>
              <a:t>trai</a:t>
            </a:r>
            <a:r>
              <a:rPr lang="en-US" sz="1600" dirty="0">
                <a:solidFill>
                  <a:srgbClr val="000000"/>
                </a:solidFill>
              </a:rPr>
              <a:t>, </a:t>
            </a:r>
            <a:r>
              <a:rPr lang="en-US" sz="1600" dirty="0" err="1">
                <a:solidFill>
                  <a:srgbClr val="000000"/>
                </a:solidFill>
              </a:rPr>
              <a:t>khiến</a:t>
            </a:r>
            <a:r>
              <a:rPr lang="en-US" sz="1600" dirty="0">
                <a:solidFill>
                  <a:srgbClr val="000000"/>
                </a:solidFill>
              </a:rPr>
              <a:t> </a:t>
            </a:r>
            <a:r>
              <a:rPr lang="en-US" sz="1600" dirty="0" err="1">
                <a:solidFill>
                  <a:srgbClr val="000000"/>
                </a:solidFill>
              </a:rPr>
              <a:t>bao</a:t>
            </a:r>
            <a:r>
              <a:rPr lang="en-US" sz="1600" dirty="0">
                <a:solidFill>
                  <a:srgbClr val="000000"/>
                </a:solidFill>
              </a:rPr>
              <a:t> </a:t>
            </a:r>
            <a:r>
              <a:rPr lang="en-US" sz="1600" dirty="0" err="1">
                <a:solidFill>
                  <a:srgbClr val="000000"/>
                </a:solidFill>
              </a:rPr>
              <a:t>người</a:t>
            </a:r>
            <a:r>
              <a:rPr lang="en-US" sz="1600" dirty="0">
                <a:solidFill>
                  <a:srgbClr val="000000"/>
                </a:solidFill>
              </a:rPr>
              <a:t> </a:t>
            </a:r>
            <a:r>
              <a:rPr lang="en-US" sz="1600" dirty="0" err="1">
                <a:solidFill>
                  <a:srgbClr val="000000"/>
                </a:solidFill>
              </a:rPr>
              <a:t>thiệt</a:t>
            </a:r>
            <a:r>
              <a:rPr lang="en-US" sz="1600" dirty="0">
                <a:solidFill>
                  <a:srgbClr val="000000"/>
                </a:solidFill>
              </a:rPr>
              <a:t> </a:t>
            </a:r>
            <a:r>
              <a:rPr lang="en-US" sz="1600" dirty="0" err="1">
                <a:solidFill>
                  <a:srgbClr val="000000"/>
                </a:solidFill>
              </a:rPr>
              <a:t>mạng</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vì</a:t>
            </a:r>
            <a:r>
              <a:rPr lang="en-US" sz="1600" dirty="0">
                <a:solidFill>
                  <a:srgbClr val="000000"/>
                </a:solidFill>
              </a:rPr>
              <a:t> </a:t>
            </a:r>
            <a:r>
              <a:rPr lang="en-US" sz="1600" dirty="0" err="1">
                <a:solidFill>
                  <a:srgbClr val="000000"/>
                </a:solidFill>
              </a:rPr>
              <a:t>hổ</a:t>
            </a:r>
            <a:r>
              <a:rPr lang="en-US" sz="1600" dirty="0">
                <a:solidFill>
                  <a:srgbClr val="000000"/>
                </a:solidFill>
              </a:rPr>
              <a:t> </a:t>
            </a:r>
            <a:r>
              <a:rPr lang="en-US" sz="1600" dirty="0" err="1">
                <a:solidFill>
                  <a:srgbClr val="000000"/>
                </a:solidFill>
              </a:rPr>
              <a:t>báo</a:t>
            </a:r>
            <a:r>
              <a:rPr lang="en-US" sz="1600" dirty="0">
                <a:solidFill>
                  <a:srgbClr val="000000"/>
                </a:solidFill>
              </a:rPr>
              <a:t>, </a:t>
            </a:r>
            <a:r>
              <a:rPr lang="en-US" sz="1600" dirty="0" err="1">
                <a:solidFill>
                  <a:srgbClr val="000000"/>
                </a:solidFill>
              </a:rPr>
              <a:t>cá</a:t>
            </a:r>
            <a:r>
              <a:rPr lang="en-US" sz="1600" dirty="0">
                <a:solidFill>
                  <a:srgbClr val="000000"/>
                </a:solidFill>
              </a:rPr>
              <a:t> </a:t>
            </a:r>
            <a:r>
              <a:rPr lang="en-US" sz="1600" dirty="0" err="1">
                <a:solidFill>
                  <a:srgbClr val="000000"/>
                </a:solidFill>
              </a:rPr>
              <a:t>sấu</a:t>
            </a:r>
            <a:r>
              <a:rPr lang="en-US" sz="1600" dirty="0">
                <a:solidFill>
                  <a:srgbClr val="000000"/>
                </a:solidFill>
              </a:rPr>
              <a:t>, </a:t>
            </a:r>
            <a:r>
              <a:rPr lang="en-US" sz="1600" dirty="0" err="1">
                <a:solidFill>
                  <a:srgbClr val="000000"/>
                </a:solidFill>
              </a:rPr>
              <a:t>thuồng</a:t>
            </a:r>
            <a:r>
              <a:rPr lang="en-US" sz="1600" dirty="0">
                <a:solidFill>
                  <a:srgbClr val="000000"/>
                </a:solidFill>
              </a:rPr>
              <a:t> </a:t>
            </a:r>
            <a:r>
              <a:rPr lang="en-US" sz="1600" dirty="0" err="1">
                <a:solidFill>
                  <a:srgbClr val="000000"/>
                </a:solidFill>
              </a:rPr>
              <a:t>luồng</a:t>
            </a:r>
            <a:r>
              <a:rPr lang="en-US" sz="1600" dirty="0">
                <a:solidFill>
                  <a:srgbClr val="000000"/>
                </a:solidFill>
              </a:rPr>
              <a:t>…</a:t>
            </a:r>
            <a:r>
              <a:rPr lang="en-US" sz="1600" dirty="0" err="1">
                <a:solidFill>
                  <a:srgbClr val="000000"/>
                </a:solidFill>
              </a:rPr>
              <a:t>Lòng</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oán</a:t>
            </a:r>
            <a:r>
              <a:rPr lang="en-US" sz="1600" dirty="0">
                <a:solidFill>
                  <a:srgbClr val="000000"/>
                </a:solidFill>
              </a:rPr>
              <a:t> </a:t>
            </a:r>
            <a:r>
              <a:rPr lang="en-US" sz="1600" dirty="0" err="1">
                <a:solidFill>
                  <a:srgbClr val="000000"/>
                </a:solidFill>
              </a:rPr>
              <a:t>hận</a:t>
            </a:r>
            <a:r>
              <a:rPr lang="en-US" sz="1600" dirty="0">
                <a:solidFill>
                  <a:srgbClr val="000000"/>
                </a:solidFill>
              </a:rPr>
              <a:t> </a:t>
            </a:r>
            <a:r>
              <a:rPr lang="en-US" sz="1600" dirty="0" err="1">
                <a:solidFill>
                  <a:srgbClr val="000000"/>
                </a:solidFill>
              </a:rPr>
              <a:t>ngút</a:t>
            </a:r>
            <a:r>
              <a:rPr lang="en-US" sz="1600" dirty="0">
                <a:solidFill>
                  <a:srgbClr val="000000"/>
                </a:solidFill>
              </a:rPr>
              <a:t> </a:t>
            </a:r>
            <a:r>
              <a:rPr lang="en-US" sz="1600" dirty="0" err="1">
                <a:solidFill>
                  <a:srgbClr val="000000"/>
                </a:solidFill>
              </a:rPr>
              <a:t>trời</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chờ</a:t>
            </a:r>
            <a:r>
              <a:rPr lang="en-US" sz="1600" dirty="0">
                <a:solidFill>
                  <a:srgbClr val="000000"/>
                </a:solidFill>
              </a:rPr>
              <a:t> </a:t>
            </a:r>
            <a:r>
              <a:rPr lang="en-US" sz="1600" dirty="0" err="1">
                <a:solidFill>
                  <a:srgbClr val="000000"/>
                </a:solidFill>
              </a:rPr>
              <a:t>dịp</a:t>
            </a:r>
            <a:r>
              <a:rPr lang="en-US" sz="1600" dirty="0">
                <a:solidFill>
                  <a:srgbClr val="000000"/>
                </a:solidFill>
              </a:rPr>
              <a:t> </a:t>
            </a:r>
            <a:r>
              <a:rPr lang="en-US" sz="1600" dirty="0" err="1">
                <a:solidFill>
                  <a:srgbClr val="000000"/>
                </a:solidFill>
              </a:rPr>
              <a:t>vùng</a:t>
            </a:r>
            <a:r>
              <a:rPr lang="en-US" sz="1600" dirty="0">
                <a:solidFill>
                  <a:srgbClr val="000000"/>
                </a:solidFill>
              </a:rPr>
              <a:t> </a:t>
            </a:r>
            <a:r>
              <a:rPr lang="en-US" sz="1600" dirty="0" err="1">
                <a:solidFill>
                  <a:srgbClr val="000000"/>
                </a:solidFill>
              </a:rPr>
              <a:t>lên</a:t>
            </a:r>
            <a:r>
              <a:rPr lang="en-US" sz="1600" dirty="0">
                <a:solidFill>
                  <a:srgbClr val="000000"/>
                </a:solidFill>
              </a:rPr>
              <a:t> </a:t>
            </a:r>
            <a:r>
              <a:rPr lang="en-US" sz="1600" dirty="0" err="1">
                <a:solidFill>
                  <a:srgbClr val="000000"/>
                </a:solidFill>
              </a:rPr>
              <a:t>đánh</a:t>
            </a:r>
            <a:r>
              <a:rPr lang="en-US" sz="1600" dirty="0">
                <a:solidFill>
                  <a:srgbClr val="000000"/>
                </a:solidFill>
              </a:rPr>
              <a:t> </a:t>
            </a:r>
            <a:r>
              <a:rPr lang="en-US" sz="1600" dirty="0" err="1">
                <a:solidFill>
                  <a:srgbClr val="000000"/>
                </a:solidFill>
              </a:rPr>
              <a:t>đuổi</a:t>
            </a:r>
            <a:r>
              <a:rPr lang="en-US" sz="1600" dirty="0">
                <a:solidFill>
                  <a:srgbClr val="000000"/>
                </a:solidFill>
              </a:rPr>
              <a:t> </a:t>
            </a:r>
            <a:r>
              <a:rPr lang="en-US" sz="1600" dirty="0" err="1">
                <a:solidFill>
                  <a:srgbClr val="000000"/>
                </a:solidFill>
              </a:rPr>
              <a:t>quân</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lược</a:t>
            </a:r>
            <a:r>
              <a:rPr lang="en-US" sz="1600" dirty="0">
                <a:solidFill>
                  <a:srgbClr val="000000"/>
                </a:solidFill>
              </a:rPr>
              <a:t>.</a:t>
            </a:r>
            <a:endParaRPr lang="en-US" sz="1600" dirty="0">
              <a:solidFill>
                <a:prstClr val="black"/>
              </a:solidFill>
            </a:endParaRPr>
          </a:p>
          <a:p>
            <a:pPr eaLnBrk="0" fontAlgn="base" hangingPunct="0">
              <a:spcBef>
                <a:spcPct val="0"/>
              </a:spcBef>
              <a:spcAft>
                <a:spcPct val="0"/>
              </a:spcAft>
            </a:pPr>
            <a:r>
              <a:rPr lang="en-US" sz="1600" dirty="0">
                <a:solidFill>
                  <a:srgbClr val="000000"/>
                </a:solidFill>
              </a:rPr>
              <a:t>     </a:t>
            </a:r>
            <a:r>
              <a:rPr lang="en-US" sz="1600" dirty="0" err="1">
                <a:solidFill>
                  <a:srgbClr val="000000"/>
                </a:solidFill>
              </a:rPr>
              <a:t>Bấy</a:t>
            </a:r>
            <a:r>
              <a:rPr lang="en-US" sz="1600" dirty="0">
                <a:solidFill>
                  <a:srgbClr val="000000"/>
                </a:solidFill>
              </a:rPr>
              <a:t> </a:t>
            </a:r>
            <a:r>
              <a:rPr lang="en-US" sz="1600" dirty="0" err="1">
                <a:solidFill>
                  <a:srgbClr val="000000"/>
                </a:solidFill>
              </a:rPr>
              <a:t>giờ</a:t>
            </a:r>
            <a:r>
              <a:rPr lang="en-US" sz="1600" dirty="0">
                <a:solidFill>
                  <a:srgbClr val="000000"/>
                </a:solidFill>
              </a:rPr>
              <a:t>, ở </a:t>
            </a:r>
            <a:r>
              <a:rPr lang="en-US" sz="1600" dirty="0" err="1">
                <a:solidFill>
                  <a:srgbClr val="000000"/>
                </a:solidFill>
              </a:rPr>
              <a:t>huyện</a:t>
            </a:r>
            <a:r>
              <a:rPr lang="en-US" sz="1600" dirty="0">
                <a:solidFill>
                  <a:srgbClr val="000000"/>
                </a:solidFill>
              </a:rPr>
              <a:t> </a:t>
            </a:r>
            <a:r>
              <a:rPr lang="en-US" sz="1600" dirty="0" err="1">
                <a:solidFill>
                  <a:srgbClr val="000000"/>
                </a:solidFill>
              </a:rPr>
              <a:t>Mê</a:t>
            </a:r>
            <a:r>
              <a:rPr lang="en-US" sz="1600" dirty="0">
                <a:solidFill>
                  <a:srgbClr val="000000"/>
                </a:solidFill>
              </a:rPr>
              <a:t> </a:t>
            </a:r>
            <a:r>
              <a:rPr lang="en-US" sz="1600" dirty="0" err="1">
                <a:solidFill>
                  <a:srgbClr val="000000"/>
                </a:solidFill>
              </a:rPr>
              <a:t>Linh</a:t>
            </a:r>
            <a:r>
              <a:rPr lang="en-US" sz="1600" dirty="0">
                <a:solidFill>
                  <a:srgbClr val="000000"/>
                </a:solidFill>
              </a:rPr>
              <a:t> </a:t>
            </a:r>
            <a:r>
              <a:rPr lang="en-US" sz="1600" dirty="0" err="1">
                <a:solidFill>
                  <a:srgbClr val="000000"/>
                </a:solidFill>
              </a:rPr>
              <a:t>có</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người</a:t>
            </a:r>
            <a:r>
              <a:rPr lang="en-US" sz="1600" dirty="0">
                <a:solidFill>
                  <a:srgbClr val="000000"/>
                </a:solidFill>
              </a:rPr>
              <a:t> con </a:t>
            </a:r>
            <a:r>
              <a:rPr lang="en-US" sz="1600" dirty="0" err="1">
                <a:solidFill>
                  <a:srgbClr val="000000"/>
                </a:solidFill>
              </a:rPr>
              <a:t>gái</a:t>
            </a:r>
            <a:r>
              <a:rPr lang="en-US" sz="1600" dirty="0">
                <a:solidFill>
                  <a:srgbClr val="000000"/>
                </a:solidFill>
              </a:rPr>
              <a:t> </a:t>
            </a:r>
            <a:r>
              <a:rPr lang="en-US" sz="1600" dirty="0" err="1">
                <a:solidFill>
                  <a:srgbClr val="000000"/>
                </a:solidFill>
              </a:rPr>
              <a:t>tài</a:t>
            </a:r>
            <a:r>
              <a:rPr lang="en-US" sz="1600" dirty="0">
                <a:solidFill>
                  <a:srgbClr val="000000"/>
                </a:solidFill>
              </a:rPr>
              <a:t> </a:t>
            </a:r>
            <a:r>
              <a:rPr lang="en-US" sz="1600" dirty="0" err="1">
                <a:solidFill>
                  <a:srgbClr val="000000"/>
                </a:solidFill>
              </a:rPr>
              <a:t>giỏi</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Nhị</a:t>
            </a:r>
            <a:r>
              <a:rPr lang="en-US" sz="1600" dirty="0">
                <a:solidFill>
                  <a:srgbClr val="000000"/>
                </a:solidFill>
              </a:rPr>
              <a:t>. Cha </a:t>
            </a:r>
            <a:r>
              <a:rPr lang="en-US" sz="1600" dirty="0" err="1">
                <a:solidFill>
                  <a:srgbClr val="000000"/>
                </a:solidFill>
              </a:rPr>
              <a:t>mất</a:t>
            </a:r>
            <a:r>
              <a:rPr lang="en-US" sz="1600" dirty="0">
                <a:solidFill>
                  <a:srgbClr val="000000"/>
                </a:solidFill>
              </a:rPr>
              <a:t> </a:t>
            </a:r>
            <a:r>
              <a:rPr lang="en-US" sz="1600" dirty="0" err="1">
                <a:solidFill>
                  <a:srgbClr val="000000"/>
                </a:solidFill>
              </a:rPr>
              <a:t>sớm</a:t>
            </a:r>
            <a:r>
              <a:rPr lang="en-US" sz="1600" dirty="0">
                <a:solidFill>
                  <a:srgbClr val="000000"/>
                </a:solidFill>
              </a:rPr>
              <a:t>, </a:t>
            </a:r>
            <a:r>
              <a:rPr lang="en-US" sz="1600" dirty="0" err="1">
                <a:solidFill>
                  <a:srgbClr val="000000"/>
                </a:solidFill>
              </a:rPr>
              <a:t>nhờ</a:t>
            </a:r>
            <a:r>
              <a:rPr lang="en-US" sz="1600" dirty="0">
                <a:solidFill>
                  <a:srgbClr val="000000"/>
                </a:solidFill>
              </a:rPr>
              <a:t> </a:t>
            </a:r>
            <a:r>
              <a:rPr lang="en-US" sz="1600" dirty="0" err="1">
                <a:solidFill>
                  <a:srgbClr val="000000"/>
                </a:solidFill>
              </a:rPr>
              <a:t>mẹ</a:t>
            </a:r>
            <a:r>
              <a:rPr lang="en-US" sz="1600" dirty="0">
                <a:solidFill>
                  <a:srgbClr val="000000"/>
                </a:solidFill>
              </a:rPr>
              <a:t> </a:t>
            </a:r>
            <a:r>
              <a:rPr lang="en-US" sz="1600" dirty="0" err="1">
                <a:solidFill>
                  <a:srgbClr val="000000"/>
                </a:solidFill>
              </a:rPr>
              <a:t>dạy</a:t>
            </a:r>
            <a:r>
              <a:rPr lang="en-US" sz="1600" dirty="0">
                <a:solidFill>
                  <a:srgbClr val="000000"/>
                </a:solidFill>
              </a:rPr>
              <a:t> </a:t>
            </a:r>
            <a:r>
              <a:rPr lang="en-US" sz="1600" dirty="0" err="1">
                <a:solidFill>
                  <a:srgbClr val="000000"/>
                </a:solidFill>
              </a:rPr>
              <a:t>dỗ</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chị</a:t>
            </a:r>
            <a:r>
              <a:rPr lang="en-US" sz="1600" dirty="0">
                <a:solidFill>
                  <a:srgbClr val="000000"/>
                </a:solidFill>
              </a:rPr>
              <a:t> </a:t>
            </a:r>
            <a:r>
              <a:rPr lang="en-US" sz="1600" dirty="0" err="1">
                <a:solidFill>
                  <a:srgbClr val="000000"/>
                </a:solidFill>
              </a:rPr>
              <a:t>em</a:t>
            </a:r>
            <a:r>
              <a:rPr lang="en-US" sz="1600" dirty="0">
                <a:solidFill>
                  <a:srgbClr val="000000"/>
                </a:solidFill>
              </a:rPr>
              <a:t> </a:t>
            </a:r>
            <a:r>
              <a:rPr lang="en-US" sz="1600" dirty="0" err="1">
                <a:solidFill>
                  <a:srgbClr val="000000"/>
                </a:solidFill>
              </a:rPr>
              <a:t>đều</a:t>
            </a:r>
            <a:r>
              <a:rPr lang="en-US" sz="1600" dirty="0">
                <a:solidFill>
                  <a:srgbClr val="000000"/>
                </a:solidFill>
              </a:rPr>
              <a:t> </a:t>
            </a:r>
            <a:r>
              <a:rPr lang="en-US" sz="1600" dirty="0" err="1">
                <a:solidFill>
                  <a:srgbClr val="000000"/>
                </a:solidFill>
              </a:rPr>
              <a:t>giỏi</a:t>
            </a:r>
            <a:r>
              <a:rPr lang="en-US" sz="1600" dirty="0">
                <a:solidFill>
                  <a:srgbClr val="000000"/>
                </a:solidFill>
              </a:rPr>
              <a:t> võ </a:t>
            </a:r>
            <a:r>
              <a:rPr lang="en-US" sz="1600" dirty="0" err="1">
                <a:solidFill>
                  <a:srgbClr val="000000"/>
                </a:solidFill>
              </a:rPr>
              <a:t>nghệ</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nuôi</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giành</a:t>
            </a:r>
            <a:r>
              <a:rPr lang="en-US" sz="1600" dirty="0">
                <a:solidFill>
                  <a:srgbClr val="000000"/>
                </a:solidFill>
              </a:rPr>
              <a:t> </a:t>
            </a:r>
            <a:r>
              <a:rPr lang="en-US" sz="1600" dirty="0" err="1">
                <a:solidFill>
                  <a:srgbClr val="000000"/>
                </a:solidFill>
              </a:rPr>
              <a:t>lại</a:t>
            </a:r>
            <a:r>
              <a:rPr lang="en-US" sz="1600" dirty="0">
                <a:solidFill>
                  <a:srgbClr val="000000"/>
                </a:solidFill>
              </a:rPr>
              <a:t> non </a:t>
            </a:r>
            <a:r>
              <a:rPr lang="en-US" sz="1600" dirty="0" err="1">
                <a:solidFill>
                  <a:srgbClr val="000000"/>
                </a:solidFill>
              </a:rPr>
              <a:t>sông</a:t>
            </a:r>
            <a:r>
              <a:rPr lang="en-US" sz="1600" dirty="0">
                <a:solidFill>
                  <a:srgbClr val="000000"/>
                </a:solidFill>
              </a:rPr>
              <a:t>. </a:t>
            </a:r>
            <a:r>
              <a:rPr lang="en-US" sz="1600" dirty="0" err="1">
                <a:solidFill>
                  <a:srgbClr val="000000"/>
                </a:solidFill>
              </a:rPr>
              <a:t>Chồng</a:t>
            </a:r>
            <a:r>
              <a:rPr lang="en-US" sz="1600" dirty="0">
                <a:solidFill>
                  <a:srgbClr val="000000"/>
                </a:solidFill>
              </a:rPr>
              <a:t> </a:t>
            </a:r>
            <a:r>
              <a:rPr lang="en-US" sz="1600" dirty="0" err="1">
                <a:solidFill>
                  <a:srgbClr val="000000"/>
                </a:solidFill>
              </a:rPr>
              <a:t>bà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hướng</a:t>
            </a:r>
            <a:r>
              <a:rPr lang="en-US" sz="1600" dirty="0">
                <a:solidFill>
                  <a:srgbClr val="000000"/>
                </a:solidFill>
              </a:rPr>
              <a:t> </a:t>
            </a:r>
            <a:r>
              <a:rPr lang="en-US" sz="1600" dirty="0" err="1">
                <a:solidFill>
                  <a:srgbClr val="000000"/>
                </a:solidFill>
              </a:rPr>
              <a:t>với</a:t>
            </a:r>
            <a:r>
              <a:rPr lang="en-US" sz="1600" dirty="0">
                <a:solidFill>
                  <a:srgbClr val="000000"/>
                </a:solidFill>
              </a:rPr>
              <a:t> </a:t>
            </a:r>
            <a:r>
              <a:rPr lang="en-US" sz="1600" dirty="0" err="1">
                <a:solidFill>
                  <a:srgbClr val="000000"/>
                </a:solidFill>
              </a:rPr>
              <a:t>vợ</a:t>
            </a:r>
            <a:r>
              <a:rPr lang="en-US" sz="1600" dirty="0">
                <a:solidFill>
                  <a:srgbClr val="000000"/>
                </a:solidFill>
              </a:rPr>
              <a:t>. </a:t>
            </a:r>
            <a:r>
              <a:rPr lang="en-US" sz="1600" dirty="0" err="1">
                <a:solidFill>
                  <a:srgbClr val="000000"/>
                </a:solidFill>
              </a:rPr>
              <a:t>Tướng</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Tô</a:t>
            </a:r>
            <a:r>
              <a:rPr lang="en-US" sz="1600" dirty="0">
                <a:solidFill>
                  <a:srgbClr val="000000"/>
                </a:solidFill>
              </a:rPr>
              <a:t> </a:t>
            </a:r>
            <a:r>
              <a:rPr lang="en-US" sz="1600" dirty="0" err="1">
                <a:solidFill>
                  <a:srgbClr val="000000"/>
                </a:solidFill>
              </a:rPr>
              <a:t>Định</a:t>
            </a:r>
            <a:r>
              <a:rPr lang="en-US" sz="1600" dirty="0">
                <a:solidFill>
                  <a:srgbClr val="000000"/>
                </a:solidFill>
              </a:rPr>
              <a:t> </a:t>
            </a:r>
            <a:r>
              <a:rPr lang="en-US" sz="1600" dirty="0" err="1">
                <a:solidFill>
                  <a:srgbClr val="000000"/>
                </a:solidFill>
              </a:rPr>
              <a:t>biết</a:t>
            </a:r>
            <a:r>
              <a:rPr lang="en-US" sz="1600" dirty="0">
                <a:solidFill>
                  <a:srgbClr val="000000"/>
                </a:solidFill>
              </a:rPr>
              <a:t> </a:t>
            </a:r>
            <a:r>
              <a:rPr lang="en-US" sz="1600" dirty="0" err="1">
                <a:solidFill>
                  <a:srgbClr val="000000"/>
                </a:solidFill>
              </a:rPr>
              <a:t>vậy</a:t>
            </a:r>
            <a:r>
              <a:rPr lang="en-US" sz="1600" dirty="0">
                <a:solidFill>
                  <a:srgbClr val="000000"/>
                </a:solidFill>
              </a:rPr>
              <a:t>, </a:t>
            </a:r>
            <a:r>
              <a:rPr lang="en-US" sz="1600" dirty="0" err="1">
                <a:solidFill>
                  <a:srgbClr val="000000"/>
                </a:solidFill>
              </a:rPr>
              <a:t>lập</a:t>
            </a:r>
            <a:r>
              <a:rPr lang="en-US" sz="1600" dirty="0">
                <a:solidFill>
                  <a:srgbClr val="000000"/>
                </a:solidFill>
              </a:rPr>
              <a:t> </a:t>
            </a:r>
            <a:r>
              <a:rPr lang="en-US" sz="1600" dirty="0" err="1">
                <a:solidFill>
                  <a:srgbClr val="000000"/>
                </a:solidFill>
              </a:rPr>
              <a:t>mưu</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chết</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a:t>
            </a:r>
          </a:p>
          <a:p>
            <a:r>
              <a:rPr lang="en-GB" sz="1600" dirty="0">
                <a:solidFill>
                  <a:prstClr val="black"/>
                </a:solidFill>
              </a:rPr>
              <a:t>     </a:t>
            </a:r>
            <a:r>
              <a:rPr lang="vi-VN" sz="1600" dirty="0">
                <a:solidFill>
                  <a:prstClr val="black"/>
                </a:solidFill>
              </a:rPr>
              <a:t>Nhận được tin dữ, Hai Bà Trưng liền kéo quên về thành Luy Lâu hỏi tội kẻ thù. Trước lúc trẩy quân, có người xin nữ chủ tướng cho mặc đồ tang. Trưng Trắc trả lời:</a:t>
            </a:r>
          </a:p>
          <a:p>
            <a:r>
              <a:rPr lang="en-GB" sz="1600" dirty="0">
                <a:solidFill>
                  <a:prstClr val="black"/>
                </a:solidFill>
              </a:rPr>
              <a:t> </a:t>
            </a:r>
            <a:r>
              <a:rPr lang="vi-VN" sz="1600" dirty="0">
                <a:solidFill>
                  <a:prstClr val="black"/>
                </a:solidFill>
              </a:rPr>
              <a:t>- Không! Ta sẽ mặc giáp phục thật đẹp để dân chúng thêm phấn khích, còn giặc trông thấy thì kinh hồn. </a:t>
            </a:r>
          </a:p>
          <a:p>
            <a:r>
              <a:rPr lang="vi-VN" sz="1600" dirty="0">
                <a:solidFill>
                  <a:prstClr val="black"/>
                </a:solidFill>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 </a:t>
            </a:r>
          </a:p>
          <a:p>
            <a:r>
              <a:rPr lang="vi-VN" sz="1600" dirty="0">
                <a:solidFill>
                  <a:prstClr val="black"/>
                </a:solidFill>
              </a:rPr>
              <a:t>Thành trì quân giặc lần lượt sụp đổ dưới chân của đoàn quân khởi nghĩa. Tô Định ôm đầu chạy về nước. Đất nước ta sạch bóng quân thù. Hai Bà Trưng trở thành hai vị anh hùng chống ngoại xâm đầu tiên trong lịch sử nước nhà.</a:t>
            </a:r>
          </a:p>
          <a:p>
            <a:r>
              <a:rPr lang="en-GB" sz="1600" dirty="0">
                <a:solidFill>
                  <a:prstClr val="black"/>
                </a:solidFill>
              </a:rPr>
              <a:t>                                                                                                                                     </a:t>
            </a:r>
            <a:r>
              <a:rPr lang="vi-VN" sz="1600" dirty="0">
                <a:solidFill>
                  <a:prstClr val="black"/>
                </a:solidFill>
              </a:rPr>
              <a:t>Theo Văn Lang</a:t>
            </a:r>
          </a:p>
        </p:txBody>
      </p:sp>
    </p:spTree>
    <p:extLst>
      <p:ext uri="{BB962C8B-B14F-4D97-AF65-F5344CB8AC3E}">
        <p14:creationId xmlns:p14="http://schemas.microsoft.com/office/powerpoint/2010/main" val="207009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715733" y="479946"/>
            <a:ext cx="4897967" cy="1690878"/>
            <a:chOff x="695888" y="2997382"/>
            <a:chExt cx="10446274" cy="3864458"/>
          </a:xfrm>
        </p:grpSpPr>
        <p:sp>
          <p:nvSpPr>
            <p:cNvPr id="8" name="圆角矩形 4"/>
            <p:cNvSpPr/>
            <p:nvPr/>
          </p:nvSpPr>
          <p:spPr bwMode="auto">
            <a:xfrm>
              <a:off x="695888" y="4134593"/>
              <a:ext cx="9852634" cy="2727247"/>
            </a:xfrm>
            <a:prstGeom prst="roundRect">
              <a:avLst>
                <a:gd name="adj" fmla="val 0"/>
              </a:avLst>
            </a:prstGeom>
            <a:solidFill>
              <a:srgbClr val="FFFF99"/>
            </a:solidFill>
            <a:ln w="38100" cap="flat" cmpd="sng" algn="ctr">
              <a:solidFill>
                <a:srgbClr val="FFCC66"/>
              </a:solidFill>
              <a:prstDash val="dash"/>
              <a:miter lim="800000"/>
            </a:ln>
            <a:effectLst/>
          </p:spPr>
          <p:txBody>
            <a:bodyPr lIns="57140" tIns="28571" rIns="57140" bIns="28571" anchor="ctr">
              <a:sp3d/>
            </a:bodyPr>
            <a:lstStyle/>
            <a:p>
              <a:pPr marL="0" lvl="2" algn="ctr" defTabSz="321319" eaLnBrk="0" fontAlgn="ctr" hangingPunct="0">
                <a:buClr>
                  <a:srgbClr val="FF0000"/>
                </a:buClr>
                <a:buSzPct val="70000"/>
                <a:tabLst>
                  <a:tab pos="63958" algn="l"/>
                </a:tabLst>
                <a:defRPr/>
              </a:pPr>
              <a:r>
                <a:rPr lang="en-US" altLang="zh-CN" sz="2750" b="1" kern="0" dirty="0" err="1">
                  <a:solidFill>
                    <a:srgbClr val="002060"/>
                  </a:solidFill>
                  <a:ea typeface="Arial-Rounded" panose="020B0500000000000000" pitchFamily="34" charset="0"/>
                  <a:cs typeface="Arial-Rounded" panose="020B0500000000000000" pitchFamily="34" charset="0"/>
                </a:rPr>
                <a:t>Nhẹ</a:t>
              </a:r>
              <a:r>
                <a:rPr lang="en-US" altLang="zh-CN" sz="2750" b="1" kern="0" dirty="0">
                  <a:solidFill>
                    <a:srgbClr val="002060"/>
                  </a:solidFill>
                  <a:ea typeface="Arial-Rounded" panose="020B0500000000000000" pitchFamily="34" charset="0"/>
                  <a:cs typeface="Arial-Rounded" panose="020B0500000000000000" pitchFamily="34" charset="0"/>
                </a:rPr>
                <a:t> </a:t>
              </a:r>
              <a:r>
                <a:rPr lang="en-US" altLang="zh-CN" sz="2750" b="1" kern="0" dirty="0" err="1">
                  <a:solidFill>
                    <a:srgbClr val="002060"/>
                  </a:solidFill>
                  <a:ea typeface="Arial-Rounded" panose="020B0500000000000000" pitchFamily="34" charset="0"/>
                  <a:cs typeface="Arial-Rounded" panose="020B0500000000000000" pitchFamily="34" charset="0"/>
                </a:rPr>
                <a:t>nhàng</a:t>
              </a:r>
              <a:r>
                <a:rPr lang="en-US" altLang="zh-CN" sz="2750" b="1" kern="0" dirty="0">
                  <a:solidFill>
                    <a:srgbClr val="002060"/>
                  </a:solidFill>
                  <a:ea typeface="Arial-Rounded" panose="020B0500000000000000" pitchFamily="34" charset="0"/>
                  <a:cs typeface="Arial-Rounded" panose="020B0500000000000000" pitchFamily="34" charset="0"/>
                </a:rPr>
                <a:t> </a:t>
              </a:r>
              <a:r>
                <a:rPr lang="en-US" altLang="zh-CN" sz="2750" b="1" kern="0" dirty="0" err="1">
                  <a:solidFill>
                    <a:srgbClr val="002060"/>
                  </a:solidFill>
                  <a:ea typeface="Arial-Rounded" panose="020B0500000000000000" pitchFamily="34" charset="0"/>
                  <a:cs typeface="Arial-Rounded" panose="020B0500000000000000" pitchFamily="34" charset="0"/>
                </a:rPr>
                <a:t>tình</a:t>
              </a:r>
              <a:r>
                <a:rPr lang="en-US" altLang="zh-CN" sz="2750" b="1" kern="0" dirty="0">
                  <a:solidFill>
                    <a:srgbClr val="002060"/>
                  </a:solidFill>
                  <a:ea typeface="Arial-Rounded" panose="020B0500000000000000" pitchFamily="34" charset="0"/>
                  <a:cs typeface="Arial-Rounded" panose="020B0500000000000000" pitchFamily="34" charset="0"/>
                </a:rPr>
                <a:t> </a:t>
              </a:r>
              <a:r>
                <a:rPr lang="en-US" altLang="zh-CN" sz="2750" b="1" kern="0" dirty="0" err="1">
                  <a:solidFill>
                    <a:srgbClr val="002060"/>
                  </a:solidFill>
                  <a:ea typeface="Arial-Rounded" panose="020B0500000000000000" pitchFamily="34" charset="0"/>
                  <a:cs typeface="Arial-Rounded" panose="020B0500000000000000" pitchFamily="34" charset="0"/>
                </a:rPr>
                <a:t>cảm</a:t>
              </a:r>
              <a:r>
                <a:rPr lang="en-US" altLang="zh-CN" sz="2750" kern="0" dirty="0">
                  <a:solidFill>
                    <a:prstClr val="black"/>
                  </a:solidFill>
                  <a:ea typeface="Arial-Rounded" panose="020B0500000000000000" pitchFamily="34" charset="0"/>
                  <a:cs typeface="Arial-Rounded" panose="020B0500000000000000" pitchFamily="34" charset="0"/>
                </a:rPr>
                <a:t>.</a:t>
              </a:r>
              <a:endParaRPr lang="zh-CN" altLang="en-US" sz="2750" kern="0" dirty="0">
                <a:solidFill>
                  <a:prstClr val="black"/>
                </a:solidFill>
                <a:ea typeface="Arial-Rounded" panose="020B0500000000000000" pitchFamily="34" charset="0"/>
                <a:cs typeface="Arial-Rounded" panose="020B0500000000000000" pitchFamily="34" charset="0"/>
              </a:endParaRPr>
            </a:p>
          </p:txBody>
        </p:sp>
        <p:sp>
          <p:nvSpPr>
            <p:cNvPr id="10" name="Google Shape;726;p43"/>
            <p:cNvSpPr/>
            <p:nvPr/>
          </p:nvSpPr>
          <p:spPr>
            <a:xfrm rot="632919">
              <a:off x="9011602" y="2997382"/>
              <a:ext cx="2130560" cy="2168693"/>
            </a:xfrm>
            <a:custGeom>
              <a:avLst/>
              <a:gdLst/>
              <a:ahLst/>
              <a:cxnLst/>
              <a:rect l="l" t="t" r="r" b="b"/>
              <a:pathLst>
                <a:path w="14711" h="15312" extrusionOk="0">
                  <a:moveTo>
                    <a:pt x="7739" y="1"/>
                  </a:moveTo>
                  <a:cubicBezTo>
                    <a:pt x="7305" y="34"/>
                    <a:pt x="6838" y="267"/>
                    <a:pt x="6505" y="534"/>
                  </a:cubicBezTo>
                  <a:cubicBezTo>
                    <a:pt x="5704" y="1101"/>
                    <a:pt x="5137" y="2035"/>
                    <a:pt x="4670" y="2869"/>
                  </a:cubicBezTo>
                  <a:cubicBezTo>
                    <a:pt x="4537" y="3069"/>
                    <a:pt x="4403" y="3336"/>
                    <a:pt x="4270" y="3570"/>
                  </a:cubicBezTo>
                  <a:cubicBezTo>
                    <a:pt x="4003" y="3536"/>
                    <a:pt x="3669" y="3536"/>
                    <a:pt x="3369" y="3536"/>
                  </a:cubicBezTo>
                  <a:cubicBezTo>
                    <a:pt x="3036" y="3536"/>
                    <a:pt x="2702" y="3536"/>
                    <a:pt x="2402" y="3570"/>
                  </a:cubicBezTo>
                  <a:cubicBezTo>
                    <a:pt x="1901" y="3603"/>
                    <a:pt x="1501" y="3737"/>
                    <a:pt x="1168" y="3903"/>
                  </a:cubicBezTo>
                  <a:cubicBezTo>
                    <a:pt x="934" y="4003"/>
                    <a:pt x="767" y="4104"/>
                    <a:pt x="601" y="4270"/>
                  </a:cubicBezTo>
                  <a:cubicBezTo>
                    <a:pt x="434" y="4437"/>
                    <a:pt x="300" y="4671"/>
                    <a:pt x="167" y="4904"/>
                  </a:cubicBezTo>
                  <a:cubicBezTo>
                    <a:pt x="67" y="5071"/>
                    <a:pt x="0" y="5338"/>
                    <a:pt x="0" y="5571"/>
                  </a:cubicBezTo>
                  <a:cubicBezTo>
                    <a:pt x="0" y="5771"/>
                    <a:pt x="0" y="6038"/>
                    <a:pt x="33" y="6238"/>
                  </a:cubicBezTo>
                  <a:cubicBezTo>
                    <a:pt x="167" y="6705"/>
                    <a:pt x="367" y="7139"/>
                    <a:pt x="734" y="7573"/>
                  </a:cubicBezTo>
                  <a:cubicBezTo>
                    <a:pt x="1001" y="7906"/>
                    <a:pt x="1334" y="8240"/>
                    <a:pt x="1768" y="8607"/>
                  </a:cubicBezTo>
                  <a:cubicBezTo>
                    <a:pt x="1868" y="8673"/>
                    <a:pt x="1901" y="8707"/>
                    <a:pt x="2002" y="8774"/>
                  </a:cubicBezTo>
                  <a:lnTo>
                    <a:pt x="1735" y="9674"/>
                  </a:lnTo>
                  <a:cubicBezTo>
                    <a:pt x="1635" y="10175"/>
                    <a:pt x="1501" y="10675"/>
                    <a:pt x="1401" y="11175"/>
                  </a:cubicBezTo>
                  <a:cubicBezTo>
                    <a:pt x="1301" y="12143"/>
                    <a:pt x="1301" y="13243"/>
                    <a:pt x="2068" y="13911"/>
                  </a:cubicBezTo>
                  <a:cubicBezTo>
                    <a:pt x="2235" y="14044"/>
                    <a:pt x="2402" y="14177"/>
                    <a:pt x="2602" y="14211"/>
                  </a:cubicBezTo>
                  <a:cubicBezTo>
                    <a:pt x="2791" y="14258"/>
                    <a:pt x="2946" y="14305"/>
                    <a:pt x="3127" y="14305"/>
                  </a:cubicBezTo>
                  <a:cubicBezTo>
                    <a:pt x="3202" y="14305"/>
                    <a:pt x="3281" y="14297"/>
                    <a:pt x="3369" y="14277"/>
                  </a:cubicBezTo>
                  <a:cubicBezTo>
                    <a:pt x="3569" y="14277"/>
                    <a:pt x="3769" y="14244"/>
                    <a:pt x="4003" y="14177"/>
                  </a:cubicBezTo>
                  <a:cubicBezTo>
                    <a:pt x="4203" y="14111"/>
                    <a:pt x="4403" y="14011"/>
                    <a:pt x="4603" y="13911"/>
                  </a:cubicBezTo>
                  <a:cubicBezTo>
                    <a:pt x="5437" y="13510"/>
                    <a:pt x="6205" y="12843"/>
                    <a:pt x="6872" y="12176"/>
                  </a:cubicBezTo>
                  <a:cubicBezTo>
                    <a:pt x="6905" y="12243"/>
                    <a:pt x="6972" y="12276"/>
                    <a:pt x="6972" y="12376"/>
                  </a:cubicBezTo>
                  <a:cubicBezTo>
                    <a:pt x="7205" y="12843"/>
                    <a:pt x="7472" y="13277"/>
                    <a:pt x="7806" y="13710"/>
                  </a:cubicBezTo>
                  <a:cubicBezTo>
                    <a:pt x="8073" y="14111"/>
                    <a:pt x="8439" y="14511"/>
                    <a:pt x="8873" y="14778"/>
                  </a:cubicBezTo>
                  <a:cubicBezTo>
                    <a:pt x="9073" y="14911"/>
                    <a:pt x="9240" y="15045"/>
                    <a:pt x="9507" y="15111"/>
                  </a:cubicBezTo>
                  <a:lnTo>
                    <a:pt x="9874" y="15245"/>
                  </a:lnTo>
                  <a:cubicBezTo>
                    <a:pt x="10007" y="15312"/>
                    <a:pt x="10174" y="15312"/>
                    <a:pt x="10307" y="15312"/>
                  </a:cubicBezTo>
                  <a:cubicBezTo>
                    <a:pt x="10508" y="15312"/>
                    <a:pt x="10708" y="15245"/>
                    <a:pt x="10908" y="15178"/>
                  </a:cubicBezTo>
                  <a:cubicBezTo>
                    <a:pt x="11141" y="15078"/>
                    <a:pt x="11342" y="14911"/>
                    <a:pt x="11508" y="14744"/>
                  </a:cubicBezTo>
                  <a:cubicBezTo>
                    <a:pt x="11809" y="14478"/>
                    <a:pt x="12009" y="14077"/>
                    <a:pt x="12142" y="13710"/>
                  </a:cubicBezTo>
                  <a:cubicBezTo>
                    <a:pt x="12476" y="12810"/>
                    <a:pt x="12509" y="11776"/>
                    <a:pt x="12509" y="10842"/>
                  </a:cubicBezTo>
                  <a:cubicBezTo>
                    <a:pt x="12509" y="10508"/>
                    <a:pt x="12509" y="10175"/>
                    <a:pt x="12476" y="9841"/>
                  </a:cubicBezTo>
                  <a:cubicBezTo>
                    <a:pt x="12909" y="9574"/>
                    <a:pt x="13343" y="9307"/>
                    <a:pt x="13710" y="8974"/>
                  </a:cubicBezTo>
                  <a:cubicBezTo>
                    <a:pt x="13877" y="8840"/>
                    <a:pt x="14010" y="8673"/>
                    <a:pt x="14177" y="8507"/>
                  </a:cubicBezTo>
                  <a:cubicBezTo>
                    <a:pt x="14310" y="8340"/>
                    <a:pt x="14410" y="8140"/>
                    <a:pt x="14510" y="7973"/>
                  </a:cubicBezTo>
                  <a:cubicBezTo>
                    <a:pt x="14644" y="7706"/>
                    <a:pt x="14711" y="7239"/>
                    <a:pt x="14644" y="6839"/>
                  </a:cubicBezTo>
                  <a:cubicBezTo>
                    <a:pt x="14510" y="6138"/>
                    <a:pt x="13977" y="5571"/>
                    <a:pt x="12976" y="5171"/>
                  </a:cubicBezTo>
                  <a:cubicBezTo>
                    <a:pt x="12376" y="4904"/>
                    <a:pt x="11708" y="4737"/>
                    <a:pt x="11041" y="4637"/>
                  </a:cubicBezTo>
                  <a:cubicBezTo>
                    <a:pt x="11041" y="4537"/>
                    <a:pt x="11041" y="4404"/>
                    <a:pt x="11008" y="4337"/>
                  </a:cubicBezTo>
                  <a:cubicBezTo>
                    <a:pt x="10908" y="3803"/>
                    <a:pt x="10841" y="3303"/>
                    <a:pt x="10708" y="2736"/>
                  </a:cubicBezTo>
                  <a:cubicBezTo>
                    <a:pt x="10574" y="2236"/>
                    <a:pt x="10408" y="1735"/>
                    <a:pt x="10174" y="1335"/>
                  </a:cubicBezTo>
                  <a:cubicBezTo>
                    <a:pt x="10041" y="1135"/>
                    <a:pt x="9907" y="968"/>
                    <a:pt x="9807" y="801"/>
                  </a:cubicBezTo>
                  <a:cubicBezTo>
                    <a:pt x="9707" y="701"/>
                    <a:pt x="9640" y="634"/>
                    <a:pt x="9507" y="534"/>
                  </a:cubicBezTo>
                  <a:lnTo>
                    <a:pt x="9140" y="267"/>
                  </a:lnTo>
                  <a:cubicBezTo>
                    <a:pt x="8906" y="167"/>
                    <a:pt x="8673" y="67"/>
                    <a:pt x="8473" y="34"/>
                  </a:cubicBezTo>
                  <a:cubicBezTo>
                    <a:pt x="8339" y="1"/>
                    <a:pt x="8173" y="1"/>
                    <a:pt x="8039" y="1"/>
                  </a:cubicBezTo>
                  <a:close/>
                </a:path>
              </a:pathLst>
            </a:custGeom>
            <a:solidFill>
              <a:srgbClr val="FEB508"/>
            </a:solidFill>
            <a:ln>
              <a:noFill/>
            </a:ln>
          </p:spPr>
          <p:txBody>
            <a:bodyPr spcFirstLastPara="1" wrap="square" lIns="57141" tIns="57141" rIns="57141" bIns="5714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21319"/>
              <a:endParaRPr sz="875" kern="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圆角矩形 4"/>
          <p:cNvSpPr/>
          <p:nvPr/>
        </p:nvSpPr>
        <p:spPr bwMode="auto">
          <a:xfrm>
            <a:off x="4909079" y="691770"/>
            <a:ext cx="2511277" cy="587472"/>
          </a:xfrm>
          <a:prstGeom prst="roundRect">
            <a:avLst>
              <a:gd name="adj" fmla="val 0"/>
            </a:avLst>
          </a:prstGeom>
          <a:solidFill>
            <a:srgbClr val="FFFF99"/>
          </a:solidFill>
          <a:ln w="38100" cap="flat" cmpd="sng" algn="ctr">
            <a:noFill/>
            <a:prstDash val="dash"/>
            <a:miter lim="800000"/>
          </a:ln>
          <a:effectLst/>
        </p:spPr>
        <p:txBody>
          <a:bodyPr lIns="57136" tIns="28569" rIns="57136" bIns="28569" anchor="ctr">
            <a:sp3d/>
          </a:bodyPr>
          <a:lstStyle/>
          <a:p>
            <a:pPr marL="0" lvl="2" algn="ctr" defTabSz="321319" eaLnBrk="0" fontAlgn="ctr" hangingPunct="0">
              <a:buClr>
                <a:srgbClr val="FF0000"/>
              </a:buClr>
              <a:buSzPct val="70000"/>
              <a:tabLst>
                <a:tab pos="63958" algn="l"/>
              </a:tabLst>
              <a:defRPr/>
            </a:pPr>
            <a:r>
              <a:rPr lang="en-US" sz="3375" b="1" u="sng" kern="0" dirty="0" err="1">
                <a:solidFill>
                  <a:srgbClr val="FF0000"/>
                </a:solidFill>
                <a:latin typeface="Coiny" panose="02000903060500060000" pitchFamily="2" charset="0"/>
                <a:ea typeface="Arial-Rounded" pitchFamily="34" charset="0"/>
                <a:cs typeface="Arial-Rounded" pitchFamily="34" charset="0"/>
              </a:rPr>
              <a:t>Giọng</a:t>
            </a:r>
            <a:r>
              <a:rPr lang="en-US" sz="3375" b="1" u="sng" kern="0" dirty="0">
                <a:solidFill>
                  <a:srgbClr val="FF0000"/>
                </a:solidFill>
                <a:latin typeface="Coiny" panose="02000903060500060000" pitchFamily="2" charset="0"/>
                <a:ea typeface="Arial-Rounded" pitchFamily="34" charset="0"/>
                <a:cs typeface="Arial-Rounded" pitchFamily="34" charset="0"/>
              </a:rPr>
              <a:t> </a:t>
            </a:r>
            <a:r>
              <a:rPr lang="en-US" sz="3375" b="1" u="sng" kern="0" dirty="0" err="1">
                <a:solidFill>
                  <a:srgbClr val="FF0000"/>
                </a:solidFill>
                <a:latin typeface="Coiny" panose="02000903060500060000" pitchFamily="2" charset="0"/>
                <a:ea typeface="Arial-Rounded" pitchFamily="34" charset="0"/>
                <a:cs typeface="Arial-Rounded" pitchFamily="34" charset="0"/>
              </a:rPr>
              <a:t>đọc</a:t>
            </a:r>
            <a:endParaRPr lang="en-US" sz="3375" b="1" u="sng" kern="0" dirty="0">
              <a:solidFill>
                <a:srgbClr val="FF0000"/>
              </a:solidFill>
              <a:latin typeface="Coiny" panose="02000903060500060000" pitchFamily="2" charset="0"/>
              <a:ea typeface="Arial-Rounded" pitchFamily="34" charset="0"/>
              <a:cs typeface="Arial-Rounded" pitchFamily="34" charset="0"/>
            </a:endParaRPr>
          </a:p>
        </p:txBody>
      </p:sp>
      <p:pic>
        <p:nvPicPr>
          <p:cNvPr id="13" name="Picture 12">
            <a:extLst>
              <a:ext uri="{FF2B5EF4-FFF2-40B4-BE49-F238E27FC236}">
                <a16:creationId xmlns:a16="http://schemas.microsoft.com/office/drawing/2014/main" id="{16EB6B96-7BB3-4EF9-B583-92F214621D81}"/>
              </a:ext>
            </a:extLst>
          </p:cNvPr>
          <p:cNvPicPr>
            <a:picLocks noChangeAspect="1"/>
          </p:cNvPicPr>
          <p:nvPr/>
        </p:nvPicPr>
        <p:blipFill rotWithShape="1">
          <a:blip r:embed="rId2">
            <a:extLst>
              <a:ext uri="{28A0092B-C50C-407E-A947-70E740481C1C}">
                <a14:useLocalDpi xmlns:a14="http://schemas.microsoft.com/office/drawing/2010/main" val="0"/>
              </a:ext>
            </a:extLst>
          </a:blip>
          <a:srcRect l="2801" t="12569" r="717" b="8681"/>
          <a:stretch/>
        </p:blipFill>
        <p:spPr>
          <a:xfrm>
            <a:off x="0" y="1399153"/>
            <a:ext cx="5128495" cy="2911481"/>
          </a:xfrm>
          <a:prstGeom prst="rect">
            <a:avLst/>
          </a:prstGeom>
        </p:spPr>
      </p:pic>
      <p:sp>
        <p:nvSpPr>
          <p:cNvPr id="14" name="Flowchart: Document 13"/>
          <p:cNvSpPr/>
          <p:nvPr/>
        </p:nvSpPr>
        <p:spPr>
          <a:xfrm>
            <a:off x="4314751" y="2751828"/>
            <a:ext cx="4020608" cy="1714500"/>
          </a:xfrm>
          <a:prstGeom prst="flowChartDocument">
            <a:avLst/>
          </a:prstGeom>
          <a:solidFill>
            <a:srgbClr val="FBDC8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7141" tIns="28570" rIns="57141" bIns="28570" spcCol="0" rtlCol="0" anchor="ctr"/>
          <a:lstStyle/>
          <a:p>
            <a:pPr algn="ctr" defTabSz="650369">
              <a:lnSpc>
                <a:spcPct val="110000"/>
              </a:lnSpc>
            </a:pPr>
            <a:r>
              <a:rPr lang="en-US" sz="3375" i="1" u="sng" dirty="0" err="1">
                <a:solidFill>
                  <a:srgbClr val="C000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Lưu</a:t>
            </a:r>
            <a:r>
              <a:rPr lang="en-US" sz="3375" i="1" u="sng" dirty="0">
                <a:solidFill>
                  <a:srgbClr val="C000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 ý:</a:t>
            </a:r>
            <a:r>
              <a:rPr lang="en-US" sz="3375" dirty="0">
                <a:solidFill>
                  <a:srgbClr val="C00000"/>
                </a:solidFill>
                <a:ea typeface="Arial-Rounded" panose="020B0500000000000000" pitchFamily="34" charset="0"/>
                <a:cs typeface="Arial-Rounded" panose="020B0500000000000000" pitchFamily="34" charset="0"/>
              </a:rPr>
              <a:t> </a:t>
            </a:r>
            <a:r>
              <a:rPr lang="en-US" sz="2700" b="1" dirty="0" err="1">
                <a:solidFill>
                  <a:srgbClr val="002060"/>
                </a:solidFill>
              </a:rPr>
              <a:t>Đọc</a:t>
            </a:r>
            <a:r>
              <a:rPr lang="en-US" sz="2700" b="1" dirty="0">
                <a:solidFill>
                  <a:srgbClr val="002060"/>
                </a:solidFill>
              </a:rPr>
              <a:t> </a:t>
            </a:r>
            <a:r>
              <a:rPr lang="en-US" sz="2700" b="1" dirty="0" err="1">
                <a:solidFill>
                  <a:srgbClr val="002060"/>
                </a:solidFill>
              </a:rPr>
              <a:t>diễn</a:t>
            </a:r>
            <a:r>
              <a:rPr lang="en-US" sz="2700" b="1" dirty="0">
                <a:solidFill>
                  <a:srgbClr val="002060"/>
                </a:solidFill>
              </a:rPr>
              <a:t> </a:t>
            </a:r>
            <a:r>
              <a:rPr lang="en-US" sz="2700" b="1" dirty="0" err="1">
                <a:solidFill>
                  <a:srgbClr val="002060"/>
                </a:solidFill>
              </a:rPr>
              <a:t>cảm</a:t>
            </a:r>
            <a:r>
              <a:rPr lang="en-US" sz="2700" b="1" dirty="0">
                <a:solidFill>
                  <a:srgbClr val="002060"/>
                </a:solidFill>
              </a:rPr>
              <a:t>, </a:t>
            </a:r>
            <a:r>
              <a:rPr lang="en-US" sz="2700" b="1" dirty="0" err="1">
                <a:solidFill>
                  <a:srgbClr val="002060"/>
                </a:solidFill>
              </a:rPr>
              <a:t>nhấn</a:t>
            </a:r>
            <a:r>
              <a:rPr lang="en-US" sz="2700" b="1" dirty="0">
                <a:solidFill>
                  <a:srgbClr val="002060"/>
                </a:solidFill>
              </a:rPr>
              <a:t> </a:t>
            </a:r>
            <a:r>
              <a:rPr lang="en-US" sz="2700" b="1" dirty="0" err="1">
                <a:solidFill>
                  <a:srgbClr val="002060"/>
                </a:solidFill>
              </a:rPr>
              <a:t>giọng</a:t>
            </a:r>
            <a:r>
              <a:rPr lang="en-US" sz="2700" b="1" dirty="0">
                <a:solidFill>
                  <a:srgbClr val="002060"/>
                </a:solidFill>
              </a:rPr>
              <a:t> ở </a:t>
            </a:r>
            <a:r>
              <a:rPr lang="en-US" sz="2700" b="1" dirty="0" err="1">
                <a:solidFill>
                  <a:srgbClr val="002060"/>
                </a:solidFill>
              </a:rPr>
              <a:t>những</a:t>
            </a:r>
            <a:r>
              <a:rPr lang="en-US" sz="2700" b="1" dirty="0">
                <a:solidFill>
                  <a:srgbClr val="002060"/>
                </a:solidFill>
              </a:rPr>
              <a:t> </a:t>
            </a:r>
            <a:r>
              <a:rPr lang="en-US" sz="2700" b="1" dirty="0" err="1">
                <a:solidFill>
                  <a:srgbClr val="002060"/>
                </a:solidFill>
              </a:rPr>
              <a:t>từ</a:t>
            </a:r>
            <a:r>
              <a:rPr lang="en-US" sz="2700" b="1" dirty="0">
                <a:solidFill>
                  <a:srgbClr val="002060"/>
                </a:solidFill>
              </a:rPr>
              <a:t> </a:t>
            </a:r>
            <a:r>
              <a:rPr lang="en-US" sz="2700" b="1" dirty="0" err="1">
                <a:solidFill>
                  <a:srgbClr val="002060"/>
                </a:solidFill>
              </a:rPr>
              <a:t>ngữ</a:t>
            </a:r>
            <a:r>
              <a:rPr lang="en-US" sz="2700" b="1" dirty="0">
                <a:solidFill>
                  <a:srgbClr val="002060"/>
                </a:solidFill>
              </a:rPr>
              <a:t> </a:t>
            </a:r>
            <a:r>
              <a:rPr lang="en-US" sz="2700" b="1" dirty="0" err="1">
                <a:solidFill>
                  <a:srgbClr val="002060"/>
                </a:solidFill>
              </a:rPr>
              <a:t>giàu</a:t>
            </a:r>
            <a:r>
              <a:rPr lang="en-US" sz="2700" b="1" dirty="0">
                <a:solidFill>
                  <a:srgbClr val="002060"/>
                </a:solidFill>
              </a:rPr>
              <a:t> </a:t>
            </a:r>
            <a:r>
              <a:rPr lang="en-US" sz="2700" b="1" dirty="0" err="1">
                <a:solidFill>
                  <a:srgbClr val="002060"/>
                </a:solidFill>
              </a:rPr>
              <a:t>sức</a:t>
            </a:r>
            <a:r>
              <a:rPr lang="en-US" sz="2700" b="1" dirty="0">
                <a:solidFill>
                  <a:srgbClr val="002060"/>
                </a:solidFill>
              </a:rPr>
              <a:t> </a:t>
            </a:r>
            <a:r>
              <a:rPr lang="en-US" sz="2700" b="1" dirty="0" err="1">
                <a:solidFill>
                  <a:srgbClr val="002060"/>
                </a:solidFill>
              </a:rPr>
              <a:t>gợi</a:t>
            </a:r>
            <a:r>
              <a:rPr lang="en-US" sz="2700" b="1" dirty="0">
                <a:solidFill>
                  <a:srgbClr val="002060"/>
                </a:solidFill>
              </a:rPr>
              <a:t> </a:t>
            </a:r>
            <a:r>
              <a:rPr lang="en-US" sz="2700" b="1" dirty="0" err="1">
                <a:solidFill>
                  <a:srgbClr val="002060"/>
                </a:solidFill>
              </a:rPr>
              <a:t>tả</a:t>
            </a:r>
            <a:r>
              <a:rPr lang="en-US" sz="2700" b="1" dirty="0">
                <a:solidFill>
                  <a:srgbClr val="002060"/>
                </a:solidFill>
              </a:rPr>
              <a:t>, </a:t>
            </a:r>
            <a:r>
              <a:rPr lang="en-US" sz="2700" b="1" dirty="0" err="1">
                <a:solidFill>
                  <a:srgbClr val="002060"/>
                </a:solidFill>
              </a:rPr>
              <a:t>gợi</a:t>
            </a:r>
            <a:r>
              <a:rPr lang="en-US" sz="2700" b="1" dirty="0">
                <a:solidFill>
                  <a:srgbClr val="002060"/>
                </a:solidFill>
              </a:rPr>
              <a:t> </a:t>
            </a:r>
            <a:r>
              <a:rPr lang="en-US" sz="2700" b="1" dirty="0" err="1">
                <a:solidFill>
                  <a:srgbClr val="002060"/>
                </a:solidFill>
              </a:rPr>
              <a:t>cảm</a:t>
            </a:r>
            <a:r>
              <a:rPr lang="en-US" sz="2700" dirty="0">
                <a:solidFill>
                  <a:prstClr val="white"/>
                </a:solidFill>
              </a:rPr>
              <a:t>. </a:t>
            </a:r>
            <a:endParaRPr lang="en-US" sz="2750" i="1" u="sng" dirty="0">
              <a:solidFill>
                <a:srgbClr val="C000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878197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1"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14:presetBounceEnd="82000">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14:bounceEnd="82000">
                                          <p:cBhvr additive="base">
                                            <p:cTn id="22" dur="1000" fill="hold"/>
                                            <p:tgtEl>
                                              <p:spTgt spid="14"/>
                                            </p:tgtEl>
                                            <p:attrNameLst>
                                              <p:attrName>ppt_x</p:attrName>
                                            </p:attrNameLst>
                                          </p:cBhvr>
                                          <p:tavLst>
                                            <p:tav tm="0">
                                              <p:val>
                                                <p:strVal val="#ppt_x"/>
                                              </p:val>
                                            </p:tav>
                                            <p:tav tm="100000">
                                              <p:val>
                                                <p:strVal val="#ppt_x"/>
                                              </p:val>
                                            </p:tav>
                                          </p:tavLst>
                                        </p:anim>
                                        <p:anim calcmode="lin" valueType="num" p14:bounceEnd="82000">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1"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000" fill="hold"/>
                                            <p:tgtEl>
                                              <p:spTgt spid="14"/>
                                            </p:tgtEl>
                                            <p:attrNameLst>
                                              <p:attrName>ppt_x</p:attrName>
                                            </p:attrNameLst>
                                          </p:cBhvr>
                                          <p:tavLst>
                                            <p:tav tm="0">
                                              <p:val>
                                                <p:strVal val="#ppt_x"/>
                                              </p:val>
                                            </p:tav>
                                            <p:tav tm="100000">
                                              <p:val>
                                                <p:strVal val="#ppt_x"/>
                                              </p:val>
                                            </p:tav>
                                          </p:tavLst>
                                        </p:anim>
                                        <p:anim calcmode="lin" valueType="num">
                                          <p:cBhvr additive="base">
                                            <p:cTn id="2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0"/>
        <p:cNvGrpSpPr/>
        <p:nvPr/>
      </p:nvGrpSpPr>
      <p:grpSpPr>
        <a:xfrm>
          <a:off x="0" y="0"/>
          <a:ext cx="0" cy="0"/>
          <a:chOff x="0" y="0"/>
          <a:chExt cx="0" cy="0"/>
        </a:xfrm>
      </p:grpSpPr>
      <p:pic>
        <p:nvPicPr>
          <p:cNvPr id="1026" name="Picture 2" descr="https://o.remove.bg/downloads/2bd62f96-cbb9-453b-8e27-b0571effe6b0/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310" y="1309879"/>
            <a:ext cx="6245496" cy="4025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739575" y="500634"/>
            <a:ext cx="5458967" cy="1236762"/>
          </a:xfrm>
          <a:prstGeom prst="rect">
            <a:avLst/>
          </a:prstGeom>
        </p:spPr>
      </p:pic>
    </p:spTree>
    <p:extLst>
      <p:ext uri="{BB962C8B-B14F-4D97-AF65-F5344CB8AC3E}">
        <p14:creationId xmlns:p14="http://schemas.microsoft.com/office/powerpoint/2010/main" val="406542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0824" y="572570"/>
            <a:ext cx="8722519" cy="4510821"/>
          </a:xfrm>
          <a:prstGeom prst="rect">
            <a:avLst/>
          </a:prstGeom>
          <a:noFill/>
        </p:spPr>
        <p:txBody>
          <a:bodyPr wrap="square" lIns="78074" tIns="39038" rIns="78074" bIns="39038" rtlCol="0">
            <a:spAutoFit/>
          </a:bodyPr>
          <a:lstStyle/>
          <a:p>
            <a:pPr indent="171450" eaLnBrk="0" fontAlgn="base" hangingPunct="0">
              <a:spcBef>
                <a:spcPct val="0"/>
              </a:spcBef>
              <a:spcAft>
                <a:spcPct val="0"/>
              </a:spcAft>
            </a:pPr>
            <a:r>
              <a:rPr lang="en-US" sz="1600" dirty="0" err="1">
                <a:solidFill>
                  <a:srgbClr val="000000"/>
                </a:solidFill>
              </a:rPr>
              <a:t>Thuở</a:t>
            </a:r>
            <a:r>
              <a:rPr lang="en-US" sz="1600" dirty="0">
                <a:solidFill>
                  <a:srgbClr val="000000"/>
                </a:solidFill>
              </a:rPr>
              <a:t> </a:t>
            </a:r>
            <a:r>
              <a:rPr lang="en-US" sz="1600" dirty="0" err="1">
                <a:solidFill>
                  <a:srgbClr val="000000"/>
                </a:solidFill>
              </a:rPr>
              <a:t>xưa</a:t>
            </a:r>
            <a:r>
              <a:rPr lang="en-US" sz="1600" dirty="0">
                <a:solidFill>
                  <a:srgbClr val="000000"/>
                </a:solidFill>
              </a:rPr>
              <a:t>, </a:t>
            </a:r>
            <a:r>
              <a:rPr lang="en-US" sz="1600" dirty="0" err="1">
                <a:solidFill>
                  <a:srgbClr val="000000"/>
                </a:solidFill>
              </a:rPr>
              <a:t>nước</a:t>
            </a:r>
            <a:r>
              <a:rPr lang="en-US" sz="1600" dirty="0">
                <a:solidFill>
                  <a:srgbClr val="000000"/>
                </a:solidFill>
              </a:rPr>
              <a:t> ta </a:t>
            </a:r>
            <a:r>
              <a:rPr lang="en-US" sz="1600" dirty="0" err="1">
                <a:solidFill>
                  <a:srgbClr val="000000"/>
                </a:solidFill>
              </a:rPr>
              <a:t>bị</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ngoại</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đô</a:t>
            </a:r>
            <a:r>
              <a:rPr lang="en-US" sz="1600" dirty="0">
                <a:solidFill>
                  <a:srgbClr val="000000"/>
                </a:solidFill>
              </a:rPr>
              <a:t> </a:t>
            </a:r>
            <a:r>
              <a:rPr lang="en-US" sz="1600" dirty="0" err="1">
                <a:solidFill>
                  <a:srgbClr val="000000"/>
                </a:solidFill>
              </a:rPr>
              <a:t>hộ</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thẳng</a:t>
            </a:r>
            <a:r>
              <a:rPr lang="en-US" sz="1600" dirty="0">
                <a:solidFill>
                  <a:srgbClr val="000000"/>
                </a:solidFill>
              </a:rPr>
              <a:t> </a:t>
            </a:r>
            <a:r>
              <a:rPr lang="en-US" sz="1600" dirty="0" err="1">
                <a:solidFill>
                  <a:srgbClr val="000000"/>
                </a:solidFill>
              </a:rPr>
              <a:t>tay</a:t>
            </a:r>
            <a:r>
              <a:rPr lang="en-US" sz="1600" dirty="0">
                <a:solidFill>
                  <a:srgbClr val="000000"/>
                </a:solidFill>
              </a:rPr>
              <a:t> </a:t>
            </a:r>
            <a:r>
              <a:rPr lang="en-US" sz="1600" dirty="0" err="1">
                <a:solidFill>
                  <a:srgbClr val="000000"/>
                </a:solidFill>
              </a:rPr>
              <a:t>chém</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lành</a:t>
            </a:r>
            <a:r>
              <a:rPr lang="en-US" sz="1600" dirty="0">
                <a:solidFill>
                  <a:srgbClr val="000000"/>
                </a:solidFill>
              </a:rPr>
              <a:t>, </a:t>
            </a:r>
            <a:r>
              <a:rPr lang="en-US" sz="1600" dirty="0" err="1">
                <a:solidFill>
                  <a:srgbClr val="000000"/>
                </a:solidFill>
              </a:rPr>
              <a:t>cướp</a:t>
            </a:r>
            <a:r>
              <a:rPr lang="en-US" sz="1600" dirty="0">
                <a:solidFill>
                  <a:srgbClr val="000000"/>
                </a:solidFill>
              </a:rPr>
              <a:t> </a:t>
            </a:r>
            <a:r>
              <a:rPr lang="en-US" sz="1600" dirty="0" err="1">
                <a:solidFill>
                  <a:srgbClr val="000000"/>
                </a:solidFill>
              </a:rPr>
              <a:t>hết</a:t>
            </a:r>
            <a:r>
              <a:rPr lang="en-US" sz="1600" dirty="0">
                <a:solidFill>
                  <a:srgbClr val="000000"/>
                </a:solidFill>
              </a:rPr>
              <a:t> </a:t>
            </a:r>
            <a:r>
              <a:rPr lang="en-US" sz="1600" dirty="0" err="1">
                <a:solidFill>
                  <a:srgbClr val="000000"/>
                </a:solidFill>
              </a:rPr>
              <a:t>ruộng</a:t>
            </a:r>
            <a:r>
              <a:rPr lang="en-US" sz="1600" dirty="0">
                <a:solidFill>
                  <a:srgbClr val="000000"/>
                </a:solidFill>
              </a:rPr>
              <a:t> </a:t>
            </a:r>
            <a:r>
              <a:rPr lang="en-US" sz="1600" dirty="0" err="1">
                <a:solidFill>
                  <a:srgbClr val="000000"/>
                </a:solidFill>
              </a:rPr>
              <a:t>nương</a:t>
            </a:r>
            <a:r>
              <a:rPr lang="en-US" sz="1600" dirty="0">
                <a:solidFill>
                  <a:srgbClr val="000000"/>
                </a:solidFill>
              </a:rPr>
              <a:t> </a:t>
            </a:r>
            <a:r>
              <a:rPr lang="en-US" sz="1600" dirty="0" err="1">
                <a:solidFill>
                  <a:srgbClr val="000000"/>
                </a:solidFill>
              </a:rPr>
              <a:t>màu</a:t>
            </a:r>
            <a:r>
              <a:rPr lang="en-US" sz="1600" dirty="0">
                <a:solidFill>
                  <a:srgbClr val="000000"/>
                </a:solidFill>
              </a:rPr>
              <a:t> </a:t>
            </a:r>
            <a:r>
              <a:rPr lang="en-US" sz="1600" dirty="0" err="1">
                <a:solidFill>
                  <a:srgbClr val="000000"/>
                </a:solidFill>
              </a:rPr>
              <a:t>mỡ</a:t>
            </a:r>
            <a:r>
              <a:rPr lang="en-US" sz="1600" dirty="0">
                <a:solidFill>
                  <a:srgbClr val="000000"/>
                </a:solidFill>
              </a:rPr>
              <a:t>. </a:t>
            </a:r>
            <a:r>
              <a:rPr lang="en-US" sz="1600" dirty="0" err="1">
                <a:solidFill>
                  <a:srgbClr val="000000"/>
                </a:solidFill>
              </a:rPr>
              <a:t>Chúng</a:t>
            </a:r>
            <a:r>
              <a:rPr lang="en-US" sz="1600" dirty="0">
                <a:solidFill>
                  <a:srgbClr val="000000"/>
                </a:solidFill>
              </a:rPr>
              <a:t> </a:t>
            </a:r>
            <a:r>
              <a:rPr lang="en-US" sz="1600" dirty="0" err="1">
                <a:solidFill>
                  <a:srgbClr val="000000"/>
                </a:solidFill>
              </a:rPr>
              <a:t>bắt</a:t>
            </a:r>
            <a:r>
              <a:rPr lang="en-US" sz="1600" dirty="0">
                <a:solidFill>
                  <a:srgbClr val="000000"/>
                </a:solidFill>
              </a:rPr>
              <a:t> </a:t>
            </a:r>
            <a:r>
              <a:rPr lang="en-US" sz="1600" dirty="0" err="1">
                <a:solidFill>
                  <a:srgbClr val="000000"/>
                </a:solidFill>
              </a:rPr>
              <a:t>dân</a:t>
            </a:r>
            <a:r>
              <a:rPr lang="en-US" sz="1600" dirty="0">
                <a:solidFill>
                  <a:srgbClr val="000000"/>
                </a:solidFill>
              </a:rPr>
              <a:t> ta </a:t>
            </a:r>
            <a:r>
              <a:rPr lang="en-US" sz="1600" dirty="0" err="1">
                <a:solidFill>
                  <a:srgbClr val="000000"/>
                </a:solidFill>
              </a:rPr>
              <a:t>lên</a:t>
            </a:r>
            <a:r>
              <a:rPr lang="en-US" sz="1600" dirty="0">
                <a:solidFill>
                  <a:srgbClr val="000000"/>
                </a:solidFill>
              </a:rPr>
              <a:t> </a:t>
            </a:r>
            <a:r>
              <a:rPr lang="en-US" sz="1600" dirty="0" err="1">
                <a:solidFill>
                  <a:srgbClr val="000000"/>
                </a:solidFill>
              </a:rPr>
              <a:t>rừng</a:t>
            </a:r>
            <a:r>
              <a:rPr lang="en-US" sz="1600" dirty="0">
                <a:solidFill>
                  <a:srgbClr val="000000"/>
                </a:solidFill>
              </a:rPr>
              <a:t> </a:t>
            </a:r>
            <a:r>
              <a:rPr lang="en-US" sz="1600" dirty="0" err="1">
                <a:solidFill>
                  <a:srgbClr val="000000"/>
                </a:solidFill>
              </a:rPr>
              <a:t>săn</a:t>
            </a:r>
            <a:r>
              <a:rPr lang="en-US" sz="1600" dirty="0">
                <a:solidFill>
                  <a:srgbClr val="000000"/>
                </a:solidFill>
              </a:rPr>
              <a:t> </a:t>
            </a:r>
            <a:r>
              <a:rPr lang="en-US" sz="1600" dirty="0" err="1">
                <a:solidFill>
                  <a:srgbClr val="000000"/>
                </a:solidFill>
              </a:rPr>
              <a:t>thú</a:t>
            </a:r>
            <a:r>
              <a:rPr lang="en-US" sz="1600" dirty="0">
                <a:solidFill>
                  <a:srgbClr val="000000"/>
                </a:solidFill>
              </a:rPr>
              <a:t> </a:t>
            </a:r>
            <a:r>
              <a:rPr lang="en-US" sz="1600" dirty="0" err="1">
                <a:solidFill>
                  <a:srgbClr val="000000"/>
                </a:solidFill>
              </a:rPr>
              <a:t>lạ</a:t>
            </a:r>
            <a:r>
              <a:rPr lang="en-US" sz="1600" dirty="0">
                <a:solidFill>
                  <a:srgbClr val="000000"/>
                </a:solidFill>
              </a:rPr>
              <a:t>, </a:t>
            </a:r>
            <a:r>
              <a:rPr lang="en-US" sz="1600" dirty="0" err="1">
                <a:solidFill>
                  <a:srgbClr val="000000"/>
                </a:solidFill>
              </a:rPr>
              <a:t>xuống</a:t>
            </a:r>
            <a:r>
              <a:rPr lang="en-US" sz="1600" dirty="0">
                <a:solidFill>
                  <a:srgbClr val="000000"/>
                </a:solidFill>
              </a:rPr>
              <a:t> </a:t>
            </a:r>
            <a:r>
              <a:rPr lang="en-US" sz="1600" dirty="0" err="1">
                <a:solidFill>
                  <a:srgbClr val="000000"/>
                </a:solidFill>
              </a:rPr>
              <a:t>biển</a:t>
            </a:r>
            <a:r>
              <a:rPr lang="en-US" sz="1600" dirty="0">
                <a:solidFill>
                  <a:srgbClr val="000000"/>
                </a:solidFill>
              </a:rPr>
              <a:t> </a:t>
            </a:r>
            <a:r>
              <a:rPr lang="en-US" sz="1600" dirty="0" err="1">
                <a:solidFill>
                  <a:srgbClr val="000000"/>
                </a:solidFill>
              </a:rPr>
              <a:t>mò</a:t>
            </a:r>
            <a:r>
              <a:rPr lang="en-US" sz="1600" dirty="0">
                <a:solidFill>
                  <a:srgbClr val="000000"/>
                </a:solidFill>
              </a:rPr>
              <a:t> </a:t>
            </a:r>
            <a:r>
              <a:rPr lang="en-US" sz="1600" dirty="0" err="1">
                <a:solidFill>
                  <a:srgbClr val="000000"/>
                </a:solidFill>
              </a:rPr>
              <a:t>ngọc</a:t>
            </a:r>
            <a:r>
              <a:rPr lang="en-US" sz="1600" dirty="0">
                <a:solidFill>
                  <a:srgbClr val="000000"/>
                </a:solidFill>
              </a:rPr>
              <a:t> </a:t>
            </a:r>
            <a:r>
              <a:rPr lang="en-US" sz="1600" dirty="0" err="1">
                <a:solidFill>
                  <a:srgbClr val="000000"/>
                </a:solidFill>
              </a:rPr>
              <a:t>trai</a:t>
            </a:r>
            <a:r>
              <a:rPr lang="en-US" sz="1600" dirty="0">
                <a:solidFill>
                  <a:srgbClr val="000000"/>
                </a:solidFill>
              </a:rPr>
              <a:t>, </a:t>
            </a:r>
            <a:r>
              <a:rPr lang="en-US" sz="1600" dirty="0" err="1">
                <a:solidFill>
                  <a:srgbClr val="000000"/>
                </a:solidFill>
              </a:rPr>
              <a:t>khiến</a:t>
            </a:r>
            <a:r>
              <a:rPr lang="en-US" sz="1600" dirty="0">
                <a:solidFill>
                  <a:srgbClr val="000000"/>
                </a:solidFill>
              </a:rPr>
              <a:t> </a:t>
            </a:r>
            <a:r>
              <a:rPr lang="en-US" sz="1600" dirty="0" err="1">
                <a:solidFill>
                  <a:srgbClr val="000000"/>
                </a:solidFill>
              </a:rPr>
              <a:t>bao</a:t>
            </a:r>
            <a:r>
              <a:rPr lang="en-US" sz="1600" dirty="0">
                <a:solidFill>
                  <a:srgbClr val="000000"/>
                </a:solidFill>
              </a:rPr>
              <a:t> </a:t>
            </a:r>
            <a:r>
              <a:rPr lang="en-US" sz="1600" dirty="0" err="1">
                <a:solidFill>
                  <a:srgbClr val="000000"/>
                </a:solidFill>
              </a:rPr>
              <a:t>người</a:t>
            </a:r>
            <a:r>
              <a:rPr lang="en-US" sz="1600" dirty="0">
                <a:solidFill>
                  <a:srgbClr val="000000"/>
                </a:solidFill>
              </a:rPr>
              <a:t> </a:t>
            </a:r>
            <a:r>
              <a:rPr lang="en-US" sz="1600" dirty="0" err="1">
                <a:solidFill>
                  <a:srgbClr val="000000"/>
                </a:solidFill>
              </a:rPr>
              <a:t>thiệt</a:t>
            </a:r>
            <a:r>
              <a:rPr lang="en-US" sz="1600" dirty="0">
                <a:solidFill>
                  <a:srgbClr val="000000"/>
                </a:solidFill>
              </a:rPr>
              <a:t> </a:t>
            </a:r>
            <a:r>
              <a:rPr lang="en-US" sz="1600" dirty="0" err="1">
                <a:solidFill>
                  <a:srgbClr val="000000"/>
                </a:solidFill>
              </a:rPr>
              <a:t>mạng</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vì</a:t>
            </a:r>
            <a:r>
              <a:rPr lang="en-US" sz="1600" dirty="0">
                <a:solidFill>
                  <a:srgbClr val="000000"/>
                </a:solidFill>
              </a:rPr>
              <a:t> </a:t>
            </a:r>
            <a:r>
              <a:rPr lang="en-US" sz="1600" dirty="0" err="1">
                <a:solidFill>
                  <a:srgbClr val="000000"/>
                </a:solidFill>
              </a:rPr>
              <a:t>hổ</a:t>
            </a:r>
            <a:r>
              <a:rPr lang="en-US" sz="1600" dirty="0">
                <a:solidFill>
                  <a:srgbClr val="000000"/>
                </a:solidFill>
              </a:rPr>
              <a:t> </a:t>
            </a:r>
            <a:r>
              <a:rPr lang="en-US" sz="1600" dirty="0" err="1">
                <a:solidFill>
                  <a:srgbClr val="000000"/>
                </a:solidFill>
              </a:rPr>
              <a:t>báo</a:t>
            </a:r>
            <a:r>
              <a:rPr lang="en-US" sz="1600" dirty="0">
                <a:solidFill>
                  <a:srgbClr val="000000"/>
                </a:solidFill>
              </a:rPr>
              <a:t>, </a:t>
            </a:r>
            <a:r>
              <a:rPr lang="en-US" sz="1600" dirty="0" err="1">
                <a:solidFill>
                  <a:srgbClr val="000000"/>
                </a:solidFill>
              </a:rPr>
              <a:t>cá</a:t>
            </a:r>
            <a:r>
              <a:rPr lang="en-US" sz="1600" dirty="0">
                <a:solidFill>
                  <a:srgbClr val="000000"/>
                </a:solidFill>
              </a:rPr>
              <a:t> </a:t>
            </a:r>
            <a:r>
              <a:rPr lang="en-US" sz="1600" dirty="0" err="1">
                <a:solidFill>
                  <a:srgbClr val="000000"/>
                </a:solidFill>
              </a:rPr>
              <a:t>sấu</a:t>
            </a:r>
            <a:r>
              <a:rPr lang="en-US" sz="1600" dirty="0">
                <a:solidFill>
                  <a:srgbClr val="000000"/>
                </a:solidFill>
              </a:rPr>
              <a:t>, </a:t>
            </a:r>
            <a:r>
              <a:rPr lang="en-US" sz="1600" dirty="0" err="1">
                <a:solidFill>
                  <a:srgbClr val="000000"/>
                </a:solidFill>
              </a:rPr>
              <a:t>thuồng</a:t>
            </a:r>
            <a:r>
              <a:rPr lang="en-US" sz="1600" dirty="0">
                <a:solidFill>
                  <a:srgbClr val="000000"/>
                </a:solidFill>
              </a:rPr>
              <a:t> </a:t>
            </a:r>
            <a:r>
              <a:rPr lang="en-US" sz="1600" dirty="0" err="1">
                <a:solidFill>
                  <a:srgbClr val="000000"/>
                </a:solidFill>
              </a:rPr>
              <a:t>luồng</a:t>
            </a:r>
            <a:r>
              <a:rPr lang="en-US" sz="1600" dirty="0">
                <a:solidFill>
                  <a:srgbClr val="000000"/>
                </a:solidFill>
              </a:rPr>
              <a:t>…</a:t>
            </a:r>
            <a:r>
              <a:rPr lang="en-US" sz="1600" dirty="0" err="1">
                <a:solidFill>
                  <a:srgbClr val="000000"/>
                </a:solidFill>
              </a:rPr>
              <a:t>Lòng</a:t>
            </a:r>
            <a:r>
              <a:rPr lang="en-US" sz="1600" dirty="0">
                <a:solidFill>
                  <a:srgbClr val="000000"/>
                </a:solidFill>
              </a:rPr>
              <a:t> </a:t>
            </a:r>
            <a:r>
              <a:rPr lang="en-US" sz="1600" dirty="0" err="1">
                <a:solidFill>
                  <a:srgbClr val="000000"/>
                </a:solidFill>
              </a:rPr>
              <a:t>dân</a:t>
            </a:r>
            <a:r>
              <a:rPr lang="en-US" sz="1600" dirty="0">
                <a:solidFill>
                  <a:srgbClr val="000000"/>
                </a:solidFill>
              </a:rPr>
              <a:t> </a:t>
            </a:r>
            <a:r>
              <a:rPr lang="en-US" sz="1600" dirty="0" err="1">
                <a:solidFill>
                  <a:srgbClr val="000000"/>
                </a:solidFill>
              </a:rPr>
              <a:t>oán</a:t>
            </a:r>
            <a:r>
              <a:rPr lang="en-US" sz="1600" dirty="0">
                <a:solidFill>
                  <a:srgbClr val="000000"/>
                </a:solidFill>
              </a:rPr>
              <a:t> </a:t>
            </a:r>
            <a:r>
              <a:rPr lang="en-US" sz="1600" dirty="0" err="1">
                <a:solidFill>
                  <a:srgbClr val="000000"/>
                </a:solidFill>
              </a:rPr>
              <a:t>hận</a:t>
            </a:r>
            <a:r>
              <a:rPr lang="en-US" sz="1600" dirty="0">
                <a:solidFill>
                  <a:srgbClr val="000000"/>
                </a:solidFill>
              </a:rPr>
              <a:t> </a:t>
            </a:r>
            <a:r>
              <a:rPr lang="en-US" sz="1600" dirty="0" err="1">
                <a:solidFill>
                  <a:srgbClr val="000000"/>
                </a:solidFill>
              </a:rPr>
              <a:t>ngút</a:t>
            </a:r>
            <a:r>
              <a:rPr lang="en-US" sz="1600" dirty="0">
                <a:solidFill>
                  <a:srgbClr val="000000"/>
                </a:solidFill>
              </a:rPr>
              <a:t> </a:t>
            </a:r>
            <a:r>
              <a:rPr lang="en-US" sz="1600" dirty="0" err="1">
                <a:solidFill>
                  <a:srgbClr val="000000"/>
                </a:solidFill>
              </a:rPr>
              <a:t>trời</a:t>
            </a:r>
            <a:r>
              <a:rPr lang="en-US" sz="1600" dirty="0">
                <a:solidFill>
                  <a:srgbClr val="000000"/>
                </a:solidFill>
              </a:rPr>
              <a:t>, </a:t>
            </a:r>
            <a:r>
              <a:rPr lang="en-US" sz="1600" dirty="0" err="1">
                <a:solidFill>
                  <a:srgbClr val="000000"/>
                </a:solidFill>
              </a:rPr>
              <a:t>chỉ</a:t>
            </a:r>
            <a:r>
              <a:rPr lang="en-US" sz="1600" dirty="0">
                <a:solidFill>
                  <a:srgbClr val="000000"/>
                </a:solidFill>
              </a:rPr>
              <a:t> </a:t>
            </a:r>
            <a:r>
              <a:rPr lang="en-US" sz="1600" dirty="0" err="1">
                <a:solidFill>
                  <a:srgbClr val="000000"/>
                </a:solidFill>
              </a:rPr>
              <a:t>chờ</a:t>
            </a:r>
            <a:r>
              <a:rPr lang="en-US" sz="1600" dirty="0">
                <a:solidFill>
                  <a:srgbClr val="000000"/>
                </a:solidFill>
              </a:rPr>
              <a:t> </a:t>
            </a:r>
            <a:r>
              <a:rPr lang="en-US" sz="1600" dirty="0" err="1">
                <a:solidFill>
                  <a:srgbClr val="000000"/>
                </a:solidFill>
              </a:rPr>
              <a:t>dịp</a:t>
            </a:r>
            <a:r>
              <a:rPr lang="en-US" sz="1600" dirty="0">
                <a:solidFill>
                  <a:srgbClr val="000000"/>
                </a:solidFill>
              </a:rPr>
              <a:t> </a:t>
            </a:r>
            <a:r>
              <a:rPr lang="en-US" sz="1600" dirty="0" err="1">
                <a:solidFill>
                  <a:srgbClr val="000000"/>
                </a:solidFill>
              </a:rPr>
              <a:t>vùng</a:t>
            </a:r>
            <a:r>
              <a:rPr lang="en-US" sz="1600" dirty="0">
                <a:solidFill>
                  <a:srgbClr val="000000"/>
                </a:solidFill>
              </a:rPr>
              <a:t> </a:t>
            </a:r>
            <a:r>
              <a:rPr lang="en-US" sz="1600" dirty="0" err="1">
                <a:solidFill>
                  <a:srgbClr val="000000"/>
                </a:solidFill>
              </a:rPr>
              <a:t>lên</a:t>
            </a:r>
            <a:r>
              <a:rPr lang="en-US" sz="1600" dirty="0">
                <a:solidFill>
                  <a:srgbClr val="000000"/>
                </a:solidFill>
              </a:rPr>
              <a:t> </a:t>
            </a:r>
            <a:r>
              <a:rPr lang="en-US" sz="1600" dirty="0" err="1">
                <a:solidFill>
                  <a:srgbClr val="000000"/>
                </a:solidFill>
              </a:rPr>
              <a:t>đánh</a:t>
            </a:r>
            <a:r>
              <a:rPr lang="en-US" sz="1600" dirty="0">
                <a:solidFill>
                  <a:srgbClr val="000000"/>
                </a:solidFill>
              </a:rPr>
              <a:t> </a:t>
            </a:r>
            <a:r>
              <a:rPr lang="en-US" sz="1600" dirty="0" err="1">
                <a:solidFill>
                  <a:srgbClr val="000000"/>
                </a:solidFill>
              </a:rPr>
              <a:t>đuổi</a:t>
            </a:r>
            <a:r>
              <a:rPr lang="en-US" sz="1600" dirty="0">
                <a:solidFill>
                  <a:srgbClr val="000000"/>
                </a:solidFill>
              </a:rPr>
              <a:t> </a:t>
            </a:r>
            <a:r>
              <a:rPr lang="en-US" sz="1600" dirty="0" err="1">
                <a:solidFill>
                  <a:srgbClr val="000000"/>
                </a:solidFill>
              </a:rPr>
              <a:t>quân</a:t>
            </a:r>
            <a:r>
              <a:rPr lang="en-US" sz="1600" dirty="0">
                <a:solidFill>
                  <a:srgbClr val="000000"/>
                </a:solidFill>
              </a:rPr>
              <a:t> </a:t>
            </a:r>
            <a:r>
              <a:rPr lang="en-US" sz="1600" dirty="0" err="1">
                <a:solidFill>
                  <a:srgbClr val="000000"/>
                </a:solidFill>
              </a:rPr>
              <a:t>xâm</a:t>
            </a:r>
            <a:r>
              <a:rPr lang="en-US" sz="1600" dirty="0">
                <a:solidFill>
                  <a:srgbClr val="000000"/>
                </a:solidFill>
              </a:rPr>
              <a:t> </a:t>
            </a:r>
            <a:r>
              <a:rPr lang="en-US" sz="1600" dirty="0" err="1">
                <a:solidFill>
                  <a:srgbClr val="000000"/>
                </a:solidFill>
              </a:rPr>
              <a:t>lược</a:t>
            </a:r>
            <a:r>
              <a:rPr lang="en-US" sz="1600" dirty="0">
                <a:solidFill>
                  <a:srgbClr val="000000"/>
                </a:solidFill>
              </a:rPr>
              <a:t>.</a:t>
            </a:r>
            <a:endParaRPr lang="en-US" sz="1600" dirty="0">
              <a:solidFill>
                <a:prstClr val="black"/>
              </a:solidFill>
            </a:endParaRPr>
          </a:p>
          <a:p>
            <a:pPr eaLnBrk="0" fontAlgn="base" hangingPunct="0">
              <a:spcBef>
                <a:spcPct val="0"/>
              </a:spcBef>
              <a:spcAft>
                <a:spcPct val="0"/>
              </a:spcAft>
            </a:pPr>
            <a:r>
              <a:rPr lang="en-US" sz="1600" dirty="0">
                <a:solidFill>
                  <a:srgbClr val="000000"/>
                </a:solidFill>
              </a:rPr>
              <a:t>     </a:t>
            </a:r>
            <a:r>
              <a:rPr lang="en-US" sz="1600" dirty="0" err="1">
                <a:solidFill>
                  <a:srgbClr val="000000"/>
                </a:solidFill>
              </a:rPr>
              <a:t>Bấy</a:t>
            </a:r>
            <a:r>
              <a:rPr lang="en-US" sz="1600" dirty="0">
                <a:solidFill>
                  <a:srgbClr val="000000"/>
                </a:solidFill>
              </a:rPr>
              <a:t> </a:t>
            </a:r>
            <a:r>
              <a:rPr lang="en-US" sz="1600" dirty="0" err="1">
                <a:solidFill>
                  <a:srgbClr val="000000"/>
                </a:solidFill>
              </a:rPr>
              <a:t>giờ</a:t>
            </a:r>
            <a:r>
              <a:rPr lang="en-US" sz="1600" dirty="0">
                <a:solidFill>
                  <a:srgbClr val="000000"/>
                </a:solidFill>
              </a:rPr>
              <a:t>, ở </a:t>
            </a:r>
            <a:r>
              <a:rPr lang="en-US" sz="1600" dirty="0" err="1">
                <a:solidFill>
                  <a:srgbClr val="000000"/>
                </a:solidFill>
              </a:rPr>
              <a:t>huyện</a:t>
            </a:r>
            <a:r>
              <a:rPr lang="en-US" sz="1600" dirty="0">
                <a:solidFill>
                  <a:srgbClr val="000000"/>
                </a:solidFill>
              </a:rPr>
              <a:t> </a:t>
            </a:r>
            <a:r>
              <a:rPr lang="en-US" sz="1600" dirty="0" err="1">
                <a:solidFill>
                  <a:srgbClr val="000000"/>
                </a:solidFill>
              </a:rPr>
              <a:t>Mê</a:t>
            </a:r>
            <a:r>
              <a:rPr lang="en-US" sz="1600" dirty="0">
                <a:solidFill>
                  <a:srgbClr val="000000"/>
                </a:solidFill>
              </a:rPr>
              <a:t> </a:t>
            </a:r>
            <a:r>
              <a:rPr lang="en-US" sz="1600" dirty="0" err="1">
                <a:solidFill>
                  <a:srgbClr val="000000"/>
                </a:solidFill>
              </a:rPr>
              <a:t>Linh</a:t>
            </a:r>
            <a:r>
              <a:rPr lang="en-US" sz="1600" dirty="0">
                <a:solidFill>
                  <a:srgbClr val="000000"/>
                </a:solidFill>
              </a:rPr>
              <a:t> </a:t>
            </a:r>
            <a:r>
              <a:rPr lang="en-US" sz="1600" dirty="0" err="1">
                <a:solidFill>
                  <a:srgbClr val="000000"/>
                </a:solidFill>
              </a:rPr>
              <a:t>có</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người</a:t>
            </a:r>
            <a:r>
              <a:rPr lang="en-US" sz="1600" dirty="0">
                <a:solidFill>
                  <a:srgbClr val="000000"/>
                </a:solidFill>
              </a:rPr>
              <a:t> con </a:t>
            </a:r>
            <a:r>
              <a:rPr lang="en-US" sz="1600" dirty="0" err="1">
                <a:solidFill>
                  <a:srgbClr val="000000"/>
                </a:solidFill>
              </a:rPr>
              <a:t>gái</a:t>
            </a:r>
            <a:r>
              <a:rPr lang="en-US" sz="1600" dirty="0">
                <a:solidFill>
                  <a:srgbClr val="000000"/>
                </a:solidFill>
              </a:rPr>
              <a:t> </a:t>
            </a:r>
            <a:r>
              <a:rPr lang="en-US" sz="1600" dirty="0" err="1">
                <a:solidFill>
                  <a:srgbClr val="000000"/>
                </a:solidFill>
              </a:rPr>
              <a:t>tài</a:t>
            </a:r>
            <a:r>
              <a:rPr lang="en-US" sz="1600" dirty="0">
                <a:solidFill>
                  <a:srgbClr val="000000"/>
                </a:solidFill>
              </a:rPr>
              <a:t> </a:t>
            </a:r>
            <a:r>
              <a:rPr lang="en-US" sz="1600" dirty="0" err="1">
                <a:solidFill>
                  <a:srgbClr val="000000"/>
                </a:solidFill>
              </a:rPr>
              <a:t>giỏi</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Nhị</a:t>
            </a:r>
            <a:r>
              <a:rPr lang="en-US" sz="1600" dirty="0">
                <a:solidFill>
                  <a:srgbClr val="000000"/>
                </a:solidFill>
              </a:rPr>
              <a:t>. Cha </a:t>
            </a:r>
            <a:r>
              <a:rPr lang="en-US" sz="1600" dirty="0" err="1">
                <a:solidFill>
                  <a:srgbClr val="000000"/>
                </a:solidFill>
              </a:rPr>
              <a:t>mất</a:t>
            </a:r>
            <a:r>
              <a:rPr lang="en-US" sz="1600" dirty="0">
                <a:solidFill>
                  <a:srgbClr val="000000"/>
                </a:solidFill>
              </a:rPr>
              <a:t> </a:t>
            </a:r>
            <a:r>
              <a:rPr lang="en-US" sz="1600" dirty="0" err="1">
                <a:solidFill>
                  <a:srgbClr val="000000"/>
                </a:solidFill>
              </a:rPr>
              <a:t>sớm</a:t>
            </a:r>
            <a:r>
              <a:rPr lang="en-US" sz="1600" dirty="0">
                <a:solidFill>
                  <a:srgbClr val="000000"/>
                </a:solidFill>
              </a:rPr>
              <a:t>, </a:t>
            </a:r>
            <a:r>
              <a:rPr lang="en-US" sz="1600" dirty="0" err="1">
                <a:solidFill>
                  <a:srgbClr val="000000"/>
                </a:solidFill>
              </a:rPr>
              <a:t>nhờ</a:t>
            </a:r>
            <a:r>
              <a:rPr lang="en-US" sz="1600" dirty="0">
                <a:solidFill>
                  <a:srgbClr val="000000"/>
                </a:solidFill>
              </a:rPr>
              <a:t> </a:t>
            </a:r>
            <a:r>
              <a:rPr lang="en-US" sz="1600" dirty="0" err="1">
                <a:solidFill>
                  <a:srgbClr val="000000"/>
                </a:solidFill>
              </a:rPr>
              <a:t>mẹ</a:t>
            </a:r>
            <a:r>
              <a:rPr lang="en-US" sz="1600" dirty="0">
                <a:solidFill>
                  <a:srgbClr val="000000"/>
                </a:solidFill>
              </a:rPr>
              <a:t> </a:t>
            </a:r>
            <a:r>
              <a:rPr lang="en-US" sz="1600" dirty="0" err="1">
                <a:solidFill>
                  <a:srgbClr val="000000"/>
                </a:solidFill>
              </a:rPr>
              <a:t>dạy</a:t>
            </a:r>
            <a:r>
              <a:rPr lang="en-US" sz="1600" dirty="0">
                <a:solidFill>
                  <a:srgbClr val="000000"/>
                </a:solidFill>
              </a:rPr>
              <a:t> </a:t>
            </a:r>
            <a:r>
              <a:rPr lang="en-US" sz="1600" dirty="0" err="1">
                <a:solidFill>
                  <a:srgbClr val="000000"/>
                </a:solidFill>
              </a:rPr>
              <a:t>dỗ</a:t>
            </a:r>
            <a:r>
              <a:rPr lang="en-US" sz="1600" dirty="0">
                <a:solidFill>
                  <a:srgbClr val="000000"/>
                </a:solidFill>
              </a:rPr>
              <a:t>, </a:t>
            </a:r>
            <a:r>
              <a:rPr lang="en-US" sz="1600" dirty="0" err="1">
                <a:solidFill>
                  <a:srgbClr val="000000"/>
                </a:solidFill>
              </a:rPr>
              <a:t>hai</a:t>
            </a:r>
            <a:r>
              <a:rPr lang="en-US" sz="1600" dirty="0">
                <a:solidFill>
                  <a:srgbClr val="000000"/>
                </a:solidFill>
              </a:rPr>
              <a:t> </a:t>
            </a:r>
            <a:r>
              <a:rPr lang="en-US" sz="1600" dirty="0" err="1">
                <a:solidFill>
                  <a:srgbClr val="000000"/>
                </a:solidFill>
              </a:rPr>
              <a:t>chị</a:t>
            </a:r>
            <a:r>
              <a:rPr lang="en-US" sz="1600" dirty="0">
                <a:solidFill>
                  <a:srgbClr val="000000"/>
                </a:solidFill>
              </a:rPr>
              <a:t> </a:t>
            </a:r>
            <a:r>
              <a:rPr lang="en-US" sz="1600" dirty="0" err="1">
                <a:solidFill>
                  <a:srgbClr val="000000"/>
                </a:solidFill>
              </a:rPr>
              <a:t>em</a:t>
            </a:r>
            <a:r>
              <a:rPr lang="en-US" sz="1600" dirty="0">
                <a:solidFill>
                  <a:srgbClr val="000000"/>
                </a:solidFill>
              </a:rPr>
              <a:t> </a:t>
            </a:r>
            <a:r>
              <a:rPr lang="en-US" sz="1600" dirty="0" err="1">
                <a:solidFill>
                  <a:srgbClr val="000000"/>
                </a:solidFill>
              </a:rPr>
              <a:t>đều</a:t>
            </a:r>
            <a:r>
              <a:rPr lang="en-US" sz="1600" dirty="0">
                <a:solidFill>
                  <a:srgbClr val="000000"/>
                </a:solidFill>
              </a:rPr>
              <a:t> </a:t>
            </a:r>
            <a:r>
              <a:rPr lang="en-US" sz="1600" dirty="0" err="1">
                <a:solidFill>
                  <a:srgbClr val="000000"/>
                </a:solidFill>
              </a:rPr>
              <a:t>giỏi</a:t>
            </a:r>
            <a:r>
              <a:rPr lang="en-US" sz="1600" dirty="0">
                <a:solidFill>
                  <a:srgbClr val="000000"/>
                </a:solidFill>
              </a:rPr>
              <a:t> võ </a:t>
            </a:r>
            <a:r>
              <a:rPr lang="en-US" sz="1600" dirty="0" err="1">
                <a:solidFill>
                  <a:srgbClr val="000000"/>
                </a:solidFill>
              </a:rPr>
              <a:t>nghệ</a:t>
            </a:r>
            <a:r>
              <a:rPr lang="en-US" sz="1600" dirty="0">
                <a:solidFill>
                  <a:srgbClr val="000000"/>
                </a:solidFill>
              </a:rPr>
              <a:t> </a:t>
            </a:r>
            <a:r>
              <a:rPr lang="en-US" sz="1600" dirty="0" err="1">
                <a:solidFill>
                  <a:srgbClr val="000000"/>
                </a:solidFill>
              </a:rPr>
              <a:t>và</a:t>
            </a:r>
            <a:r>
              <a:rPr lang="en-US" sz="1600" dirty="0">
                <a:solidFill>
                  <a:srgbClr val="000000"/>
                </a:solidFill>
              </a:rPr>
              <a:t> </a:t>
            </a:r>
            <a:r>
              <a:rPr lang="en-US" sz="1600" dirty="0" err="1">
                <a:solidFill>
                  <a:srgbClr val="000000"/>
                </a:solidFill>
              </a:rPr>
              <a:t>nuôi</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giành</a:t>
            </a:r>
            <a:r>
              <a:rPr lang="en-US" sz="1600" dirty="0">
                <a:solidFill>
                  <a:srgbClr val="000000"/>
                </a:solidFill>
              </a:rPr>
              <a:t> </a:t>
            </a:r>
            <a:r>
              <a:rPr lang="en-US" sz="1600" dirty="0" err="1">
                <a:solidFill>
                  <a:srgbClr val="000000"/>
                </a:solidFill>
              </a:rPr>
              <a:t>lại</a:t>
            </a:r>
            <a:r>
              <a:rPr lang="en-US" sz="1600" dirty="0">
                <a:solidFill>
                  <a:srgbClr val="000000"/>
                </a:solidFill>
              </a:rPr>
              <a:t> non </a:t>
            </a:r>
            <a:r>
              <a:rPr lang="en-US" sz="1600" dirty="0" err="1">
                <a:solidFill>
                  <a:srgbClr val="000000"/>
                </a:solidFill>
              </a:rPr>
              <a:t>sông</a:t>
            </a:r>
            <a:r>
              <a:rPr lang="en-US" sz="1600" dirty="0">
                <a:solidFill>
                  <a:srgbClr val="000000"/>
                </a:solidFill>
              </a:rPr>
              <a:t>. </a:t>
            </a:r>
            <a:r>
              <a:rPr lang="en-US" sz="1600" dirty="0" err="1">
                <a:solidFill>
                  <a:srgbClr val="000000"/>
                </a:solidFill>
              </a:rPr>
              <a:t>Chồng</a:t>
            </a:r>
            <a:r>
              <a:rPr lang="en-US" sz="1600" dirty="0">
                <a:solidFill>
                  <a:srgbClr val="000000"/>
                </a:solidFill>
              </a:rPr>
              <a:t> </a:t>
            </a:r>
            <a:r>
              <a:rPr lang="en-US" sz="1600" dirty="0" err="1">
                <a:solidFill>
                  <a:srgbClr val="000000"/>
                </a:solidFill>
              </a:rPr>
              <a:t>bà</a:t>
            </a:r>
            <a:r>
              <a:rPr lang="en-US" sz="1600" dirty="0">
                <a:solidFill>
                  <a:srgbClr val="000000"/>
                </a:solidFill>
              </a:rPr>
              <a:t> </a:t>
            </a:r>
            <a:r>
              <a:rPr lang="en-US" sz="1600" dirty="0" err="1">
                <a:solidFill>
                  <a:srgbClr val="000000"/>
                </a:solidFill>
              </a:rPr>
              <a:t>Trưng</a:t>
            </a:r>
            <a:r>
              <a:rPr lang="en-US" sz="1600" dirty="0">
                <a:solidFill>
                  <a:srgbClr val="000000"/>
                </a:solidFill>
              </a:rPr>
              <a:t> </a:t>
            </a:r>
            <a:r>
              <a:rPr lang="en-US" sz="1600" dirty="0" err="1">
                <a:solidFill>
                  <a:srgbClr val="000000"/>
                </a:solidFill>
              </a:rPr>
              <a:t>Trắc</a:t>
            </a:r>
            <a:r>
              <a:rPr lang="en-US" sz="1600" dirty="0">
                <a:solidFill>
                  <a:srgbClr val="000000"/>
                </a:solidFill>
              </a:rPr>
              <a:t> </a:t>
            </a:r>
            <a:r>
              <a:rPr lang="en-US" sz="1600" dirty="0" err="1">
                <a:solidFill>
                  <a:srgbClr val="000000"/>
                </a:solidFill>
              </a:rPr>
              <a:t>là</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cùng</a:t>
            </a:r>
            <a:r>
              <a:rPr lang="en-US" sz="1600" dirty="0">
                <a:solidFill>
                  <a:srgbClr val="000000"/>
                </a:solidFill>
              </a:rPr>
              <a:t> </a:t>
            </a:r>
            <a:r>
              <a:rPr lang="en-US" sz="1600" dirty="0" err="1">
                <a:solidFill>
                  <a:srgbClr val="000000"/>
                </a:solidFill>
              </a:rPr>
              <a:t>chí</a:t>
            </a:r>
            <a:r>
              <a:rPr lang="en-US" sz="1600" dirty="0">
                <a:solidFill>
                  <a:srgbClr val="000000"/>
                </a:solidFill>
              </a:rPr>
              <a:t> </a:t>
            </a:r>
            <a:r>
              <a:rPr lang="en-US" sz="1600" dirty="0" err="1">
                <a:solidFill>
                  <a:srgbClr val="000000"/>
                </a:solidFill>
              </a:rPr>
              <a:t>hướng</a:t>
            </a:r>
            <a:r>
              <a:rPr lang="en-US" sz="1600" dirty="0">
                <a:solidFill>
                  <a:srgbClr val="000000"/>
                </a:solidFill>
              </a:rPr>
              <a:t> </a:t>
            </a:r>
            <a:r>
              <a:rPr lang="en-US" sz="1600" dirty="0" err="1">
                <a:solidFill>
                  <a:srgbClr val="000000"/>
                </a:solidFill>
              </a:rPr>
              <a:t>với</a:t>
            </a:r>
            <a:r>
              <a:rPr lang="en-US" sz="1600" dirty="0">
                <a:solidFill>
                  <a:srgbClr val="000000"/>
                </a:solidFill>
              </a:rPr>
              <a:t> </a:t>
            </a:r>
            <a:r>
              <a:rPr lang="en-US" sz="1600" dirty="0" err="1">
                <a:solidFill>
                  <a:srgbClr val="000000"/>
                </a:solidFill>
              </a:rPr>
              <a:t>vợ</a:t>
            </a:r>
            <a:r>
              <a:rPr lang="en-US" sz="1600" dirty="0">
                <a:solidFill>
                  <a:srgbClr val="000000"/>
                </a:solidFill>
              </a:rPr>
              <a:t>. </a:t>
            </a:r>
            <a:r>
              <a:rPr lang="en-US" sz="1600" dirty="0" err="1">
                <a:solidFill>
                  <a:srgbClr val="000000"/>
                </a:solidFill>
              </a:rPr>
              <a:t>Tướng</a:t>
            </a:r>
            <a:r>
              <a:rPr lang="en-US" sz="1600" dirty="0">
                <a:solidFill>
                  <a:srgbClr val="000000"/>
                </a:solidFill>
              </a:rPr>
              <a:t> </a:t>
            </a:r>
            <a:r>
              <a:rPr lang="en-US" sz="1600" dirty="0" err="1">
                <a:solidFill>
                  <a:srgbClr val="000000"/>
                </a:solidFill>
              </a:rPr>
              <a:t>giặc</a:t>
            </a:r>
            <a:r>
              <a:rPr lang="en-US" sz="1600" dirty="0">
                <a:solidFill>
                  <a:srgbClr val="000000"/>
                </a:solidFill>
              </a:rPr>
              <a:t> </a:t>
            </a:r>
            <a:r>
              <a:rPr lang="en-US" sz="1600" dirty="0" err="1">
                <a:solidFill>
                  <a:srgbClr val="000000"/>
                </a:solidFill>
              </a:rPr>
              <a:t>Tô</a:t>
            </a:r>
            <a:r>
              <a:rPr lang="en-US" sz="1600" dirty="0">
                <a:solidFill>
                  <a:srgbClr val="000000"/>
                </a:solidFill>
              </a:rPr>
              <a:t> </a:t>
            </a:r>
            <a:r>
              <a:rPr lang="en-US" sz="1600" dirty="0" err="1">
                <a:solidFill>
                  <a:srgbClr val="000000"/>
                </a:solidFill>
              </a:rPr>
              <a:t>Định</a:t>
            </a:r>
            <a:r>
              <a:rPr lang="en-US" sz="1600" dirty="0">
                <a:solidFill>
                  <a:srgbClr val="000000"/>
                </a:solidFill>
              </a:rPr>
              <a:t> </a:t>
            </a:r>
            <a:r>
              <a:rPr lang="en-US" sz="1600" dirty="0" err="1">
                <a:solidFill>
                  <a:srgbClr val="000000"/>
                </a:solidFill>
              </a:rPr>
              <a:t>biết</a:t>
            </a:r>
            <a:r>
              <a:rPr lang="en-US" sz="1600" dirty="0">
                <a:solidFill>
                  <a:srgbClr val="000000"/>
                </a:solidFill>
              </a:rPr>
              <a:t> </a:t>
            </a:r>
            <a:r>
              <a:rPr lang="en-US" sz="1600" dirty="0" err="1">
                <a:solidFill>
                  <a:srgbClr val="000000"/>
                </a:solidFill>
              </a:rPr>
              <a:t>vậy</a:t>
            </a:r>
            <a:r>
              <a:rPr lang="en-US" sz="1600" dirty="0">
                <a:solidFill>
                  <a:srgbClr val="000000"/>
                </a:solidFill>
              </a:rPr>
              <a:t>, </a:t>
            </a:r>
            <a:r>
              <a:rPr lang="en-US" sz="1600" dirty="0" err="1">
                <a:solidFill>
                  <a:srgbClr val="000000"/>
                </a:solidFill>
              </a:rPr>
              <a:t>lập</a:t>
            </a:r>
            <a:r>
              <a:rPr lang="en-US" sz="1600" dirty="0">
                <a:solidFill>
                  <a:srgbClr val="000000"/>
                </a:solidFill>
              </a:rPr>
              <a:t> </a:t>
            </a:r>
            <a:r>
              <a:rPr lang="en-US" sz="1600" dirty="0" err="1">
                <a:solidFill>
                  <a:srgbClr val="000000"/>
                </a:solidFill>
              </a:rPr>
              <a:t>mưu</a:t>
            </a:r>
            <a:r>
              <a:rPr lang="en-US" sz="1600" dirty="0">
                <a:solidFill>
                  <a:srgbClr val="000000"/>
                </a:solidFill>
              </a:rPr>
              <a:t> </a:t>
            </a:r>
            <a:r>
              <a:rPr lang="en-US" sz="1600" dirty="0" err="1">
                <a:solidFill>
                  <a:srgbClr val="000000"/>
                </a:solidFill>
              </a:rPr>
              <a:t>giết</a:t>
            </a:r>
            <a:r>
              <a:rPr lang="en-US" sz="1600" dirty="0">
                <a:solidFill>
                  <a:srgbClr val="000000"/>
                </a:solidFill>
              </a:rPr>
              <a:t> </a:t>
            </a:r>
            <a:r>
              <a:rPr lang="en-US" sz="1600" dirty="0" err="1">
                <a:solidFill>
                  <a:srgbClr val="000000"/>
                </a:solidFill>
              </a:rPr>
              <a:t>chết</a:t>
            </a:r>
            <a:r>
              <a:rPr lang="en-US" sz="1600" dirty="0">
                <a:solidFill>
                  <a:srgbClr val="000000"/>
                </a:solidFill>
              </a:rPr>
              <a:t> </a:t>
            </a:r>
            <a:r>
              <a:rPr lang="en-US" sz="1600" dirty="0" err="1">
                <a:solidFill>
                  <a:srgbClr val="000000"/>
                </a:solidFill>
              </a:rPr>
              <a:t>Thi</a:t>
            </a:r>
            <a:r>
              <a:rPr lang="en-US" sz="1600" dirty="0">
                <a:solidFill>
                  <a:srgbClr val="000000"/>
                </a:solidFill>
              </a:rPr>
              <a:t> </a:t>
            </a:r>
            <a:r>
              <a:rPr lang="en-US" sz="1600" dirty="0" err="1">
                <a:solidFill>
                  <a:srgbClr val="000000"/>
                </a:solidFill>
              </a:rPr>
              <a:t>Sách</a:t>
            </a:r>
            <a:r>
              <a:rPr lang="en-US" sz="1600" dirty="0">
                <a:solidFill>
                  <a:srgbClr val="000000"/>
                </a:solidFill>
              </a:rPr>
              <a:t>.</a:t>
            </a:r>
          </a:p>
          <a:p>
            <a:r>
              <a:rPr lang="en-GB" sz="1600" dirty="0">
                <a:solidFill>
                  <a:prstClr val="black"/>
                </a:solidFill>
              </a:rPr>
              <a:t>     </a:t>
            </a:r>
            <a:r>
              <a:rPr lang="vi-VN" sz="1600" dirty="0">
                <a:solidFill>
                  <a:prstClr val="black"/>
                </a:solidFill>
              </a:rPr>
              <a:t>Nhận được tin dữ, Hai Bà Trưng liền kéo quên về thành Luy Lâu hỏi tội kẻ thù. Trước lúc trẩy quân, có người xin nữ chủ tướng cho mặc đồ tang. Trưng Trắc trả lời:</a:t>
            </a:r>
          </a:p>
          <a:p>
            <a:r>
              <a:rPr lang="en-GB" sz="1600" dirty="0">
                <a:solidFill>
                  <a:prstClr val="black"/>
                </a:solidFill>
              </a:rPr>
              <a:t> </a:t>
            </a:r>
            <a:r>
              <a:rPr lang="vi-VN" sz="1600" dirty="0">
                <a:solidFill>
                  <a:prstClr val="black"/>
                </a:solidFill>
              </a:rPr>
              <a:t>- Không! Ta sẽ mặc giáp phục thật đẹp để dân chúng thêm phấn khích, còn giặc trông thấy thì kinh hồn. </a:t>
            </a:r>
          </a:p>
          <a:p>
            <a:r>
              <a:rPr lang="en-GB" sz="1600" dirty="0">
                <a:solidFill>
                  <a:prstClr val="black"/>
                </a:solidFill>
              </a:rPr>
              <a:t>    </a:t>
            </a:r>
            <a:r>
              <a:rPr lang="vi-VN" sz="1600" dirty="0">
                <a:solidFill>
                  <a:prstClr val="black"/>
                </a:solidFill>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 </a:t>
            </a:r>
          </a:p>
          <a:p>
            <a:r>
              <a:rPr lang="en-GB" sz="1600" dirty="0">
                <a:solidFill>
                  <a:prstClr val="black"/>
                </a:solidFill>
              </a:rPr>
              <a:t>    </a:t>
            </a:r>
            <a:r>
              <a:rPr lang="vi-VN" sz="1600" dirty="0">
                <a:solidFill>
                  <a:prstClr val="black"/>
                </a:solidFill>
              </a:rPr>
              <a:t>Thành trì quân giặc lần lượt sụp đổ dưới chân của đoàn quân khởi nghĩa. Tô Định ôm đầu chạy về nước. Đất nước ta sạch bóng quân thù. Hai Bà Trưng trở thành hai vị anh hùng chống ngoại xâm đầu tiên trong lịch sử nước nhà.</a:t>
            </a:r>
          </a:p>
          <a:p>
            <a:r>
              <a:rPr lang="en-GB" sz="1600" dirty="0">
                <a:solidFill>
                  <a:prstClr val="black"/>
                </a:solidFill>
              </a:rPr>
              <a:t>                                                                                                                                     </a:t>
            </a:r>
            <a:r>
              <a:rPr lang="vi-VN" sz="1600" dirty="0">
                <a:solidFill>
                  <a:prstClr val="black"/>
                </a:solidFill>
              </a:rPr>
              <a:t>Theo Văn Lang</a:t>
            </a:r>
          </a:p>
        </p:txBody>
      </p:sp>
      <p:sp>
        <p:nvSpPr>
          <p:cNvPr id="6" name="Rounded Rectangle 5"/>
          <p:cNvSpPr/>
          <p:nvPr/>
        </p:nvSpPr>
        <p:spPr>
          <a:xfrm>
            <a:off x="142161" y="105162"/>
            <a:ext cx="2445510" cy="406512"/>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214" tIns="34106" rIns="68214" bIns="34106" rtlCol="0" anchor="ctr"/>
          <a:lstStyle/>
          <a:p>
            <a:pPr algn="ctr"/>
            <a:r>
              <a:rPr lang="en-US" b="1" dirty="0" err="1">
                <a:solidFill>
                  <a:prstClr val="black"/>
                </a:solidFill>
                <a:ea typeface="Arial-Rounded" pitchFamily="34" charset="0"/>
                <a:cs typeface="Arial-Rounded" pitchFamily="34" charset="0"/>
              </a:rPr>
              <a:t>Bài</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văn</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có</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mấy</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đoạn</a:t>
            </a:r>
            <a:r>
              <a:rPr lang="en-US" b="1" dirty="0">
                <a:solidFill>
                  <a:prstClr val="black"/>
                </a:solidFill>
                <a:ea typeface="Arial-Rounded" pitchFamily="34" charset="0"/>
                <a:cs typeface="Arial-Rounded" pitchFamily="34" charset="0"/>
              </a:rPr>
              <a:t>?</a:t>
            </a:r>
          </a:p>
        </p:txBody>
      </p:sp>
      <p:sp>
        <p:nvSpPr>
          <p:cNvPr id="7" name="Rounded Rectangle 6"/>
          <p:cNvSpPr/>
          <p:nvPr/>
        </p:nvSpPr>
        <p:spPr>
          <a:xfrm>
            <a:off x="-4681" y="141667"/>
            <a:ext cx="2739194" cy="372153"/>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68363" tIns="34187" rIns="68363" bIns="34187" rtlCol="0" anchor="ctr"/>
          <a:lstStyle/>
          <a:p>
            <a:pPr algn="ctr"/>
            <a:r>
              <a:rPr lang="en-US" b="1" dirty="0" err="1">
                <a:solidFill>
                  <a:prstClr val="black"/>
                </a:solidFill>
                <a:ea typeface="Arial-Rounded" pitchFamily="34" charset="0"/>
                <a:cs typeface="Arial-Rounded" pitchFamily="34" charset="0"/>
              </a:rPr>
              <a:t>Đọc</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nối</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tiếp</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từng</a:t>
            </a:r>
            <a:r>
              <a:rPr lang="en-US" b="1" dirty="0">
                <a:solidFill>
                  <a:prstClr val="black"/>
                </a:solidFill>
                <a:ea typeface="Arial-Rounded" pitchFamily="34" charset="0"/>
                <a:cs typeface="Arial-Rounded" pitchFamily="34" charset="0"/>
              </a:rPr>
              <a:t> </a:t>
            </a:r>
            <a:r>
              <a:rPr lang="en-US" b="1" dirty="0" err="1">
                <a:solidFill>
                  <a:prstClr val="black"/>
                </a:solidFill>
                <a:ea typeface="Arial-Rounded" pitchFamily="34" charset="0"/>
                <a:cs typeface="Arial-Rounded" pitchFamily="34" charset="0"/>
              </a:rPr>
              <a:t>đoạn</a:t>
            </a:r>
            <a:r>
              <a:rPr lang="en-US" b="1" dirty="0">
                <a:solidFill>
                  <a:prstClr val="black"/>
                </a:solidFill>
                <a:ea typeface="Arial-Rounded" pitchFamily="34" charset="0"/>
                <a:cs typeface="Arial-Rounded" pitchFamily="34" charset="0"/>
              </a:rPr>
              <a:t>.</a:t>
            </a:r>
          </a:p>
        </p:txBody>
      </p:sp>
      <p:grpSp>
        <p:nvGrpSpPr>
          <p:cNvPr id="3" name="Group 2"/>
          <p:cNvGrpSpPr/>
          <p:nvPr/>
        </p:nvGrpSpPr>
        <p:grpSpPr>
          <a:xfrm>
            <a:off x="115841" y="469061"/>
            <a:ext cx="8662462" cy="1137263"/>
            <a:chOff x="212963" y="705664"/>
            <a:chExt cx="11549950" cy="980153"/>
          </a:xfrm>
        </p:grpSpPr>
        <p:sp>
          <p:nvSpPr>
            <p:cNvPr id="9" name="Rounded Rectangle 8"/>
            <p:cNvSpPr/>
            <p:nvPr/>
          </p:nvSpPr>
          <p:spPr>
            <a:xfrm>
              <a:off x="408938" y="835400"/>
              <a:ext cx="11353975" cy="850417"/>
            </a:xfrm>
            <a:prstGeom prst="roundRect">
              <a:avLst>
                <a:gd name="adj" fmla="val 10463"/>
              </a:avLst>
            </a:prstGeom>
            <a:noFill/>
            <a:ln w="28575" cap="flat" cmpd="sng" algn="ctr">
              <a:solidFill>
                <a:srgbClr val="FF0000"/>
              </a:solidFill>
              <a:prstDash val="dash"/>
              <a:miter lim="800000"/>
            </a:ln>
            <a:effectLst/>
          </p:spPr>
          <p:txBody>
            <a:bodyPr lIns="68125" tIns="34058" rIns="68125" bIns="34058" rtlCol="0" anchor="ctr"/>
            <a:lstStyle/>
            <a:p>
              <a:pPr algn="ctr" defTabSz="685692"/>
              <a:endParaRPr lang="en-US" sz="1350" kern="0">
                <a:solidFill>
                  <a:sysClr val="window" lastClr="FFFFFF"/>
                </a:solidFill>
              </a:endParaRPr>
            </a:p>
          </p:txBody>
        </p:sp>
        <p:grpSp>
          <p:nvGrpSpPr>
            <p:cNvPr id="13" name="Group 12">
              <a:extLst>
                <a:ext uri="{FF2B5EF4-FFF2-40B4-BE49-F238E27FC236}">
                  <a16:creationId xmlns:a16="http://schemas.microsoft.com/office/drawing/2014/main" id="{860CFDE3-AE3F-4C4A-A9F9-A7ABA774BFDC}"/>
                </a:ext>
              </a:extLst>
            </p:cNvPr>
            <p:cNvGrpSpPr/>
            <p:nvPr/>
          </p:nvGrpSpPr>
          <p:grpSpPr>
            <a:xfrm>
              <a:off x="212963" y="705664"/>
              <a:ext cx="361396" cy="361301"/>
              <a:chOff x="119288" y="1008539"/>
              <a:chExt cx="502817" cy="386418"/>
            </a:xfrm>
          </p:grpSpPr>
          <p:pic>
            <p:nvPicPr>
              <p:cNvPr id="14" name="Picture 13">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58" y="1058417"/>
                <a:ext cx="460479" cy="286665"/>
              </a:xfrm>
              <a:prstGeom prst="rect">
                <a:avLst/>
              </a:prstGeom>
            </p:spPr>
          </p:pic>
          <p:sp>
            <p:nvSpPr>
              <p:cNvPr id="16" name="TextBox 15">
                <a:extLst>
                  <a:ext uri="{FF2B5EF4-FFF2-40B4-BE49-F238E27FC236}">
                    <a16:creationId xmlns:a16="http://schemas.microsoft.com/office/drawing/2014/main" id="{CA600B2F-F095-44A9-82BE-E79732540D2B}"/>
                  </a:ext>
                </a:extLst>
              </p:cNvPr>
              <p:cNvSpPr txBox="1"/>
              <p:nvPr/>
            </p:nvSpPr>
            <p:spPr>
              <a:xfrm>
                <a:off x="119288" y="1008539"/>
                <a:ext cx="502817" cy="386418"/>
              </a:xfrm>
              <a:prstGeom prst="rect">
                <a:avLst/>
              </a:prstGeom>
              <a:noFill/>
            </p:spPr>
            <p:txBody>
              <a:bodyPr wrap="square" rtlCol="0">
                <a:spAutoFit/>
              </a:bodyPr>
              <a:lstStyle/>
              <a:p>
                <a:pPr defTabSz="457154"/>
                <a:r>
                  <a:rPr lang="en-GB"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endParaRPr lang="en-US"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grpSp>
        <p:nvGrpSpPr>
          <p:cNvPr id="4" name="Group 3"/>
          <p:cNvGrpSpPr/>
          <p:nvPr/>
        </p:nvGrpSpPr>
        <p:grpSpPr>
          <a:xfrm>
            <a:off x="55352" y="1486223"/>
            <a:ext cx="8760743" cy="835137"/>
            <a:chOff x="92542" y="1556493"/>
            <a:chExt cx="11680989" cy="1147955"/>
          </a:xfrm>
        </p:grpSpPr>
        <p:sp>
          <p:nvSpPr>
            <p:cNvPr id="11" name="Rounded Rectangle 10"/>
            <p:cNvSpPr/>
            <p:nvPr/>
          </p:nvSpPr>
          <p:spPr>
            <a:xfrm>
              <a:off x="369168" y="1721582"/>
              <a:ext cx="11404363" cy="982866"/>
            </a:xfrm>
            <a:prstGeom prst="roundRect">
              <a:avLst>
                <a:gd name="adj" fmla="val 10463"/>
              </a:avLst>
            </a:prstGeom>
            <a:noFill/>
            <a:ln w="28575" cap="flat" cmpd="sng" algn="ctr">
              <a:solidFill>
                <a:schemeClr val="accent1"/>
              </a:solidFill>
              <a:prstDash val="dash"/>
              <a:miter lim="800000"/>
            </a:ln>
            <a:effectLst/>
          </p:spPr>
          <p:txBody>
            <a:bodyPr lIns="68125" tIns="34058" rIns="68125" bIns="34058" rtlCol="0" anchor="ctr"/>
            <a:lstStyle/>
            <a:p>
              <a:pPr algn="ctr" defTabSz="685692"/>
              <a:endParaRPr lang="en-US" sz="1350" kern="0">
                <a:solidFill>
                  <a:sysClr val="window" lastClr="FFFFFF"/>
                </a:solidFill>
              </a:endParaRPr>
            </a:p>
          </p:txBody>
        </p:sp>
        <p:grpSp>
          <p:nvGrpSpPr>
            <p:cNvPr id="18" name="Group 17">
              <a:extLst>
                <a:ext uri="{FF2B5EF4-FFF2-40B4-BE49-F238E27FC236}">
                  <a16:creationId xmlns:a16="http://schemas.microsoft.com/office/drawing/2014/main" id="{860CFDE3-AE3F-4C4A-A9F9-A7ABA774BFDC}"/>
                </a:ext>
              </a:extLst>
            </p:cNvPr>
            <p:cNvGrpSpPr/>
            <p:nvPr/>
          </p:nvGrpSpPr>
          <p:grpSpPr>
            <a:xfrm>
              <a:off x="92542" y="1556493"/>
              <a:ext cx="470269" cy="571132"/>
              <a:chOff x="-17282" y="868166"/>
              <a:chExt cx="654294" cy="610836"/>
            </a:xfrm>
          </p:grpSpPr>
          <p:pic>
            <p:nvPicPr>
              <p:cNvPr id="19" name="Picture 18">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2" y="914313"/>
                <a:ext cx="654294" cy="449217"/>
              </a:xfrm>
              <a:prstGeom prst="rect">
                <a:avLst/>
              </a:prstGeom>
            </p:spPr>
          </p:pic>
          <p:sp>
            <p:nvSpPr>
              <p:cNvPr id="20" name="TextBox 19">
                <a:extLst>
                  <a:ext uri="{FF2B5EF4-FFF2-40B4-BE49-F238E27FC236}">
                    <a16:creationId xmlns:a16="http://schemas.microsoft.com/office/drawing/2014/main" id="{CA600B2F-F095-44A9-82BE-E79732540D2B}"/>
                  </a:ext>
                </a:extLst>
              </p:cNvPr>
              <p:cNvSpPr txBox="1"/>
              <p:nvPr/>
            </p:nvSpPr>
            <p:spPr>
              <a:xfrm>
                <a:off x="170993" y="868166"/>
                <a:ext cx="93508" cy="610836"/>
              </a:xfrm>
              <a:prstGeom prst="rect">
                <a:avLst/>
              </a:prstGeom>
              <a:noFill/>
            </p:spPr>
            <p:txBody>
              <a:bodyPr wrap="square" rtlCol="0">
                <a:spAutoFit/>
              </a:bodyPr>
              <a:lstStyle/>
              <a:p>
                <a:pPr defTabSz="457154"/>
                <a:r>
                  <a:rPr lang="vi-VN"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grpSp>
        <p:nvGrpSpPr>
          <p:cNvPr id="5" name="Group 4"/>
          <p:cNvGrpSpPr/>
          <p:nvPr/>
        </p:nvGrpSpPr>
        <p:grpSpPr>
          <a:xfrm>
            <a:off x="130257" y="2220680"/>
            <a:ext cx="8685838" cy="1798010"/>
            <a:chOff x="181795" y="4258381"/>
            <a:chExt cx="11581119" cy="1706340"/>
          </a:xfrm>
        </p:grpSpPr>
        <p:sp>
          <p:nvSpPr>
            <p:cNvPr id="8" name="Rounded Rectangle 7"/>
            <p:cNvSpPr/>
            <p:nvPr/>
          </p:nvSpPr>
          <p:spPr>
            <a:xfrm>
              <a:off x="390618" y="4367196"/>
              <a:ext cx="11372296" cy="1597525"/>
            </a:xfrm>
            <a:prstGeom prst="roundRect">
              <a:avLst>
                <a:gd name="adj" fmla="val 10463"/>
              </a:avLst>
            </a:prstGeom>
            <a:noFill/>
            <a:ln w="28575" cap="flat" cmpd="sng" algn="ctr">
              <a:solidFill>
                <a:srgbClr val="FF0000"/>
              </a:solidFill>
              <a:prstDash val="dash"/>
              <a:miter lim="800000"/>
            </a:ln>
            <a:effectLst/>
          </p:spPr>
          <p:txBody>
            <a:bodyPr lIns="68125" tIns="34058" rIns="68125" bIns="34058" rtlCol="0" anchor="ctr"/>
            <a:lstStyle/>
            <a:p>
              <a:pPr algn="ctr" defTabSz="685692"/>
              <a:endParaRPr lang="en-US" sz="1350" kern="0">
                <a:solidFill>
                  <a:sysClr val="window" lastClr="FFFFFF"/>
                </a:solidFill>
              </a:endParaRPr>
            </a:p>
          </p:txBody>
        </p:sp>
        <p:grpSp>
          <p:nvGrpSpPr>
            <p:cNvPr id="21" name="Group 20">
              <a:extLst>
                <a:ext uri="{FF2B5EF4-FFF2-40B4-BE49-F238E27FC236}">
                  <a16:creationId xmlns:a16="http://schemas.microsoft.com/office/drawing/2014/main" id="{860CFDE3-AE3F-4C4A-A9F9-A7ABA774BFDC}"/>
                </a:ext>
              </a:extLst>
            </p:cNvPr>
            <p:cNvGrpSpPr/>
            <p:nvPr/>
          </p:nvGrpSpPr>
          <p:grpSpPr>
            <a:xfrm>
              <a:off x="181795" y="4258381"/>
              <a:ext cx="408532" cy="403057"/>
              <a:chOff x="75924" y="1014155"/>
              <a:chExt cx="568398" cy="431076"/>
            </a:xfrm>
          </p:grpSpPr>
          <p:pic>
            <p:nvPicPr>
              <p:cNvPr id="22" name="Picture 21">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33" y="1052423"/>
                <a:ext cx="448489" cy="307916"/>
              </a:xfrm>
              <a:prstGeom prst="rect">
                <a:avLst/>
              </a:prstGeom>
            </p:spPr>
          </p:pic>
          <p:sp>
            <p:nvSpPr>
              <p:cNvPr id="23" name="TextBox 22">
                <a:extLst>
                  <a:ext uri="{FF2B5EF4-FFF2-40B4-BE49-F238E27FC236}">
                    <a16:creationId xmlns:a16="http://schemas.microsoft.com/office/drawing/2014/main" id="{CA600B2F-F095-44A9-82BE-E79732540D2B}"/>
                  </a:ext>
                </a:extLst>
              </p:cNvPr>
              <p:cNvSpPr txBox="1"/>
              <p:nvPr/>
            </p:nvSpPr>
            <p:spPr>
              <a:xfrm>
                <a:off x="75924" y="1014155"/>
                <a:ext cx="551526" cy="431076"/>
              </a:xfrm>
              <a:prstGeom prst="rect">
                <a:avLst/>
              </a:prstGeom>
              <a:noFill/>
            </p:spPr>
            <p:txBody>
              <a:bodyPr wrap="square" rtlCol="0">
                <a:spAutoFit/>
              </a:bodyPr>
              <a:lstStyle/>
              <a:p>
                <a:pPr defTabSz="457154"/>
                <a:r>
                  <a:rPr lang="en-GB"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sp>
        <p:nvSpPr>
          <p:cNvPr id="24" name="TextBox 23"/>
          <p:cNvSpPr txBox="1"/>
          <p:nvPr/>
        </p:nvSpPr>
        <p:spPr>
          <a:xfrm>
            <a:off x="2601082" y="176369"/>
            <a:ext cx="4260346" cy="448170"/>
          </a:xfrm>
          <a:prstGeom prst="rect">
            <a:avLst/>
          </a:prstGeom>
          <a:noFill/>
        </p:spPr>
        <p:txBody>
          <a:bodyPr wrap="square" lIns="78074" tIns="39038" rIns="78074" bIns="39038" rtlCol="0">
            <a:spAutoFit/>
          </a:bodyPr>
          <a:lstStyle/>
          <a:p>
            <a:pPr algn="ct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HAI</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BÀ</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 </a:t>
            </a:r>
            <a:r>
              <a:rPr lang="en-US" sz="2400" dirty="0" err="1">
                <a:ln>
                  <a:solidFill>
                    <a:srgbClr val="FF0000"/>
                  </a:solidFill>
                </a:ln>
                <a:solidFill>
                  <a:srgbClr val="00B0F0"/>
                </a:solidFill>
                <a:latin typeface="Coiny" panose="02000903060500060000" pitchFamily="2" charset="0"/>
                <a:ea typeface="Arial-Rounded" pitchFamily="34" charset="0"/>
                <a:cs typeface="Arial-Rounded" pitchFamily="34" charset="0"/>
              </a:rPr>
              <a:t>TRƯNG</a:t>
            </a:r>
            <a:r>
              <a:rPr lang="en-US" sz="2400" dirty="0">
                <a:ln>
                  <a:solidFill>
                    <a:srgbClr val="FF0000"/>
                  </a:solidFill>
                </a:ln>
                <a:solidFill>
                  <a:srgbClr val="00B0F0"/>
                </a:solidFill>
                <a:latin typeface="Coiny" panose="02000903060500060000" pitchFamily="2" charset="0"/>
                <a:ea typeface="Arial-Rounded" pitchFamily="34" charset="0"/>
                <a:cs typeface="Arial-Rounded" pitchFamily="34" charset="0"/>
              </a:rPr>
              <a:t>.</a:t>
            </a:r>
          </a:p>
        </p:txBody>
      </p:sp>
      <p:grpSp>
        <p:nvGrpSpPr>
          <p:cNvPr id="25" name="Group 24"/>
          <p:cNvGrpSpPr/>
          <p:nvPr/>
        </p:nvGrpSpPr>
        <p:grpSpPr>
          <a:xfrm>
            <a:off x="84356" y="3943846"/>
            <a:ext cx="8731739" cy="837704"/>
            <a:chOff x="131213" y="1641883"/>
            <a:chExt cx="11642318" cy="1062565"/>
          </a:xfrm>
        </p:grpSpPr>
        <p:sp>
          <p:nvSpPr>
            <p:cNvPr id="26" name="Rounded Rectangle 25"/>
            <p:cNvSpPr/>
            <p:nvPr/>
          </p:nvSpPr>
          <p:spPr>
            <a:xfrm>
              <a:off x="369168" y="1721582"/>
              <a:ext cx="11404363" cy="982866"/>
            </a:xfrm>
            <a:prstGeom prst="roundRect">
              <a:avLst>
                <a:gd name="adj" fmla="val 10463"/>
              </a:avLst>
            </a:prstGeom>
            <a:noFill/>
            <a:ln w="28575" cap="flat" cmpd="sng" algn="ctr">
              <a:solidFill>
                <a:schemeClr val="accent1"/>
              </a:solidFill>
              <a:prstDash val="dash"/>
              <a:miter lim="800000"/>
            </a:ln>
            <a:effectLst/>
          </p:spPr>
          <p:txBody>
            <a:bodyPr lIns="68125" tIns="34058" rIns="68125" bIns="34058" rtlCol="0" anchor="ctr"/>
            <a:lstStyle/>
            <a:p>
              <a:pPr algn="ctr" defTabSz="685692"/>
              <a:endParaRPr lang="en-US" sz="1350" kern="0">
                <a:solidFill>
                  <a:sysClr val="window" lastClr="FFFFFF"/>
                </a:solidFill>
              </a:endParaRPr>
            </a:p>
          </p:txBody>
        </p:sp>
        <p:grpSp>
          <p:nvGrpSpPr>
            <p:cNvPr id="27" name="Group 26">
              <a:extLst>
                <a:ext uri="{FF2B5EF4-FFF2-40B4-BE49-F238E27FC236}">
                  <a16:creationId xmlns:a16="http://schemas.microsoft.com/office/drawing/2014/main" id="{860CFDE3-AE3F-4C4A-A9F9-A7ABA774BFDC}"/>
                </a:ext>
              </a:extLst>
            </p:cNvPr>
            <p:cNvGrpSpPr/>
            <p:nvPr/>
          </p:nvGrpSpPr>
          <p:grpSpPr>
            <a:xfrm>
              <a:off x="131213" y="1641883"/>
              <a:ext cx="415180" cy="571131"/>
              <a:chOff x="36523" y="959492"/>
              <a:chExt cx="577649" cy="610835"/>
            </a:xfrm>
          </p:grpSpPr>
          <p:pic>
            <p:nvPicPr>
              <p:cNvPr id="28" name="Picture 27">
                <a:extLst>
                  <a:ext uri="{FF2B5EF4-FFF2-40B4-BE49-F238E27FC236}">
                    <a16:creationId xmlns:a16="http://schemas.microsoft.com/office/drawing/2014/main" id="{35B57650-C006-41EB-95E9-0C9B29AA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3" y="1024177"/>
                <a:ext cx="577649" cy="396595"/>
              </a:xfrm>
              <a:prstGeom prst="rect">
                <a:avLst/>
              </a:prstGeom>
            </p:spPr>
          </p:pic>
          <p:sp>
            <p:nvSpPr>
              <p:cNvPr id="29" name="TextBox 28">
                <a:extLst>
                  <a:ext uri="{FF2B5EF4-FFF2-40B4-BE49-F238E27FC236}">
                    <a16:creationId xmlns:a16="http://schemas.microsoft.com/office/drawing/2014/main" id="{CA600B2F-F095-44A9-82BE-E79732540D2B}"/>
                  </a:ext>
                </a:extLst>
              </p:cNvPr>
              <p:cNvSpPr txBox="1"/>
              <p:nvPr/>
            </p:nvSpPr>
            <p:spPr>
              <a:xfrm flipH="1">
                <a:off x="182842" y="959492"/>
                <a:ext cx="84813" cy="610835"/>
              </a:xfrm>
              <a:prstGeom prst="rect">
                <a:avLst/>
              </a:prstGeom>
              <a:noFill/>
            </p:spPr>
            <p:txBody>
              <a:bodyPr wrap="square" rtlCol="0">
                <a:spAutoFit/>
              </a:bodyPr>
              <a:lstStyle/>
              <a:p>
                <a:pPr defTabSz="457154"/>
                <a:r>
                  <a:rPr lang="en-GB"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1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spTree>
    <p:extLst>
      <p:ext uri="{BB962C8B-B14F-4D97-AF65-F5344CB8AC3E}">
        <p14:creationId xmlns:p14="http://schemas.microsoft.com/office/powerpoint/2010/main" val="33955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7"/>
          <a:stretch>
            <a:fillRect/>
          </a:stretch>
        </p:blipFill>
        <p:spPr>
          <a:xfrm>
            <a:off x="-10953" y="3902221"/>
            <a:ext cx="9147810" cy="1290109"/>
          </a:xfrm>
          <a:prstGeom prst="rect">
            <a:avLst/>
          </a:prstGeom>
        </p:spPr>
      </p:pic>
      <p:pic>
        <p:nvPicPr>
          <p:cNvPr id="41"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2647950"/>
            <a:ext cx="2730634" cy="2824918"/>
          </a:xfrm>
          <a:prstGeom prst="rect">
            <a:avLst/>
          </a:prstGeom>
        </p:spPr>
      </p:pic>
      <p:pic>
        <p:nvPicPr>
          <p:cNvPr id="4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108680" y="7681"/>
            <a:ext cx="1897099" cy="1767975"/>
          </a:xfrm>
          <a:prstGeom prst="rect">
            <a:avLst/>
          </a:prstGeom>
        </p:spPr>
      </p:pic>
      <p:sp>
        <p:nvSpPr>
          <p:cNvPr id="10" name="Text Box 4"/>
          <p:cNvSpPr txBox="1">
            <a:spLocks noChangeArrowheads="1"/>
          </p:cNvSpPr>
          <p:nvPr>
            <p:custDataLst>
              <p:tags r:id="rId1"/>
            </p:custDataLst>
          </p:nvPr>
        </p:nvSpPr>
        <p:spPr bwMode="auto">
          <a:xfrm>
            <a:off x="356242" y="231121"/>
            <a:ext cx="2552904" cy="6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55" tIns="34074" rIns="68155" bIns="34074"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222" eaLnBrk="1" hangingPunct="1">
              <a:defRPr/>
            </a:pPr>
            <a:r>
              <a:rPr lang="en-US" altLang="zh-CN" sz="3716" b="1" dirty="0">
                <a:solidFill>
                  <a:srgbClr val="5B9BD5"/>
                </a:solidFill>
                <a:latin typeface="Arial-Rounded" pitchFamily="34" charset="0"/>
                <a:ea typeface="Arial-Rounded" pitchFamily="34" charset="0"/>
                <a:cs typeface="Arial-Rounded" pitchFamily="34" charset="0"/>
              </a:rPr>
              <a:t>C</a:t>
            </a:r>
            <a:r>
              <a:rPr lang="en-US" altLang="zh-CN" sz="3716" b="1" dirty="0">
                <a:solidFill>
                  <a:srgbClr val="ED7D31"/>
                </a:solidFill>
                <a:latin typeface="Arial-Rounded" pitchFamily="34" charset="0"/>
                <a:ea typeface="Arial-Rounded" pitchFamily="34" charset="0"/>
                <a:cs typeface="Arial-Rounded" pitchFamily="34" charset="0"/>
              </a:rPr>
              <a:t>H</a:t>
            </a:r>
            <a:r>
              <a:rPr lang="en-US" altLang="zh-CN" sz="3716" b="1" dirty="0">
                <a:solidFill>
                  <a:srgbClr val="A5A5A5"/>
                </a:solidFill>
                <a:latin typeface="Arial-Rounded" pitchFamily="34" charset="0"/>
                <a:ea typeface="Arial-Rounded" pitchFamily="34" charset="0"/>
                <a:cs typeface="Arial-Rounded" pitchFamily="34" charset="0"/>
              </a:rPr>
              <a:t>Ú </a:t>
            </a:r>
            <a:r>
              <a:rPr lang="en-US" altLang="zh-CN" sz="3716" b="1" dirty="0">
                <a:solidFill>
                  <a:srgbClr val="FFC000"/>
                </a:solidFill>
                <a:latin typeface="Arial-Rounded" pitchFamily="34" charset="0"/>
                <a:ea typeface="Arial-Rounded" pitchFamily="34" charset="0"/>
                <a:cs typeface="Arial-Rounded" pitchFamily="34" charset="0"/>
              </a:rPr>
              <a:t>G</a:t>
            </a:r>
            <a:r>
              <a:rPr lang="en-US" altLang="zh-CN" sz="3716" b="1" dirty="0">
                <a:solidFill>
                  <a:srgbClr val="ED7D31"/>
                </a:solidFill>
                <a:latin typeface="Arial-Rounded" pitchFamily="34" charset="0"/>
                <a:ea typeface="Arial-Rounded" pitchFamily="34" charset="0"/>
                <a:cs typeface="Arial-Rounded" pitchFamily="34" charset="0"/>
              </a:rPr>
              <a:t>I</a:t>
            </a:r>
            <a:r>
              <a:rPr lang="en-US" altLang="zh-CN" sz="3716" b="1" dirty="0">
                <a:solidFill>
                  <a:srgbClr val="A5A5A5"/>
                </a:solidFill>
                <a:latin typeface="Arial-Rounded" pitchFamily="34" charset="0"/>
                <a:ea typeface="Arial-Rounded" pitchFamily="34" charset="0"/>
                <a:cs typeface="Arial-Rounded" pitchFamily="34" charset="0"/>
              </a:rPr>
              <a:t>Ả</a:t>
            </a:r>
            <a:r>
              <a:rPr lang="en-US" altLang="zh-CN" sz="3716" b="1" dirty="0">
                <a:solidFill>
                  <a:srgbClr val="F6A0AE"/>
                </a:solidFill>
                <a:latin typeface="Arial-Rounded" pitchFamily="34" charset="0"/>
                <a:ea typeface="Arial-Rounded" pitchFamily="34" charset="0"/>
                <a:cs typeface="Arial-Rounded" pitchFamily="34" charset="0"/>
              </a:rPr>
              <a:t>I</a:t>
            </a:r>
            <a:endParaRPr lang="zh-CN" altLang="en-US" sz="3716"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3267862" y="3842494"/>
            <a:ext cx="5715000" cy="819659"/>
          </a:xfrm>
          <a:prstGeom prst="rect">
            <a:avLst/>
          </a:prstGeom>
          <a:noFill/>
        </p:spPr>
        <p:txBody>
          <a:bodyPr wrap="square" lIns="90877" tIns="45440" rIns="90877" bIns="45440" rtlCol="0">
            <a:spAutoFit/>
          </a:bodyPr>
          <a:lstStyle/>
          <a:p>
            <a:pPr algn="ctr" defTabSz="590799"/>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đất</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nay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thộc</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huyện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Thuận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Thành,tỉnh</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Bắc</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Ninh</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2"/>
            </p:custDataLst>
          </p:nvPr>
        </p:nvSpPr>
        <p:spPr>
          <a:xfrm>
            <a:off x="1371600" y="1128196"/>
            <a:ext cx="2378140" cy="444756"/>
          </a:xfrm>
          <a:prstGeom prst="homePlate">
            <a:avLst>
              <a:gd name="adj" fmla="val 115909"/>
            </a:avLst>
          </a:prstGeom>
          <a:noFill/>
          <a:ln w="28575" cap="rnd" cmpd="sng">
            <a:solidFill>
              <a:srgbClr val="808080"/>
            </a:solidFill>
            <a:prstDash val="sysDot"/>
            <a:miter/>
            <a:headEnd type="none" w="med" len="med"/>
            <a:tailEnd type="none" w="med" len="med"/>
          </a:ln>
        </p:spPr>
        <p:txBody>
          <a:bodyPr lIns="68155" tIns="34074" rIns="68155" bIns="34074" anchor="ctr"/>
          <a:lstStyle/>
          <a:p>
            <a:pPr algn="ctr" defTabSz="590799"/>
            <a:r>
              <a:rPr lang="en-US"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zh-CN"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Hán</a:t>
            </a:r>
            <a:endParaRPr lang="zh-CN" altLang="en-US"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89092" y="1660729"/>
            <a:ext cx="7162800" cy="455713"/>
          </a:xfrm>
          <a:prstGeom prst="rect">
            <a:avLst/>
          </a:prstGeom>
          <a:noFill/>
        </p:spPr>
        <p:txBody>
          <a:bodyPr wrap="square" lIns="90877" tIns="45440" rIns="90877" bIns="45440" rtlCol="0">
            <a:spAutoFit/>
          </a:bodyPr>
          <a:lstStyle/>
          <a:p>
            <a:pPr algn="ctr" defTabSz="590799"/>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Triều</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đại</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Trung</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Quốc</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cách</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2 000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AutoShape 14"/>
          <p:cNvSpPr/>
          <p:nvPr>
            <p:custDataLst>
              <p:tags r:id="rId3"/>
            </p:custDataLst>
          </p:nvPr>
        </p:nvSpPr>
        <p:spPr>
          <a:xfrm>
            <a:off x="2286000" y="2251032"/>
            <a:ext cx="2378140" cy="444756"/>
          </a:xfrm>
          <a:prstGeom prst="homePlate">
            <a:avLst>
              <a:gd name="adj" fmla="val 115909"/>
            </a:avLst>
          </a:prstGeom>
          <a:noFill/>
          <a:ln w="28575" cap="rnd" cmpd="sng">
            <a:solidFill>
              <a:srgbClr val="808080"/>
            </a:solidFill>
            <a:prstDash val="sysDot"/>
            <a:miter/>
            <a:headEnd type="none" w="med" len="med"/>
            <a:tailEnd type="none" w="med" len="med"/>
          </a:ln>
        </p:spPr>
        <p:txBody>
          <a:bodyPr lIns="68155" tIns="34074" rIns="68155" bIns="34074" anchor="ctr"/>
          <a:lstStyle/>
          <a:p>
            <a:pPr algn="ctr" defTabSz="590799"/>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GB" altLang="zh-CN"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endParaRPr lang="zh-CN" altLang="en-US"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1644600" y="2733020"/>
            <a:ext cx="5715000" cy="455713"/>
          </a:xfrm>
          <a:prstGeom prst="rect">
            <a:avLst/>
          </a:prstGeom>
          <a:noFill/>
        </p:spPr>
        <p:txBody>
          <a:bodyPr wrap="square" lIns="90877" tIns="45440" rIns="90877" bIns="45440" rtlCol="0">
            <a:spAutoFit/>
          </a:bodyPr>
          <a:lstStyle/>
          <a:p>
            <a:pPr algn="ctr" defTabSz="590799"/>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Thống</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trị</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a:t>
            </a:r>
            <a:r>
              <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AutoShape 14"/>
          <p:cNvSpPr/>
          <p:nvPr>
            <p:custDataLst>
              <p:tags r:id="rId4"/>
            </p:custDataLst>
          </p:nvPr>
        </p:nvSpPr>
        <p:spPr>
          <a:xfrm>
            <a:off x="3183212" y="3328662"/>
            <a:ext cx="2378140" cy="444756"/>
          </a:xfrm>
          <a:prstGeom prst="homePlate">
            <a:avLst>
              <a:gd name="adj" fmla="val 115909"/>
            </a:avLst>
          </a:prstGeom>
          <a:noFill/>
          <a:ln w="28575" cap="rnd" cmpd="sng">
            <a:solidFill>
              <a:srgbClr val="808080"/>
            </a:solidFill>
            <a:prstDash val="sysDot"/>
            <a:miter/>
            <a:headEnd type="none" w="med" len="med"/>
            <a:tailEnd type="none" w="med" len="med"/>
          </a:ln>
        </p:spPr>
        <p:txBody>
          <a:bodyPr lIns="68155" tIns="34074" rIns="68155" bIns="34074" anchor="ctr"/>
          <a:lstStyle/>
          <a:p>
            <a:pPr algn="ctr" defTabSz="590799"/>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a:t>
            </a:r>
            <a:r>
              <a:rPr lang="en-GB" altLang="zh-CN"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Lâu</a:t>
            </a:r>
            <a:endParaRPr lang="zh-CN" altLang="en-US"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61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2"/>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3"/>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1"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362">
                                          <p:stCondLst>
                                            <p:cond delay="0"/>
                                          </p:stCondLst>
                                        </p:cTn>
                                        <p:tgtEl>
                                          <p:spTgt spid="15"/>
                                        </p:tgtEl>
                                      </p:cBhvr>
                                    </p:animEffect>
                                    <p:anim calcmode="lin" valueType="num">
                                      <p:cBhvr>
                                        <p:cTn id="41"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2"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3"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44" dur="208" tmFilter="0, 0; 0.125,0.2665; 0.25,0.4; 0.375,0.465; 0.5,0.5;  0.625,0.535; 0.75,0.6; 0.875,0.7335; 1,1">
                                          <p:stCondLst>
                                            <p:cond delay="827"/>
                                          </p:stCondLst>
                                        </p:cTn>
                                        <p:tgtEl>
                                          <p:spTgt spid="15"/>
                                        </p:tgtEl>
                                        <p:attrNameLst>
                                          <p:attrName>ppt_y</p:attrName>
                                        </p:attrNameLst>
                                      </p:cBhvr>
                                      <p:tavLst>
                                        <p:tav tm="0" fmla="#ppt_y-sin(pi*$)/27">
                                          <p:val>
                                            <p:fltVal val="0"/>
                                          </p:val>
                                        </p:tav>
                                        <p:tav tm="100000">
                                          <p:val>
                                            <p:fltVal val="1"/>
                                          </p:val>
                                        </p:tav>
                                      </p:tavLst>
                                    </p:anim>
                                    <p:anim calcmode="lin" valueType="num">
                                      <p:cBhvr>
                                        <p:cTn id="45"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46" dur="16">
                                          <p:stCondLst>
                                            <p:cond delay="406"/>
                                          </p:stCondLst>
                                        </p:cTn>
                                        <p:tgtEl>
                                          <p:spTgt spid="15"/>
                                        </p:tgtEl>
                                      </p:cBhvr>
                                      <p:to x="100000" y="60000"/>
                                    </p:animScale>
                                    <p:animScale>
                                      <p:cBhvr>
                                        <p:cTn id="47" dur="104" decel="50000">
                                          <p:stCondLst>
                                            <p:cond delay="422"/>
                                          </p:stCondLst>
                                        </p:cTn>
                                        <p:tgtEl>
                                          <p:spTgt spid="15"/>
                                        </p:tgtEl>
                                      </p:cBhvr>
                                      <p:to x="100000" y="100000"/>
                                    </p:animScale>
                                    <p:animScale>
                                      <p:cBhvr>
                                        <p:cTn id="48" dur="16">
                                          <p:stCondLst>
                                            <p:cond delay="820"/>
                                          </p:stCondLst>
                                        </p:cTn>
                                        <p:tgtEl>
                                          <p:spTgt spid="15"/>
                                        </p:tgtEl>
                                      </p:cBhvr>
                                      <p:to x="100000" y="80000"/>
                                    </p:animScale>
                                    <p:animScale>
                                      <p:cBhvr>
                                        <p:cTn id="49" dur="104" decel="50000">
                                          <p:stCondLst>
                                            <p:cond delay="836"/>
                                          </p:stCondLst>
                                        </p:cTn>
                                        <p:tgtEl>
                                          <p:spTgt spid="15"/>
                                        </p:tgtEl>
                                      </p:cBhvr>
                                      <p:to x="100000" y="100000"/>
                                    </p:animScale>
                                    <p:animScale>
                                      <p:cBhvr>
                                        <p:cTn id="50" dur="16">
                                          <p:stCondLst>
                                            <p:cond delay="1026"/>
                                          </p:stCondLst>
                                        </p:cTn>
                                        <p:tgtEl>
                                          <p:spTgt spid="15"/>
                                        </p:tgtEl>
                                      </p:cBhvr>
                                      <p:to x="100000" y="90000"/>
                                    </p:animScale>
                                    <p:animScale>
                                      <p:cBhvr>
                                        <p:cTn id="51" dur="104" decel="50000">
                                          <p:stCondLst>
                                            <p:cond delay="1043"/>
                                          </p:stCondLst>
                                        </p:cTn>
                                        <p:tgtEl>
                                          <p:spTgt spid="15"/>
                                        </p:tgtEl>
                                      </p:cBhvr>
                                      <p:to x="100000" y="100000"/>
                                    </p:animScale>
                                    <p:animScale>
                                      <p:cBhvr>
                                        <p:cTn id="52" dur="16">
                                          <p:stCondLst>
                                            <p:cond delay="1130"/>
                                          </p:stCondLst>
                                        </p:cTn>
                                        <p:tgtEl>
                                          <p:spTgt spid="15"/>
                                        </p:tgtEl>
                                      </p:cBhvr>
                                      <p:to x="100000" y="95000"/>
                                    </p:animScale>
                                    <p:animScale>
                                      <p:cBhvr>
                                        <p:cTn id="53" dur="104" decel="50000">
                                          <p:stCondLst>
                                            <p:cond delay="1146"/>
                                          </p:stCondLst>
                                        </p:cTn>
                                        <p:tgtEl>
                                          <p:spTgt spid="15"/>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1"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362">
                                          <p:stCondLst>
                                            <p:cond delay="0"/>
                                          </p:stCondLst>
                                        </p:cTn>
                                        <p:tgtEl>
                                          <p:spTgt spid="17"/>
                                        </p:tgtEl>
                                      </p:cBhvr>
                                    </p:animEffect>
                                    <p:anim calcmode="lin" valueType="num">
                                      <p:cBhvr>
                                        <p:cTn id="64"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5"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6"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67" dur="208" tmFilter="0, 0; 0.125,0.2665; 0.25,0.4; 0.375,0.465; 0.5,0.5;  0.625,0.535; 0.75,0.6; 0.875,0.7335; 1,1">
                                          <p:stCondLst>
                                            <p:cond delay="827"/>
                                          </p:stCondLst>
                                        </p:cTn>
                                        <p:tgtEl>
                                          <p:spTgt spid="17"/>
                                        </p:tgtEl>
                                        <p:attrNameLst>
                                          <p:attrName>ppt_y</p:attrName>
                                        </p:attrNameLst>
                                      </p:cBhvr>
                                      <p:tavLst>
                                        <p:tav tm="0" fmla="#ppt_y-sin(pi*$)/27">
                                          <p:val>
                                            <p:fltVal val="0"/>
                                          </p:val>
                                        </p:tav>
                                        <p:tav tm="100000">
                                          <p:val>
                                            <p:fltVal val="1"/>
                                          </p:val>
                                        </p:tav>
                                      </p:tavLst>
                                    </p:anim>
                                    <p:anim calcmode="lin" valueType="num">
                                      <p:cBhvr>
                                        <p:cTn id="68"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69" dur="16">
                                          <p:stCondLst>
                                            <p:cond delay="406"/>
                                          </p:stCondLst>
                                        </p:cTn>
                                        <p:tgtEl>
                                          <p:spTgt spid="17"/>
                                        </p:tgtEl>
                                      </p:cBhvr>
                                      <p:to x="100000" y="60000"/>
                                    </p:animScale>
                                    <p:animScale>
                                      <p:cBhvr>
                                        <p:cTn id="70" dur="104" decel="50000">
                                          <p:stCondLst>
                                            <p:cond delay="422"/>
                                          </p:stCondLst>
                                        </p:cTn>
                                        <p:tgtEl>
                                          <p:spTgt spid="17"/>
                                        </p:tgtEl>
                                      </p:cBhvr>
                                      <p:to x="100000" y="100000"/>
                                    </p:animScale>
                                    <p:animScale>
                                      <p:cBhvr>
                                        <p:cTn id="71" dur="16">
                                          <p:stCondLst>
                                            <p:cond delay="820"/>
                                          </p:stCondLst>
                                        </p:cTn>
                                        <p:tgtEl>
                                          <p:spTgt spid="17"/>
                                        </p:tgtEl>
                                      </p:cBhvr>
                                      <p:to x="100000" y="80000"/>
                                    </p:animScale>
                                    <p:animScale>
                                      <p:cBhvr>
                                        <p:cTn id="72" dur="104" decel="50000">
                                          <p:stCondLst>
                                            <p:cond delay="836"/>
                                          </p:stCondLst>
                                        </p:cTn>
                                        <p:tgtEl>
                                          <p:spTgt spid="17"/>
                                        </p:tgtEl>
                                      </p:cBhvr>
                                      <p:to x="100000" y="100000"/>
                                    </p:animScale>
                                    <p:animScale>
                                      <p:cBhvr>
                                        <p:cTn id="73" dur="16">
                                          <p:stCondLst>
                                            <p:cond delay="1026"/>
                                          </p:stCondLst>
                                        </p:cTn>
                                        <p:tgtEl>
                                          <p:spTgt spid="17"/>
                                        </p:tgtEl>
                                      </p:cBhvr>
                                      <p:to x="100000" y="90000"/>
                                    </p:animScale>
                                    <p:animScale>
                                      <p:cBhvr>
                                        <p:cTn id="74" dur="104" decel="50000">
                                          <p:stCondLst>
                                            <p:cond delay="1043"/>
                                          </p:stCondLst>
                                        </p:cTn>
                                        <p:tgtEl>
                                          <p:spTgt spid="17"/>
                                        </p:tgtEl>
                                      </p:cBhvr>
                                      <p:to x="100000" y="100000"/>
                                    </p:animScale>
                                    <p:animScale>
                                      <p:cBhvr>
                                        <p:cTn id="75" dur="16">
                                          <p:stCondLst>
                                            <p:cond delay="1130"/>
                                          </p:stCondLst>
                                        </p:cTn>
                                        <p:tgtEl>
                                          <p:spTgt spid="17"/>
                                        </p:tgtEl>
                                      </p:cBhvr>
                                      <p:to x="100000" y="95000"/>
                                    </p:animScale>
                                    <p:animScale>
                                      <p:cBhvr>
                                        <p:cTn id="76" dur="104" decel="50000">
                                          <p:stCondLst>
                                            <p:cond delay="1146"/>
                                          </p:stCondLst>
                                        </p:cTn>
                                        <p:tgtEl>
                                          <p:spTgt spid="17"/>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2" grpId="1" animBg="1"/>
      <p:bldP spid="14" grpId="0"/>
      <p:bldP spid="15" grpId="0" animBg="1"/>
      <p:bldP spid="15" grpId="1" animBg="1"/>
      <p:bldP spid="16" grpId="0"/>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7"/>
          <a:stretch>
            <a:fillRect/>
          </a:stretch>
        </p:blipFill>
        <p:spPr>
          <a:xfrm>
            <a:off x="-10953" y="3902221"/>
            <a:ext cx="9147810" cy="1290109"/>
          </a:xfrm>
          <a:prstGeom prst="rect">
            <a:avLst/>
          </a:prstGeom>
        </p:spPr>
      </p:pic>
      <p:pic>
        <p:nvPicPr>
          <p:cNvPr id="41"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2647950"/>
            <a:ext cx="2730634" cy="2824918"/>
          </a:xfrm>
          <a:prstGeom prst="rect">
            <a:avLst/>
          </a:prstGeom>
        </p:spPr>
      </p:pic>
      <p:pic>
        <p:nvPicPr>
          <p:cNvPr id="4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108680" y="7681"/>
            <a:ext cx="1897099" cy="1767975"/>
          </a:xfrm>
          <a:prstGeom prst="rect">
            <a:avLst/>
          </a:prstGeom>
        </p:spPr>
      </p:pic>
      <p:sp>
        <p:nvSpPr>
          <p:cNvPr id="10" name="Text Box 4"/>
          <p:cNvSpPr txBox="1">
            <a:spLocks noChangeArrowheads="1"/>
          </p:cNvSpPr>
          <p:nvPr>
            <p:custDataLst>
              <p:tags r:id="rId1"/>
            </p:custDataLst>
          </p:nvPr>
        </p:nvSpPr>
        <p:spPr bwMode="auto">
          <a:xfrm>
            <a:off x="356242" y="231121"/>
            <a:ext cx="2552904" cy="6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155" tIns="34074" rIns="68155" bIns="34074"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511222" eaLnBrk="1" hangingPunct="1">
              <a:defRPr/>
            </a:pPr>
            <a:r>
              <a:rPr lang="en-US" altLang="zh-CN" sz="3716" b="1" dirty="0">
                <a:solidFill>
                  <a:srgbClr val="5B9BD5"/>
                </a:solidFill>
                <a:latin typeface="Arial-Rounded" pitchFamily="34" charset="0"/>
                <a:ea typeface="Arial-Rounded" pitchFamily="34" charset="0"/>
                <a:cs typeface="Arial-Rounded" pitchFamily="34" charset="0"/>
              </a:rPr>
              <a:t>C</a:t>
            </a:r>
            <a:r>
              <a:rPr lang="en-US" altLang="zh-CN" sz="3716" b="1" dirty="0">
                <a:solidFill>
                  <a:srgbClr val="ED7D31"/>
                </a:solidFill>
                <a:latin typeface="Arial-Rounded" pitchFamily="34" charset="0"/>
                <a:ea typeface="Arial-Rounded" pitchFamily="34" charset="0"/>
                <a:cs typeface="Arial-Rounded" pitchFamily="34" charset="0"/>
              </a:rPr>
              <a:t>H</a:t>
            </a:r>
            <a:r>
              <a:rPr lang="en-US" altLang="zh-CN" sz="3716" b="1" dirty="0">
                <a:solidFill>
                  <a:srgbClr val="A5A5A5"/>
                </a:solidFill>
                <a:latin typeface="Arial-Rounded" pitchFamily="34" charset="0"/>
                <a:ea typeface="Arial-Rounded" pitchFamily="34" charset="0"/>
                <a:cs typeface="Arial-Rounded" pitchFamily="34" charset="0"/>
              </a:rPr>
              <a:t>Ú </a:t>
            </a:r>
            <a:r>
              <a:rPr lang="en-US" altLang="zh-CN" sz="3716" b="1" dirty="0">
                <a:solidFill>
                  <a:srgbClr val="FFC000"/>
                </a:solidFill>
                <a:latin typeface="Arial-Rounded" pitchFamily="34" charset="0"/>
                <a:ea typeface="Arial-Rounded" pitchFamily="34" charset="0"/>
                <a:cs typeface="Arial-Rounded" pitchFamily="34" charset="0"/>
              </a:rPr>
              <a:t>G</a:t>
            </a:r>
            <a:r>
              <a:rPr lang="en-US" altLang="zh-CN" sz="3716" b="1" dirty="0">
                <a:solidFill>
                  <a:srgbClr val="ED7D31"/>
                </a:solidFill>
                <a:latin typeface="Arial-Rounded" pitchFamily="34" charset="0"/>
                <a:ea typeface="Arial-Rounded" pitchFamily="34" charset="0"/>
                <a:cs typeface="Arial-Rounded" pitchFamily="34" charset="0"/>
              </a:rPr>
              <a:t>I</a:t>
            </a:r>
            <a:r>
              <a:rPr lang="en-US" altLang="zh-CN" sz="3716" b="1" dirty="0">
                <a:solidFill>
                  <a:srgbClr val="A5A5A5"/>
                </a:solidFill>
                <a:latin typeface="Arial-Rounded" pitchFamily="34" charset="0"/>
                <a:ea typeface="Arial-Rounded" pitchFamily="34" charset="0"/>
                <a:cs typeface="Arial-Rounded" pitchFamily="34" charset="0"/>
              </a:rPr>
              <a:t>Ả</a:t>
            </a:r>
            <a:r>
              <a:rPr lang="en-US" altLang="zh-CN" sz="3716" b="1" dirty="0">
                <a:solidFill>
                  <a:srgbClr val="F6A0AE"/>
                </a:solidFill>
                <a:latin typeface="Arial-Rounded" pitchFamily="34" charset="0"/>
                <a:ea typeface="Arial-Rounded" pitchFamily="34" charset="0"/>
                <a:cs typeface="Arial-Rounded" pitchFamily="34" charset="0"/>
              </a:rPr>
              <a:t>I</a:t>
            </a:r>
            <a:endParaRPr lang="zh-CN" altLang="en-US" sz="3716"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3258228" y="3988086"/>
            <a:ext cx="5715000" cy="455713"/>
          </a:xfrm>
          <a:prstGeom prst="rect">
            <a:avLst/>
          </a:prstGeom>
          <a:noFill/>
        </p:spPr>
        <p:txBody>
          <a:bodyPr wrap="square" lIns="90877" tIns="45440" rIns="90877" bIns="45440" rtlCol="0">
            <a:spAutoFit/>
          </a:bodyPr>
          <a:lstStyle/>
          <a:p>
            <a:pPr algn="ctr" defTabSz="590799"/>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tuổi</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tốt</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AutoShape 14"/>
          <p:cNvSpPr/>
          <p:nvPr>
            <p:custDataLst>
              <p:tags r:id="rId2"/>
            </p:custDataLst>
          </p:nvPr>
        </p:nvSpPr>
        <p:spPr>
          <a:xfrm>
            <a:off x="1371600" y="1128196"/>
            <a:ext cx="2378140" cy="444756"/>
          </a:xfrm>
          <a:prstGeom prst="homePlate">
            <a:avLst>
              <a:gd name="adj" fmla="val 115909"/>
            </a:avLst>
          </a:prstGeom>
          <a:noFill/>
          <a:ln w="28575" cap="rnd" cmpd="sng">
            <a:solidFill>
              <a:srgbClr val="808080"/>
            </a:solidFill>
            <a:prstDash val="sysDot"/>
            <a:miter/>
            <a:headEnd type="none" w="med" len="med"/>
            <a:tailEnd type="none" w="med" len="med"/>
          </a:ln>
        </p:spPr>
        <p:txBody>
          <a:bodyPr lIns="68155" tIns="34074" rIns="68155" bIns="34074" anchor="ctr"/>
          <a:lstStyle/>
          <a:p>
            <a:pPr algn="ctr" defTabSz="590799"/>
            <a:r>
              <a:rPr lang="en-US"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Trẩy</a:t>
            </a:r>
            <a:r>
              <a:rPr lang="en-US" altLang="zh-CN"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quân</a:t>
            </a:r>
            <a:endParaRPr lang="zh-CN" altLang="en-US"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2057400" y="1615826"/>
            <a:ext cx="4168708" cy="455713"/>
          </a:xfrm>
          <a:prstGeom prst="rect">
            <a:avLst/>
          </a:prstGeom>
          <a:noFill/>
        </p:spPr>
        <p:txBody>
          <a:bodyPr wrap="square" lIns="90877" tIns="45440" rIns="90877" bIns="45440" rtlCol="0">
            <a:spAutoFit/>
          </a:bodyPr>
          <a:lstStyle/>
          <a:p>
            <a:pPr algn="ctr" defTabSz="590799"/>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Đoàn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quân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đường</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AutoShape 14"/>
          <p:cNvSpPr/>
          <p:nvPr>
            <p:custDataLst>
              <p:tags r:id="rId3"/>
            </p:custDataLst>
          </p:nvPr>
        </p:nvSpPr>
        <p:spPr>
          <a:xfrm>
            <a:off x="2168143" y="2159461"/>
            <a:ext cx="2378140" cy="444756"/>
          </a:xfrm>
          <a:prstGeom prst="homePlate">
            <a:avLst>
              <a:gd name="adj" fmla="val 115909"/>
            </a:avLst>
          </a:prstGeom>
          <a:noFill/>
          <a:ln w="28575" cap="rnd" cmpd="sng">
            <a:solidFill>
              <a:srgbClr val="808080"/>
            </a:solidFill>
            <a:prstDash val="sysDot"/>
            <a:miter/>
            <a:headEnd type="none" w="med" len="med"/>
            <a:tailEnd type="none" w="med" len="med"/>
          </a:ln>
        </p:spPr>
        <p:txBody>
          <a:bodyPr lIns="68155" tIns="34074" rIns="68155" bIns="34074" anchor="ctr"/>
          <a:lstStyle/>
          <a:p>
            <a:pPr algn="ctr" defTabSz="590799"/>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Giáp</a:t>
            </a:r>
            <a:r>
              <a:rPr lang="en-GB" altLang="zh-CN"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endParaRPr lang="zh-CN" altLang="en-US"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2454409" y="2592104"/>
            <a:ext cx="5920447" cy="819659"/>
          </a:xfrm>
          <a:prstGeom prst="rect">
            <a:avLst/>
          </a:prstGeom>
          <a:noFill/>
        </p:spPr>
        <p:txBody>
          <a:bodyPr wrap="square" lIns="90877" tIns="45440" rIns="90877" bIns="45440" rtlCol="0">
            <a:spAutoFit/>
          </a:bodyPr>
          <a:lstStyle/>
          <a:p>
            <a:pPr algn="ctr" defTabSz="590799"/>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bằng</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da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hoặc</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kim</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loại</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mặc</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trận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che</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đỡ</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bảo</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365"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GB"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365"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p:cNvSpPr/>
          <p:nvPr>
            <p:custDataLst>
              <p:tags r:id="rId4"/>
            </p:custDataLst>
          </p:nvPr>
        </p:nvSpPr>
        <p:spPr>
          <a:xfrm>
            <a:off x="3243940" y="3543330"/>
            <a:ext cx="2378140" cy="444756"/>
          </a:xfrm>
          <a:prstGeom prst="homePlate">
            <a:avLst>
              <a:gd name="adj" fmla="val 115909"/>
            </a:avLst>
          </a:prstGeom>
          <a:noFill/>
          <a:ln w="28575" cap="rnd" cmpd="sng">
            <a:solidFill>
              <a:srgbClr val="808080"/>
            </a:solidFill>
            <a:prstDash val="sysDot"/>
            <a:miter/>
            <a:headEnd type="none" w="med" len="med"/>
            <a:tailEnd type="none" w="med" len="med"/>
          </a:ln>
        </p:spPr>
        <p:txBody>
          <a:bodyPr lIns="68155" tIns="34074" rIns="68155" bIns="34074" anchor="ctr"/>
          <a:lstStyle/>
          <a:p>
            <a:pPr algn="ctr" defTabSz="590799"/>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Lưu</a:t>
            </a:r>
            <a:r>
              <a:rPr lang="en-GB" altLang="zh-CN"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277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danh</a:t>
            </a:r>
            <a:endParaRPr lang="zh-CN" altLang="en-US" sz="277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32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62">
                                          <p:stCondLst>
                                            <p:cond delay="0"/>
                                          </p:stCondLst>
                                        </p:cTn>
                                        <p:tgtEl>
                                          <p:spTgt spid="12"/>
                                        </p:tgtEl>
                                      </p:cBhvr>
                                    </p:animEffect>
                                    <p:anim calcmode="lin" valueType="num">
                                      <p:cBhvr>
                                        <p:cTn id="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13" dur="16">
                                          <p:stCondLst>
                                            <p:cond delay="406"/>
                                          </p:stCondLst>
                                        </p:cTn>
                                        <p:tgtEl>
                                          <p:spTgt spid="12"/>
                                        </p:tgtEl>
                                      </p:cBhvr>
                                      <p:to x="100000" y="60000"/>
                                    </p:animScale>
                                    <p:animScale>
                                      <p:cBhvr>
                                        <p:cTn id="14" dur="104" decel="50000">
                                          <p:stCondLst>
                                            <p:cond delay="422"/>
                                          </p:stCondLst>
                                        </p:cTn>
                                        <p:tgtEl>
                                          <p:spTgt spid="12"/>
                                        </p:tgtEl>
                                      </p:cBhvr>
                                      <p:to x="100000" y="100000"/>
                                    </p:animScale>
                                    <p:animScale>
                                      <p:cBhvr>
                                        <p:cTn id="15" dur="16">
                                          <p:stCondLst>
                                            <p:cond delay="820"/>
                                          </p:stCondLst>
                                        </p:cTn>
                                        <p:tgtEl>
                                          <p:spTgt spid="12"/>
                                        </p:tgtEl>
                                      </p:cBhvr>
                                      <p:to x="100000" y="80000"/>
                                    </p:animScale>
                                    <p:animScale>
                                      <p:cBhvr>
                                        <p:cTn id="16" dur="104" decel="50000">
                                          <p:stCondLst>
                                            <p:cond delay="836"/>
                                          </p:stCondLst>
                                        </p:cTn>
                                        <p:tgtEl>
                                          <p:spTgt spid="12"/>
                                        </p:tgtEl>
                                      </p:cBhvr>
                                      <p:to x="100000" y="100000"/>
                                    </p:animScale>
                                    <p:animScale>
                                      <p:cBhvr>
                                        <p:cTn id="17" dur="16">
                                          <p:stCondLst>
                                            <p:cond delay="1026"/>
                                          </p:stCondLst>
                                        </p:cTn>
                                        <p:tgtEl>
                                          <p:spTgt spid="12"/>
                                        </p:tgtEl>
                                      </p:cBhvr>
                                      <p:to x="100000" y="90000"/>
                                    </p:animScale>
                                    <p:animScale>
                                      <p:cBhvr>
                                        <p:cTn id="18" dur="104" decel="50000">
                                          <p:stCondLst>
                                            <p:cond delay="1043"/>
                                          </p:stCondLst>
                                        </p:cTn>
                                        <p:tgtEl>
                                          <p:spTgt spid="12"/>
                                        </p:tgtEl>
                                      </p:cBhvr>
                                      <p:to x="100000" y="100000"/>
                                    </p:animScale>
                                    <p:animScale>
                                      <p:cBhvr>
                                        <p:cTn id="19" dur="16">
                                          <p:stCondLst>
                                            <p:cond delay="1130"/>
                                          </p:stCondLst>
                                        </p:cTn>
                                        <p:tgtEl>
                                          <p:spTgt spid="12"/>
                                        </p:tgtEl>
                                      </p:cBhvr>
                                      <p:to x="100000" y="95000"/>
                                    </p:animScale>
                                    <p:animScale>
                                      <p:cBhvr>
                                        <p:cTn id="20" dur="104" decel="50000">
                                          <p:stCondLst>
                                            <p:cond delay="1146"/>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1"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362">
                                          <p:stCondLst>
                                            <p:cond delay="0"/>
                                          </p:stCondLst>
                                        </p:cTn>
                                        <p:tgtEl>
                                          <p:spTgt spid="15"/>
                                        </p:tgtEl>
                                      </p:cBhvr>
                                    </p:animEffect>
                                    <p:anim calcmode="lin" valueType="num">
                                      <p:cBhvr>
                                        <p:cTn id="31"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34" dur="208" tmFilter="0, 0; 0.125,0.2665; 0.25,0.4; 0.375,0.465; 0.5,0.5;  0.625,0.535; 0.75,0.6; 0.875,0.7335; 1,1">
                                          <p:stCondLst>
                                            <p:cond delay="827"/>
                                          </p:stCondLst>
                                        </p:cTn>
                                        <p:tgtEl>
                                          <p:spTgt spid="15"/>
                                        </p:tgtEl>
                                        <p:attrNameLst>
                                          <p:attrName>ppt_y</p:attrName>
                                        </p:attrNameLst>
                                      </p:cBhvr>
                                      <p:tavLst>
                                        <p:tav tm="0" fmla="#ppt_y-sin(pi*$)/27">
                                          <p:val>
                                            <p:fltVal val="0"/>
                                          </p:val>
                                        </p:tav>
                                        <p:tav tm="100000">
                                          <p:val>
                                            <p:fltVal val="1"/>
                                          </p:val>
                                        </p:tav>
                                      </p:tavLst>
                                    </p:anim>
                                    <p:anim calcmode="lin" valueType="num">
                                      <p:cBhvr>
                                        <p:cTn id="35"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36" dur="16">
                                          <p:stCondLst>
                                            <p:cond delay="406"/>
                                          </p:stCondLst>
                                        </p:cTn>
                                        <p:tgtEl>
                                          <p:spTgt spid="15"/>
                                        </p:tgtEl>
                                      </p:cBhvr>
                                      <p:to x="100000" y="60000"/>
                                    </p:animScale>
                                    <p:animScale>
                                      <p:cBhvr>
                                        <p:cTn id="37" dur="104" decel="50000">
                                          <p:stCondLst>
                                            <p:cond delay="422"/>
                                          </p:stCondLst>
                                        </p:cTn>
                                        <p:tgtEl>
                                          <p:spTgt spid="15"/>
                                        </p:tgtEl>
                                      </p:cBhvr>
                                      <p:to x="100000" y="100000"/>
                                    </p:animScale>
                                    <p:animScale>
                                      <p:cBhvr>
                                        <p:cTn id="38" dur="16">
                                          <p:stCondLst>
                                            <p:cond delay="820"/>
                                          </p:stCondLst>
                                        </p:cTn>
                                        <p:tgtEl>
                                          <p:spTgt spid="15"/>
                                        </p:tgtEl>
                                      </p:cBhvr>
                                      <p:to x="100000" y="80000"/>
                                    </p:animScale>
                                    <p:animScale>
                                      <p:cBhvr>
                                        <p:cTn id="39" dur="104" decel="50000">
                                          <p:stCondLst>
                                            <p:cond delay="836"/>
                                          </p:stCondLst>
                                        </p:cTn>
                                        <p:tgtEl>
                                          <p:spTgt spid="15"/>
                                        </p:tgtEl>
                                      </p:cBhvr>
                                      <p:to x="100000" y="100000"/>
                                    </p:animScale>
                                    <p:animScale>
                                      <p:cBhvr>
                                        <p:cTn id="40" dur="16">
                                          <p:stCondLst>
                                            <p:cond delay="1026"/>
                                          </p:stCondLst>
                                        </p:cTn>
                                        <p:tgtEl>
                                          <p:spTgt spid="15"/>
                                        </p:tgtEl>
                                      </p:cBhvr>
                                      <p:to x="100000" y="90000"/>
                                    </p:animScale>
                                    <p:animScale>
                                      <p:cBhvr>
                                        <p:cTn id="41" dur="104" decel="50000">
                                          <p:stCondLst>
                                            <p:cond delay="1043"/>
                                          </p:stCondLst>
                                        </p:cTn>
                                        <p:tgtEl>
                                          <p:spTgt spid="15"/>
                                        </p:tgtEl>
                                      </p:cBhvr>
                                      <p:to x="100000" y="100000"/>
                                    </p:animScale>
                                    <p:animScale>
                                      <p:cBhvr>
                                        <p:cTn id="42" dur="16">
                                          <p:stCondLst>
                                            <p:cond delay="1130"/>
                                          </p:stCondLst>
                                        </p:cTn>
                                        <p:tgtEl>
                                          <p:spTgt spid="15"/>
                                        </p:tgtEl>
                                      </p:cBhvr>
                                      <p:to x="100000" y="95000"/>
                                    </p:animScale>
                                    <p:animScale>
                                      <p:cBhvr>
                                        <p:cTn id="43" dur="104" decel="50000">
                                          <p:stCondLst>
                                            <p:cond delay="1146"/>
                                          </p:stCondLst>
                                        </p:cTn>
                                        <p:tgtEl>
                                          <p:spTgt spid="1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362">
                                          <p:stCondLst>
                                            <p:cond delay="0"/>
                                          </p:stCondLst>
                                        </p:cTn>
                                        <p:tgtEl>
                                          <p:spTgt spid="17"/>
                                        </p:tgtEl>
                                      </p:cBhvr>
                                    </p:animEffect>
                                    <p:anim calcmode="lin" valueType="num">
                                      <p:cBhvr>
                                        <p:cTn id="54"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57" dur="208" tmFilter="0, 0; 0.125,0.2665; 0.25,0.4; 0.375,0.465; 0.5,0.5;  0.625,0.535; 0.75,0.6; 0.875,0.7335; 1,1">
                                          <p:stCondLst>
                                            <p:cond delay="827"/>
                                          </p:stCondLst>
                                        </p:cTn>
                                        <p:tgtEl>
                                          <p:spTgt spid="17"/>
                                        </p:tgtEl>
                                        <p:attrNameLst>
                                          <p:attrName>ppt_y</p:attrName>
                                        </p:attrNameLst>
                                      </p:cBhvr>
                                      <p:tavLst>
                                        <p:tav tm="0" fmla="#ppt_y-sin(pi*$)/27">
                                          <p:val>
                                            <p:fltVal val="0"/>
                                          </p:val>
                                        </p:tav>
                                        <p:tav tm="100000">
                                          <p:val>
                                            <p:fltVal val="1"/>
                                          </p:val>
                                        </p:tav>
                                      </p:tavLst>
                                    </p:anim>
                                    <p:anim calcmode="lin" valueType="num">
                                      <p:cBhvr>
                                        <p:cTn id="58"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59" dur="16">
                                          <p:stCondLst>
                                            <p:cond delay="406"/>
                                          </p:stCondLst>
                                        </p:cTn>
                                        <p:tgtEl>
                                          <p:spTgt spid="17"/>
                                        </p:tgtEl>
                                      </p:cBhvr>
                                      <p:to x="100000" y="60000"/>
                                    </p:animScale>
                                    <p:animScale>
                                      <p:cBhvr>
                                        <p:cTn id="60" dur="104" decel="50000">
                                          <p:stCondLst>
                                            <p:cond delay="422"/>
                                          </p:stCondLst>
                                        </p:cTn>
                                        <p:tgtEl>
                                          <p:spTgt spid="17"/>
                                        </p:tgtEl>
                                      </p:cBhvr>
                                      <p:to x="100000" y="100000"/>
                                    </p:animScale>
                                    <p:animScale>
                                      <p:cBhvr>
                                        <p:cTn id="61" dur="16">
                                          <p:stCondLst>
                                            <p:cond delay="820"/>
                                          </p:stCondLst>
                                        </p:cTn>
                                        <p:tgtEl>
                                          <p:spTgt spid="17"/>
                                        </p:tgtEl>
                                      </p:cBhvr>
                                      <p:to x="100000" y="80000"/>
                                    </p:animScale>
                                    <p:animScale>
                                      <p:cBhvr>
                                        <p:cTn id="62" dur="104" decel="50000">
                                          <p:stCondLst>
                                            <p:cond delay="836"/>
                                          </p:stCondLst>
                                        </p:cTn>
                                        <p:tgtEl>
                                          <p:spTgt spid="17"/>
                                        </p:tgtEl>
                                      </p:cBhvr>
                                      <p:to x="100000" y="100000"/>
                                    </p:animScale>
                                    <p:animScale>
                                      <p:cBhvr>
                                        <p:cTn id="63" dur="16">
                                          <p:stCondLst>
                                            <p:cond delay="1026"/>
                                          </p:stCondLst>
                                        </p:cTn>
                                        <p:tgtEl>
                                          <p:spTgt spid="17"/>
                                        </p:tgtEl>
                                      </p:cBhvr>
                                      <p:to x="100000" y="90000"/>
                                    </p:animScale>
                                    <p:animScale>
                                      <p:cBhvr>
                                        <p:cTn id="64" dur="104" decel="50000">
                                          <p:stCondLst>
                                            <p:cond delay="1043"/>
                                          </p:stCondLst>
                                        </p:cTn>
                                        <p:tgtEl>
                                          <p:spTgt spid="17"/>
                                        </p:tgtEl>
                                      </p:cBhvr>
                                      <p:to x="100000" y="100000"/>
                                    </p:animScale>
                                    <p:animScale>
                                      <p:cBhvr>
                                        <p:cTn id="65" dur="16">
                                          <p:stCondLst>
                                            <p:cond delay="1130"/>
                                          </p:stCondLst>
                                        </p:cTn>
                                        <p:tgtEl>
                                          <p:spTgt spid="17"/>
                                        </p:tgtEl>
                                      </p:cBhvr>
                                      <p:to x="100000" y="95000"/>
                                    </p:animScale>
                                    <p:animScale>
                                      <p:cBhvr>
                                        <p:cTn id="66" dur="104" decel="50000">
                                          <p:stCondLst>
                                            <p:cond delay="1146"/>
                                          </p:stCondLst>
                                        </p:cTn>
                                        <p:tgtEl>
                                          <p:spTgt spid="17"/>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P spid="14" grpId="0"/>
      <p:bldP spid="15" grpId="0" animBg="1"/>
      <p:bldP spid="15" grpId="1" animBg="1"/>
      <p:bldP spid="16" grpId="0"/>
      <p:bldP spid="17" grpId="0" animBg="1"/>
      <p:bldP spid="1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2244</TotalTime>
  <Words>2544</Words>
  <Application>Microsoft Office PowerPoint</Application>
  <PresentationFormat>On-screen Show (16:9)</PresentationFormat>
  <Paragraphs>177</Paragraphs>
  <Slides>29</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等线</vt:lpstr>
      <vt:lpstr>宋体</vt:lpstr>
      <vt:lpstr>Arial</vt:lpstr>
      <vt:lpstr>Arial-Rounded</vt:lpstr>
      <vt:lpstr>Calibri</vt:lpstr>
      <vt:lpstr>Cambria</vt:lpstr>
      <vt:lpstr>Coiny</vt:lpstr>
      <vt:lpstr>Open Sans</vt:lpstr>
      <vt:lpstr>SVN-Salty Sans</vt:lpstr>
      <vt:lpstr>Times New Roman</vt:lpstr>
      <vt:lpstr>思源黑体 CN Medium</vt:lpstr>
      <vt:lpstr>Office 主题</vt:lpstr>
      <vt:lpstr>千图海量PPT模板www.58pic.com​​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408</cp:revision>
  <dcterms:created xsi:type="dcterms:W3CDTF">2021-10-27T16:23:07Z</dcterms:created>
  <dcterms:modified xsi:type="dcterms:W3CDTF">2023-03-30T12:41:24Z</dcterms:modified>
</cp:coreProperties>
</file>