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4" r:id="rId2"/>
    <p:sldId id="261" r:id="rId3"/>
    <p:sldId id="258" r:id="rId4"/>
    <p:sldId id="262" r:id="rId5"/>
    <p:sldId id="300" r:id="rId6"/>
    <p:sldId id="301" r:id="rId7"/>
    <p:sldId id="264" r:id="rId8"/>
    <p:sldId id="265" r:id="rId9"/>
    <p:sldId id="266" r:id="rId10"/>
    <p:sldId id="267" r:id="rId11"/>
    <p:sldId id="269" r:id="rId12"/>
    <p:sldId id="271" r:id="rId13"/>
    <p:sldId id="302" r:id="rId14"/>
    <p:sldId id="270" r:id="rId15"/>
    <p:sldId id="303" r:id="rId16"/>
    <p:sldId id="272" r:id="rId17"/>
    <p:sldId id="277" r:id="rId18"/>
    <p:sldId id="304" r:id="rId19"/>
    <p:sldId id="305" r:id="rId20"/>
    <p:sldId id="279" r:id="rId21"/>
    <p:sldId id="280" r:id="rId22"/>
    <p:sldId id="281" r:id="rId23"/>
    <p:sldId id="306" r:id="rId24"/>
    <p:sldId id="286" r:id="rId25"/>
    <p:sldId id="307" r:id="rId26"/>
    <p:sldId id="296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B7C16-1FAC-4D22-9BEA-3AB0423E8AC6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302AD-4C8B-479D-BBFA-362E7102A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65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0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7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6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00F7-BFF0-4E71-8D3B-8DCFFEFBF8B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4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microsoft.com/office/2007/relationships/hdphoto" Target="../media/hdphoto6.wdp"/><Relationship Id="rId2" Type="http://schemas.microsoft.com/office/2007/relationships/media" Target="../media/media1.mp3"/><Relationship Id="rId16" Type="http://schemas.openxmlformats.org/officeDocument/2006/relationships/image" Target="../media/image22.png"/><Relationship Id="rId20" Type="http://schemas.microsoft.com/office/2007/relationships/hdphoto" Target="../media/hdphoto7.wdp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15.jp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1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openxmlformats.org/officeDocument/2006/relationships/image" Target="../media/image15.jpg"/><Relationship Id="rId15" Type="http://schemas.openxmlformats.org/officeDocument/2006/relationships/image" Target="../media/image21.png"/><Relationship Id="rId10" Type="http://schemas.openxmlformats.org/officeDocument/2006/relationships/image" Target="../media/image22.png"/><Relationship Id="rId19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24.png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openxmlformats.org/officeDocument/2006/relationships/image" Target="../media/image15.jpg"/><Relationship Id="rId15" Type="http://schemas.openxmlformats.org/officeDocument/2006/relationships/image" Target="../media/image18.png"/><Relationship Id="rId10" Type="http://schemas.openxmlformats.org/officeDocument/2006/relationships/image" Target="../media/image22.png"/><Relationship Id="rId19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microsoft.com/office/2007/relationships/hdphoto" Target="../media/hdphoto7.wdp"/><Relationship Id="rId2" Type="http://schemas.openxmlformats.org/officeDocument/2006/relationships/image" Target="../media/image15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491839"/>
            <a:ext cx="11017045" cy="807915"/>
            <a:chOff x="1169225" y="178783"/>
            <a:chExt cx="10375899" cy="807915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989037" y="178783"/>
              <a:ext cx="9556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thành phần chưa biết trong các phép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9C795B5-C7EB-B2B0-D467-C413D3CBC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490662"/>
            <a:ext cx="4659100" cy="2147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95F681-DDC6-0A80-0B9F-7F07CFAA3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399" y="1571624"/>
            <a:ext cx="4639755" cy="2143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9A22D4-ABD8-7D84-BAC8-FCC114DC0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475" y="4010024"/>
            <a:ext cx="4408714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A2014E9E-9C18-32CF-509F-ED30E4A7F68E}"/>
              </a:ext>
            </a:extLst>
          </p:cNvPr>
          <p:cNvSpPr txBox="1"/>
          <p:nvPr/>
        </p:nvSpPr>
        <p:spPr>
          <a:xfrm>
            <a:off x="549059" y="1445520"/>
            <a:ext cx="5991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gắn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thẻ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đáp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án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phấn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6540840" y="1263305"/>
            <a:ext cx="5368835" cy="5447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0F939-73F7-BC04-8A8F-91E333CFB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403613"/>
            <a:ext cx="12192000" cy="11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9871" b="3723"/>
          <a:stretch/>
        </p:blipFill>
        <p:spPr>
          <a:xfrm>
            <a:off x="6540840" y="1263305"/>
            <a:ext cx="5368835" cy="5447211"/>
          </a:xfrm>
          <a:prstGeom prst="rect">
            <a:avLst/>
          </a:prstGeom>
        </p:spPr>
      </p:pic>
      <p:grpSp>
        <p:nvGrpSpPr>
          <p:cNvPr id="9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932787" y="6026136"/>
            <a:ext cx="6266917" cy="1401962"/>
            <a:chOff x="3666356" y="4573200"/>
            <a:chExt cx="4280542" cy="1401962"/>
          </a:xfrm>
        </p:grpSpPr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TRÒ CHƠI BẮT ĐẦU</a:t>
              </a:r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9368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TRÒ CHƠI BẮT ĐẦU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B18D6EA-425D-9DDD-0A16-C17D65EEC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22663"/>
            <a:ext cx="12192000" cy="11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24336 -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4305300" y="2798672"/>
            <a:ext cx="4853364" cy="3876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C369F2-BDBB-AFCF-8B0F-425C4C0A6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404811"/>
            <a:ext cx="5257800" cy="23860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618BB6-C52F-8B80-3ECC-98934C4E8DF0}"/>
              </a:ext>
            </a:extLst>
          </p:cNvPr>
          <p:cNvSpPr/>
          <p:nvPr/>
        </p:nvSpPr>
        <p:spPr>
          <a:xfrm>
            <a:off x="6076950" y="666750"/>
            <a:ext cx="895350" cy="857250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5 391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49826F-1D7B-AE5B-4C0C-C18AC8722480}"/>
              </a:ext>
            </a:extLst>
          </p:cNvPr>
          <p:cNvSpPr/>
          <p:nvPr/>
        </p:nvSpPr>
        <p:spPr>
          <a:xfrm>
            <a:off x="4371975" y="1771650"/>
            <a:ext cx="895350" cy="857250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7 424</a:t>
            </a:r>
          </a:p>
        </p:txBody>
      </p:sp>
    </p:spTree>
    <p:extLst>
      <p:ext uri="{BB962C8B-B14F-4D97-AF65-F5344CB8AC3E}">
        <p14:creationId xmlns:p14="http://schemas.microsoft.com/office/powerpoint/2010/main" val="3135368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4200524" y="3261117"/>
            <a:ext cx="4253289" cy="3396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E00E25-0EE9-D615-33CD-AA6D53938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724" y="438149"/>
            <a:ext cx="6420899" cy="27051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60A2F-FF19-DFB2-ED58-AE9065E03079}"/>
              </a:ext>
            </a:extLst>
          </p:cNvPr>
          <p:cNvSpPr/>
          <p:nvPr/>
        </p:nvSpPr>
        <p:spPr>
          <a:xfrm>
            <a:off x="5715000" y="581024"/>
            <a:ext cx="1085850" cy="109537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3 433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56D6EC-9D7B-4745-5136-A16A8C7466D6}"/>
              </a:ext>
            </a:extLst>
          </p:cNvPr>
          <p:cNvSpPr/>
          <p:nvPr/>
        </p:nvSpPr>
        <p:spPr>
          <a:xfrm>
            <a:off x="5715000" y="1943099"/>
            <a:ext cx="1085850" cy="109537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3 073</a:t>
            </a:r>
          </a:p>
        </p:txBody>
      </p:sp>
    </p:spTree>
    <p:extLst>
      <p:ext uri="{BB962C8B-B14F-4D97-AF65-F5344CB8AC3E}">
        <p14:creationId xmlns:p14="http://schemas.microsoft.com/office/powerpoint/2010/main" val="1197390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4086224" y="3061092"/>
            <a:ext cx="4253289" cy="3396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08DB3C-A993-14B7-7077-DEAF5FF3A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950" y="342898"/>
            <a:ext cx="5969426" cy="275730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9FAEBE-E48A-5B82-506E-64FA29EC96C6}"/>
              </a:ext>
            </a:extLst>
          </p:cNvPr>
          <p:cNvSpPr/>
          <p:nvPr/>
        </p:nvSpPr>
        <p:spPr>
          <a:xfrm>
            <a:off x="4267201" y="476249"/>
            <a:ext cx="1057274" cy="100012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1 023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9418F8-4D13-EDDC-5950-05749A11CC90}"/>
              </a:ext>
            </a:extLst>
          </p:cNvPr>
          <p:cNvSpPr/>
          <p:nvPr/>
        </p:nvSpPr>
        <p:spPr>
          <a:xfrm>
            <a:off x="4229100" y="1809749"/>
            <a:ext cx="1123950" cy="100012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11 698</a:t>
            </a:r>
          </a:p>
        </p:txBody>
      </p:sp>
    </p:spTree>
    <p:extLst>
      <p:ext uri="{BB962C8B-B14F-4D97-AF65-F5344CB8AC3E}">
        <p14:creationId xmlns:p14="http://schemas.microsoft.com/office/powerpoint/2010/main" val="1293724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76AA0DB-3385-2F38-8C0C-EF269AA0F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719137"/>
            <a:ext cx="4571442" cy="2452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7713F-B888-9749-184F-B01E8D08D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5087" y="871537"/>
            <a:ext cx="4052888" cy="2099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3C1C41-FE6B-D785-A529-0471E64FD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7625" y="3109912"/>
            <a:ext cx="5143500" cy="28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5019675" y="3581683"/>
            <a:ext cx="3491288" cy="278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58A741-045F-AB22-69A7-4E7EB2D8B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37" y="481012"/>
            <a:ext cx="5672138" cy="30432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C9D6B9-5B87-B9EE-D919-6C4B2FF18388}"/>
              </a:ext>
            </a:extLst>
          </p:cNvPr>
          <p:cNvSpPr/>
          <p:nvPr/>
        </p:nvSpPr>
        <p:spPr>
          <a:xfrm>
            <a:off x="5715001" y="866774"/>
            <a:ext cx="1057274" cy="100012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386536-CE84-BED0-7307-3446D14E1129}"/>
              </a:ext>
            </a:extLst>
          </p:cNvPr>
          <p:cNvSpPr/>
          <p:nvPr/>
        </p:nvSpPr>
        <p:spPr>
          <a:xfrm>
            <a:off x="4752976" y="2200274"/>
            <a:ext cx="1057274" cy="1000125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769</a:t>
            </a:r>
          </a:p>
        </p:txBody>
      </p:sp>
    </p:spTree>
    <p:extLst>
      <p:ext uri="{BB962C8B-B14F-4D97-AF65-F5344CB8AC3E}">
        <p14:creationId xmlns:p14="http://schemas.microsoft.com/office/powerpoint/2010/main" val="3932059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5019675" y="3581683"/>
            <a:ext cx="3491288" cy="2788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79EF5-1E37-7EA6-3018-F852F4039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225" y="427225"/>
            <a:ext cx="5543550" cy="28715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7685D3-06BF-F3F0-1DFD-6CBE3BEAAF5C}"/>
              </a:ext>
            </a:extLst>
          </p:cNvPr>
          <p:cNvSpPr/>
          <p:nvPr/>
        </p:nvSpPr>
        <p:spPr>
          <a:xfrm>
            <a:off x="4524376" y="685799"/>
            <a:ext cx="1295400" cy="1057276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4 581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609945-2A91-3EA0-01B2-DE4ABAD169D2}"/>
              </a:ext>
            </a:extLst>
          </p:cNvPr>
          <p:cNvSpPr/>
          <p:nvPr/>
        </p:nvSpPr>
        <p:spPr>
          <a:xfrm>
            <a:off x="4457701" y="2105024"/>
            <a:ext cx="1295400" cy="1057276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7 292</a:t>
            </a:r>
          </a:p>
        </p:txBody>
      </p:sp>
    </p:spTree>
    <p:extLst>
      <p:ext uri="{BB962C8B-B14F-4D97-AF65-F5344CB8AC3E}">
        <p14:creationId xmlns:p14="http://schemas.microsoft.com/office/powerpoint/2010/main" val="1964432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68F9835E-1927-15ED-99AA-3A2A09E22396}"/>
              </a:ext>
            </a:extLst>
          </p:cNvPr>
          <p:cNvGrpSpPr/>
          <p:nvPr/>
        </p:nvGrpSpPr>
        <p:grpSpPr>
          <a:xfrm>
            <a:off x="383137" y="294968"/>
            <a:ext cx="11808863" cy="6576968"/>
            <a:chOff x="383137" y="294968"/>
            <a:chExt cx="11808863" cy="6576968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Hình ảnh 3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D4192E5-769B-D278-36E5-2350569AD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4" b="43056" l="61094" r="84271">
                          <a14:foregroundMark x1="66250" y1="43148" x2="66250" y2="43148"/>
                          <a14:foregroundMark x1="68542" y1="4444" x2="68542" y2="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9" r="19687" b="53702"/>
            <a:stretch/>
          </p:blipFill>
          <p:spPr>
            <a:xfrm>
              <a:off x="10118575" y="4426759"/>
              <a:ext cx="2073425" cy="2445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7131" r="37032" b="8972"/>
          <a:stretch/>
        </p:blipFill>
        <p:spPr>
          <a:xfrm>
            <a:off x="5019675" y="3581683"/>
            <a:ext cx="3491288" cy="2788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5D8AA-CA17-0936-9F4F-99222BB10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42912"/>
            <a:ext cx="5143500" cy="28967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822045-03A4-DCE0-6884-E2A3BC98B015}"/>
              </a:ext>
            </a:extLst>
          </p:cNvPr>
          <p:cNvSpPr/>
          <p:nvPr/>
        </p:nvSpPr>
        <p:spPr>
          <a:xfrm>
            <a:off x="6505576" y="809624"/>
            <a:ext cx="1104899" cy="1057276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00F5A7-D108-FAB8-1991-A13465BB95C0}"/>
              </a:ext>
            </a:extLst>
          </p:cNvPr>
          <p:cNvSpPr/>
          <p:nvPr/>
        </p:nvSpPr>
        <p:spPr>
          <a:xfrm>
            <a:off x="6496050" y="2162174"/>
            <a:ext cx="1152525" cy="1057276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3878442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1" y="-150125"/>
            <a:ext cx="8721261" cy="7008126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2" y="1119756"/>
            <a:ext cx="4082067" cy="61134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474041" y="5614718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 1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5E5E5-9C79-9D76-37F0-51D8879E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325" y="2448591"/>
            <a:ext cx="3124752" cy="980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20FC9-2700-E4DD-5E28-496D673BF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929" y="3396930"/>
            <a:ext cx="2121592" cy="1511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13F22-552D-E362-2811-CF1A39671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0401" y="4169229"/>
            <a:ext cx="76450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483429" y="-152401"/>
            <a:ext cx="8708551" cy="4626430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240234" y="974453"/>
              <a:ext cx="2208191" cy="2175066"/>
              <a:chOff x="4077315" y="1137982"/>
              <a:chExt cx="2208191" cy="2175066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77315" y="1137982"/>
                <a:ext cx="2208191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44" b="43056" l="61094" r="84271">
                        <a14:foregroundMark x1="66250" y1="43148" x2="66250" y2="43148"/>
                        <a14:foregroundMark x1="68542" y1="4444" x2="68542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6237920" y="282700"/>
            <a:ext cx="1564552" cy="1845066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0F70CA-5866-FCD6-7CB7-BD21CF611D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354" b="95150" l="51722" r="71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7867933" y="2054613"/>
            <a:ext cx="1564552" cy="1715116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A8FD8F3B-1B54-C20E-FF9F-9EA94D0883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361" b="93547" l="72462" r="95228">
                        <a14:foregroundMark x1="78125" y1="81852" x2="80208" y2="88519"/>
                        <a14:foregroundMark x1="90417" y1="83704" x2="89583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7422000" y="317838"/>
            <a:ext cx="2378158" cy="159733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419684" y="426950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011083" y="2231729"/>
            <a:ext cx="2152847" cy="1512390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0185" b="87593" l="38698" r="68750">
                        <a14:foregroundMark x1="47083" y1="58148" x2="45990" y2="58889"/>
                        <a14:foregroundMark x1="44219" y1="58148" x2="42917" y2="58519"/>
                        <a14:foregroundMark x1="45781" y1="56204" x2="44688" y2="56204"/>
                        <a14:foregroundMark x1="39583" y1="63611" x2="39583" y2="63611"/>
                        <a14:foregroundMark x1="38698" y1="62870" x2="39375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EE60D4B-5DAD-BCC4-EC1B-9F592E9209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3.6938"/>
                  <p14:fade out="1000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1200" y="-865773"/>
            <a:ext cx="609600" cy="60960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657535" y="2742186"/>
              <a:ext cx="6108190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Ăn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nhiều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rau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rất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tốt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cho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sức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khỏe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đầu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1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22109 0.532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361" b="93547" l="72462" r="95228">
                          <a14:foregroundMark x1="78125" y1="81852" x2="80208" y2="88519"/>
                          <a14:foregroundMark x1="90417" y1="83704" x2="89583" y2="86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6" t="62963" r="1926" b="3055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514924"/>
            <a:ext cx="748527" cy="784830"/>
            <a:chOff x="1169225" y="201868"/>
            <a:chExt cx="704966" cy="784830"/>
          </a:xfrm>
        </p:grpSpPr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52066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82478F-CA0C-BC56-0C12-F5BD8EA511EF}"/>
              </a:ext>
            </a:extLst>
          </p:cNvPr>
          <p:cNvSpPr txBox="1"/>
          <p:nvPr/>
        </p:nvSpPr>
        <p:spPr>
          <a:xfrm>
            <a:off x="1400176" y="590550"/>
            <a:ext cx="1035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kết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cộng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thử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0A66E8-CE5B-B3F9-7E38-6EF91787D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575" y="1547812"/>
            <a:ext cx="9886950" cy="1476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C9FD6E-E431-4C4B-01B5-587C03A23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975" y="3010617"/>
            <a:ext cx="2919412" cy="32663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631A89-0B7C-F183-12F1-15C9F9863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1751" y="4160831"/>
            <a:ext cx="921795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361" b="93547" l="72462" r="95228">
                          <a14:foregroundMark x1="78125" y1="81852" x2="80208" y2="88519"/>
                          <a14:foregroundMark x1="90417" y1="83704" x2="89583" y2="86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6" t="62963" r="1926" b="3055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16A0D27-AEB4-0846-1AEC-3633CEA57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587" y="128587"/>
            <a:ext cx="3338513" cy="8853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4D4282-63FC-15F4-1424-08A6AFFEA8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5" y="1591351"/>
            <a:ext cx="5162550" cy="3839869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55271C04-C8E1-1481-E774-FCBF1C3CE5B1}"/>
              </a:ext>
            </a:extLst>
          </p:cNvPr>
          <p:cNvSpPr txBox="1"/>
          <p:nvPr/>
        </p:nvSpPr>
        <p:spPr>
          <a:xfrm>
            <a:off x="2139913" y="1892681"/>
            <a:ext cx="3365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75 905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51353ED-DC2E-6A4C-C260-8156A20DA10D}"/>
              </a:ext>
            </a:extLst>
          </p:cNvPr>
          <p:cNvSpPr txBox="1"/>
          <p:nvPr/>
        </p:nvSpPr>
        <p:spPr>
          <a:xfrm>
            <a:off x="4294315" y="4267736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 3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C06964A0-E964-EE2D-9FFC-758070456B83}"/>
              </a:ext>
            </a:extLst>
          </p:cNvPr>
          <p:cNvSpPr txBox="1"/>
          <p:nvPr/>
        </p:nvSpPr>
        <p:spPr>
          <a:xfrm>
            <a:off x="1466849" y="2543126"/>
            <a:ext cx="531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</a:p>
        </p:txBody>
      </p:sp>
      <p:cxnSp>
        <p:nvCxnSpPr>
          <p:cNvPr id="19" name="Straight Connector 6">
            <a:extLst>
              <a:ext uri="{FF2B5EF4-FFF2-40B4-BE49-F238E27FC236}">
                <a16:creationId xmlns:a16="http://schemas.microsoft.com/office/drawing/2014/main" id="{26078392-8414-2FD2-BE6B-A058305DE569}"/>
              </a:ext>
            </a:extLst>
          </p:cNvPr>
          <p:cNvCxnSpPr>
            <a:cxnSpLocks/>
          </p:cNvCxnSpPr>
          <p:nvPr/>
        </p:nvCxnSpPr>
        <p:spPr>
          <a:xfrm>
            <a:off x="1487844" y="4428581"/>
            <a:ext cx="40173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">
            <a:extLst>
              <a:ext uri="{FF2B5EF4-FFF2-40B4-BE49-F238E27FC236}">
                <a16:creationId xmlns:a16="http://schemas.microsoft.com/office/drawing/2014/main" id="{DA2C6F24-E19A-CD4B-FAD7-E81B6BA9680A}"/>
              </a:ext>
            </a:extLst>
          </p:cNvPr>
          <p:cNvSpPr txBox="1"/>
          <p:nvPr/>
        </p:nvSpPr>
        <p:spPr>
          <a:xfrm>
            <a:off x="2150193" y="3233809"/>
            <a:ext cx="31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54 732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C9861B7B-C5D3-B1AC-0DDD-950A09B4E8C8}"/>
              </a:ext>
            </a:extLst>
          </p:cNvPr>
          <p:cNvSpPr txBox="1"/>
          <p:nvPr/>
        </p:nvSpPr>
        <p:spPr>
          <a:xfrm>
            <a:off x="3717501" y="4285425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 7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1F45250A-B101-2327-340A-F940B7E643B9}"/>
              </a:ext>
            </a:extLst>
          </p:cNvPr>
          <p:cNvSpPr txBox="1"/>
          <p:nvPr/>
        </p:nvSpPr>
        <p:spPr>
          <a:xfrm>
            <a:off x="3405844" y="4267735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CE8A2B8F-40EE-90B4-AEB8-1E8C56DA74E1}"/>
              </a:ext>
            </a:extLst>
          </p:cNvPr>
          <p:cNvSpPr txBox="1"/>
          <p:nvPr/>
        </p:nvSpPr>
        <p:spPr>
          <a:xfrm>
            <a:off x="2736452" y="4290702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04A4F99E-9D13-D965-7069-38BDACF4E134}"/>
              </a:ext>
            </a:extLst>
          </p:cNvPr>
          <p:cNvSpPr txBox="1"/>
          <p:nvPr/>
        </p:nvSpPr>
        <p:spPr>
          <a:xfrm>
            <a:off x="2164187" y="4267736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A7CA757-F3B8-84DF-F0EF-8B4915C43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075" y="1104900"/>
            <a:ext cx="5162550" cy="4600575"/>
          </a:xfrm>
          <a:prstGeom prst="rect">
            <a:avLst/>
          </a:prstGeom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id="{EDEEC6E6-741C-3D91-E6BE-03E96E617973}"/>
              </a:ext>
            </a:extLst>
          </p:cNvPr>
          <p:cNvSpPr txBox="1"/>
          <p:nvPr/>
        </p:nvSpPr>
        <p:spPr>
          <a:xfrm>
            <a:off x="7721563" y="1873631"/>
            <a:ext cx="3365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21 173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EF4C583-BAF9-83DA-194F-AB4C6E5AAA41}"/>
              </a:ext>
            </a:extLst>
          </p:cNvPr>
          <p:cNvSpPr txBox="1"/>
          <p:nvPr/>
        </p:nvSpPr>
        <p:spPr>
          <a:xfrm>
            <a:off x="9875965" y="4248686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 5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AEB8A504-EFF9-EE2F-9E09-C275F2C6902A}"/>
              </a:ext>
            </a:extLst>
          </p:cNvPr>
          <p:cNvSpPr txBox="1"/>
          <p:nvPr/>
        </p:nvSpPr>
        <p:spPr>
          <a:xfrm>
            <a:off x="7048499" y="2524125"/>
            <a:ext cx="476251" cy="132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</p:txBody>
      </p:sp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B7950E8A-8C36-23A4-368A-9ECC5EA04BD7}"/>
              </a:ext>
            </a:extLst>
          </p:cNvPr>
          <p:cNvCxnSpPr>
            <a:cxnSpLocks/>
          </p:cNvCxnSpPr>
          <p:nvPr/>
        </p:nvCxnSpPr>
        <p:spPr>
          <a:xfrm>
            <a:off x="7069494" y="4409531"/>
            <a:ext cx="40173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">
            <a:extLst>
              <a:ext uri="{FF2B5EF4-FFF2-40B4-BE49-F238E27FC236}">
                <a16:creationId xmlns:a16="http://schemas.microsoft.com/office/drawing/2014/main" id="{BFB113E9-55B5-0BB7-B7CC-50C0B892FE2E}"/>
              </a:ext>
            </a:extLst>
          </p:cNvPr>
          <p:cNvSpPr txBox="1"/>
          <p:nvPr/>
        </p:nvSpPr>
        <p:spPr>
          <a:xfrm>
            <a:off x="7731843" y="3214759"/>
            <a:ext cx="31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54 732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FD5C135E-F77A-8321-E32E-59B843558C82}"/>
              </a:ext>
            </a:extLst>
          </p:cNvPr>
          <p:cNvSpPr txBox="1"/>
          <p:nvPr/>
        </p:nvSpPr>
        <p:spPr>
          <a:xfrm>
            <a:off x="9299151" y="4266375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 0</a:t>
            </a: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C30BB4E8-E18F-7197-53A2-66C2BD944F91}"/>
              </a:ext>
            </a:extLst>
          </p:cNvPr>
          <p:cNvSpPr txBox="1"/>
          <p:nvPr/>
        </p:nvSpPr>
        <p:spPr>
          <a:xfrm>
            <a:off x="8987494" y="4248685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9BF02848-6684-583A-760A-3347EBE65A01}"/>
              </a:ext>
            </a:extLst>
          </p:cNvPr>
          <p:cNvSpPr txBox="1"/>
          <p:nvPr/>
        </p:nvSpPr>
        <p:spPr>
          <a:xfrm>
            <a:off x="8318102" y="4271652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B2067163-5C0E-482F-965A-EE90748E858A}"/>
              </a:ext>
            </a:extLst>
          </p:cNvPr>
          <p:cNvSpPr txBox="1"/>
          <p:nvPr/>
        </p:nvSpPr>
        <p:spPr>
          <a:xfrm>
            <a:off x="7745837" y="4248686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7A252A-A5F3-88E5-EBC2-FC2D125AA0FF}"/>
              </a:ext>
            </a:extLst>
          </p:cNvPr>
          <p:cNvSpPr txBox="1"/>
          <p:nvPr/>
        </p:nvSpPr>
        <p:spPr>
          <a:xfrm>
            <a:off x="8010525" y="135255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</a:rPr>
              <a:t>Thử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lại</a:t>
            </a:r>
            <a:r>
              <a:rPr lang="en-US" sz="4800" b="1" dirty="0">
                <a:solidFill>
                  <a:srgbClr val="FFFF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00000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64" grpId="0"/>
      <p:bldP spid="65" grpId="0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>
            <a:extLst>
              <a:ext uri="{FF2B5EF4-FFF2-40B4-BE49-F238E27FC236}">
                <a16:creationId xmlns:a16="http://schemas.microsoft.com/office/drawing/2014/main" id="{2AC831F0-7D18-5761-D524-165291B4F849}"/>
              </a:ext>
            </a:extLst>
          </p:cNvPr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D8DA88B-1361-88CB-0F45-49704E492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361" b="93547" l="72462" r="95228">
                          <a14:foregroundMark x1="78125" y1="81852" x2="80208" y2="88519"/>
                          <a14:foregroundMark x1="90417" y1="83704" x2="89583" y2="864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16" t="62963" r="1926" b="3055"/>
            <a:stretch/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A4D4282-63FC-15F4-1424-08A6AFFEA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1591351"/>
            <a:ext cx="5162550" cy="3839869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55271C04-C8E1-1481-E774-FCBF1C3CE5B1}"/>
              </a:ext>
            </a:extLst>
          </p:cNvPr>
          <p:cNvSpPr txBox="1"/>
          <p:nvPr/>
        </p:nvSpPr>
        <p:spPr>
          <a:xfrm>
            <a:off x="2139913" y="1892681"/>
            <a:ext cx="3365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90 009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51353ED-DC2E-6A4C-C260-8156A20DA10D}"/>
              </a:ext>
            </a:extLst>
          </p:cNvPr>
          <p:cNvSpPr txBox="1"/>
          <p:nvPr/>
        </p:nvSpPr>
        <p:spPr>
          <a:xfrm>
            <a:off x="4200525" y="4267736"/>
            <a:ext cx="1194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 5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C06964A0-E964-EE2D-9FFC-758070456B83}"/>
              </a:ext>
            </a:extLst>
          </p:cNvPr>
          <p:cNvSpPr txBox="1"/>
          <p:nvPr/>
        </p:nvSpPr>
        <p:spPr>
          <a:xfrm>
            <a:off x="1466849" y="2543126"/>
            <a:ext cx="531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-</a:t>
            </a:r>
          </a:p>
        </p:txBody>
      </p:sp>
      <p:cxnSp>
        <p:nvCxnSpPr>
          <p:cNvPr id="19" name="Straight Connector 6">
            <a:extLst>
              <a:ext uri="{FF2B5EF4-FFF2-40B4-BE49-F238E27FC236}">
                <a16:creationId xmlns:a16="http://schemas.microsoft.com/office/drawing/2014/main" id="{26078392-8414-2FD2-BE6B-A058305DE569}"/>
              </a:ext>
            </a:extLst>
          </p:cNvPr>
          <p:cNvCxnSpPr>
            <a:cxnSpLocks/>
          </p:cNvCxnSpPr>
          <p:nvPr/>
        </p:nvCxnSpPr>
        <p:spPr>
          <a:xfrm>
            <a:off x="1487844" y="4428581"/>
            <a:ext cx="40173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">
            <a:extLst>
              <a:ext uri="{FF2B5EF4-FFF2-40B4-BE49-F238E27FC236}">
                <a16:creationId xmlns:a16="http://schemas.microsoft.com/office/drawing/2014/main" id="{DA2C6F24-E19A-CD4B-FAD7-E81B6BA9680A}"/>
              </a:ext>
            </a:extLst>
          </p:cNvPr>
          <p:cNvSpPr txBox="1"/>
          <p:nvPr/>
        </p:nvSpPr>
        <p:spPr>
          <a:xfrm>
            <a:off x="2150193" y="3233809"/>
            <a:ext cx="31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87 004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C9861B7B-C5D3-B1AC-0DDD-950A09B4E8C8}"/>
              </a:ext>
            </a:extLst>
          </p:cNvPr>
          <p:cNvSpPr txBox="1"/>
          <p:nvPr/>
        </p:nvSpPr>
        <p:spPr>
          <a:xfrm>
            <a:off x="3717501" y="4285425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1F45250A-B101-2327-340A-F940B7E643B9}"/>
              </a:ext>
            </a:extLst>
          </p:cNvPr>
          <p:cNvSpPr txBox="1"/>
          <p:nvPr/>
        </p:nvSpPr>
        <p:spPr>
          <a:xfrm>
            <a:off x="3405844" y="4267735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CE8A2B8F-40EE-90B4-AEB8-1E8C56DA74E1}"/>
              </a:ext>
            </a:extLst>
          </p:cNvPr>
          <p:cNvSpPr txBox="1"/>
          <p:nvPr/>
        </p:nvSpPr>
        <p:spPr>
          <a:xfrm>
            <a:off x="2736452" y="4290702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A7CA757-F3B8-84DF-F0EF-8B4915C43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075" y="1104900"/>
            <a:ext cx="5162550" cy="4600575"/>
          </a:xfrm>
          <a:prstGeom prst="rect">
            <a:avLst/>
          </a:prstGeom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id="{EDEEC6E6-741C-3D91-E6BE-03E96E617973}"/>
              </a:ext>
            </a:extLst>
          </p:cNvPr>
          <p:cNvSpPr txBox="1"/>
          <p:nvPr/>
        </p:nvSpPr>
        <p:spPr>
          <a:xfrm>
            <a:off x="8229599" y="1873631"/>
            <a:ext cx="2857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3 005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0EF4C583-BAF9-83DA-194F-AB4C6E5AAA41}"/>
              </a:ext>
            </a:extLst>
          </p:cNvPr>
          <p:cNvSpPr txBox="1"/>
          <p:nvPr/>
        </p:nvSpPr>
        <p:spPr>
          <a:xfrm>
            <a:off x="9875965" y="4248686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 9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AEB8A504-EFF9-EE2F-9E09-C275F2C6902A}"/>
              </a:ext>
            </a:extLst>
          </p:cNvPr>
          <p:cNvSpPr txBox="1"/>
          <p:nvPr/>
        </p:nvSpPr>
        <p:spPr>
          <a:xfrm>
            <a:off x="7048499" y="2524125"/>
            <a:ext cx="476251" cy="132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</a:p>
        </p:txBody>
      </p:sp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B7950E8A-8C36-23A4-368A-9ECC5EA04BD7}"/>
              </a:ext>
            </a:extLst>
          </p:cNvPr>
          <p:cNvCxnSpPr>
            <a:cxnSpLocks/>
          </p:cNvCxnSpPr>
          <p:nvPr/>
        </p:nvCxnSpPr>
        <p:spPr>
          <a:xfrm>
            <a:off x="7069494" y="4409531"/>
            <a:ext cx="401733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">
            <a:extLst>
              <a:ext uri="{FF2B5EF4-FFF2-40B4-BE49-F238E27FC236}">
                <a16:creationId xmlns:a16="http://schemas.microsoft.com/office/drawing/2014/main" id="{BFB113E9-55B5-0BB7-B7CC-50C0B892FE2E}"/>
              </a:ext>
            </a:extLst>
          </p:cNvPr>
          <p:cNvSpPr txBox="1"/>
          <p:nvPr/>
        </p:nvSpPr>
        <p:spPr>
          <a:xfrm>
            <a:off x="7731843" y="3214759"/>
            <a:ext cx="31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87 004</a:t>
            </a: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FD5C135E-F77A-8321-E32E-59B843558C82}"/>
              </a:ext>
            </a:extLst>
          </p:cNvPr>
          <p:cNvSpPr txBox="1"/>
          <p:nvPr/>
        </p:nvSpPr>
        <p:spPr>
          <a:xfrm>
            <a:off x="9299151" y="4266375"/>
            <a:ext cx="1100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 0</a:t>
            </a: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C30BB4E8-E18F-7197-53A2-66C2BD944F91}"/>
              </a:ext>
            </a:extLst>
          </p:cNvPr>
          <p:cNvSpPr txBox="1"/>
          <p:nvPr/>
        </p:nvSpPr>
        <p:spPr>
          <a:xfrm>
            <a:off x="8987494" y="4248685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9BF02848-6684-583A-760A-3347EBE65A01}"/>
              </a:ext>
            </a:extLst>
          </p:cNvPr>
          <p:cNvSpPr txBox="1"/>
          <p:nvPr/>
        </p:nvSpPr>
        <p:spPr>
          <a:xfrm>
            <a:off x="8318102" y="4271652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B2067163-5C0E-482F-965A-EE90748E858A}"/>
              </a:ext>
            </a:extLst>
          </p:cNvPr>
          <p:cNvSpPr txBox="1"/>
          <p:nvPr/>
        </p:nvSpPr>
        <p:spPr>
          <a:xfrm>
            <a:off x="7745837" y="4248686"/>
            <a:ext cx="739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9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7A252A-A5F3-88E5-EBC2-FC2D125AA0FF}"/>
              </a:ext>
            </a:extLst>
          </p:cNvPr>
          <p:cNvSpPr txBox="1"/>
          <p:nvPr/>
        </p:nvSpPr>
        <p:spPr>
          <a:xfrm>
            <a:off x="8010525" y="135255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E6EA2-D900-88B8-E00B-51AF71234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324" y="0"/>
            <a:ext cx="3914775" cy="9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87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0" grpId="0"/>
      <p:bldP spid="31" grpId="0"/>
      <p:bldP spid="64" grpId="0"/>
      <p:bldP spid="65" grpId="0"/>
      <p:bldP spid="66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4343401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221726" y="934386"/>
              <a:ext cx="2176893" cy="2215133"/>
              <a:chOff x="4058807" y="1097915"/>
              <a:chExt cx="2176893" cy="2215133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58807" y="1097915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011083" y="2231729"/>
            <a:ext cx="2152847" cy="151239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0F70CA-5866-FCD6-7CB7-BD21CF611D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354" b="95150" l="51722" r="71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7867933" y="2054613"/>
            <a:ext cx="1564552" cy="1715116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A8FD8F3B-1B54-C20E-FF9F-9EA94D0883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361" b="93547" l="72462" r="95228">
                        <a14:foregroundMark x1="78125" y1="81852" x2="80208" y2="88519"/>
                        <a14:foregroundMark x1="90417" y1="83704" x2="89583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7422000" y="317838"/>
            <a:ext cx="2378158" cy="159733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419684" y="426950"/>
            <a:ext cx="2255525" cy="1386249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185" b="87593" l="38698" r="68750">
                        <a14:foregroundMark x1="47083" y1="58148" x2="45990" y2="58889"/>
                        <a14:foregroundMark x1="44219" y1="58148" x2="42917" y2="58519"/>
                        <a14:foregroundMark x1="45781" y1="56204" x2="44688" y2="56204"/>
                        <a14:foregroundMark x1="39583" y1="63611" x2="39583" y2="63611"/>
                        <a14:foregroundMark x1="38698" y1="62870" x2="39375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195DB79-713F-4FBB-BFDB-1ADA256C9F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444" b="43056" l="61094" r="84271">
                        <a14:foregroundMark x1="66250" y1="43148" x2="66250" y2="43148"/>
                        <a14:foregroundMark x1="68542" y1="4444" x2="68542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3589502" y="3867295"/>
            <a:ext cx="1564552" cy="1845066"/>
          </a:xfrm>
          <a:prstGeom prst="rect">
            <a:avLst/>
          </a:prstGeom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EE60D4B-5DAD-BCC4-EC1B-9F592E9209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3.6938"/>
                  <p14:fade out="1000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1200" y="-865773"/>
            <a:ext cx="609600" cy="60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089A31C-BB6C-9190-26AC-DC655935828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C1CEF0CD-C58D-D81B-AAE5-C31CC7061237}"/>
              </a:ext>
            </a:extLst>
          </p:cNvPr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7" name="Bong bóng Lời nói: Hình chữ nhật với Góc Tròn 6">
              <a:extLst>
                <a:ext uri="{FF2B5EF4-FFF2-40B4-BE49-F238E27FC236}">
                  <a16:creationId xmlns:a16="http://schemas.microsoft.com/office/drawing/2014/main" id="{71F7DD45-01CD-B345-D0E9-FAC382F43B03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CB34FD6D-1C4A-B2ED-9701-33E42FC7FCED}"/>
                </a:ext>
              </a:extLst>
            </p:cNvPr>
            <p:cNvSpPr txBox="1">
              <a:spLocks/>
            </p:cNvSpPr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giỏi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hai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cùng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thứ ba nhé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378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9362 0.49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514924"/>
            <a:ext cx="748527" cy="784830"/>
            <a:chOff x="1169225" y="201868"/>
            <a:chExt cx="704966" cy="784830"/>
          </a:xfrm>
        </p:grpSpPr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52066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82478F-CA0C-BC56-0C12-F5BD8EA511EF}"/>
              </a:ext>
            </a:extLst>
          </p:cNvPr>
          <p:cNvSpPr txBox="1"/>
          <p:nvPr/>
        </p:nvSpPr>
        <p:spPr>
          <a:xfrm>
            <a:off x="1400176" y="590550"/>
            <a:ext cx="1035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36">
            <a:extLst>
              <a:ext uri="{FF2B5EF4-FFF2-40B4-BE49-F238E27FC236}">
                <a16:creationId xmlns:a16="http://schemas.microsoft.com/office/drawing/2014/main" id="{716A96D6-28BF-749D-B661-FAA806A8D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819734" y="5179925"/>
            <a:ext cx="2255525" cy="1386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F736F-9E4E-6D48-B818-16C14A3DB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4" y="1302450"/>
            <a:ext cx="5172075" cy="4012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2A876E-FFFE-5B52-D9CB-869218AFC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575" y="1349850"/>
            <a:ext cx="4548187" cy="390794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645D64-9378-4B43-54A6-2E3C78EE7354}"/>
              </a:ext>
            </a:extLst>
          </p:cNvPr>
          <p:cNvSpPr/>
          <p:nvPr/>
        </p:nvSpPr>
        <p:spPr>
          <a:xfrm>
            <a:off x="4429125" y="2409824"/>
            <a:ext cx="676275" cy="609601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A59F11-C1DF-A7F3-EF82-D949AC3ECEC2}"/>
              </a:ext>
            </a:extLst>
          </p:cNvPr>
          <p:cNvSpPr/>
          <p:nvPr/>
        </p:nvSpPr>
        <p:spPr>
          <a:xfrm>
            <a:off x="9639300" y="3181349"/>
            <a:ext cx="676275" cy="609601"/>
          </a:xfrm>
          <a:prstGeom prst="roundRect">
            <a:avLst/>
          </a:prstGeom>
          <a:ln w="57150">
            <a:solidFill>
              <a:srgbClr val="E23C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632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7DB49332-2F0E-70CE-60A0-36D1E4E63040}"/>
              </a:ext>
            </a:extLst>
          </p:cNvPr>
          <p:cNvGrpSpPr/>
          <p:nvPr/>
        </p:nvGrpSpPr>
        <p:grpSpPr>
          <a:xfrm>
            <a:off x="3448050" y="-152401"/>
            <a:ext cx="8743930" cy="4343401"/>
            <a:chOff x="3810000" y="-152401"/>
            <a:chExt cx="8381980" cy="4343401"/>
          </a:xfrm>
        </p:grpSpPr>
        <p:grpSp>
          <p:nvGrpSpPr>
            <p:cNvPr id="43" name="Nhóm 42">
              <a:extLst>
                <a:ext uri="{FF2B5EF4-FFF2-40B4-BE49-F238E27FC236}">
                  <a16:creationId xmlns:a16="http://schemas.microsoft.com/office/drawing/2014/main" id="{44D579D2-0BD1-1B57-4DCE-00A99C555875}"/>
                </a:ext>
              </a:extLst>
            </p:cNvPr>
            <p:cNvGrpSpPr/>
            <p:nvPr/>
          </p:nvGrpSpPr>
          <p:grpSpPr>
            <a:xfrm>
              <a:off x="3810000" y="-152401"/>
              <a:ext cx="8381980" cy="4343401"/>
              <a:chOff x="3810000" y="-152401"/>
              <a:chExt cx="8381980" cy="4343401"/>
            </a:xfrm>
          </p:grpSpPr>
          <p:pic>
            <p:nvPicPr>
              <p:cNvPr id="17" name="Hình ảnh 16">
                <a:extLst>
                  <a:ext uri="{FF2B5EF4-FFF2-40B4-BE49-F238E27FC236}">
                    <a16:creationId xmlns:a16="http://schemas.microsoft.com/office/drawing/2014/main" id="{8A8A048C-82BD-244E-4CB9-39CD4FEEDF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20249" r="80583">
                            <a14:foregroundMark x1="41146" y1="11111" x2="42604" y2="11481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5" t="4074" r="20164" b="6852"/>
              <a:stretch/>
            </p:blipFill>
            <p:spPr>
              <a:xfrm>
                <a:off x="3810000" y="-152401"/>
                <a:ext cx="8381980" cy="4343401"/>
              </a:xfrm>
              <a:prstGeom prst="rect">
                <a:avLst/>
              </a:prstGeom>
            </p:spPr>
          </p:pic>
          <p:grpSp>
            <p:nvGrpSpPr>
              <p:cNvPr id="22" name="Nhóm 21">
                <a:extLst>
                  <a:ext uri="{FF2B5EF4-FFF2-40B4-BE49-F238E27FC236}">
                    <a16:creationId xmlns:a16="http://schemas.microsoft.com/office/drawing/2014/main" id="{1CD343A8-7CBB-CD53-BF08-5164DCF2ADD1}"/>
                  </a:ext>
                </a:extLst>
              </p:cNvPr>
              <p:cNvGrpSpPr/>
              <p:nvPr/>
            </p:nvGrpSpPr>
            <p:grpSpPr>
              <a:xfrm>
                <a:off x="4245772" y="962823"/>
                <a:ext cx="2152847" cy="2186696"/>
                <a:chOff x="4082853" y="1126352"/>
                <a:chExt cx="2152847" cy="2186696"/>
              </a:xfrm>
            </p:grpSpPr>
            <p:sp>
              <p:nvSpPr>
                <p:cNvPr id="20" name="TextBox 67">
                  <a:extLst>
                    <a:ext uri="{FF2B5EF4-FFF2-40B4-BE49-F238E27FC236}">
                      <a16:creationId xmlns:a16="http://schemas.microsoft.com/office/drawing/2014/main" id="{BC62CD62-B704-5307-CB35-484F9E841D99}"/>
                    </a:ext>
                  </a:extLst>
                </p:cNvPr>
                <p:cNvSpPr txBox="1"/>
                <p:nvPr/>
              </p:nvSpPr>
              <p:spPr>
                <a:xfrm>
                  <a:off x="4082853" y="1143223"/>
                  <a:ext cx="2152847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500" b="1" i="0" u="none" strike="noStrike" kern="1200" cap="none" spc="0" normalizeH="0" baseline="0" noProof="0" dirty="0" err="1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Nguyên</a:t>
                  </a:r>
                  <a:r>
                    <a:rPr kumimoji="0" lang="en-US" sz="4500" b="1" i="0" u="none" strike="noStrike" kern="1200" cap="none" spc="0" normalizeH="0" baseline="0" noProof="0" dirty="0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liệu</a:t>
                  </a:r>
                  <a:r>
                    <a:rPr kumimoji="0" lang="en-US" sz="4500" b="1" i="0" u="none" strike="noStrike" kern="1200" cap="none" spc="0" normalizeH="0" baseline="0" noProof="0" dirty="0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mẹ</a:t>
                  </a:r>
                  <a:r>
                    <a:rPr kumimoji="0" lang="en-US" sz="4500" b="1" i="0" u="none" strike="noStrike" kern="1200" cap="none" spc="0" normalizeH="0" baseline="0" noProof="0" dirty="0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cần</a:t>
                  </a:r>
                  <a:r>
                    <a:rPr kumimoji="0" lang="en-US" sz="4500" b="1" i="0" u="none" strike="noStrike" kern="1200" cap="none" spc="0" normalizeH="0" baseline="0" noProof="0" dirty="0">
                      <a:ln w="1270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white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:</a:t>
                  </a:r>
                </a:p>
              </p:txBody>
            </p:sp>
            <p:sp>
              <p:nvSpPr>
                <p:cNvPr id="21" name="TextBox 67">
                  <a:extLst>
                    <a:ext uri="{FF2B5EF4-FFF2-40B4-BE49-F238E27FC236}">
                      <a16:creationId xmlns:a16="http://schemas.microsoft.com/office/drawing/2014/main" id="{9428A8F4-533A-333C-97F7-1EF7655CCAF0}"/>
                    </a:ext>
                  </a:extLst>
                </p:cNvPr>
                <p:cNvSpPr txBox="1"/>
                <p:nvPr/>
              </p:nvSpPr>
              <p:spPr>
                <a:xfrm>
                  <a:off x="4082853" y="1126352"/>
                  <a:ext cx="2152847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5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Nguyên</a:t>
                  </a:r>
                  <a:r>
                    <a:rPr kumimoji="0" lang="en-US" sz="45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liệu</a:t>
                  </a:r>
                  <a:r>
                    <a:rPr kumimoji="0" lang="en-US" sz="45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mẹ</a:t>
                  </a:r>
                  <a:r>
                    <a:rPr kumimoji="0" lang="en-US" sz="45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45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cần</a:t>
                  </a:r>
                  <a:r>
                    <a:rPr kumimoji="0" lang="en-US" sz="45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:</a:t>
                  </a:r>
                </a:p>
              </p:txBody>
            </p:sp>
          </p:grpSp>
        </p:grpSp>
        <p:pic>
          <p:nvPicPr>
            <p:cNvPr id="39" name="Hình ảnh 38">
              <a:extLst>
                <a:ext uri="{FF2B5EF4-FFF2-40B4-BE49-F238E27FC236}">
                  <a16:creationId xmlns:a16="http://schemas.microsoft.com/office/drawing/2014/main" id="{71C909F9-E50F-8C52-FDB2-F4C574BB6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>
              <a:off x="6011083" y="2231729"/>
              <a:ext cx="2152847" cy="1512390"/>
            </a:xfrm>
            <a:prstGeom prst="rect">
              <a:avLst/>
            </a:prstGeom>
          </p:spPr>
        </p:pic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AC0F70CA-5866-FCD6-7CB7-BD21CF611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6354" b="95150" l="51722" r="716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34" t="51505" r="25883"/>
            <a:stretch/>
          </p:blipFill>
          <p:spPr>
            <a:xfrm>
              <a:off x="7867933" y="2054613"/>
              <a:ext cx="1564552" cy="1715116"/>
            </a:xfrm>
            <a:prstGeom prst="rect">
              <a:avLst/>
            </a:prstGeom>
          </p:spPr>
        </p:pic>
        <p:pic>
          <p:nvPicPr>
            <p:cNvPr id="40" name="Hình ảnh 39">
              <a:extLst>
                <a:ext uri="{FF2B5EF4-FFF2-40B4-BE49-F238E27FC236}">
                  <a16:creationId xmlns:a16="http://schemas.microsoft.com/office/drawing/2014/main" id="{A030FC7D-9E28-794D-1911-05239F6DB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0185" b="87593" l="38698" r="68750">
                          <a14:foregroundMark x1="47083" y1="58148" x2="45990" y2="58889"/>
                          <a14:foregroundMark x1="44219" y1="58148" x2="42917" y2="58519"/>
                          <a14:foregroundMark x1="45781" y1="56204" x2="44688" y2="56204"/>
                          <a14:foregroundMark x1="39583" y1="63611" x2="39583" y2="63611"/>
                          <a14:foregroundMark x1="38698" y1="62870" x2="39375" y2="65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4" t="45523" r="27457" b="7731"/>
            <a:stretch/>
          </p:blipFill>
          <p:spPr>
            <a:xfrm>
              <a:off x="9330463" y="2245905"/>
              <a:ext cx="2152847" cy="1512390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195DB79-713F-4FBB-BFDB-1ADA256C9F5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44" b="43056" l="61094" r="84271">
                        <a14:foregroundMark x1="66250" y1="43148" x2="66250" y2="43148"/>
                        <a14:foregroundMark x1="68542" y1="4444" x2="68542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3589502" y="3867295"/>
            <a:ext cx="1564552" cy="184506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1E0CE4A-EDF5-719F-0AE8-81302A2E93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361" b="93547" l="72462" r="95228">
                        <a14:foregroundMark x1="78125" y1="81852" x2="80208" y2="88519"/>
                        <a14:foregroundMark x1="90417" y1="83704" x2="89583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3801309" y="3767856"/>
            <a:ext cx="2378158" cy="1597335"/>
          </a:xfrm>
          <a:prstGeom prst="rect">
            <a:avLst/>
          </a:prstGeom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EE60D4B-5DAD-BCC4-EC1B-9F592E9209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3.6938"/>
                  <p14:fade out="1000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-865773"/>
            <a:ext cx="609600" cy="609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92CF9FF-0055-8D4C-128F-DBCF879E8C9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162050" y="499392"/>
            <a:ext cx="2255525" cy="138624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C1CEF0CD-C58D-D81B-AAE5-C31CC7061237}"/>
              </a:ext>
            </a:extLst>
          </p:cNvPr>
          <p:cNvGrpSpPr/>
          <p:nvPr/>
        </p:nvGrpSpPr>
        <p:grpSpPr>
          <a:xfrm>
            <a:off x="4804244" y="602011"/>
            <a:ext cx="6946755" cy="3842670"/>
            <a:chOff x="-541920" y="2276853"/>
            <a:chExt cx="7173783" cy="4749060"/>
          </a:xfrm>
        </p:grpSpPr>
        <p:sp>
          <p:nvSpPr>
            <p:cNvPr id="7" name="Bong bóng Lời nói: Hình chữ nhật với Góc Tròn 6">
              <a:extLst>
                <a:ext uri="{FF2B5EF4-FFF2-40B4-BE49-F238E27FC236}">
                  <a16:creationId xmlns:a16="http://schemas.microsoft.com/office/drawing/2014/main" id="{71F7DD45-01CD-B345-D0E9-FAC382F43B03}"/>
                </a:ext>
              </a:extLst>
            </p:cNvPr>
            <p:cNvSpPr/>
            <p:nvPr/>
          </p:nvSpPr>
          <p:spPr>
            <a:xfrm>
              <a:off x="-541920" y="2276853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CB34FD6D-1C4A-B2ED-9701-33E42FC7FCED}"/>
                </a:ext>
              </a:extLst>
            </p:cNvPr>
            <p:cNvSpPr txBox="1">
              <a:spLocks/>
            </p:cNvSpPr>
            <p:nvPr/>
          </p:nvSpPr>
          <p:spPr>
            <a:xfrm>
              <a:off x="-142527" y="2551381"/>
              <a:ext cx="6451052" cy="447453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Cảm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ơn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đã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3 trong 6 nguyên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cần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mua! 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Bây giờ, siêu thị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cần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thời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gian để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chất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thêm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hàng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hóa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vì thế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với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3 nguyên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còn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lại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sẽ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cùng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vào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tiết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học</a:t>
              </a:r>
              <a:r>
                <a:rPr kumimoji="0" lang="en-US" altLang="zh-CN" sz="3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+mn-lt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sau nhé!</a:t>
              </a:r>
            </a:p>
          </p:txBody>
        </p:sp>
      </p:grp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EDB7F1B-05B3-A2A3-E607-0FF4BF30212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601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44232 0.49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61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òa nhà&#10;&#10;Mô tả được tạo tự động">
            <a:extLst>
              <a:ext uri="{FF2B5EF4-FFF2-40B4-BE49-F238E27FC236}">
                <a16:creationId xmlns:a16="http://schemas.microsoft.com/office/drawing/2014/main" id="{965B67F3-2632-A525-4D46-DEC34010A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Hình ảnh 25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44710CEE-3FE8-12CD-730F-5A08A5F11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6436407" y="-100331"/>
            <a:ext cx="6319558" cy="7723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2CFFF-616A-5AEB-6849-6258F1BA4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748" y="1048305"/>
            <a:ext cx="912650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455E287F-D765-0ED2-0EFB-54D198FD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5CD4987E-D16E-8791-EE75-8D397DC7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0"/>
            <a:ext cx="5981935" cy="7723164"/>
          </a:xfrm>
          <a:prstGeom prst="rect">
            <a:avLst/>
          </a:prstGeom>
        </p:spPr>
      </p:pic>
      <p:pic>
        <p:nvPicPr>
          <p:cNvPr id="8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DE89A8B-AADF-49D2-0F50-33F0B890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12541" y="1"/>
            <a:ext cx="6319558" cy="7723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44DAB-1648-2DA5-9E40-D800DFE40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64" y="1828800"/>
            <a:ext cx="106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8" y="2858176"/>
            <a:ext cx="7338794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1"/>
            <a:ext cx="1956182" cy="117197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904572" y="849570"/>
            <a:ext cx="10306594" cy="1598355"/>
            <a:chOff x="694563" y="-1309887"/>
            <a:chExt cx="10191825" cy="4450950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4450950"/>
            </a:xfrm>
            <a:custGeom>
              <a:avLst/>
              <a:gdLst>
                <a:gd name="connsiteX0" fmla="*/ 0 w 10191825"/>
                <a:gd name="connsiteY0" fmla="*/ 741840 h 4450950"/>
                <a:gd name="connsiteX1" fmla="*/ 741840 w 10191825"/>
                <a:gd name="connsiteY1" fmla="*/ 0 h 4450950"/>
                <a:gd name="connsiteX2" fmla="*/ 9449985 w 10191825"/>
                <a:gd name="connsiteY2" fmla="*/ 0 h 4450950"/>
                <a:gd name="connsiteX3" fmla="*/ 10191825 w 10191825"/>
                <a:gd name="connsiteY3" fmla="*/ 741840 h 4450950"/>
                <a:gd name="connsiteX4" fmla="*/ 10191825 w 10191825"/>
                <a:gd name="connsiteY4" fmla="*/ 3709110 h 4450950"/>
                <a:gd name="connsiteX5" fmla="*/ 9449985 w 10191825"/>
                <a:gd name="connsiteY5" fmla="*/ 4450950 h 4450950"/>
                <a:gd name="connsiteX6" fmla="*/ 741840 w 10191825"/>
                <a:gd name="connsiteY6" fmla="*/ 4450950 h 4450950"/>
                <a:gd name="connsiteX7" fmla="*/ 0 w 10191825"/>
                <a:gd name="connsiteY7" fmla="*/ 3709110 h 4450950"/>
                <a:gd name="connsiteX8" fmla="*/ 0 w 10191825"/>
                <a:gd name="connsiteY8" fmla="*/ 741840 h 44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825" h="4450950" fill="none" extrusionOk="0">
                  <a:moveTo>
                    <a:pt x="0" y="741840"/>
                  </a:moveTo>
                  <a:cubicBezTo>
                    <a:pt x="-49499" y="335211"/>
                    <a:pt x="331103" y="5849"/>
                    <a:pt x="741840" y="0"/>
                  </a:cubicBezTo>
                  <a:cubicBezTo>
                    <a:pt x="2966333" y="77600"/>
                    <a:pt x="7639044" y="-27269"/>
                    <a:pt x="9449985" y="0"/>
                  </a:cubicBezTo>
                  <a:cubicBezTo>
                    <a:pt x="9871489" y="-15561"/>
                    <a:pt x="10225302" y="341988"/>
                    <a:pt x="10191825" y="741840"/>
                  </a:cubicBezTo>
                  <a:cubicBezTo>
                    <a:pt x="10300825" y="1963666"/>
                    <a:pt x="10113616" y="2635818"/>
                    <a:pt x="10191825" y="3709110"/>
                  </a:cubicBezTo>
                  <a:cubicBezTo>
                    <a:pt x="10167316" y="4109229"/>
                    <a:pt x="9797060" y="4478572"/>
                    <a:pt x="9449985" y="4450950"/>
                  </a:cubicBezTo>
                  <a:cubicBezTo>
                    <a:pt x="5975404" y="4500127"/>
                    <a:pt x="2884565" y="4328248"/>
                    <a:pt x="741840" y="4450950"/>
                  </a:cubicBezTo>
                  <a:cubicBezTo>
                    <a:pt x="322276" y="4526652"/>
                    <a:pt x="-52573" y="4164083"/>
                    <a:pt x="0" y="3709110"/>
                  </a:cubicBezTo>
                  <a:cubicBezTo>
                    <a:pt x="47022" y="3379009"/>
                    <a:pt x="104569" y="1455226"/>
                    <a:pt x="0" y="741840"/>
                  </a:cubicBezTo>
                  <a:close/>
                </a:path>
                <a:path w="10191825" h="4450950" stroke="0" extrusionOk="0">
                  <a:moveTo>
                    <a:pt x="0" y="741840"/>
                  </a:moveTo>
                  <a:cubicBezTo>
                    <a:pt x="20821" y="329753"/>
                    <a:pt x="356005" y="-1593"/>
                    <a:pt x="741840" y="0"/>
                  </a:cubicBezTo>
                  <a:cubicBezTo>
                    <a:pt x="3201961" y="-129276"/>
                    <a:pt x="7516830" y="-77778"/>
                    <a:pt x="9449985" y="0"/>
                  </a:cubicBezTo>
                  <a:cubicBezTo>
                    <a:pt x="9837304" y="-71374"/>
                    <a:pt x="10185604" y="368003"/>
                    <a:pt x="10191825" y="741840"/>
                  </a:cubicBezTo>
                  <a:cubicBezTo>
                    <a:pt x="10273424" y="1572195"/>
                    <a:pt x="10346125" y="2435025"/>
                    <a:pt x="10191825" y="3709110"/>
                  </a:cubicBezTo>
                  <a:cubicBezTo>
                    <a:pt x="10215011" y="4167715"/>
                    <a:pt x="9791435" y="4474148"/>
                    <a:pt x="9449985" y="4450950"/>
                  </a:cubicBezTo>
                  <a:cubicBezTo>
                    <a:pt x="6675104" y="4495170"/>
                    <a:pt x="1930637" y="4421568"/>
                    <a:pt x="741840" y="4450950"/>
                  </a:cubicBezTo>
                  <a:cubicBezTo>
                    <a:pt x="330828" y="4445937"/>
                    <a:pt x="-15648" y="4115200"/>
                    <a:pt x="0" y="3709110"/>
                  </a:cubicBezTo>
                  <a:cubicBezTo>
                    <a:pt x="-159954" y="2237119"/>
                    <a:pt x="22140" y="2082084"/>
                    <a:pt x="0" y="74184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420121" y="-904796"/>
              <a:ext cx="8844380" cy="3685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 Toán học muốn tìm số hạng chưa biết ta làm thế nào?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3124200" y="3515261"/>
            <a:ext cx="66865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Trong Toán học muốn tìm số hạng chưa biết ta lấy tổng trừ đi số hạng đã biết.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8" y="2858176"/>
            <a:ext cx="7338794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1"/>
            <a:ext cx="1956182" cy="117197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904572" y="849570"/>
            <a:ext cx="10306594" cy="1598355"/>
            <a:chOff x="694563" y="-1309887"/>
            <a:chExt cx="10191825" cy="4450950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4450950"/>
            </a:xfrm>
            <a:custGeom>
              <a:avLst/>
              <a:gdLst>
                <a:gd name="connsiteX0" fmla="*/ 0 w 10191825"/>
                <a:gd name="connsiteY0" fmla="*/ 741840 h 4450950"/>
                <a:gd name="connsiteX1" fmla="*/ 741840 w 10191825"/>
                <a:gd name="connsiteY1" fmla="*/ 0 h 4450950"/>
                <a:gd name="connsiteX2" fmla="*/ 9449985 w 10191825"/>
                <a:gd name="connsiteY2" fmla="*/ 0 h 4450950"/>
                <a:gd name="connsiteX3" fmla="*/ 10191825 w 10191825"/>
                <a:gd name="connsiteY3" fmla="*/ 741840 h 4450950"/>
                <a:gd name="connsiteX4" fmla="*/ 10191825 w 10191825"/>
                <a:gd name="connsiteY4" fmla="*/ 3709110 h 4450950"/>
                <a:gd name="connsiteX5" fmla="*/ 9449985 w 10191825"/>
                <a:gd name="connsiteY5" fmla="*/ 4450950 h 4450950"/>
                <a:gd name="connsiteX6" fmla="*/ 741840 w 10191825"/>
                <a:gd name="connsiteY6" fmla="*/ 4450950 h 4450950"/>
                <a:gd name="connsiteX7" fmla="*/ 0 w 10191825"/>
                <a:gd name="connsiteY7" fmla="*/ 3709110 h 4450950"/>
                <a:gd name="connsiteX8" fmla="*/ 0 w 10191825"/>
                <a:gd name="connsiteY8" fmla="*/ 741840 h 44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825" h="4450950" fill="none" extrusionOk="0">
                  <a:moveTo>
                    <a:pt x="0" y="741840"/>
                  </a:moveTo>
                  <a:cubicBezTo>
                    <a:pt x="-49499" y="335211"/>
                    <a:pt x="331103" y="5849"/>
                    <a:pt x="741840" y="0"/>
                  </a:cubicBezTo>
                  <a:cubicBezTo>
                    <a:pt x="2966333" y="77600"/>
                    <a:pt x="7639044" y="-27269"/>
                    <a:pt x="9449985" y="0"/>
                  </a:cubicBezTo>
                  <a:cubicBezTo>
                    <a:pt x="9871489" y="-15561"/>
                    <a:pt x="10225302" y="341988"/>
                    <a:pt x="10191825" y="741840"/>
                  </a:cubicBezTo>
                  <a:cubicBezTo>
                    <a:pt x="10300825" y="1963666"/>
                    <a:pt x="10113616" y="2635818"/>
                    <a:pt x="10191825" y="3709110"/>
                  </a:cubicBezTo>
                  <a:cubicBezTo>
                    <a:pt x="10167316" y="4109229"/>
                    <a:pt x="9797060" y="4478572"/>
                    <a:pt x="9449985" y="4450950"/>
                  </a:cubicBezTo>
                  <a:cubicBezTo>
                    <a:pt x="5975404" y="4500127"/>
                    <a:pt x="2884565" y="4328248"/>
                    <a:pt x="741840" y="4450950"/>
                  </a:cubicBezTo>
                  <a:cubicBezTo>
                    <a:pt x="322276" y="4526652"/>
                    <a:pt x="-52573" y="4164083"/>
                    <a:pt x="0" y="3709110"/>
                  </a:cubicBezTo>
                  <a:cubicBezTo>
                    <a:pt x="47022" y="3379009"/>
                    <a:pt x="104569" y="1455226"/>
                    <a:pt x="0" y="741840"/>
                  </a:cubicBezTo>
                  <a:close/>
                </a:path>
                <a:path w="10191825" h="4450950" stroke="0" extrusionOk="0">
                  <a:moveTo>
                    <a:pt x="0" y="741840"/>
                  </a:moveTo>
                  <a:cubicBezTo>
                    <a:pt x="20821" y="329753"/>
                    <a:pt x="356005" y="-1593"/>
                    <a:pt x="741840" y="0"/>
                  </a:cubicBezTo>
                  <a:cubicBezTo>
                    <a:pt x="3201961" y="-129276"/>
                    <a:pt x="7516830" y="-77778"/>
                    <a:pt x="9449985" y="0"/>
                  </a:cubicBezTo>
                  <a:cubicBezTo>
                    <a:pt x="9837304" y="-71374"/>
                    <a:pt x="10185604" y="368003"/>
                    <a:pt x="10191825" y="741840"/>
                  </a:cubicBezTo>
                  <a:cubicBezTo>
                    <a:pt x="10273424" y="1572195"/>
                    <a:pt x="10346125" y="2435025"/>
                    <a:pt x="10191825" y="3709110"/>
                  </a:cubicBezTo>
                  <a:cubicBezTo>
                    <a:pt x="10215011" y="4167715"/>
                    <a:pt x="9791435" y="4474148"/>
                    <a:pt x="9449985" y="4450950"/>
                  </a:cubicBezTo>
                  <a:cubicBezTo>
                    <a:pt x="6675104" y="4495170"/>
                    <a:pt x="1930637" y="4421568"/>
                    <a:pt x="741840" y="4450950"/>
                  </a:cubicBezTo>
                  <a:cubicBezTo>
                    <a:pt x="330828" y="4445937"/>
                    <a:pt x="-15648" y="4115200"/>
                    <a:pt x="0" y="3709110"/>
                  </a:cubicBezTo>
                  <a:cubicBezTo>
                    <a:pt x="-159954" y="2237119"/>
                    <a:pt x="22140" y="2082084"/>
                    <a:pt x="0" y="74184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448377" y="-904796"/>
              <a:ext cx="8816124" cy="3685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 Toán học muốn tìm số trừ ta làm thế nào?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3095626" y="3515261"/>
            <a:ext cx="67151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Trong Toán học muốn tìm 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s</a:t>
            </a:r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ố trừ ta lấy 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s</a:t>
            </a:r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ố bị trừ trừ đi hiệu.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86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8" y="2858176"/>
            <a:ext cx="7338794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1"/>
            <a:ext cx="1956182" cy="117197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904572" y="849570"/>
            <a:ext cx="10306594" cy="1598355"/>
            <a:chOff x="694563" y="-1309887"/>
            <a:chExt cx="10191825" cy="4450950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4450950"/>
            </a:xfrm>
            <a:custGeom>
              <a:avLst/>
              <a:gdLst>
                <a:gd name="connsiteX0" fmla="*/ 0 w 10191825"/>
                <a:gd name="connsiteY0" fmla="*/ 741840 h 4450950"/>
                <a:gd name="connsiteX1" fmla="*/ 741840 w 10191825"/>
                <a:gd name="connsiteY1" fmla="*/ 0 h 4450950"/>
                <a:gd name="connsiteX2" fmla="*/ 9449985 w 10191825"/>
                <a:gd name="connsiteY2" fmla="*/ 0 h 4450950"/>
                <a:gd name="connsiteX3" fmla="*/ 10191825 w 10191825"/>
                <a:gd name="connsiteY3" fmla="*/ 741840 h 4450950"/>
                <a:gd name="connsiteX4" fmla="*/ 10191825 w 10191825"/>
                <a:gd name="connsiteY4" fmla="*/ 3709110 h 4450950"/>
                <a:gd name="connsiteX5" fmla="*/ 9449985 w 10191825"/>
                <a:gd name="connsiteY5" fmla="*/ 4450950 h 4450950"/>
                <a:gd name="connsiteX6" fmla="*/ 741840 w 10191825"/>
                <a:gd name="connsiteY6" fmla="*/ 4450950 h 4450950"/>
                <a:gd name="connsiteX7" fmla="*/ 0 w 10191825"/>
                <a:gd name="connsiteY7" fmla="*/ 3709110 h 4450950"/>
                <a:gd name="connsiteX8" fmla="*/ 0 w 10191825"/>
                <a:gd name="connsiteY8" fmla="*/ 741840 h 44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825" h="4450950" fill="none" extrusionOk="0">
                  <a:moveTo>
                    <a:pt x="0" y="741840"/>
                  </a:moveTo>
                  <a:cubicBezTo>
                    <a:pt x="-49499" y="335211"/>
                    <a:pt x="331103" y="5849"/>
                    <a:pt x="741840" y="0"/>
                  </a:cubicBezTo>
                  <a:cubicBezTo>
                    <a:pt x="2966333" y="77600"/>
                    <a:pt x="7639044" y="-27269"/>
                    <a:pt x="9449985" y="0"/>
                  </a:cubicBezTo>
                  <a:cubicBezTo>
                    <a:pt x="9871489" y="-15561"/>
                    <a:pt x="10225302" y="341988"/>
                    <a:pt x="10191825" y="741840"/>
                  </a:cubicBezTo>
                  <a:cubicBezTo>
                    <a:pt x="10300825" y="1963666"/>
                    <a:pt x="10113616" y="2635818"/>
                    <a:pt x="10191825" y="3709110"/>
                  </a:cubicBezTo>
                  <a:cubicBezTo>
                    <a:pt x="10167316" y="4109229"/>
                    <a:pt x="9797060" y="4478572"/>
                    <a:pt x="9449985" y="4450950"/>
                  </a:cubicBezTo>
                  <a:cubicBezTo>
                    <a:pt x="5975404" y="4500127"/>
                    <a:pt x="2884565" y="4328248"/>
                    <a:pt x="741840" y="4450950"/>
                  </a:cubicBezTo>
                  <a:cubicBezTo>
                    <a:pt x="322276" y="4526652"/>
                    <a:pt x="-52573" y="4164083"/>
                    <a:pt x="0" y="3709110"/>
                  </a:cubicBezTo>
                  <a:cubicBezTo>
                    <a:pt x="47022" y="3379009"/>
                    <a:pt x="104569" y="1455226"/>
                    <a:pt x="0" y="741840"/>
                  </a:cubicBezTo>
                  <a:close/>
                </a:path>
                <a:path w="10191825" h="4450950" stroke="0" extrusionOk="0">
                  <a:moveTo>
                    <a:pt x="0" y="741840"/>
                  </a:moveTo>
                  <a:cubicBezTo>
                    <a:pt x="20821" y="329753"/>
                    <a:pt x="356005" y="-1593"/>
                    <a:pt x="741840" y="0"/>
                  </a:cubicBezTo>
                  <a:cubicBezTo>
                    <a:pt x="3201961" y="-129276"/>
                    <a:pt x="7516830" y="-77778"/>
                    <a:pt x="9449985" y="0"/>
                  </a:cubicBezTo>
                  <a:cubicBezTo>
                    <a:pt x="9837304" y="-71374"/>
                    <a:pt x="10185604" y="368003"/>
                    <a:pt x="10191825" y="741840"/>
                  </a:cubicBezTo>
                  <a:cubicBezTo>
                    <a:pt x="10273424" y="1572195"/>
                    <a:pt x="10346125" y="2435025"/>
                    <a:pt x="10191825" y="3709110"/>
                  </a:cubicBezTo>
                  <a:cubicBezTo>
                    <a:pt x="10215011" y="4167715"/>
                    <a:pt x="9791435" y="4474148"/>
                    <a:pt x="9449985" y="4450950"/>
                  </a:cubicBezTo>
                  <a:cubicBezTo>
                    <a:pt x="6675104" y="4495170"/>
                    <a:pt x="1930637" y="4421568"/>
                    <a:pt x="741840" y="4450950"/>
                  </a:cubicBezTo>
                  <a:cubicBezTo>
                    <a:pt x="330828" y="4445937"/>
                    <a:pt x="-15648" y="4115200"/>
                    <a:pt x="0" y="3709110"/>
                  </a:cubicBezTo>
                  <a:cubicBezTo>
                    <a:pt x="-159954" y="2237119"/>
                    <a:pt x="22140" y="2082084"/>
                    <a:pt x="0" y="74184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448377" y="-904796"/>
              <a:ext cx="8816124" cy="3685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3095626" y="3515261"/>
            <a:ext cx="67151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Trong 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</a:t>
            </a:r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oán học muốn tìm Số bị trừ ta lấy </a:t>
            </a:r>
            <a:r>
              <a:rPr lang="en-US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h</a:t>
            </a:r>
            <a:r>
              <a:rPr lang="vi-VN" sz="44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iệu cộng với Số trừ.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43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4868C4-2162-6572-0B38-3E23FBEE2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94" y="-1220283"/>
            <a:ext cx="12332424" cy="88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7EAAACC4-7CE5-8579-CE57-F68871E4F6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4598032" y="195752"/>
            <a:ext cx="4804224" cy="7195009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1853C215-2DC6-C4DE-426A-8E3AFB09F392}"/>
              </a:ext>
            </a:extLst>
          </p:cNvPr>
          <p:cNvGrpSpPr/>
          <p:nvPr/>
        </p:nvGrpSpPr>
        <p:grpSpPr>
          <a:xfrm>
            <a:off x="4812025" y="607089"/>
            <a:ext cx="7173783" cy="4565600"/>
            <a:chOff x="1139185" y="2161569"/>
            <a:chExt cx="7173783" cy="4565600"/>
          </a:xfrm>
        </p:grpSpPr>
        <p:sp>
          <p:nvSpPr>
            <p:cNvPr id="4" name="Bong bóng Lời nói: Hình bầu dục 3">
              <a:extLst>
                <a:ext uri="{FF2B5EF4-FFF2-40B4-BE49-F238E27FC236}">
                  <a16:creationId xmlns:a16="http://schemas.microsoft.com/office/drawing/2014/main" id="{4FF11203-F886-65F4-0BC5-FBA7BDE2DF77}"/>
                </a:ext>
              </a:extLst>
            </p:cNvPr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-1103041 w 7173783"/>
                <a:gd name="connsiteY0" fmla="*/ 2594676 h 4565600"/>
                <a:gd name="connsiteX1" fmla="*/ 13840 w 7173783"/>
                <a:gd name="connsiteY1" fmla="*/ 2082454 h 4565600"/>
                <a:gd name="connsiteX2" fmla="*/ 3573350 w 7173783"/>
                <a:gd name="connsiteY2" fmla="*/ 16 h 4565600"/>
                <a:gd name="connsiteX3" fmla="*/ 7153494 w 7173783"/>
                <a:gd name="connsiteY3" fmla="*/ 2040338 h 4565600"/>
                <a:gd name="connsiteX4" fmla="*/ 3883899 w 7173783"/>
                <a:gd name="connsiteY4" fmla="*/ 4557759 h 4565600"/>
                <a:gd name="connsiteX5" fmla="*/ 156090 w 7173783"/>
                <a:gd name="connsiteY5" fmla="*/ 2948893 h 4565600"/>
                <a:gd name="connsiteX6" fmla="*/ -1103041 w 7173783"/>
                <a:gd name="connsiteY6" fmla="*/ 2594676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73783" h="4565600" fill="none" extrusionOk="0">
                  <a:moveTo>
                    <a:pt x="-1103041" y="2594676"/>
                  </a:moveTo>
                  <a:cubicBezTo>
                    <a:pt x="-1004798" y="2464321"/>
                    <a:pt x="-298741" y="2305985"/>
                    <a:pt x="13840" y="2082454"/>
                  </a:cubicBezTo>
                  <a:cubicBezTo>
                    <a:pt x="60102" y="792791"/>
                    <a:pt x="1884034" y="194448"/>
                    <a:pt x="3573350" y="16"/>
                  </a:cubicBezTo>
                  <a:cubicBezTo>
                    <a:pt x="5543742" y="-168261"/>
                    <a:pt x="6882675" y="871096"/>
                    <a:pt x="7153494" y="2040338"/>
                  </a:cubicBezTo>
                  <a:cubicBezTo>
                    <a:pt x="7364598" y="3153324"/>
                    <a:pt x="5732347" y="4401864"/>
                    <a:pt x="3883899" y="4557759"/>
                  </a:cubicBezTo>
                  <a:cubicBezTo>
                    <a:pt x="2040191" y="4560661"/>
                    <a:pt x="796149" y="3893808"/>
                    <a:pt x="156090" y="2948893"/>
                  </a:cubicBezTo>
                  <a:cubicBezTo>
                    <a:pt x="-12549" y="3000545"/>
                    <a:pt x="-550290" y="2740364"/>
                    <a:pt x="-1103041" y="2594676"/>
                  </a:cubicBezTo>
                  <a:close/>
                </a:path>
                <a:path w="7173783" h="4565600" stroke="0" extrusionOk="0">
                  <a:moveTo>
                    <a:pt x="-1103041" y="2594676"/>
                  </a:moveTo>
                  <a:cubicBezTo>
                    <a:pt x="-571059" y="2419039"/>
                    <a:pt x="-339836" y="2255393"/>
                    <a:pt x="13840" y="2082454"/>
                  </a:cubicBezTo>
                  <a:cubicBezTo>
                    <a:pt x="-7865" y="926600"/>
                    <a:pt x="1659478" y="229438"/>
                    <a:pt x="3573350" y="16"/>
                  </a:cubicBezTo>
                  <a:cubicBezTo>
                    <a:pt x="5403827" y="19380"/>
                    <a:pt x="7115886" y="983867"/>
                    <a:pt x="7153494" y="2040338"/>
                  </a:cubicBezTo>
                  <a:cubicBezTo>
                    <a:pt x="7357519" y="3359088"/>
                    <a:pt x="5828844" y="4461983"/>
                    <a:pt x="3883899" y="4557759"/>
                  </a:cubicBezTo>
                  <a:cubicBezTo>
                    <a:pt x="2168752" y="4633693"/>
                    <a:pt x="669172" y="3981412"/>
                    <a:pt x="156090" y="2948893"/>
                  </a:cubicBezTo>
                  <a:cubicBezTo>
                    <a:pt x="-440237" y="2789235"/>
                    <a:pt x="-554001" y="2782609"/>
                    <a:pt x="-1103041" y="2594676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EllipseCallout">
                      <a:avLst>
                        <a:gd name="adj1" fmla="val -65376"/>
                        <a:gd name="adj2" fmla="val 683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Placeholder 7">
              <a:extLst>
                <a:ext uri="{FF2B5EF4-FFF2-40B4-BE49-F238E27FC236}">
                  <a16:creationId xmlns:a16="http://schemas.microsoft.com/office/drawing/2014/main" id="{E743A6CB-E37A-5506-D3F2-F7973604E963}"/>
                </a:ext>
              </a:extLst>
            </p:cNvPr>
            <p:cNvSpPr txBox="1">
              <a:spLocks/>
            </p:cNvSpPr>
            <p:nvPr/>
          </p:nvSpPr>
          <p:spPr>
            <a:xfrm>
              <a:off x="2042159" y="2950101"/>
              <a:ext cx="5715001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Hôm nay,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sẽ đi siêu thị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mẹ!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giúp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mình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hoàn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thành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bài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tập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sau để có thể mua đủ nguyên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mẹ </a:t>
              </a:r>
              <a:r>
                <a:rPr kumimoji="0" lang="en-US" altLang="zh-CN" sz="3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cần</a:t>
              </a:r>
              <a:r>
                <a:rPr kumimoji="0" lang="en-US" altLang="zh-CN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nhé!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997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C 0.0043 -0.01898 0.0099 -0.03704 0.02097 -0.03704 C 0.0336 -0.03704 0.03776 -0.01898 0.04193 7.40741E-7 C 0.04766 0.02106 0.05182 0.0419 0.06576 0.0419 C 0.07826 0.0419 0.08242 0.02106 0.08815 7.40741E-7 C 0.09089 -0.01898 0.09649 -0.03704 0.10925 -0.03704 C 0.12018 -0.03704 0.12578 -0.01898 0.12982 7.40741E-7 C 0.13412 0.02106 0.13972 0.0419 0.15248 0.0419 C 0.16472 0.0419 0.17461 7.40741E-7 0.17461 0.00023 C 0.17878 -0.01898 0.18255 -0.03704 0.19505 -0.03704 C 0.20768 -0.03704 0.21185 -0.01898 0.21602 7.40741E-7 C 0.22175 0.02106 0.22591 0.0419 0.23985 0.0419 C 0.25235 0.0419 0.25651 0.02106 0.26068 7.40741E-7 C 0.26641 -0.01898 0.27057 -0.03704 0.28307 -0.03704 C 0.29414 -0.03704 0.29974 -0.01898 0.30391 7.40741E-7 C 0.30821 0.02106 0.3138 0.0419 0.3263 0.0419 C 0.33893 0.0419 0.34297 0.02106 0.34883 7.40741E-7 " pathEditMode="relative" rAng="0" ptsTypes="AAAAAAAAAAAAAAA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A0FF99A-27B3-368E-BE4E-25A0599DF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-347528" y="170352"/>
            <a:ext cx="4804224" cy="7195009"/>
          </a:xfrm>
          <a:prstGeom prst="rect">
            <a:avLst/>
          </a:prstGeom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44D579D2-0BD1-1B57-4DCE-00A99C555875}"/>
              </a:ext>
            </a:extLst>
          </p:cNvPr>
          <p:cNvGrpSpPr/>
          <p:nvPr/>
        </p:nvGrpSpPr>
        <p:grpSpPr>
          <a:xfrm>
            <a:off x="3810000" y="-152401"/>
            <a:ext cx="8381980" cy="4343401"/>
            <a:chOff x="3810000" y="-152401"/>
            <a:chExt cx="8381980" cy="4343401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8A8A048C-82BD-244E-4CB9-39CD4FEED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/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1CD343A8-7CBB-CD53-BF08-5164DCF2ADD1}"/>
                </a:ext>
              </a:extLst>
            </p:cNvPr>
            <p:cNvGrpSpPr/>
            <p:nvPr/>
          </p:nvGrpSpPr>
          <p:grpSpPr>
            <a:xfrm>
              <a:off x="4225989" y="979693"/>
              <a:ext cx="2172630" cy="2169826"/>
              <a:chOff x="4063070" y="1143222"/>
              <a:chExt cx="2172630" cy="2169826"/>
            </a:xfrm>
          </p:grpSpPr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BC62CD62-B704-5307-CB35-484F9E841D99}"/>
                  </a:ext>
                </a:extLst>
              </p:cNvPr>
              <p:cNvSpPr txBox="1"/>
              <p:nvPr/>
            </p:nvSpPr>
            <p:spPr>
              <a:xfrm>
                <a:off x="4082853" y="1143223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>
                <a:extLst>
                  <a:ext uri="{FF2B5EF4-FFF2-40B4-BE49-F238E27FC236}">
                    <a16:creationId xmlns:a16="http://schemas.microsoft.com/office/drawing/2014/main" id="{9428A8F4-533A-333C-97F7-1EF7655CCAF0}"/>
                  </a:ext>
                </a:extLst>
              </p:cNvPr>
              <p:cNvSpPr txBox="1"/>
              <p:nvPr/>
            </p:nvSpPr>
            <p:spPr>
              <a:xfrm>
                <a:off x="4063070" y="1143222"/>
                <a:ext cx="2152847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5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5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478E5306-AC28-5EAD-EC08-B97788D9D9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44" b="43056" l="61094" r="84271">
                        <a14:foregroundMark x1="66250" y1="43148" x2="66250" y2="43148"/>
                        <a14:foregroundMark x1="68542" y1="4444" x2="68542" y2="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r="19687" b="53702"/>
          <a:stretch/>
        </p:blipFill>
        <p:spPr>
          <a:xfrm>
            <a:off x="6237920" y="282700"/>
            <a:ext cx="1564552" cy="1845066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C0F70CA-5866-FCD6-7CB7-BD21CF611D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354" b="95150" l="51722" r="71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51505" r="25883"/>
          <a:stretch/>
        </p:blipFill>
        <p:spPr>
          <a:xfrm>
            <a:off x="7867933" y="2054613"/>
            <a:ext cx="1564552" cy="1715116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A8FD8F3B-1B54-C20E-FF9F-9EA94D0883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361" b="93547" l="72462" r="95228">
                        <a14:foregroundMark x1="78125" y1="81852" x2="80208" y2="88519"/>
                        <a14:foregroundMark x1="90417" y1="83704" x2="89583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16" t="62963" r="1926" b="3055"/>
          <a:stretch/>
        </p:blipFill>
        <p:spPr>
          <a:xfrm>
            <a:off x="7422000" y="317838"/>
            <a:ext cx="2378158" cy="159733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120B8351-2BD7-F1B2-6362-371A73D9F8E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/>
        </p:blipFill>
        <p:spPr>
          <a:xfrm>
            <a:off x="9419684" y="426950"/>
            <a:ext cx="2255525" cy="1386249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71C909F9-E50F-8C52-FDB2-F4C574BB6FC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>
            <a:off x="6011083" y="2231729"/>
            <a:ext cx="2152847" cy="1512390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A030FC7D-9E28-794D-1911-05239F6DBAA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185" b="87593" l="38698" r="68750">
                        <a14:foregroundMark x1="47083" y1="58148" x2="45990" y2="58889"/>
                        <a14:foregroundMark x1="44219" y1="58148" x2="42917" y2="58519"/>
                        <a14:foregroundMark x1="45781" y1="56204" x2="44688" y2="56204"/>
                        <a14:foregroundMark x1="39583" y1="63611" x2="39583" y2="63611"/>
                        <a14:foregroundMark x1="38698" y1="62870" x2="39375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14" t="45523" r="27457" b="7731"/>
          <a:stretch/>
        </p:blipFill>
        <p:spPr>
          <a:xfrm>
            <a:off x="9330463" y="2245905"/>
            <a:ext cx="2152847" cy="151239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22DA8EE-688B-D07A-3DC2-EF36E281697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/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9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424</Words>
  <Application>Microsoft Office PowerPoint</Application>
  <PresentationFormat>Widescreen</PresentationFormat>
  <Paragraphs>83</Paragraphs>
  <Slides>27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UTM Cookies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20</cp:revision>
  <dcterms:created xsi:type="dcterms:W3CDTF">2023-03-26T00:49:36Z</dcterms:created>
  <dcterms:modified xsi:type="dcterms:W3CDTF">2023-04-09T12:22:46Z</dcterms:modified>
</cp:coreProperties>
</file>