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697" r:id="rId4"/>
    <p:sldMasterId id="2147483735" r:id="rId5"/>
  </p:sldMasterIdLst>
  <p:notesMasterIdLst>
    <p:notesMasterId r:id="rId18"/>
  </p:notesMasterIdLst>
  <p:handoutMasterIdLst>
    <p:handoutMasterId r:id="rId19"/>
  </p:handoutMasterIdLst>
  <p:sldIdLst>
    <p:sldId id="375" r:id="rId6"/>
    <p:sldId id="429" r:id="rId7"/>
    <p:sldId id="456" r:id="rId8"/>
    <p:sldId id="457" r:id="rId9"/>
    <p:sldId id="458" r:id="rId10"/>
    <p:sldId id="459" r:id="rId11"/>
    <p:sldId id="412" r:id="rId12"/>
    <p:sldId id="418" r:id="rId13"/>
    <p:sldId id="439" r:id="rId14"/>
    <p:sldId id="440" r:id="rId15"/>
    <p:sldId id="415" r:id="rId16"/>
    <p:sldId id="455" r:id="rId17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3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339"/>
    <a:srgbClr val="FFCC99"/>
    <a:srgbClr val="B7CE88"/>
    <a:srgbClr val="B94C53"/>
    <a:srgbClr val="578054"/>
    <a:srgbClr val="CDECFF"/>
    <a:srgbClr val="B1D0C0"/>
    <a:srgbClr val="B8E8C9"/>
    <a:srgbClr val="4CB499"/>
    <a:srgbClr val="D4C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188" autoAdjust="0"/>
  </p:normalViewPr>
  <p:slideViewPr>
    <p:cSldViewPr snapToGrid="0">
      <p:cViewPr varScale="1">
        <p:scale>
          <a:sx n="53" d="100"/>
          <a:sy n="53" d="100"/>
        </p:scale>
        <p:origin x="616" y="60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2023/4/16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740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55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7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163" algn="l" defTabSz="914327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327" algn="l" defTabSz="914327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490" algn="l" defTabSz="914327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654" algn="l" defTabSz="914327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5818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244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45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755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755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53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89992" tIns="46796" rIns="89992" bIns="46796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89992" tIns="46796" rIns="89992" bIns="46796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163" indent="0" algn="ctr">
              <a:buNone/>
              <a:defRPr sz="2000"/>
            </a:lvl2pPr>
            <a:lvl3pPr marL="914327" indent="0" algn="ctr">
              <a:buNone/>
              <a:defRPr sz="1800"/>
            </a:lvl3pPr>
            <a:lvl4pPr marL="1371490" indent="0" algn="ctr">
              <a:buNone/>
              <a:defRPr sz="1600"/>
            </a:lvl4pPr>
            <a:lvl5pPr marL="1828654" indent="0" algn="ctr">
              <a:buNone/>
              <a:defRPr sz="1600"/>
            </a:lvl5pPr>
            <a:lvl6pPr marL="2285818" indent="0" algn="ctr">
              <a:buNone/>
              <a:defRPr sz="1600"/>
            </a:lvl6pPr>
            <a:lvl7pPr marL="2742980" indent="0" algn="ctr">
              <a:buNone/>
              <a:defRPr sz="1600"/>
            </a:lvl7pPr>
            <a:lvl8pPr marL="3200144" indent="0" algn="ctr">
              <a:buNone/>
              <a:defRPr sz="1600"/>
            </a:lvl8pPr>
            <a:lvl9pPr marL="3657308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 lIns="91432" tIns="45717" rIns="91432" bIns="45717"/>
          <a:lstStyle>
            <a:lvl1pPr marL="228582" indent="-228582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746" indent="-228582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2908" indent="-228582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072" indent="-228582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236" indent="-228582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89992" tIns="46796" rIns="89992" bIns="46796" rtlCol="0" anchor="t" anchorCtr="0">
            <a:normAutofit/>
          </a:bodyPr>
          <a:lstStyle>
            <a:lvl1pPr marL="0" marR="0" algn="ctr" defTabSz="914327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89992" tIns="46796" rIns="89992" bIns="46796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6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83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3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24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02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4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89992" tIns="46796" rIns="89992" bIns="46796" rtlCol="0" anchor="ctr" anchorCtr="0">
            <a:normAutofit/>
          </a:bodyPr>
          <a:lstStyle>
            <a:lvl1pPr marL="0" marR="0" algn="l" defTabSz="914327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89992" tIns="46796" rIns="89992" bIns="46796" rtlCol="0">
            <a:normAutofit/>
          </a:bodyPr>
          <a:lstStyle>
            <a:lvl1pPr marL="0" marR="0" lvl="0" indent="0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163" marR="0" lvl="1" indent="0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596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327" marR="0" lvl="2" indent="0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490" marR="0" lvl="3" indent="0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654" marR="0" lvl="4" indent="0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3" indent="0">
              <a:buNone/>
              <a:defRPr sz="2800"/>
            </a:lvl2pPr>
            <a:lvl3pPr marL="914327" indent="0">
              <a:buNone/>
              <a:defRPr sz="2400"/>
            </a:lvl3pPr>
            <a:lvl4pPr marL="1371490" indent="0">
              <a:buNone/>
              <a:defRPr sz="2000"/>
            </a:lvl4pPr>
            <a:lvl5pPr marL="1828654" indent="0">
              <a:buNone/>
              <a:defRPr sz="2000"/>
            </a:lvl5pPr>
            <a:lvl6pPr marL="2285818" indent="0">
              <a:buNone/>
              <a:defRPr sz="2000"/>
            </a:lvl6pPr>
            <a:lvl7pPr marL="2742980" indent="0">
              <a:buNone/>
              <a:defRPr sz="2000"/>
            </a:lvl7pPr>
            <a:lvl8pPr marL="3200144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28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92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88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9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66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6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94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38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1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89992" tIns="46796" rIns="89992" bIns="46796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89992" tIns="46796" rIns="89992" bIns="46796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93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3" indent="0">
              <a:buNone/>
              <a:defRPr sz="2800"/>
            </a:lvl2pPr>
            <a:lvl3pPr marL="914327" indent="0">
              <a:buNone/>
              <a:defRPr sz="2400"/>
            </a:lvl3pPr>
            <a:lvl4pPr marL="1371490" indent="0">
              <a:buNone/>
              <a:defRPr sz="2000"/>
            </a:lvl4pPr>
            <a:lvl5pPr marL="1828654" indent="0">
              <a:buNone/>
              <a:defRPr sz="2000"/>
            </a:lvl5pPr>
            <a:lvl6pPr marL="2285818" indent="0">
              <a:buNone/>
              <a:defRPr sz="2000"/>
            </a:lvl6pPr>
            <a:lvl7pPr marL="2742980" indent="0">
              <a:buNone/>
              <a:defRPr sz="2000"/>
            </a:lvl7pPr>
            <a:lvl8pPr marL="3200144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16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19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72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45" y="2129899"/>
            <a:ext cx="10363729" cy="1471083"/>
          </a:xfrm>
          <a:prstGeom prst="rect">
            <a:avLst/>
          </a:prstGeom>
        </p:spPr>
        <p:txBody>
          <a:bodyPr lIns="76170" tIns="38083" rIns="76170" bIns="380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1" y="3886729"/>
            <a:ext cx="8535458" cy="1751542"/>
          </a:xfrm>
          <a:prstGeom prst="rect">
            <a:avLst/>
          </a:prstGeom>
        </p:spPr>
        <p:txBody>
          <a:bodyPr lIns="76170" tIns="38083" rIns="76170" bIns="3808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4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74" y="275167"/>
            <a:ext cx="10972271" cy="1143000"/>
          </a:xfrm>
          <a:prstGeom prst="rect">
            <a:avLst/>
          </a:prstGeom>
        </p:spPr>
        <p:txBody>
          <a:bodyPr lIns="76170" tIns="38083" rIns="76170" bIns="380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74" y="1600729"/>
            <a:ext cx="10972271" cy="4525698"/>
          </a:xfrm>
          <a:prstGeom prst="rect">
            <a:avLst/>
          </a:prstGeom>
        </p:spPr>
        <p:txBody>
          <a:bodyPr lIns="76170" tIns="38083" rIns="76170" bIns="3808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90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3" y="4406636"/>
            <a:ext cx="10363729" cy="1362604"/>
          </a:xfrm>
          <a:prstGeom prst="rect">
            <a:avLst/>
          </a:prstGeom>
        </p:spPr>
        <p:txBody>
          <a:bodyPr lIns="76170" tIns="38083" rIns="76170" bIns="38083"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3" y="2906449"/>
            <a:ext cx="10363729" cy="1500188"/>
          </a:xfrm>
          <a:prstGeom prst="rect">
            <a:avLst/>
          </a:prstGeom>
        </p:spPr>
        <p:txBody>
          <a:bodyPr lIns="76170" tIns="38083" rIns="76170" bIns="38083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7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25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33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42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5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59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6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24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74" y="275167"/>
            <a:ext cx="10972271" cy="1143000"/>
          </a:xfrm>
          <a:prstGeom prst="rect">
            <a:avLst/>
          </a:prstGeom>
        </p:spPr>
        <p:txBody>
          <a:bodyPr lIns="76170" tIns="38083" rIns="76170" bIns="380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8" y="1600729"/>
            <a:ext cx="5422635" cy="4525698"/>
          </a:xfrm>
          <a:prstGeom prst="rect">
            <a:avLst/>
          </a:prstGeom>
        </p:spPr>
        <p:txBody>
          <a:bodyPr lIns="76170" tIns="38083" rIns="76170" bIns="38083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600729"/>
            <a:ext cx="5422636" cy="4525698"/>
          </a:xfrm>
          <a:prstGeom prst="rect">
            <a:avLst/>
          </a:prstGeom>
        </p:spPr>
        <p:txBody>
          <a:bodyPr lIns="76170" tIns="38083" rIns="76170" bIns="38083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11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74" y="275167"/>
            <a:ext cx="10972271" cy="1143000"/>
          </a:xfrm>
          <a:prstGeom prst="rect">
            <a:avLst/>
          </a:prstGeom>
        </p:spPr>
        <p:txBody>
          <a:bodyPr lIns="76170" tIns="38083" rIns="76170" bIns="38083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7" y="1534583"/>
            <a:ext cx="5386917" cy="640292"/>
          </a:xfrm>
          <a:prstGeom prst="rect">
            <a:avLst/>
          </a:prstGeom>
        </p:spPr>
        <p:txBody>
          <a:bodyPr lIns="76170" tIns="38083" rIns="76170" bIns="38083" anchor="b"/>
          <a:lstStyle>
            <a:lvl1pPr marL="0" indent="0">
              <a:buNone/>
              <a:defRPr sz="2000" b="1"/>
            </a:lvl1pPr>
            <a:lvl2pPr marL="380850" indent="0">
              <a:buNone/>
              <a:defRPr sz="1700" b="1"/>
            </a:lvl2pPr>
            <a:lvl3pPr marL="761700" indent="0">
              <a:buNone/>
              <a:defRPr sz="1500" b="1"/>
            </a:lvl3pPr>
            <a:lvl4pPr marL="1142548" indent="0">
              <a:buNone/>
              <a:defRPr sz="1300" b="1"/>
            </a:lvl4pPr>
            <a:lvl5pPr marL="1523390" indent="0">
              <a:buNone/>
              <a:defRPr sz="1300" b="1"/>
            </a:lvl5pPr>
            <a:lvl6pPr marL="1904238" indent="0">
              <a:buNone/>
              <a:defRPr sz="1300" b="1"/>
            </a:lvl6pPr>
            <a:lvl7pPr marL="2285088" indent="0">
              <a:buNone/>
              <a:defRPr sz="1300" b="1"/>
            </a:lvl7pPr>
            <a:lvl8pPr marL="2665933" indent="0">
              <a:buNone/>
              <a:defRPr sz="1300" b="1"/>
            </a:lvl8pPr>
            <a:lvl9pPr marL="304678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7" y="2174875"/>
            <a:ext cx="5386917" cy="3951553"/>
          </a:xfrm>
          <a:prstGeom prst="rect">
            <a:avLst/>
          </a:prstGeom>
        </p:spPr>
        <p:txBody>
          <a:bodyPr lIns="76170" tIns="38083" rIns="76170" bIns="38083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  <a:prstGeom prst="rect">
            <a:avLst/>
          </a:prstGeom>
        </p:spPr>
        <p:txBody>
          <a:bodyPr lIns="76170" tIns="38083" rIns="76170" bIns="38083" anchor="b"/>
          <a:lstStyle>
            <a:lvl1pPr marL="0" indent="0">
              <a:buNone/>
              <a:defRPr sz="2000" b="1"/>
            </a:lvl1pPr>
            <a:lvl2pPr marL="380850" indent="0">
              <a:buNone/>
              <a:defRPr sz="1700" b="1"/>
            </a:lvl2pPr>
            <a:lvl3pPr marL="761700" indent="0">
              <a:buNone/>
              <a:defRPr sz="1500" b="1"/>
            </a:lvl3pPr>
            <a:lvl4pPr marL="1142548" indent="0">
              <a:buNone/>
              <a:defRPr sz="1300" b="1"/>
            </a:lvl4pPr>
            <a:lvl5pPr marL="1523390" indent="0">
              <a:buNone/>
              <a:defRPr sz="1300" b="1"/>
            </a:lvl5pPr>
            <a:lvl6pPr marL="1904238" indent="0">
              <a:buNone/>
              <a:defRPr sz="1300" b="1"/>
            </a:lvl6pPr>
            <a:lvl7pPr marL="2285088" indent="0">
              <a:buNone/>
              <a:defRPr sz="1300" b="1"/>
            </a:lvl7pPr>
            <a:lvl8pPr marL="2665933" indent="0">
              <a:buNone/>
              <a:defRPr sz="1300" b="1"/>
            </a:lvl8pPr>
            <a:lvl9pPr marL="304678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5"/>
            <a:ext cx="5388240" cy="3951553"/>
          </a:xfrm>
          <a:prstGeom prst="rect">
            <a:avLst/>
          </a:prstGeom>
        </p:spPr>
        <p:txBody>
          <a:bodyPr lIns="76170" tIns="38083" rIns="76170" bIns="38083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74" y="275167"/>
            <a:ext cx="10972271" cy="1143000"/>
          </a:xfrm>
          <a:prstGeom prst="rect">
            <a:avLst/>
          </a:prstGeom>
        </p:spPr>
        <p:txBody>
          <a:bodyPr lIns="76170" tIns="38083" rIns="76170" bIns="380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8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89992" tIns="46796" rIns="89992" bIns="46796" rtlCol="0" anchor="ctr" anchorCtr="0">
            <a:normAutofit/>
          </a:bodyPr>
          <a:lstStyle>
            <a:lvl1pPr marL="0" marR="0" lvl="0" algn="l" defTabSz="914327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89992" tIns="46796" rIns="89992" bIns="46796" rtlCol="0">
            <a:normAutofit/>
          </a:bodyPr>
          <a:lstStyle>
            <a:lvl1pPr marL="228582" marR="0" lvl="0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746" marR="0" lvl="1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596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908" marR="0" lvl="2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072" marR="0" lvl="3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236" marR="0" lvl="4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89992" tIns="46796" rIns="89992" bIns="46796">
            <a:normAutofit/>
          </a:bodyPr>
          <a:lstStyle>
            <a:lvl1pPr marL="228582" indent="-228582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746" indent="-228582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2908" indent="-228582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072" indent="-228582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59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5" y="272521"/>
            <a:ext cx="4011083" cy="1162844"/>
          </a:xfrm>
          <a:prstGeom prst="rect">
            <a:avLst/>
          </a:prstGeom>
        </p:spPr>
        <p:txBody>
          <a:bodyPr lIns="76170" tIns="38083" rIns="76170" bIns="38083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2" y="272522"/>
            <a:ext cx="6815667" cy="5853907"/>
          </a:xfrm>
          <a:prstGeom prst="rect">
            <a:avLst/>
          </a:prstGeom>
        </p:spPr>
        <p:txBody>
          <a:bodyPr lIns="76170" tIns="38083" rIns="76170" bIns="38083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5" y="1435365"/>
            <a:ext cx="4011083" cy="4691063"/>
          </a:xfrm>
          <a:prstGeom prst="rect">
            <a:avLst/>
          </a:prstGeom>
        </p:spPr>
        <p:txBody>
          <a:bodyPr lIns="76170" tIns="38083" rIns="76170" bIns="38083"/>
          <a:lstStyle>
            <a:lvl1pPr marL="0" indent="0">
              <a:buNone/>
              <a:defRPr sz="1200"/>
            </a:lvl1pPr>
            <a:lvl2pPr marL="380850" indent="0">
              <a:buNone/>
              <a:defRPr sz="1000"/>
            </a:lvl2pPr>
            <a:lvl3pPr marL="761700" indent="0">
              <a:buNone/>
              <a:defRPr sz="800"/>
            </a:lvl3pPr>
            <a:lvl4pPr marL="1142548" indent="0">
              <a:buNone/>
              <a:defRPr sz="700"/>
            </a:lvl4pPr>
            <a:lvl5pPr marL="1523390" indent="0">
              <a:buNone/>
              <a:defRPr sz="700"/>
            </a:lvl5pPr>
            <a:lvl6pPr marL="1904238" indent="0">
              <a:buNone/>
              <a:defRPr sz="700"/>
            </a:lvl6pPr>
            <a:lvl7pPr marL="2285088" indent="0">
              <a:buNone/>
              <a:defRPr sz="700"/>
            </a:lvl7pPr>
            <a:lvl8pPr marL="2665933" indent="0">
              <a:buNone/>
              <a:defRPr sz="700"/>
            </a:lvl8pPr>
            <a:lvl9pPr marL="304678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68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7" y="4800865"/>
            <a:ext cx="7315729" cy="566208"/>
          </a:xfrm>
          <a:prstGeom prst="rect">
            <a:avLst/>
          </a:prstGeom>
        </p:spPr>
        <p:txBody>
          <a:bodyPr lIns="76170" tIns="38083" rIns="76170" bIns="38083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7" y="612514"/>
            <a:ext cx="7315729" cy="4115593"/>
          </a:xfrm>
          <a:prstGeom prst="rect">
            <a:avLst/>
          </a:prstGeom>
        </p:spPr>
        <p:txBody>
          <a:bodyPr lIns="76170" tIns="38083" rIns="76170" bIns="38083"/>
          <a:lstStyle>
            <a:lvl1pPr marL="0" indent="0">
              <a:buNone/>
              <a:defRPr sz="2700"/>
            </a:lvl1pPr>
            <a:lvl2pPr marL="380850" indent="0">
              <a:buNone/>
              <a:defRPr sz="2300"/>
            </a:lvl2pPr>
            <a:lvl3pPr marL="761700" indent="0">
              <a:buNone/>
              <a:defRPr sz="2000"/>
            </a:lvl3pPr>
            <a:lvl4pPr marL="1142548" indent="0">
              <a:buNone/>
              <a:defRPr sz="1700"/>
            </a:lvl4pPr>
            <a:lvl5pPr marL="1523390" indent="0">
              <a:buNone/>
              <a:defRPr sz="1700"/>
            </a:lvl5pPr>
            <a:lvl6pPr marL="1904238" indent="0">
              <a:buNone/>
              <a:defRPr sz="1700"/>
            </a:lvl6pPr>
            <a:lvl7pPr marL="2285088" indent="0">
              <a:buNone/>
              <a:defRPr sz="1700"/>
            </a:lvl7pPr>
            <a:lvl8pPr marL="2665933" indent="0">
              <a:buNone/>
              <a:defRPr sz="1700"/>
            </a:lvl8pPr>
            <a:lvl9pPr marL="3046780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7" y="5367075"/>
            <a:ext cx="7315729" cy="805656"/>
          </a:xfrm>
          <a:prstGeom prst="rect">
            <a:avLst/>
          </a:prstGeom>
        </p:spPr>
        <p:txBody>
          <a:bodyPr lIns="76170" tIns="38083" rIns="76170" bIns="38083"/>
          <a:lstStyle>
            <a:lvl1pPr marL="0" indent="0">
              <a:buNone/>
              <a:defRPr sz="1200"/>
            </a:lvl1pPr>
            <a:lvl2pPr marL="380850" indent="0">
              <a:buNone/>
              <a:defRPr sz="1000"/>
            </a:lvl2pPr>
            <a:lvl3pPr marL="761700" indent="0">
              <a:buNone/>
              <a:defRPr sz="800"/>
            </a:lvl3pPr>
            <a:lvl4pPr marL="1142548" indent="0">
              <a:buNone/>
              <a:defRPr sz="700"/>
            </a:lvl4pPr>
            <a:lvl5pPr marL="1523390" indent="0">
              <a:buNone/>
              <a:defRPr sz="700"/>
            </a:lvl5pPr>
            <a:lvl6pPr marL="1904238" indent="0">
              <a:buNone/>
              <a:defRPr sz="700"/>
            </a:lvl6pPr>
            <a:lvl7pPr marL="2285088" indent="0">
              <a:buNone/>
              <a:defRPr sz="700"/>
            </a:lvl7pPr>
            <a:lvl8pPr marL="2665933" indent="0">
              <a:buNone/>
              <a:defRPr sz="700"/>
            </a:lvl8pPr>
            <a:lvl9pPr marL="304678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76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74" y="275167"/>
            <a:ext cx="10972271" cy="1143000"/>
          </a:xfrm>
          <a:prstGeom prst="rect">
            <a:avLst/>
          </a:prstGeom>
        </p:spPr>
        <p:txBody>
          <a:bodyPr lIns="76170" tIns="38083" rIns="76170" bIns="380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74" y="1600729"/>
            <a:ext cx="10972271" cy="4525698"/>
          </a:xfrm>
          <a:prstGeom prst="rect">
            <a:avLst/>
          </a:prstGeom>
        </p:spPr>
        <p:txBody>
          <a:bodyPr vert="eaVert" lIns="76170" tIns="38083" rIns="76170" bIns="3808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30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2" y="275176"/>
            <a:ext cx="2742407" cy="5851261"/>
          </a:xfrm>
          <a:prstGeom prst="rect">
            <a:avLst/>
          </a:prstGeom>
        </p:spPr>
        <p:txBody>
          <a:bodyPr vert="eaVert" lIns="76170" tIns="38083" rIns="76170" bIns="380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76"/>
            <a:ext cx="8102864" cy="5851261"/>
          </a:xfrm>
          <a:prstGeom prst="rect">
            <a:avLst/>
          </a:prstGeom>
        </p:spPr>
        <p:txBody>
          <a:bodyPr vert="eaVert" lIns="76170" tIns="38083" rIns="76170" bIns="3808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609DA297-DBFC-4180-8BF5-62CBBEFE327C}" type="datetimeFigureOut">
              <a:rPr lang="en-US" sz="1700" smtClean="0">
                <a:solidFill>
                  <a:prstClr val="black"/>
                </a:solidFill>
              </a:rPr>
              <a:pPr defTabSz="867369"/>
              <a:t>4/16/2023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74" y="6356618"/>
            <a:ext cx="3860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874" y="6356618"/>
            <a:ext cx="2844271" cy="365125"/>
          </a:xfrm>
          <a:prstGeom prst="rect">
            <a:avLst/>
          </a:prstGeom>
        </p:spPr>
        <p:txBody>
          <a:bodyPr lIns="76170" tIns="38083" rIns="76170" bIns="38083"/>
          <a:lstStyle/>
          <a:p>
            <a:pPr defTabSz="867369"/>
            <a:fld id="{F18BF244-DB69-4217-8014-8879286B855E}" type="slidenum">
              <a:rPr lang="en-US" sz="1700" smtClean="0">
                <a:solidFill>
                  <a:prstClr val="black"/>
                </a:solidFill>
              </a:rPr>
              <a:pPr defTabSz="867369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3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40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06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3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02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0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89992" tIns="46796" rIns="89992" bIns="46796" rtlCol="0" anchor="ctr" anchorCtr="0">
            <a:normAutofit/>
          </a:bodyPr>
          <a:lstStyle>
            <a:lvl1pPr marL="0" marR="0" lvl="0" algn="l" defTabSz="914327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592" tIns="38097" rIns="76194" bIns="38097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592" tIns="0" rIns="82543" bIns="0" rtlCol="0">
            <a:normAutofit/>
          </a:bodyPr>
          <a:lstStyle>
            <a:lvl1pPr marL="228582" marR="0" lvl="0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746" marR="0" lvl="1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596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908" marR="0" lvl="2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072" marR="0" lvl="3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236" marR="0" lvl="4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592" tIns="38097" rIns="76194" bIns="38097" rtlCol="0" anchor="t" anchorCtr="0">
            <a:normAutofit/>
          </a:bodyPr>
          <a:lstStyle>
            <a:lvl1pPr marL="0" marR="0" lvl="0" indent="0" algn="l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592" tIns="0" rIns="82543" bIns="0" rtlCol="0">
            <a:normAutofit/>
          </a:bodyPr>
          <a:lstStyle>
            <a:lvl1pPr marL="228582" marR="0" lvl="0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746" marR="0" lvl="1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596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908" marR="0" lvl="2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072" marR="0" lvl="3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236" marR="0" lvl="4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3" cy="639763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49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2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12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75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10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25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5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89992" tIns="46796" rIns="89992" bIns="46796" rtlCol="0" anchor="ctr" anchorCtr="0">
            <a:normAutofit/>
          </a:bodyPr>
          <a:lstStyle>
            <a:lvl1pPr marL="0" marR="0" lvl="0" algn="l" defTabSz="914327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89992" tIns="46796" rIns="89992" bIns="46796" rtlCol="0">
            <a:normAutofit/>
          </a:bodyPr>
          <a:lstStyle>
            <a:lvl1pPr marL="0" marR="0" lvl="0" indent="0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746" marR="0" lvl="1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596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2908" marR="0" lvl="2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072" marR="0" lvl="3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236" marR="0" lvl="4" indent="-228582" algn="l" defTabSz="91432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89992" tIns="46796" rIns="89992" bIns="46796" rtlCol="0">
            <a:normAutofit/>
          </a:bodyPr>
          <a:lstStyle>
            <a:lvl1pPr marL="0" marR="0" lvl="0" indent="0" algn="l" defTabSz="91432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9EFD9D74-47D9-4702-A33C-335B63B48DBF}" type="datetimeFigureOut">
              <a:rPr lang="zh-CN" altLang="en-US" smtClean="0"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lIns="91432" tIns="45717" rIns="91432" bIns="45717"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89992" tIns="46796" rIns="89992" bIns="46796" rtlCol="0" anchor="ctr" anchorCtr="0">
            <a:normAutofit/>
          </a:bodyPr>
          <a:lstStyle>
            <a:lvl1pPr marL="0" marR="0" lvl="0" algn="l" defTabSz="914327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796" tIns="46796" rIns="46796" bIns="46796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760FBDFE-C587-4B4C-A407-44438C67B59E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27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582" indent="-228582" algn="l" defTabSz="91432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746" indent="-228582" algn="l" defTabSz="91432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596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2908" indent="-228582" algn="l" defTabSz="91432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072" indent="-228582" algn="l" defTabSz="91432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236" indent="-228582" algn="l" defTabSz="91432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399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5A5C-0BE1-4DE3-B7A6-FDB5CDD8B94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3F60A-6829-42C5-ADE1-F37277B486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 descr="e40fb7d366494ec2a3536693aa73c1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336" y="6083759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40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3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9143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8" algn="l" defTabSz="91432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8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94880-29DD-4D43-A484-EC23483FBDEE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D525E-677B-4107-A246-1077F3424397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0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9143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8" algn="l" defTabSz="91432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8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74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761700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38" indent="-285638" algn="l" defTabSz="761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8875" indent="-238025" algn="l" defTabSz="761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120" indent="-190424" algn="l" defTabSz="761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2967" indent="-190424" algn="l" defTabSz="761700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3812" indent="-190424" algn="l" defTabSz="761700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4662" indent="-190424" algn="l" defTabSz="76170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5510" indent="-190424" algn="l" defTabSz="76170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352" indent="-190424" algn="l" defTabSz="76170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7201" indent="-190424" algn="l" defTabSz="76170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50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00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548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390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238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088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933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780" algn="l" defTabSz="7617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30"/>
            <a:fld id="{86B4E734-AFA3-482F-A5CE-88DF2FFC3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03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30"/>
            <a:fld id="{17CB6C65-C78D-4645-87C9-3E869753D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0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8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0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" y="31167"/>
            <a:ext cx="12081194" cy="67956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731" y="1293783"/>
            <a:ext cx="8130554" cy="4524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54193" y="3932405"/>
            <a:ext cx="8483622" cy="28007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4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4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4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75" y="840398"/>
            <a:ext cx="1296710" cy="133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500772" y="4514204"/>
            <a:ext cx="7017518" cy="1012279"/>
          </a:xfrm>
          <a:prstGeom prst="rect">
            <a:avLst/>
          </a:prstGeom>
          <a:noFill/>
        </p:spPr>
        <p:txBody>
          <a:bodyPr wrap="none" lIns="90497" tIns="45251" rIns="90497" bIns="45251">
            <a:spAutoFit/>
          </a:bodyPr>
          <a:lstStyle/>
          <a:p>
            <a:pPr algn="ctr">
              <a:defRPr/>
            </a:pPr>
            <a:r>
              <a:rPr lang="en-US" sz="598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598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37515" y="397365"/>
            <a:ext cx="10553573" cy="353942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</a:rPr>
              <a:t>(2).</a:t>
            </a:r>
            <a:r>
              <a:rPr lang="en-US" sz="4400" dirty="0"/>
              <a:t> </a:t>
            </a:r>
            <a:r>
              <a:rPr lang="en-US" sz="4400" dirty="0" err="1"/>
              <a:t>Tìm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từ</a:t>
            </a:r>
            <a:r>
              <a:rPr lang="en-US" sz="4400" dirty="0"/>
              <a:t> </a:t>
            </a:r>
            <a:r>
              <a:rPr lang="en-US" sz="4400" dirty="0" err="1"/>
              <a:t>phù</a:t>
            </a:r>
            <a:r>
              <a:rPr lang="en-US" sz="4400" dirty="0"/>
              <a:t> </a:t>
            </a:r>
            <a:r>
              <a:rPr lang="en-US" sz="4400" dirty="0" err="1"/>
              <a:t>hợp</a:t>
            </a:r>
            <a:r>
              <a:rPr lang="en-US" sz="4400" dirty="0"/>
              <a:t> </a:t>
            </a:r>
            <a:r>
              <a:rPr lang="en-US" sz="4400" dirty="0" err="1"/>
              <a:t>vào</a:t>
            </a:r>
            <a:r>
              <a:rPr lang="en-US" sz="4400" dirty="0"/>
              <a:t> ô </a:t>
            </a:r>
            <a:r>
              <a:rPr lang="en-US" sz="4400" dirty="0" err="1"/>
              <a:t>trống</a:t>
            </a:r>
            <a:endParaRPr lang="en-US" sz="4400" dirty="0"/>
          </a:p>
          <a:p>
            <a:pPr marL="742950" indent="-742950">
              <a:buAutoNum type="alphaLcParenR"/>
            </a:pPr>
            <a:r>
              <a:rPr lang="en-US" sz="3600" dirty="0" err="1"/>
              <a:t>Vần</a:t>
            </a:r>
            <a:r>
              <a:rPr lang="en-US" sz="3600" dirty="0"/>
              <a:t> au hay </a:t>
            </a:r>
            <a:r>
              <a:rPr lang="en-US" sz="3600" dirty="0" err="1"/>
              <a:t>âu</a:t>
            </a:r>
            <a:r>
              <a:rPr lang="en-US" sz="3600" dirty="0"/>
              <a:t>?</a:t>
            </a:r>
          </a:p>
          <a:p>
            <a:r>
              <a:rPr lang="en-GB" sz="3600" dirty="0"/>
              <a:t>                      </a:t>
            </a:r>
            <a:r>
              <a:rPr lang="vi-VN" sz="3600" dirty="0"/>
              <a:t>Ông ơi, cháu vẽ con t</a:t>
            </a:r>
            <a:r>
              <a:rPr lang="en-GB" sz="3600" dirty="0" err="1">
                <a:solidFill>
                  <a:srgbClr val="FF0000"/>
                </a:solidFill>
              </a:rPr>
              <a:t>àu</a:t>
            </a:r>
            <a:endParaRPr lang="vi-VN" sz="3600" dirty="0">
              <a:solidFill>
                <a:srgbClr val="FF0000"/>
              </a:solidFill>
            </a:endParaRPr>
          </a:p>
          <a:p>
            <a:r>
              <a:rPr lang="en-GB" sz="3600" dirty="0"/>
              <a:t>             </a:t>
            </a:r>
            <a:r>
              <a:rPr lang="vi-VN" sz="3600" dirty="0"/>
              <a:t>T</a:t>
            </a:r>
            <a:r>
              <a:rPr lang="en-GB" sz="3600" dirty="0" err="1">
                <a:solidFill>
                  <a:srgbClr val="FF0000"/>
                </a:solidFill>
              </a:rPr>
              <a:t>àu</a:t>
            </a:r>
            <a:r>
              <a:rPr lang="vi-VN" sz="3600" dirty="0"/>
              <a:t> sơn màu trắng, biển m</a:t>
            </a:r>
            <a:r>
              <a:rPr lang="en-GB" sz="3600" dirty="0" err="1">
                <a:solidFill>
                  <a:srgbClr val="FF0000"/>
                </a:solidFill>
              </a:rPr>
              <a:t>àu</a:t>
            </a:r>
            <a:r>
              <a:rPr lang="vi-VN" sz="3600" dirty="0"/>
              <a:t> xanh trong</a:t>
            </a:r>
          </a:p>
          <a:p>
            <a:r>
              <a:rPr lang="en-GB" sz="3600" dirty="0"/>
              <a:t>                      </a:t>
            </a:r>
            <a:r>
              <a:rPr lang="vi-VN" sz="3600" dirty="0"/>
              <a:t>Trời cao, cháu vẽ mây bông.</a:t>
            </a:r>
          </a:p>
          <a:p>
            <a:r>
              <a:rPr lang="en-GB" sz="3600" dirty="0"/>
              <a:t>             </a:t>
            </a:r>
            <a:r>
              <a:rPr lang="vi-VN" sz="3600" dirty="0"/>
              <a:t>Vẽ thêm một chiếc c</a:t>
            </a:r>
            <a:r>
              <a:rPr lang="en-GB" sz="3600" dirty="0" err="1">
                <a:solidFill>
                  <a:srgbClr val="FF0000"/>
                </a:solidFill>
              </a:rPr>
              <a:t>ầu</a:t>
            </a:r>
            <a:r>
              <a:rPr lang="vi-VN" sz="3600" dirty="0"/>
              <a:t> vồng bắc ngang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843652" y="3190568"/>
            <a:ext cx="73742" cy="1179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Clip: Nước lũ chảy khủng khiếp ở Sơn La gây bão m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77455" y="2238042"/>
            <a:ext cx="466058" cy="45029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77455" y="1688440"/>
            <a:ext cx="479878" cy="478638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4619" y="3308555"/>
            <a:ext cx="489585" cy="474139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69135" y="2249679"/>
            <a:ext cx="513734" cy="457302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1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8840" y="1366772"/>
            <a:ext cx="59801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Ông làm việc trên nhà</a:t>
            </a:r>
          </a:p>
          <a:p>
            <a:r>
              <a:rPr lang="vi-VN" sz="3200" dirty="0"/>
              <a:t>Ch</a:t>
            </a:r>
            <a:r>
              <a:rPr lang="en-GB" sz="3200" dirty="0" err="1">
                <a:solidFill>
                  <a:srgbClr val="FF0000"/>
                </a:solidFill>
              </a:rPr>
              <a:t>áu</a:t>
            </a:r>
            <a:r>
              <a:rPr lang="vi-VN" sz="3200" dirty="0"/>
              <a:t> lên: Ch</a:t>
            </a:r>
            <a:r>
              <a:rPr lang="en-GB" sz="3200" dirty="0" err="1">
                <a:solidFill>
                  <a:srgbClr val="FF0000"/>
                </a:solidFill>
              </a:rPr>
              <a:t>ào</a:t>
            </a:r>
            <a:r>
              <a:rPr lang="vi-VN" sz="3200" dirty="0"/>
              <a:t> ông ạ</a:t>
            </a:r>
          </a:p>
          <a:p>
            <a:r>
              <a:rPr lang="vi-VN" sz="3200" dirty="0"/>
              <a:t>Lời ch</a:t>
            </a:r>
            <a:r>
              <a:rPr lang="en-GB" sz="3200" dirty="0" err="1">
                <a:solidFill>
                  <a:srgbClr val="FF0000"/>
                </a:solidFill>
              </a:rPr>
              <a:t>ào</a:t>
            </a:r>
            <a:r>
              <a:rPr lang="vi-VN" sz="3200" dirty="0"/>
              <a:t> thân thương quá</a:t>
            </a:r>
          </a:p>
          <a:p>
            <a:r>
              <a:rPr lang="vi-VN" sz="3200" dirty="0"/>
              <a:t>Làm mát ruột cả nhà</a:t>
            </a:r>
          </a:p>
          <a:p>
            <a:r>
              <a:rPr lang="vi-VN" sz="3200" dirty="0"/>
              <a:t>Đẹp hơn mọi bông hoa</a:t>
            </a:r>
            <a:endParaRPr lang="en-GB" sz="3200" dirty="0"/>
          </a:p>
          <a:p>
            <a:r>
              <a:rPr lang="en-US" sz="3200" dirty="0" err="1"/>
              <a:t>Ch</a:t>
            </a:r>
            <a:r>
              <a:rPr lang="en-US" sz="3200" dirty="0" err="1">
                <a:solidFill>
                  <a:srgbClr val="FF0000"/>
                </a:solidFill>
              </a:rPr>
              <a:t>áu</a:t>
            </a:r>
            <a:r>
              <a:rPr lang="en-US" sz="3200" dirty="0"/>
              <a:t> </a:t>
            </a:r>
            <a:r>
              <a:rPr lang="en-US" sz="3200" dirty="0" err="1"/>
              <a:t>kính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tr</a:t>
            </a:r>
            <a:r>
              <a:rPr lang="en-US" sz="3200" dirty="0" err="1">
                <a:solidFill>
                  <a:srgbClr val="FF0000"/>
                </a:solidFill>
              </a:rPr>
              <a:t>ao</a:t>
            </a:r>
            <a:r>
              <a:rPr lang="en-US" sz="3200" dirty="0"/>
              <a:t> </a:t>
            </a:r>
            <a:r>
              <a:rPr lang="en-US" sz="3200" dirty="0" err="1"/>
              <a:t>tặng</a:t>
            </a:r>
            <a:endParaRPr lang="vi-VN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1110271" y="166447"/>
            <a:ext cx="11195050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(</a:t>
            </a:r>
            <a:r>
              <a:rPr lang="en-US" sz="3600" b="1" dirty="0">
                <a:solidFill>
                  <a:srgbClr val="008000"/>
                </a:solidFill>
              </a:rPr>
              <a:t>2).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phù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ô </a:t>
            </a:r>
            <a:r>
              <a:rPr lang="en-US" sz="3600" dirty="0" err="1"/>
              <a:t>trống</a:t>
            </a:r>
            <a:endParaRPr lang="en-US" sz="3600" dirty="0"/>
          </a:p>
          <a:p>
            <a:r>
              <a:rPr lang="en-US" sz="3600" dirty="0"/>
              <a:t>b) </a:t>
            </a:r>
            <a:r>
              <a:rPr lang="vi-VN" sz="3600" dirty="0"/>
              <a:t> </a:t>
            </a:r>
            <a:r>
              <a:rPr lang="en-US" sz="3600" dirty="0" err="1"/>
              <a:t>Vần</a:t>
            </a:r>
            <a:r>
              <a:rPr lang="en-US" sz="3600" dirty="0"/>
              <a:t> au hay </a:t>
            </a:r>
            <a:r>
              <a:rPr lang="en-US" sz="3600" dirty="0" err="1"/>
              <a:t>ao</a:t>
            </a:r>
            <a:r>
              <a:rPr lang="en-US" sz="3600" dirty="0"/>
              <a:t>?</a:t>
            </a:r>
            <a:endParaRPr lang="vi-VN" sz="3600" dirty="0"/>
          </a:p>
        </p:txBody>
      </p:sp>
      <p:sp>
        <p:nvSpPr>
          <p:cNvPr id="27" name="Rectangle 26"/>
          <p:cNvSpPr/>
          <p:nvPr/>
        </p:nvSpPr>
        <p:spPr>
          <a:xfrm>
            <a:off x="2739122" y="1902297"/>
            <a:ext cx="449960" cy="446754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616334" y="1902297"/>
            <a:ext cx="421348" cy="446754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39122" y="3894154"/>
            <a:ext cx="449960" cy="430492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9556" y="2379665"/>
            <a:ext cx="441086" cy="440864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01849" y="3898516"/>
            <a:ext cx="457200" cy="426130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6" rIns="91394" bIns="45716" rtlCol="0" anchor="ctr"/>
          <a:lstStyle/>
          <a:p>
            <a:pPr algn="ctr" defTabSz="912000"/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lip: Nước lũ chảy khủng khiếp ở Sơn La gây bão m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40000" y="1314250"/>
            <a:ext cx="41239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a) </a:t>
            </a:r>
            <a:r>
              <a:rPr lang="en-US" sz="3200" dirty="0"/>
              <a:t>a) (</a:t>
            </a:r>
            <a:r>
              <a:rPr lang="en-US" sz="3200" dirty="0" err="1"/>
              <a:t>làu</a:t>
            </a:r>
            <a:r>
              <a:rPr lang="en-US" sz="3200" dirty="0"/>
              <a:t>, </a:t>
            </a:r>
            <a:r>
              <a:rPr lang="en-US" sz="3200" dirty="0" err="1"/>
              <a:t>lầu</a:t>
            </a:r>
            <a:r>
              <a:rPr lang="en-US" sz="3200" dirty="0"/>
              <a:t>):</a:t>
            </a:r>
          </a:p>
          <a:p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lầu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làu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/>
              <a:t>(</a:t>
            </a:r>
            <a:r>
              <a:rPr lang="en-US" sz="3200" dirty="0" err="1"/>
              <a:t>nhàu</a:t>
            </a:r>
            <a:r>
              <a:rPr lang="en-US" sz="3200" dirty="0"/>
              <a:t>, </a:t>
            </a:r>
            <a:r>
              <a:rPr lang="en-US" sz="3200" dirty="0" err="1"/>
              <a:t>nhầu</a:t>
            </a:r>
            <a:r>
              <a:rPr lang="en-US" sz="3200" dirty="0"/>
              <a:t> )</a:t>
            </a:r>
          </a:p>
          <a:p>
            <a:r>
              <a:rPr lang="en-US" sz="3200" dirty="0" err="1"/>
              <a:t>Càu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nhàu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>
                <a:solidFill>
                  <a:srgbClr val="FF0000"/>
                </a:solidFill>
              </a:rPr>
              <a:t>Nhàu</a:t>
            </a:r>
            <a:r>
              <a:rPr lang="en-US" sz="3200" dirty="0"/>
              <a:t> </a:t>
            </a:r>
            <a:r>
              <a:rPr lang="en-US" sz="3200" dirty="0" err="1"/>
              <a:t>nhĩ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07040" y="1246150"/>
            <a:ext cx="2614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(</a:t>
            </a:r>
            <a:r>
              <a:rPr lang="en-US" sz="3200" dirty="0" err="1"/>
              <a:t>cau,cao</a:t>
            </a:r>
            <a:r>
              <a:rPr lang="en-US" sz="3200" dirty="0"/>
              <a:t>)</a:t>
            </a:r>
          </a:p>
          <a:p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cao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cau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/>
              <a:t>(</a:t>
            </a:r>
            <a:r>
              <a:rPr lang="en-US" sz="3200" dirty="0" err="1"/>
              <a:t>máu</a:t>
            </a:r>
            <a:r>
              <a:rPr lang="en-US" sz="3200" dirty="0"/>
              <a:t>, </a:t>
            </a:r>
            <a:r>
              <a:rPr lang="en-US" sz="3200" dirty="0" err="1"/>
              <a:t>máo</a:t>
            </a:r>
            <a:r>
              <a:rPr lang="en-US" sz="3200" dirty="0"/>
              <a:t>)</a:t>
            </a:r>
          </a:p>
          <a:p>
            <a:r>
              <a:rPr lang="en-US" sz="3200" dirty="0" err="1"/>
              <a:t>Mếu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máo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/>
              <a:t>Mạch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máu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61" y="1917935"/>
            <a:ext cx="584197" cy="4982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359" y="2364367"/>
            <a:ext cx="584197" cy="4982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0375" y="569939"/>
            <a:ext cx="11433933" cy="584771"/>
            <a:chOff x="460375" y="569939"/>
            <a:chExt cx="11433933" cy="584771"/>
          </a:xfrm>
        </p:grpSpPr>
        <p:sp>
          <p:nvSpPr>
            <p:cNvPr id="26" name="TextBox 25"/>
            <p:cNvSpPr txBox="1"/>
            <p:nvPr/>
          </p:nvSpPr>
          <p:spPr>
            <a:xfrm>
              <a:off x="460375" y="569939"/>
              <a:ext cx="11433933" cy="584771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en-US" sz="3200" b="1" dirty="0">
                  <a:solidFill>
                    <a:srgbClr val="008000"/>
                  </a:solidFill>
                </a:rPr>
                <a:t>(3).</a:t>
              </a:r>
              <a:r>
                <a:rPr lang="en-US" sz="3200" dirty="0"/>
                <a:t> </a:t>
              </a:r>
              <a:r>
                <a:rPr lang="vi-VN" sz="3200" dirty="0"/>
                <a:t>Chọn tiếng trong ngoặc đơn phù hợp với </a:t>
              </a:r>
              <a:r>
                <a:rPr lang="en-GB" sz="3200" dirty="0"/>
                <a:t>      </a:t>
              </a:r>
              <a:r>
                <a:rPr lang="vi-VN" sz="3200" dirty="0"/>
                <a:t>:</a:t>
              </a:r>
              <a:endParaRPr lang="en-GB" sz="32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5188" y="625577"/>
              <a:ext cx="584197" cy="49828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888" y="3296568"/>
            <a:ext cx="852830" cy="4982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37" y="3794853"/>
            <a:ext cx="895251" cy="4982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3" y="1844178"/>
            <a:ext cx="584197" cy="4982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600" y="2310165"/>
            <a:ext cx="584197" cy="4982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581" y="3284938"/>
            <a:ext cx="823035" cy="4982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069" y="3783223"/>
            <a:ext cx="697131" cy="498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78425" y="1269243"/>
            <a:ext cx="6714699" cy="2606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487605" y="1364776"/>
            <a:ext cx="6509983" cy="2415654"/>
          </a:xfrm>
          <a:prstGeom prst="roundRect">
            <a:avLst/>
          </a:prstGeom>
          <a:noFill/>
          <a:ln w="25400">
            <a:solidFill>
              <a:srgbClr val="8FD7B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r>
              <a:rPr lang="en-US" altLang="zh-CN" sz="8800" dirty="0">
                <a:ln>
                  <a:solidFill>
                    <a:srgbClr val="195339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KHỞI ĐỘNG</a:t>
            </a:r>
            <a:endParaRPr lang="zh-CN" altLang="en-US" sz="8800" dirty="0">
              <a:ln>
                <a:solidFill>
                  <a:srgbClr val="195339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19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85" y="1566819"/>
            <a:ext cx="2014304" cy="2014304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991381" y="1687072"/>
            <a:ext cx="1931961" cy="150266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30"/>
            <a:r>
              <a:rPr lang="en-US" sz="4788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Chú</a:t>
            </a:r>
            <a:endParaRPr lang="en-US" sz="4788" dirty="0">
              <a:solidFill>
                <a:prstClr val="white"/>
              </a:solidFill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555948" y="2438402"/>
            <a:ext cx="1931961" cy="150266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30"/>
            <a:r>
              <a:rPr lang="en-US" sz="4788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Ong</a:t>
            </a:r>
            <a:endParaRPr lang="en-US" sz="4788" dirty="0">
              <a:solidFill>
                <a:prstClr val="white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628081" y="2470074"/>
            <a:ext cx="1931961" cy="150266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30"/>
            <a:r>
              <a:rPr lang="en-US" sz="4788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Chỉ</a:t>
            </a:r>
            <a:endParaRPr lang="en-US" sz="4788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107851" y="1718743"/>
            <a:ext cx="1931961" cy="150266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30"/>
            <a:r>
              <a:rPr lang="en-US" sz="3591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Chăm</a:t>
            </a:r>
            <a:endParaRPr lang="en-US" sz="359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50" y="3889508"/>
            <a:ext cx="2095566" cy="2104880"/>
          </a:xfrm>
          <a:prstGeom prst="rect">
            <a:avLst/>
          </a:prstGeom>
        </p:spPr>
      </p:pic>
      <p:pic>
        <p:nvPicPr>
          <p:cNvPr id="9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9163" y="-760115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59" y="1325517"/>
            <a:ext cx="2819400" cy="2636883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51210" y="360225"/>
            <a:ext cx="7656289" cy="1534351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42"/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l hay n.</a:t>
            </a:r>
          </a:p>
          <a:p>
            <a:pPr algn="ctr" defTabSz="1219042"/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10" y="469360"/>
            <a:ext cx="1425215" cy="1425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56" y="68400"/>
            <a:ext cx="798373" cy="801921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231741" y="3618368"/>
            <a:ext cx="2938604" cy="1225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CD11A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3600" dirty="0" err="1">
                <a:solidFill>
                  <a:srgbClr val="CD11A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endParaRPr lang="vi-VN" sz="3600" dirty="0">
              <a:solidFill>
                <a:srgbClr val="CD11A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37030" y="487583"/>
            <a:ext cx="6026849" cy="1388767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42"/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r,gi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d.</a:t>
            </a:r>
          </a:p>
          <a:p>
            <a:pPr algn="ctr" defTabSz="1219042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</a:t>
            </a:r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10" y="469360"/>
            <a:ext cx="1425215" cy="1425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846" y="1339521"/>
            <a:ext cx="798373" cy="801921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599507" y="3512545"/>
            <a:ext cx="3679479" cy="996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30">
              <a:spcBef>
                <a:spcPts val="599"/>
              </a:spcBef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44" y="1748991"/>
            <a:ext cx="2736654" cy="20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51210" y="360224"/>
            <a:ext cx="7656289" cy="1865092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42"/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kern="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r,gi</a:t>
            </a:r>
            <a:r>
              <a:rPr lang="en-US" sz="32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d.</a:t>
            </a:r>
          </a:p>
          <a:p>
            <a:pPr algn="ctr" defTabSz="1219042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10" y="469360"/>
            <a:ext cx="1425215" cy="1425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56" y="68400"/>
            <a:ext cx="798373" cy="801921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467477" y="4364338"/>
            <a:ext cx="3352046" cy="1067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GB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GB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00" y="2517143"/>
            <a:ext cx="2109803" cy="2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02744" y="60265"/>
            <a:ext cx="2920027" cy="646189"/>
          </a:xfrm>
          <a:prstGeom prst="rect">
            <a:avLst/>
          </a:prstGeom>
          <a:noFill/>
        </p:spPr>
        <p:txBody>
          <a:bodyPr wrap="square" lIns="91253" tIns="45647" rIns="91253" bIns="45647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</a:rPr>
              <a:t>1.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/>
              <a:t>nhớ</a:t>
            </a:r>
            <a:r>
              <a:rPr lang="en-US" sz="3600" dirty="0"/>
              <a:t> – </a:t>
            </a:r>
            <a:r>
              <a:rPr lang="en-US" sz="3600" dirty="0" err="1"/>
              <a:t>viết</a:t>
            </a:r>
            <a:r>
              <a:rPr lang="en-US" sz="3600" dirty="0"/>
              <a:t>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2771" y="43025"/>
            <a:ext cx="5243802" cy="775060"/>
          </a:xfrm>
          <a:prstGeom prst="rect">
            <a:avLst/>
          </a:prstGeom>
          <a:noFill/>
        </p:spPr>
        <p:txBody>
          <a:bodyPr wrap="square" lIns="97000" tIns="48502" rIns="97000" bIns="48502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b="1" dirty="0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4400" b="1" dirty="0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400" b="1" dirty="0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57805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chung</a:t>
            </a:r>
            <a:endParaRPr lang="en-US" sz="4400" b="1" dirty="0">
              <a:solidFill>
                <a:srgbClr val="57805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9206" y="1045543"/>
            <a:ext cx="4871848" cy="5016734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r>
              <a:rPr lang="en-US" sz="3200" b="1" dirty="0" err="1"/>
              <a:t>Mái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chim</a:t>
            </a:r>
            <a:endParaRPr lang="en-US" sz="3200" b="1" dirty="0"/>
          </a:p>
          <a:p>
            <a:r>
              <a:rPr lang="en-US" sz="3200" b="1" dirty="0" err="1"/>
              <a:t>Lợp</a:t>
            </a:r>
            <a:r>
              <a:rPr lang="en-US" sz="3200" b="1" dirty="0"/>
              <a:t> </a:t>
            </a:r>
            <a:r>
              <a:rPr lang="en-US" sz="3200" b="1" dirty="0" err="1"/>
              <a:t>nghìn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biếc</a:t>
            </a:r>
            <a:endParaRPr lang="en-US" sz="3200" b="1" dirty="0"/>
          </a:p>
          <a:p>
            <a:r>
              <a:rPr lang="en-US" sz="3200" b="1" dirty="0" err="1"/>
              <a:t>Mái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cá</a:t>
            </a:r>
            <a:endParaRPr lang="en-US" sz="3200" b="1" dirty="0"/>
          </a:p>
          <a:p>
            <a:r>
              <a:rPr lang="en-US" sz="3200" b="1" dirty="0" err="1"/>
              <a:t>Sóng</a:t>
            </a:r>
            <a:r>
              <a:rPr lang="en-US" sz="3200" b="1" dirty="0"/>
              <a:t> </a:t>
            </a:r>
            <a:r>
              <a:rPr lang="en-US" sz="3200" b="1" dirty="0" err="1"/>
              <a:t>xanh</a:t>
            </a:r>
            <a:r>
              <a:rPr lang="en-US" sz="3200" b="1" dirty="0"/>
              <a:t> </a:t>
            </a:r>
            <a:r>
              <a:rPr lang="en-US" sz="3200" b="1" dirty="0" err="1"/>
              <a:t>rập</a:t>
            </a:r>
            <a:r>
              <a:rPr lang="en-US" sz="3200" b="1" dirty="0"/>
              <a:t> </a:t>
            </a:r>
            <a:r>
              <a:rPr lang="en-US" sz="3200" b="1" dirty="0" err="1"/>
              <a:t>rình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 </a:t>
            </a:r>
          </a:p>
          <a:p>
            <a:r>
              <a:rPr lang="en-US" sz="3200" b="1" dirty="0" err="1"/>
              <a:t>Mái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dím</a:t>
            </a:r>
            <a:endParaRPr lang="en-US" sz="3200" b="1" dirty="0"/>
          </a:p>
          <a:p>
            <a:r>
              <a:rPr lang="en-US" sz="3200" b="1" dirty="0" err="1"/>
              <a:t>Sâu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endParaRPr lang="en-US" sz="3200" b="1" dirty="0"/>
          </a:p>
          <a:p>
            <a:r>
              <a:rPr lang="en-US" sz="3200" b="1" dirty="0" err="1"/>
              <a:t>Mái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ốc</a:t>
            </a:r>
            <a:endParaRPr lang="en-US" sz="3200" b="1" dirty="0"/>
          </a:p>
          <a:p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vo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mình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150" y="3592445"/>
            <a:ext cx="2547684" cy="3382757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4396226" y="5350031"/>
            <a:ext cx="4336679" cy="1217742"/>
          </a:xfrm>
          <a:prstGeom prst="wedgeRoundRectCallout">
            <a:avLst>
              <a:gd name="adj1" fmla="val 59947"/>
              <a:gd name="adj2" fmla="val -18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3" tIns="45647" rIns="91253" bIns="45647"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Em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nhận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xét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gì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về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thức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của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bài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thơ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388605" y="5330538"/>
            <a:ext cx="4871847" cy="1256728"/>
          </a:xfrm>
          <a:prstGeom prst="wedgeRoundRectCallout">
            <a:avLst>
              <a:gd name="adj1" fmla="val 60269"/>
              <a:gd name="adj2" fmla="val -7971"/>
              <a:gd name="adj3" fmla="val 16667"/>
            </a:avLst>
          </a:prstGeom>
          <a:solidFill>
            <a:srgbClr val="FFF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3" tIns="45647" rIns="91253" bIns="45647"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Chữ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đầu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câu</a:t>
            </a:r>
            <a:r>
              <a:rPr lang="en-GB" sz="2800" dirty="0">
                <a:solidFill>
                  <a:srgbClr val="002060"/>
                </a:solidFill>
              </a:rPr>
              <a:t> ở </a:t>
            </a:r>
            <a:r>
              <a:rPr lang="en-GB" sz="2800" dirty="0" err="1">
                <a:solidFill>
                  <a:srgbClr val="002060"/>
                </a:solidFill>
              </a:rPr>
              <a:t>mỗi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dòng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thơ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được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viết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như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thế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nào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16575" y="1617853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22707" y="2129059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704255" y="2583976"/>
            <a:ext cx="247650" cy="457201"/>
            <a:chOff x="4956969" y="3190875"/>
            <a:chExt cx="247650" cy="457200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495696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05221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956662" y="2583976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56662" y="3021743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56661" y="4054671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31721" y="4499854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2709" y="5005140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72002" y="618501"/>
            <a:ext cx="52356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 err="1"/>
              <a:t>Mái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endParaRPr lang="en-US" sz="3200" b="1" dirty="0"/>
          </a:p>
          <a:p>
            <a:r>
              <a:rPr lang="en-US" sz="3200" b="1" dirty="0" err="1"/>
              <a:t>Nghiêng</a:t>
            </a:r>
            <a:r>
              <a:rPr lang="en-US" sz="3200" b="1" dirty="0"/>
              <a:t> </a:t>
            </a:r>
            <a:r>
              <a:rPr lang="en-US" sz="3200" b="1" dirty="0" err="1"/>
              <a:t>giàn</a:t>
            </a:r>
            <a:r>
              <a:rPr lang="en-US" sz="3200" b="1" dirty="0"/>
              <a:t> </a:t>
            </a:r>
            <a:r>
              <a:rPr lang="en-US" sz="3200" b="1" dirty="0" err="1"/>
              <a:t>gấc</a:t>
            </a:r>
            <a:r>
              <a:rPr lang="en-US" sz="3200" b="1" dirty="0"/>
              <a:t> </a:t>
            </a:r>
            <a:r>
              <a:rPr lang="en-US" sz="3200" b="1" dirty="0" err="1"/>
              <a:t>đỏ</a:t>
            </a:r>
            <a:endParaRPr lang="en-US" sz="3200" b="1" dirty="0"/>
          </a:p>
          <a:p>
            <a:r>
              <a:rPr lang="en-US" sz="3200" b="1" dirty="0" err="1"/>
              <a:t>Mái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endParaRPr lang="en-US" sz="3200" b="1" dirty="0"/>
          </a:p>
          <a:p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lợp</a:t>
            </a:r>
            <a:r>
              <a:rPr lang="en-US" sz="3200" b="1" dirty="0"/>
              <a:t> </a:t>
            </a:r>
            <a:r>
              <a:rPr lang="en-US" sz="3200" b="1" dirty="0" err="1"/>
              <a:t>hồng</a:t>
            </a:r>
            <a:r>
              <a:rPr lang="en-US" sz="3200" b="1" dirty="0"/>
              <a:t>.</a:t>
            </a:r>
          </a:p>
          <a:p>
            <a:pPr algn="just" fontAlgn="t"/>
            <a:r>
              <a:rPr lang="vi-VN" sz="3200" b="1" dirty="0"/>
              <a:t>Mọi mái nhà riêng</a:t>
            </a:r>
          </a:p>
          <a:p>
            <a:pPr algn="just" fontAlgn="t"/>
            <a:r>
              <a:rPr lang="vi-VN" sz="3200" b="1" dirty="0"/>
              <a:t>Có mái nhà chung</a:t>
            </a:r>
          </a:p>
          <a:p>
            <a:pPr algn="just" fontAlgn="t"/>
            <a:r>
              <a:rPr lang="vi-VN" sz="3200" b="1" dirty="0"/>
              <a:t>Là bầu trời xanh</a:t>
            </a:r>
          </a:p>
          <a:p>
            <a:pPr algn="just" fontAlgn="t"/>
            <a:r>
              <a:rPr lang="vi-VN" sz="3200" b="1" dirty="0"/>
              <a:t>Xanh đến vô cùng.</a:t>
            </a:r>
          </a:p>
          <a:p>
            <a:endParaRPr lang="en-US" sz="3200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6315024" y="1617853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21156" y="2129059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942620" y="2669679"/>
            <a:ext cx="247650" cy="457201"/>
            <a:chOff x="4956969" y="3190875"/>
            <a:chExt cx="247650" cy="457200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495696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05221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>
            <a:off x="6355111" y="2583976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339941" y="3107349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407675" y="4969988"/>
            <a:ext cx="247650" cy="457201"/>
            <a:chOff x="4956969" y="3190875"/>
            <a:chExt cx="247650" cy="457200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495696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05221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/>
          <p:cNvCxnSpPr/>
          <p:nvPr/>
        </p:nvCxnSpPr>
        <p:spPr>
          <a:xfrm>
            <a:off x="912709" y="5525871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336954" y="3580469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36954" y="4054671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9818795" y="4585423"/>
            <a:ext cx="247650" cy="457201"/>
            <a:chOff x="4956969" y="3190875"/>
            <a:chExt cx="247650" cy="457200"/>
          </a:xfrm>
        </p:grpSpPr>
        <p:cxnSp>
          <p:nvCxnSpPr>
            <p:cNvPr id="52" name="Straight Connector 51"/>
            <p:cNvCxnSpPr/>
            <p:nvPr/>
          </p:nvCxnSpPr>
          <p:spPr>
            <a:xfrm flipH="1">
              <a:off x="495696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05221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>
            <a:off x="6336954" y="5027651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315024" y="4570450"/>
            <a:ext cx="224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-20813"/>
          <a:stretch>
            <a:fillRect/>
          </a:stretch>
        </p:blipFill>
        <p:spPr>
          <a:xfrm rot="1666538">
            <a:off x="15558" y="239467"/>
            <a:ext cx="2207895" cy="965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8407" y="1328518"/>
            <a:ext cx="3741891" cy="1432970"/>
            <a:chOff x="2335005" y="4919859"/>
            <a:chExt cx="3741891" cy="1665855"/>
          </a:xfrm>
        </p:grpSpPr>
        <p:sp>
          <p:nvSpPr>
            <p:cNvPr id="19" name="矩形 5"/>
            <p:cNvSpPr/>
            <p:nvPr/>
          </p:nvSpPr>
          <p:spPr>
            <a:xfrm>
              <a:off x="2347185" y="5114044"/>
              <a:ext cx="3714963" cy="1471670"/>
            </a:xfrm>
            <a:prstGeom prst="rect">
              <a:avLst/>
            </a:prstGeom>
            <a:noFill/>
            <a:ln w="38100">
              <a:solidFill>
                <a:srgbClr val="B1D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10000"/>
                </a:lnSpc>
              </a:pPr>
              <a:r>
                <a:rPr lang="en-US" altLang="zh-CN" sz="4100" dirty="0" err="1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rập</a:t>
              </a:r>
              <a:r>
                <a:rPr lang="en-US" altLang="zh-CN" sz="4100" dirty="0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 </a:t>
              </a:r>
              <a:r>
                <a:rPr lang="en-US" altLang="zh-CN" sz="4100" dirty="0" err="1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rình</a:t>
              </a:r>
              <a:endParaRPr lang="zh-CN" altLang="en-US" sz="4100" dirty="0">
                <a:solidFill>
                  <a:schemeClr val="tx1"/>
                </a:solidFill>
                <a:latin typeface="HP001 4 hang 1 ô ly" pitchFamily="34" charset="0"/>
                <a:ea typeface="HP001" pitchFamily="34" charset="0"/>
                <a:cs typeface="Arial-Rounded" pitchFamily="34" charset="0"/>
              </a:endParaRPr>
            </a:p>
          </p:txBody>
        </p:sp>
        <p:sp>
          <p:nvSpPr>
            <p:cNvPr id="20" name="矩形 8"/>
            <p:cNvSpPr/>
            <p:nvPr/>
          </p:nvSpPr>
          <p:spPr>
            <a:xfrm>
              <a:off x="2335005" y="4919859"/>
              <a:ext cx="3741891" cy="735835"/>
            </a:xfrm>
            <a:prstGeom prst="rect">
              <a:avLst/>
            </a:prstGeom>
            <a:solidFill>
              <a:srgbClr val="B1D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/>
                <a:t>1</a:t>
              </a:r>
              <a:endParaRPr lang="zh-CN" altLang="en-US" sz="40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63882" y="2897359"/>
            <a:ext cx="3741891" cy="1347242"/>
            <a:chOff x="2335005" y="4919859"/>
            <a:chExt cx="3741891" cy="1665855"/>
          </a:xfrm>
        </p:grpSpPr>
        <p:sp>
          <p:nvSpPr>
            <p:cNvPr id="10" name="矩形 5"/>
            <p:cNvSpPr/>
            <p:nvPr/>
          </p:nvSpPr>
          <p:spPr>
            <a:xfrm>
              <a:off x="2347185" y="5114044"/>
              <a:ext cx="3714963" cy="1471670"/>
            </a:xfrm>
            <a:prstGeom prst="rect">
              <a:avLst/>
            </a:prstGeom>
            <a:noFill/>
            <a:ln w="38100">
              <a:solidFill>
                <a:srgbClr val="B1D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dirty="0" err="1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nghiêng</a:t>
              </a:r>
              <a:endParaRPr lang="zh-CN" altLang="en-US" sz="4400" dirty="0">
                <a:solidFill>
                  <a:schemeClr val="tx1"/>
                </a:solidFill>
                <a:latin typeface="HP001 4 hang 1 ô ly" pitchFamily="34" charset="0"/>
                <a:ea typeface="HP001" pitchFamily="34" charset="0"/>
                <a:cs typeface="Arial-Rounded" pitchFamily="34" charset="0"/>
              </a:endParaRPr>
            </a:p>
          </p:txBody>
        </p:sp>
        <p:sp>
          <p:nvSpPr>
            <p:cNvPr id="11" name="矩形 8"/>
            <p:cNvSpPr/>
            <p:nvPr/>
          </p:nvSpPr>
          <p:spPr>
            <a:xfrm>
              <a:off x="2335005" y="4919859"/>
              <a:ext cx="3741891" cy="735835"/>
            </a:xfrm>
            <a:prstGeom prst="rect">
              <a:avLst/>
            </a:prstGeom>
            <a:solidFill>
              <a:srgbClr val="B1D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/>
                <a:t>2</a:t>
              </a:r>
              <a:endParaRPr lang="zh-CN" altLang="en-US" sz="4000" b="1" dirty="0"/>
            </a:p>
          </p:txBody>
        </p:sp>
      </p:grpSp>
      <p:pic>
        <p:nvPicPr>
          <p:cNvPr id="13" name="图片 2" descr="084099fc4c36920617d0d87a5ddde7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151" y="1036513"/>
            <a:ext cx="3817374" cy="537706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488577" y="4456780"/>
            <a:ext cx="3741891" cy="1561784"/>
            <a:chOff x="2335005" y="4919859"/>
            <a:chExt cx="3741891" cy="1665855"/>
          </a:xfrm>
        </p:grpSpPr>
        <p:sp>
          <p:nvSpPr>
            <p:cNvPr id="17" name="矩形 5"/>
            <p:cNvSpPr/>
            <p:nvPr/>
          </p:nvSpPr>
          <p:spPr>
            <a:xfrm>
              <a:off x="2347185" y="5114044"/>
              <a:ext cx="3714963" cy="1471670"/>
            </a:xfrm>
            <a:prstGeom prst="rect">
              <a:avLst/>
            </a:prstGeom>
            <a:noFill/>
            <a:ln w="38100">
              <a:solidFill>
                <a:srgbClr val="B1D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dirty="0" err="1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tròn</a:t>
              </a:r>
              <a:r>
                <a:rPr lang="en-US" altLang="zh-CN" sz="4400" dirty="0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 </a:t>
              </a:r>
              <a:r>
                <a:rPr lang="en-US" altLang="zh-CN" sz="4400" dirty="0" err="1">
                  <a:solidFill>
                    <a:schemeClr val="tx1"/>
                  </a:solidFill>
                  <a:latin typeface="HP001 4 hang 1 ô ly" pitchFamily="34" charset="0"/>
                  <a:ea typeface="HP001" pitchFamily="34" charset="0"/>
                  <a:cs typeface="Arial-Rounded" pitchFamily="34" charset="0"/>
                </a:rPr>
                <a:t>vo</a:t>
              </a:r>
              <a:endParaRPr lang="zh-CN" altLang="en-US" sz="4400" dirty="0">
                <a:solidFill>
                  <a:schemeClr val="tx1"/>
                </a:solidFill>
                <a:latin typeface="HP001 4 hang 1 ô ly" pitchFamily="34" charset="0"/>
                <a:ea typeface="HP001" pitchFamily="34" charset="0"/>
                <a:cs typeface="Arial-Rounded" pitchFamily="34" charset="0"/>
              </a:endParaRPr>
            </a:p>
          </p:txBody>
        </p:sp>
        <p:sp>
          <p:nvSpPr>
            <p:cNvPr id="18" name="矩形 8"/>
            <p:cNvSpPr/>
            <p:nvPr/>
          </p:nvSpPr>
          <p:spPr>
            <a:xfrm>
              <a:off x="2335005" y="4919859"/>
              <a:ext cx="3741891" cy="735835"/>
            </a:xfrm>
            <a:prstGeom prst="rect">
              <a:avLst/>
            </a:prstGeom>
            <a:solidFill>
              <a:srgbClr val="B1D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/>
                <a:t>3</a:t>
              </a:r>
              <a:endParaRPr lang="zh-CN" altLang="en-US" sz="40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062" y="195763"/>
            <a:ext cx="7681626" cy="9205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78425" y="1269243"/>
            <a:ext cx="6714699" cy="2606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487605" y="1364776"/>
            <a:ext cx="6509983" cy="2415654"/>
          </a:xfrm>
          <a:prstGeom prst="roundRect">
            <a:avLst/>
          </a:prstGeom>
          <a:noFill/>
          <a:ln w="25400">
            <a:solidFill>
              <a:srgbClr val="8FD7B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r>
              <a:rPr lang="en-US" altLang="zh-CN" sz="8800">
                <a:ln>
                  <a:solidFill>
                    <a:srgbClr val="195339"/>
                  </a:solidFill>
                </a:ln>
                <a:solidFill>
                  <a:srgbClr val="56CA95">
                    <a:lumMod val="60000"/>
                    <a:lumOff val="40000"/>
                  </a:srgbClr>
                </a:solidFill>
              </a:rPr>
              <a:t>LUYỆN TẬP</a:t>
            </a:r>
            <a:endParaRPr lang="zh-CN" altLang="en-US" sz="8800" dirty="0">
              <a:ln>
                <a:solidFill>
                  <a:srgbClr val="195339"/>
                </a:solidFill>
              </a:ln>
              <a:solidFill>
                <a:srgbClr val="56CA95">
                  <a:lumMod val="60000"/>
                  <a:lumOff val="4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1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卡通插画风小满节气主题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Custom 1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373</Words>
  <Application>Microsoft Office PowerPoint</Application>
  <PresentationFormat>Widescreen</PresentationFormat>
  <Paragraphs>92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微软雅黑</vt:lpstr>
      <vt:lpstr>Arial</vt:lpstr>
      <vt:lpstr>Arial-Rounded</vt:lpstr>
      <vt:lpstr>Calibri</vt:lpstr>
      <vt:lpstr>HP001 4 hang 1 ô ly</vt:lpstr>
      <vt:lpstr>Times New Roman</vt:lpstr>
      <vt:lpstr>Wingdings</vt:lpstr>
      <vt:lpstr>Office 主题​​</vt:lpstr>
      <vt:lpstr>Custom Design</vt:lpstr>
      <vt:lpstr>1_Custom Design</vt:lpstr>
      <vt:lpstr>2_Custom Design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绿色卡通插画风小满节气主题通用PPT模板</dc:title>
  <dc:creator>Lenovo</dc:creator>
  <cp:lastModifiedBy>Hà Nguyễn Thị Thu</cp:lastModifiedBy>
  <cp:revision>339</cp:revision>
  <dcterms:created xsi:type="dcterms:W3CDTF">2019-06-19T02:08:00Z</dcterms:created>
  <dcterms:modified xsi:type="dcterms:W3CDTF">2023-04-16T09:23:34Z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