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685" r:id="rId2"/>
    <p:sldMasterId id="2147483697" r:id="rId3"/>
  </p:sldMasterIdLst>
  <p:notesMasterIdLst>
    <p:notesMasterId r:id="rId38"/>
  </p:notesMasterIdLst>
  <p:sldIdLst>
    <p:sldId id="375" r:id="rId4"/>
    <p:sldId id="259" r:id="rId5"/>
    <p:sldId id="312" r:id="rId6"/>
    <p:sldId id="313" r:id="rId7"/>
    <p:sldId id="314" r:id="rId8"/>
    <p:sldId id="315" r:id="rId9"/>
    <p:sldId id="351" r:id="rId10"/>
    <p:sldId id="353" r:id="rId11"/>
    <p:sldId id="354" r:id="rId12"/>
    <p:sldId id="352" r:id="rId13"/>
    <p:sldId id="316" r:id="rId14"/>
    <p:sldId id="317" r:id="rId15"/>
    <p:sldId id="257" r:id="rId16"/>
    <p:sldId id="338" r:id="rId17"/>
    <p:sldId id="334" r:id="rId18"/>
    <p:sldId id="341" r:id="rId19"/>
    <p:sldId id="340" r:id="rId20"/>
    <p:sldId id="339" r:id="rId21"/>
    <p:sldId id="318" r:id="rId22"/>
    <p:sldId id="322" r:id="rId23"/>
    <p:sldId id="343" r:id="rId24"/>
    <p:sldId id="293" r:id="rId25"/>
    <p:sldId id="348" r:id="rId26"/>
    <p:sldId id="265" r:id="rId27"/>
    <p:sldId id="267" r:id="rId28"/>
    <p:sldId id="330" r:id="rId29"/>
    <p:sldId id="331" r:id="rId30"/>
    <p:sldId id="332" r:id="rId31"/>
    <p:sldId id="273" r:id="rId32"/>
    <p:sldId id="346" r:id="rId33"/>
    <p:sldId id="349" r:id="rId34"/>
    <p:sldId id="264" r:id="rId35"/>
    <p:sldId id="347" r:id="rId36"/>
    <p:sldId id="290" r:id="rId37"/>
  </p:sldIdLst>
  <p:sldSz cx="9144000" cy="5143500" type="screen16x9"/>
  <p:notesSz cx="6858000" cy="9144000"/>
  <p:embeddedFontLst>
    <p:embeddedFont>
      <p:font typeface="微软雅黑" panose="020B0503020204020204" pitchFamily="34" charset="-122"/>
      <p:regular r:id="rId39"/>
      <p:bold r:id="rId40"/>
    </p:embeddedFont>
    <p:embeddedFont>
      <p:font typeface="Arial-Rounded" panose="020B0500000000000000" charset="0"/>
      <p:regular r:id="rId41"/>
    </p:embeddedFont>
    <p:embeddedFont>
      <p:font typeface="Calibri" panose="020F0502020204030204" pitchFamily="34" charset="0"/>
      <p:regular r:id="rId42"/>
      <p:bold r:id="rId43"/>
      <p:italic r:id="rId44"/>
      <p:boldItalic r:id="rId45"/>
    </p:embeddedFont>
    <p:embeddedFont>
      <p:font typeface="Calibri Light" panose="020F0302020204030204" pitchFamily="34" charset="0"/>
      <p:regular r:id="rId46"/>
      <p:italic r:id="rId47"/>
    </p:embeddedFont>
    <p:embeddedFont>
      <p:font typeface="Cambria" panose="02040503050406030204" pitchFamily="18" charset="0"/>
      <p:regular r:id="rId48"/>
      <p:bold r:id="rId49"/>
      <p:italic r:id="rId50"/>
      <p:boldItalic r:id="rId51"/>
    </p:embeddedFont>
    <p:embeddedFont>
      <p:font typeface="Didact Gothic" panose="00000500000000000000" pitchFamily="2" charset="0"/>
      <p:regular r:id="rId52"/>
    </p:embeddedFont>
    <p:embeddedFont>
      <p:font typeface="iCiel Cadena" panose="020B0604020202020204" charset="0"/>
      <p:bold r:id="rId53"/>
    </p:embeddedFont>
    <p:embeddedFont>
      <p:font typeface="Pacifico" panose="00000500000000000000" pitchFamily="2" charset="0"/>
      <p:regular r:id="rId54"/>
    </p:embeddedFont>
    <p:embeddedFont>
      <p:font typeface="Pattaya" panose="020B0604020202020204" charset="-34"/>
      <p:regular r:id="rId55"/>
    </p:embeddedFont>
    <p:embeddedFont>
      <p:font typeface="Roboto Condensed Light" panose="02000000000000000000" pitchFamily="2" charset="0"/>
      <p:regular r:id="rId56"/>
      <p: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938D361-6967-4413-A03C-90B4938762AA}">
  <a:tblStyle styleId="{1938D361-6967-4413-A03C-90B4938762A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3932" autoAdjust="0"/>
  </p:normalViewPr>
  <p:slideViewPr>
    <p:cSldViewPr>
      <p:cViewPr varScale="1">
        <p:scale>
          <a:sx n="59" d="100"/>
          <a:sy n="59" d="100"/>
        </p:scale>
        <p:origin x="1036" y="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8" Type="http://schemas.openxmlformats.org/officeDocument/2006/relationships/slide" Target="slides/slide5.xml"/><Relationship Id="rId51" Type="http://schemas.openxmlformats.org/officeDocument/2006/relationships/font" Target="fonts/font13.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93473581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8"/>
        <p:cNvGrpSpPr/>
        <p:nvPr/>
      </p:nvGrpSpPr>
      <p:grpSpPr>
        <a:xfrm>
          <a:off x="0" y="0"/>
          <a:ext cx="0" cy="0"/>
          <a:chOff x="0" y="0"/>
          <a:chExt cx="0" cy="0"/>
        </a:xfrm>
      </p:grpSpPr>
      <p:sp>
        <p:nvSpPr>
          <p:cNvPr id="2679" name="Google Shape;2679;g10b2c9101f2_0_188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0" name="Google Shape;2680;g10b2c9101f2_0_188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1705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9"/>
        <p:cNvGrpSpPr/>
        <p:nvPr/>
      </p:nvGrpSpPr>
      <p:grpSpPr>
        <a:xfrm>
          <a:off x="0" y="0"/>
          <a:ext cx="0" cy="0"/>
          <a:chOff x="0" y="0"/>
          <a:chExt cx="0" cy="0"/>
        </a:xfrm>
      </p:grpSpPr>
      <p:sp>
        <p:nvSpPr>
          <p:cNvPr id="4640" name="Google Shape;4640;g10afe0b3fd9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1" name="Google Shape;4641;g10afe0b3fd9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0794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p:cNvGrpSpPr/>
        <p:nvPr/>
      </p:nvGrpSpPr>
      <p:grpSpPr>
        <a:xfrm>
          <a:off x="0" y="0"/>
          <a:ext cx="0" cy="0"/>
          <a:chOff x="0" y="0"/>
          <a:chExt cx="0" cy="0"/>
        </a:xfrm>
      </p:grpSpPr>
      <p:sp>
        <p:nvSpPr>
          <p:cNvPr id="2505" name="Google Shape;2505;g10afe0b3fd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6" name="Google Shape;2506;g10afe0b3fd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93553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5"/>
        <p:cNvGrpSpPr/>
        <p:nvPr/>
      </p:nvGrpSpPr>
      <p:grpSpPr>
        <a:xfrm>
          <a:off x="0" y="0"/>
          <a:ext cx="0" cy="0"/>
          <a:chOff x="0" y="0"/>
          <a:chExt cx="0" cy="0"/>
        </a:xfrm>
      </p:grpSpPr>
      <p:sp>
        <p:nvSpPr>
          <p:cNvPr id="2966" name="Google Shape;2966;g10b2c9101f2_0_189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7" name="Google Shape;2967;g10b2c9101f2_0_189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3094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6"/>
        <p:cNvGrpSpPr/>
        <p:nvPr/>
      </p:nvGrpSpPr>
      <p:grpSpPr>
        <a:xfrm>
          <a:off x="0" y="0"/>
          <a:ext cx="0" cy="0"/>
          <a:chOff x="0" y="0"/>
          <a:chExt cx="0" cy="0"/>
        </a:xfrm>
      </p:grpSpPr>
      <p:sp>
        <p:nvSpPr>
          <p:cNvPr id="3107" name="Google Shape;3107;g10b2c9101f2_0_18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8" name="Google Shape;3108;g10b2c9101f2_0_18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2399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6"/>
        <p:cNvGrpSpPr/>
        <p:nvPr/>
      </p:nvGrpSpPr>
      <p:grpSpPr>
        <a:xfrm>
          <a:off x="0" y="0"/>
          <a:ext cx="0" cy="0"/>
          <a:chOff x="0" y="0"/>
          <a:chExt cx="0" cy="0"/>
        </a:xfrm>
      </p:grpSpPr>
      <p:sp>
        <p:nvSpPr>
          <p:cNvPr id="3107" name="Google Shape;3107;g10b2c9101f2_0_18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8" name="Google Shape;3108;g10b2c9101f2_0_18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716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6"/>
        <p:cNvGrpSpPr/>
        <p:nvPr/>
      </p:nvGrpSpPr>
      <p:grpSpPr>
        <a:xfrm>
          <a:off x="0" y="0"/>
          <a:ext cx="0" cy="0"/>
          <a:chOff x="0" y="0"/>
          <a:chExt cx="0" cy="0"/>
        </a:xfrm>
      </p:grpSpPr>
      <p:sp>
        <p:nvSpPr>
          <p:cNvPr id="3107" name="Google Shape;3107;g10b2c9101f2_0_18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8" name="Google Shape;3108;g10b2c9101f2_0_18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3681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6"/>
        <p:cNvGrpSpPr/>
        <p:nvPr/>
      </p:nvGrpSpPr>
      <p:grpSpPr>
        <a:xfrm>
          <a:off x="0" y="0"/>
          <a:ext cx="0" cy="0"/>
          <a:chOff x="0" y="0"/>
          <a:chExt cx="0" cy="0"/>
        </a:xfrm>
      </p:grpSpPr>
      <p:sp>
        <p:nvSpPr>
          <p:cNvPr id="3107" name="Google Shape;3107;g10b2c9101f2_0_18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8" name="Google Shape;3108;g10b2c9101f2_0_18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7292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2"/>
        <p:cNvGrpSpPr/>
        <p:nvPr/>
      </p:nvGrpSpPr>
      <p:grpSpPr>
        <a:xfrm>
          <a:off x="0" y="0"/>
          <a:ext cx="0" cy="0"/>
          <a:chOff x="0" y="0"/>
          <a:chExt cx="0" cy="0"/>
        </a:xfrm>
      </p:grpSpPr>
      <p:sp>
        <p:nvSpPr>
          <p:cNvPr id="3323" name="Google Shape;3323;g10b2c9101f2_0_19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4" name="Google Shape;3324;g10b2c9101f2_0_19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69497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ga2764d995e_0_1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0" name="Google Shape;1430;ga2764d995e_0_1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8992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5"/>
        <p:cNvGrpSpPr/>
        <p:nvPr/>
      </p:nvGrpSpPr>
      <p:grpSpPr>
        <a:xfrm>
          <a:off x="0" y="0"/>
          <a:ext cx="0" cy="0"/>
          <a:chOff x="0" y="0"/>
          <a:chExt cx="0" cy="0"/>
        </a:xfrm>
      </p:grpSpPr>
      <p:sp>
        <p:nvSpPr>
          <p:cNvPr id="2936" name="Google Shape;2936;g10b2c9101f2_0_19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7" name="Google Shape;2937;g10b2c9101f2_0_19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8439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4"/>
        <p:cNvGrpSpPr/>
        <p:nvPr/>
      </p:nvGrpSpPr>
      <p:grpSpPr>
        <a:xfrm>
          <a:off x="0" y="0"/>
          <a:ext cx="0" cy="0"/>
          <a:chOff x="0" y="0"/>
          <a:chExt cx="0" cy="0"/>
        </a:xfrm>
      </p:grpSpPr>
      <p:sp>
        <p:nvSpPr>
          <p:cNvPr id="2535" name="Google Shape;2535;g10afe0b3fd9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6" name="Google Shape;2536;g10afe0b3fd9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2240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p:cNvGrpSpPr/>
        <p:nvPr/>
      </p:nvGrpSpPr>
      <p:grpSpPr>
        <a:xfrm>
          <a:off x="0" y="0"/>
          <a:ext cx="0" cy="0"/>
          <a:chOff x="0" y="0"/>
          <a:chExt cx="0" cy="0"/>
        </a:xfrm>
      </p:grpSpPr>
      <p:sp>
        <p:nvSpPr>
          <p:cNvPr id="2505" name="Google Shape;2505;g10afe0b3fd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6" name="Google Shape;2506;g10afe0b3fd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222570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7"/>
        <p:cNvGrpSpPr/>
        <p:nvPr/>
      </p:nvGrpSpPr>
      <p:grpSpPr>
        <a:xfrm>
          <a:off x="0" y="0"/>
          <a:ext cx="0" cy="0"/>
          <a:chOff x="0" y="0"/>
          <a:chExt cx="0" cy="0"/>
        </a:xfrm>
      </p:grpSpPr>
      <p:sp>
        <p:nvSpPr>
          <p:cNvPr id="4118" name="Google Shape;4118;g10b2c9101f2_0_18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9" name="Google Shape;4119;g10b2c9101f2_0_18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5318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p:cNvGrpSpPr/>
        <p:nvPr/>
      </p:nvGrpSpPr>
      <p:grpSpPr>
        <a:xfrm>
          <a:off x="0" y="0"/>
          <a:ext cx="0" cy="0"/>
          <a:chOff x="0" y="0"/>
          <a:chExt cx="0" cy="0"/>
        </a:xfrm>
      </p:grpSpPr>
      <p:sp>
        <p:nvSpPr>
          <p:cNvPr id="2505" name="Google Shape;2505;g10afe0b3fd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6" name="Google Shape;2506;g10afe0b3fd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98350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7"/>
        <p:cNvGrpSpPr/>
        <p:nvPr/>
      </p:nvGrpSpPr>
      <p:grpSpPr>
        <a:xfrm>
          <a:off x="0" y="0"/>
          <a:ext cx="0" cy="0"/>
          <a:chOff x="0" y="0"/>
          <a:chExt cx="0" cy="0"/>
        </a:xfrm>
      </p:grpSpPr>
      <p:sp>
        <p:nvSpPr>
          <p:cNvPr id="3128" name="Google Shape;312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9" name="Google Shape;3129;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a:p>
            <a:pPr marL="457200" lvl="0" indent="-22860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539921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a2764d995e_0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8" name="Google Shape;948;ga2764d995e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9268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p:cNvGrpSpPr/>
        <p:nvPr/>
      </p:nvGrpSpPr>
      <p:grpSpPr>
        <a:xfrm>
          <a:off x="0" y="0"/>
          <a:ext cx="0" cy="0"/>
          <a:chOff x="0" y="0"/>
          <a:chExt cx="0" cy="0"/>
        </a:xfrm>
      </p:grpSpPr>
      <p:sp>
        <p:nvSpPr>
          <p:cNvPr id="2505" name="Google Shape;2505;g10afe0b3fd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6" name="Google Shape;2506;g10afe0b3fd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35020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p:cNvGrpSpPr/>
        <p:nvPr/>
      </p:nvGrpSpPr>
      <p:grpSpPr>
        <a:xfrm>
          <a:off x="0" y="0"/>
          <a:ext cx="0" cy="0"/>
          <a:chOff x="0" y="0"/>
          <a:chExt cx="0" cy="0"/>
        </a:xfrm>
      </p:grpSpPr>
      <p:sp>
        <p:nvSpPr>
          <p:cNvPr id="2505" name="Google Shape;2505;g10afe0b3fd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6" name="Google Shape;2506;g10afe0b3fd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0886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p:cNvGrpSpPr/>
        <p:nvPr/>
      </p:nvGrpSpPr>
      <p:grpSpPr>
        <a:xfrm>
          <a:off x="0" y="0"/>
          <a:ext cx="0" cy="0"/>
          <a:chOff x="0" y="0"/>
          <a:chExt cx="0" cy="0"/>
        </a:xfrm>
      </p:grpSpPr>
      <p:sp>
        <p:nvSpPr>
          <p:cNvPr id="2505" name="Google Shape;2505;g10afe0b3fd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6" name="Google Shape;2506;g10afe0b3fd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12914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p:cNvGrpSpPr/>
        <p:nvPr/>
      </p:nvGrpSpPr>
      <p:grpSpPr>
        <a:xfrm>
          <a:off x="0" y="0"/>
          <a:ext cx="0" cy="0"/>
          <a:chOff x="0" y="0"/>
          <a:chExt cx="0" cy="0"/>
        </a:xfrm>
      </p:grpSpPr>
      <p:sp>
        <p:nvSpPr>
          <p:cNvPr id="2505" name="Google Shape;2505;g10afe0b3fd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6" name="Google Shape;2506;g10afe0b3fd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34393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ackground 1" preserve="1">
  <p:cSld name="1_Background 1">
    <p:bg>
      <p:bgPr>
        <a:solidFill>
          <a:schemeClr val="accent5"/>
        </a:solidFill>
        <a:effectLst/>
      </p:bgPr>
    </p:bg>
    <p:spTree>
      <p:nvGrpSpPr>
        <p:cNvPr id="1" name="Shape 2144"/>
        <p:cNvGrpSpPr/>
        <p:nvPr/>
      </p:nvGrpSpPr>
      <p:grpSpPr>
        <a:xfrm>
          <a:off x="0" y="0"/>
          <a:ext cx="0" cy="0"/>
          <a:chOff x="0" y="0"/>
          <a:chExt cx="0" cy="0"/>
        </a:xfrm>
      </p:grpSpPr>
      <p:sp>
        <p:nvSpPr>
          <p:cNvPr id="2145" name="Google Shape;2145;p34"/>
          <p:cNvSpPr/>
          <p:nvPr/>
        </p:nvSpPr>
        <p:spPr>
          <a:xfrm>
            <a:off x="207597" y="281353"/>
            <a:ext cx="8762794" cy="4599300"/>
          </a:xfrm>
          <a:prstGeom prst="plaque">
            <a:avLst>
              <a:gd name="adj" fmla="val 5582"/>
            </a:avLst>
          </a:prstGeom>
          <a:solidFill>
            <a:schemeClr val="dk1"/>
          </a:solidFill>
          <a:ln w="9525" cap="flat" cmpd="sng">
            <a:solidFill>
              <a:schemeClr val="accent1"/>
            </a:solidFill>
            <a:prstDash val="solid"/>
            <a:miter lim="8000"/>
            <a:headEnd type="none" w="sm" len="sm"/>
            <a:tailEnd type="none" w="sm" len="sm"/>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146" name="Google Shape;2146;p34"/>
          <p:cNvGrpSpPr/>
          <p:nvPr/>
        </p:nvGrpSpPr>
        <p:grpSpPr>
          <a:xfrm flipH="1">
            <a:off x="4245964" y="4843927"/>
            <a:ext cx="638426" cy="381416"/>
            <a:chOff x="2646571" y="4843927"/>
            <a:chExt cx="638426" cy="381416"/>
          </a:xfrm>
        </p:grpSpPr>
        <p:sp>
          <p:nvSpPr>
            <p:cNvPr id="2147" name="Google Shape;2147;p34"/>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34"/>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49" name="Google Shape;2149;p34"/>
          <p:cNvSpPr/>
          <p:nvPr/>
        </p:nvSpPr>
        <p:spPr>
          <a:xfrm flipH="1">
            <a:off x="6218907" y="4886278"/>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150" name="Google Shape;2150;p34"/>
          <p:cNvGrpSpPr/>
          <p:nvPr/>
        </p:nvGrpSpPr>
        <p:grpSpPr>
          <a:xfrm flipH="1">
            <a:off x="8603740" y="4667253"/>
            <a:ext cx="552002" cy="506566"/>
            <a:chOff x="0" y="4653517"/>
            <a:chExt cx="636608" cy="584207"/>
          </a:xfrm>
        </p:grpSpPr>
        <p:sp>
          <p:nvSpPr>
            <p:cNvPr id="2151" name="Google Shape;2151;p3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3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3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3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3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3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7" name="Google Shape;2157;p34"/>
          <p:cNvSpPr/>
          <p:nvPr/>
        </p:nvSpPr>
        <p:spPr>
          <a:xfrm flipH="1">
            <a:off x="7889063" y="497789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58" name="Google Shape;2158;p34"/>
          <p:cNvSpPr/>
          <p:nvPr/>
        </p:nvSpPr>
        <p:spPr>
          <a:xfrm>
            <a:off x="3290487" y="4886278"/>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159" name="Google Shape;2159;p34"/>
          <p:cNvGrpSpPr/>
          <p:nvPr/>
        </p:nvGrpSpPr>
        <p:grpSpPr>
          <a:xfrm flipH="1">
            <a:off x="2032222" y="4878865"/>
            <a:ext cx="638426" cy="381416"/>
            <a:chOff x="5107984" y="4878865"/>
            <a:chExt cx="638426" cy="381416"/>
          </a:xfrm>
        </p:grpSpPr>
        <p:sp>
          <p:nvSpPr>
            <p:cNvPr id="2160" name="Google Shape;2160;p34"/>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34"/>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2" name="Google Shape;2162;p34"/>
          <p:cNvSpPr/>
          <p:nvPr/>
        </p:nvSpPr>
        <p:spPr>
          <a:xfrm flipH="1">
            <a:off x="5504229" y="494294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63" name="Google Shape;2163;p34"/>
          <p:cNvSpPr/>
          <p:nvPr/>
        </p:nvSpPr>
        <p:spPr>
          <a:xfrm rot="5400000" flipH="1">
            <a:off x="-150706" y="1612360"/>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64" name="Google Shape;2164;p34"/>
          <p:cNvSpPr/>
          <p:nvPr/>
        </p:nvSpPr>
        <p:spPr>
          <a:xfrm rot="5400000" flipH="1">
            <a:off x="105585" y="964626"/>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165" name="Google Shape;2165;p34"/>
          <p:cNvGrpSpPr/>
          <p:nvPr/>
        </p:nvGrpSpPr>
        <p:grpSpPr>
          <a:xfrm flipH="1">
            <a:off x="-119042" y="2531844"/>
            <a:ext cx="405976" cy="639689"/>
            <a:chOff x="8868808" y="2251909"/>
            <a:chExt cx="405976" cy="639689"/>
          </a:xfrm>
        </p:grpSpPr>
        <p:sp>
          <p:nvSpPr>
            <p:cNvPr id="2166" name="Google Shape;2166;p34"/>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34"/>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8" name="Google Shape;2168;p34"/>
          <p:cNvGrpSpPr/>
          <p:nvPr/>
        </p:nvGrpSpPr>
        <p:grpSpPr>
          <a:xfrm>
            <a:off x="-64835" y="4737066"/>
            <a:ext cx="552002" cy="506566"/>
            <a:chOff x="0" y="4653517"/>
            <a:chExt cx="636608" cy="584207"/>
          </a:xfrm>
        </p:grpSpPr>
        <p:sp>
          <p:nvSpPr>
            <p:cNvPr id="2169" name="Google Shape;2169;p3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3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3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3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3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3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75" name="Google Shape;2175;p34"/>
          <p:cNvSpPr/>
          <p:nvPr/>
        </p:nvSpPr>
        <p:spPr>
          <a:xfrm rot="5400000" flipH="1">
            <a:off x="7174384" y="5028144"/>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76" name="Google Shape;2176;p34"/>
          <p:cNvSpPr/>
          <p:nvPr/>
        </p:nvSpPr>
        <p:spPr>
          <a:xfrm rot="5400000" flipH="1">
            <a:off x="8041596"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177" name="Google Shape;2177;p34"/>
          <p:cNvGrpSpPr/>
          <p:nvPr/>
        </p:nvGrpSpPr>
        <p:grpSpPr>
          <a:xfrm flipH="1">
            <a:off x="3824683" y="-168123"/>
            <a:ext cx="638426" cy="381416"/>
            <a:chOff x="3966334" y="-168123"/>
            <a:chExt cx="638426" cy="381416"/>
          </a:xfrm>
        </p:grpSpPr>
        <p:sp>
          <p:nvSpPr>
            <p:cNvPr id="2178" name="Google Shape;2178;p34"/>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34"/>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80" name="Google Shape;2180;p34"/>
          <p:cNvSpPr/>
          <p:nvPr/>
        </p:nvSpPr>
        <p:spPr>
          <a:xfrm>
            <a:off x="1824606" y="-119786"/>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81" name="Google Shape;2181;p34"/>
          <p:cNvSpPr/>
          <p:nvPr/>
        </p:nvSpPr>
        <p:spPr>
          <a:xfrm flipH="1">
            <a:off x="8986269" y="1090222"/>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82" name="Google Shape;2182;p34"/>
          <p:cNvSpPr/>
          <p:nvPr/>
        </p:nvSpPr>
        <p:spPr>
          <a:xfrm flipH="1">
            <a:off x="1108467" y="95565"/>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183" name="Google Shape;2183;p34"/>
          <p:cNvGrpSpPr/>
          <p:nvPr/>
        </p:nvGrpSpPr>
        <p:grpSpPr>
          <a:xfrm flipH="1">
            <a:off x="8935202" y="3240794"/>
            <a:ext cx="266877" cy="578445"/>
            <a:chOff x="-46336" y="3240794"/>
            <a:chExt cx="266877" cy="578445"/>
          </a:xfrm>
        </p:grpSpPr>
        <p:sp>
          <p:nvSpPr>
            <p:cNvPr id="2184" name="Google Shape;2184;p34"/>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34"/>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6" name="Google Shape;2186;p34"/>
          <p:cNvGrpSpPr/>
          <p:nvPr/>
        </p:nvGrpSpPr>
        <p:grpSpPr>
          <a:xfrm flipH="1">
            <a:off x="6757485" y="-186047"/>
            <a:ext cx="647334" cy="445328"/>
            <a:chOff x="1666375" y="-186047"/>
            <a:chExt cx="647334" cy="445328"/>
          </a:xfrm>
        </p:grpSpPr>
        <p:sp>
          <p:nvSpPr>
            <p:cNvPr id="2187" name="Google Shape;2187;p34"/>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34"/>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89" name="Google Shape;2189;p34"/>
          <p:cNvSpPr/>
          <p:nvPr/>
        </p:nvSpPr>
        <p:spPr>
          <a:xfrm flipH="1">
            <a:off x="5800548"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90" name="Google Shape;2190;p34"/>
          <p:cNvSpPr/>
          <p:nvPr/>
        </p:nvSpPr>
        <p:spPr>
          <a:xfrm flipH="1">
            <a:off x="5084409" y="9555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191" name="Google Shape;2191;p34"/>
          <p:cNvGrpSpPr/>
          <p:nvPr/>
        </p:nvGrpSpPr>
        <p:grpSpPr>
          <a:xfrm rot="10800000" flipH="1">
            <a:off x="-42394" y="-81371"/>
            <a:ext cx="552002" cy="506566"/>
            <a:chOff x="0" y="4653517"/>
            <a:chExt cx="636608" cy="584207"/>
          </a:xfrm>
        </p:grpSpPr>
        <p:sp>
          <p:nvSpPr>
            <p:cNvPr id="2192" name="Google Shape;2192;p3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3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3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3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3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3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8" name="Google Shape;2198;p34"/>
          <p:cNvSpPr/>
          <p:nvPr/>
        </p:nvSpPr>
        <p:spPr>
          <a:xfrm flipH="1">
            <a:off x="1107007" y="4917816"/>
            <a:ext cx="305378" cy="303529"/>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99" name="Google Shape;2199;p34"/>
          <p:cNvSpPr/>
          <p:nvPr/>
        </p:nvSpPr>
        <p:spPr>
          <a:xfrm rot="1360096" flipH="1">
            <a:off x="8858349" y="2042147"/>
            <a:ext cx="305386" cy="30353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200" name="Google Shape;2200;p34"/>
          <p:cNvSpPr/>
          <p:nvPr/>
        </p:nvSpPr>
        <p:spPr>
          <a:xfrm rot="-2399093" flipH="1">
            <a:off x="-18450" y="3802536"/>
            <a:ext cx="305375" cy="30352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201" name="Google Shape;2201;p34"/>
          <p:cNvSpPr/>
          <p:nvPr/>
        </p:nvSpPr>
        <p:spPr>
          <a:xfrm rot="-1996748" flipH="1">
            <a:off x="2839780" y="-60922"/>
            <a:ext cx="305372" cy="303523"/>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202" name="Google Shape;2202;p34"/>
          <p:cNvGrpSpPr/>
          <p:nvPr/>
        </p:nvGrpSpPr>
        <p:grpSpPr>
          <a:xfrm rot="-5400000" flipH="1">
            <a:off x="8792641" y="22728"/>
            <a:ext cx="552002" cy="506566"/>
            <a:chOff x="0" y="4653517"/>
            <a:chExt cx="636608" cy="584207"/>
          </a:xfrm>
        </p:grpSpPr>
        <p:sp>
          <p:nvSpPr>
            <p:cNvPr id="2203" name="Google Shape;2203;p3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3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3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3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3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3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64782386"/>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1">
  <p:cSld name="BLANK_1_1_1_2_2">
    <p:spTree>
      <p:nvGrpSpPr>
        <p:cNvPr id="1" name="Shape 1641"/>
        <p:cNvGrpSpPr/>
        <p:nvPr/>
      </p:nvGrpSpPr>
      <p:grpSpPr>
        <a:xfrm>
          <a:off x="0" y="0"/>
          <a:ext cx="0" cy="0"/>
          <a:chOff x="0" y="0"/>
          <a:chExt cx="0" cy="0"/>
        </a:xfrm>
      </p:grpSpPr>
      <p:sp>
        <p:nvSpPr>
          <p:cNvPr id="1642" name="Google Shape;1642;p27"/>
          <p:cNvSpPr/>
          <p:nvPr/>
        </p:nvSpPr>
        <p:spPr>
          <a:xfrm>
            <a:off x="317250" y="272100"/>
            <a:ext cx="8509500" cy="45993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643" name="Google Shape;1643;p27"/>
          <p:cNvSpPr txBox="1">
            <a:spLocks noGrp="1"/>
          </p:cNvSpPr>
          <p:nvPr>
            <p:ph type="title"/>
          </p:nvPr>
        </p:nvSpPr>
        <p:spPr>
          <a:xfrm>
            <a:off x="997650" y="3343600"/>
            <a:ext cx="1781100" cy="291900"/>
          </a:xfrm>
          <a:prstGeom prst="rect">
            <a:avLst/>
          </a:prstGeom>
        </p:spPr>
        <p:txBody>
          <a:bodyPr spcFirstLastPara="1" wrap="square" lIns="91419" tIns="91419" rIns="91419" bIns="91419"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44" name="Google Shape;1644;p27"/>
          <p:cNvSpPr txBox="1">
            <a:spLocks noGrp="1"/>
          </p:cNvSpPr>
          <p:nvPr>
            <p:ph type="subTitle" idx="1"/>
          </p:nvPr>
        </p:nvSpPr>
        <p:spPr>
          <a:xfrm>
            <a:off x="720000" y="3852152"/>
            <a:ext cx="2336400" cy="665100"/>
          </a:xfrm>
          <a:prstGeom prst="rect">
            <a:avLst/>
          </a:prstGeom>
        </p:spPr>
        <p:txBody>
          <a:bodyPr spcFirstLastPara="1" wrap="square" lIns="91419" tIns="91419" rIns="91419" bIns="91419"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5" name="Google Shape;1645;p27"/>
          <p:cNvSpPr txBox="1">
            <a:spLocks noGrp="1"/>
          </p:cNvSpPr>
          <p:nvPr>
            <p:ph type="title" idx="2"/>
          </p:nvPr>
        </p:nvSpPr>
        <p:spPr>
          <a:xfrm>
            <a:off x="3681425" y="3343613"/>
            <a:ext cx="1781100" cy="291900"/>
          </a:xfrm>
          <a:prstGeom prst="rect">
            <a:avLst/>
          </a:prstGeom>
        </p:spPr>
        <p:txBody>
          <a:bodyPr spcFirstLastPara="1" wrap="square" lIns="91419" tIns="91419" rIns="91419" bIns="91419"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46" name="Google Shape;1646;p27"/>
          <p:cNvSpPr txBox="1">
            <a:spLocks noGrp="1"/>
          </p:cNvSpPr>
          <p:nvPr>
            <p:ph type="subTitle" idx="3"/>
          </p:nvPr>
        </p:nvSpPr>
        <p:spPr>
          <a:xfrm>
            <a:off x="3403800" y="3852152"/>
            <a:ext cx="2336400" cy="665100"/>
          </a:xfrm>
          <a:prstGeom prst="rect">
            <a:avLst/>
          </a:prstGeom>
        </p:spPr>
        <p:txBody>
          <a:bodyPr spcFirstLastPara="1" wrap="square" lIns="91419" tIns="91419" rIns="91419" bIns="91419"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7" name="Google Shape;1647;p27"/>
          <p:cNvSpPr txBox="1">
            <a:spLocks noGrp="1"/>
          </p:cNvSpPr>
          <p:nvPr>
            <p:ph type="title" idx="4"/>
          </p:nvPr>
        </p:nvSpPr>
        <p:spPr>
          <a:xfrm>
            <a:off x="6365250" y="3343613"/>
            <a:ext cx="1781100" cy="291900"/>
          </a:xfrm>
          <a:prstGeom prst="rect">
            <a:avLst/>
          </a:prstGeom>
        </p:spPr>
        <p:txBody>
          <a:bodyPr spcFirstLastPara="1" wrap="square" lIns="91419" tIns="91419" rIns="91419" bIns="91419"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48" name="Google Shape;1648;p27"/>
          <p:cNvSpPr txBox="1">
            <a:spLocks noGrp="1"/>
          </p:cNvSpPr>
          <p:nvPr>
            <p:ph type="subTitle" idx="5"/>
          </p:nvPr>
        </p:nvSpPr>
        <p:spPr>
          <a:xfrm>
            <a:off x="6087600" y="3852152"/>
            <a:ext cx="2336400" cy="665100"/>
          </a:xfrm>
          <a:prstGeom prst="rect">
            <a:avLst/>
          </a:prstGeom>
        </p:spPr>
        <p:txBody>
          <a:bodyPr spcFirstLastPara="1" wrap="square" lIns="91419" tIns="91419" rIns="91419" bIns="91419"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9" name="Google Shape;1649;p27"/>
          <p:cNvSpPr txBox="1">
            <a:spLocks noGrp="1"/>
          </p:cNvSpPr>
          <p:nvPr>
            <p:ph type="title" idx="6"/>
          </p:nvPr>
        </p:nvSpPr>
        <p:spPr>
          <a:xfrm>
            <a:off x="720000" y="445025"/>
            <a:ext cx="7704000" cy="572700"/>
          </a:xfrm>
          <a:prstGeom prst="rect">
            <a:avLst/>
          </a:prstGeom>
        </p:spPr>
        <p:txBody>
          <a:bodyPr spcFirstLastPara="1" wrap="square" lIns="91419" tIns="91419" rIns="91419" bIns="91419"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650" name="Google Shape;1650;p27"/>
          <p:cNvGrpSpPr/>
          <p:nvPr/>
        </p:nvGrpSpPr>
        <p:grpSpPr>
          <a:xfrm>
            <a:off x="7266043" y="4884229"/>
            <a:ext cx="638426" cy="381416"/>
            <a:chOff x="2646571" y="4843927"/>
            <a:chExt cx="638426" cy="381416"/>
          </a:xfrm>
        </p:grpSpPr>
        <p:sp>
          <p:nvSpPr>
            <p:cNvPr id="1651" name="Google Shape;1651;p27"/>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7"/>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3" name="Google Shape;1653;p27"/>
          <p:cNvSpPr/>
          <p:nvPr/>
        </p:nvSpPr>
        <p:spPr>
          <a:xfrm>
            <a:off x="5963178" y="4926577"/>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654" name="Google Shape;1654;p27"/>
          <p:cNvGrpSpPr/>
          <p:nvPr/>
        </p:nvGrpSpPr>
        <p:grpSpPr>
          <a:xfrm>
            <a:off x="1" y="4667253"/>
            <a:ext cx="552002" cy="506566"/>
            <a:chOff x="0" y="4653517"/>
            <a:chExt cx="636608" cy="584207"/>
          </a:xfrm>
        </p:grpSpPr>
        <p:sp>
          <p:nvSpPr>
            <p:cNvPr id="1655" name="Google Shape;1655;p27"/>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7"/>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7"/>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7"/>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7"/>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7"/>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1" name="Google Shape;1661;p27"/>
          <p:cNvSpPr/>
          <p:nvPr/>
        </p:nvSpPr>
        <p:spPr>
          <a:xfrm>
            <a:off x="37906" y="196420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662" name="Google Shape;1662;p27"/>
          <p:cNvSpPr/>
          <p:nvPr/>
        </p:nvSpPr>
        <p:spPr>
          <a:xfrm flipH="1">
            <a:off x="892845" y="4904104"/>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663" name="Google Shape;1663;p27"/>
          <p:cNvGrpSpPr/>
          <p:nvPr/>
        </p:nvGrpSpPr>
        <p:grpSpPr>
          <a:xfrm>
            <a:off x="2022858" y="4896691"/>
            <a:ext cx="638426" cy="381416"/>
            <a:chOff x="5107984" y="4878865"/>
            <a:chExt cx="638426" cy="381416"/>
          </a:xfrm>
        </p:grpSpPr>
        <p:sp>
          <p:nvSpPr>
            <p:cNvPr id="1664" name="Google Shape;1664;p27"/>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7"/>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6" name="Google Shape;1666;p27"/>
          <p:cNvSpPr/>
          <p:nvPr/>
        </p:nvSpPr>
        <p:spPr>
          <a:xfrm>
            <a:off x="6551366" y="498324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667" name="Google Shape;1667;p27"/>
          <p:cNvSpPr/>
          <p:nvPr/>
        </p:nvSpPr>
        <p:spPr>
          <a:xfrm rot="-5400000">
            <a:off x="-82491" y="1285846"/>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668" name="Google Shape;1668;p27"/>
          <p:cNvSpPr/>
          <p:nvPr/>
        </p:nvSpPr>
        <p:spPr>
          <a:xfrm rot="-5400000">
            <a:off x="8978722" y="2018989"/>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669" name="Google Shape;1669;p27"/>
          <p:cNvGrpSpPr/>
          <p:nvPr/>
        </p:nvGrpSpPr>
        <p:grpSpPr>
          <a:xfrm rot="-1438413">
            <a:off x="-115879" y="2441166"/>
            <a:ext cx="405961" cy="639666"/>
            <a:chOff x="8868808" y="2251909"/>
            <a:chExt cx="405976" cy="639689"/>
          </a:xfrm>
        </p:grpSpPr>
        <p:sp>
          <p:nvSpPr>
            <p:cNvPr id="1670" name="Google Shape;1670;p27"/>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7"/>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2" name="Google Shape;1672;p27"/>
          <p:cNvGrpSpPr/>
          <p:nvPr/>
        </p:nvGrpSpPr>
        <p:grpSpPr>
          <a:xfrm flipH="1">
            <a:off x="8668576" y="4737066"/>
            <a:ext cx="552002" cy="506566"/>
            <a:chOff x="0" y="4653517"/>
            <a:chExt cx="636608" cy="584207"/>
          </a:xfrm>
        </p:grpSpPr>
        <p:sp>
          <p:nvSpPr>
            <p:cNvPr id="1673" name="Google Shape;1673;p27"/>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7"/>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7"/>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7"/>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7"/>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7"/>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9" name="Google Shape;1679;p27"/>
          <p:cNvSpPr/>
          <p:nvPr/>
        </p:nvSpPr>
        <p:spPr>
          <a:xfrm rot="-5400000">
            <a:off x="4901115" y="5068444"/>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680" name="Google Shape;1680;p27"/>
          <p:cNvSpPr/>
          <p:nvPr/>
        </p:nvSpPr>
        <p:spPr>
          <a:xfrm rot="5400000" flipH="1">
            <a:off x="7696164"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681" name="Google Shape;1681;p27"/>
          <p:cNvGrpSpPr/>
          <p:nvPr/>
        </p:nvGrpSpPr>
        <p:grpSpPr>
          <a:xfrm flipH="1">
            <a:off x="3479251" y="-168123"/>
            <a:ext cx="638426" cy="381416"/>
            <a:chOff x="3966334" y="-168123"/>
            <a:chExt cx="638426" cy="381416"/>
          </a:xfrm>
        </p:grpSpPr>
        <p:sp>
          <p:nvSpPr>
            <p:cNvPr id="1682" name="Google Shape;1682;p27"/>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7"/>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84" name="Google Shape;1684;p27"/>
          <p:cNvSpPr/>
          <p:nvPr/>
        </p:nvSpPr>
        <p:spPr>
          <a:xfrm>
            <a:off x="1479174" y="-119786"/>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685" name="Google Shape;1685;p27"/>
          <p:cNvSpPr/>
          <p:nvPr/>
        </p:nvSpPr>
        <p:spPr>
          <a:xfrm rot="10800000">
            <a:off x="8950302" y="3736174"/>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686" name="Google Shape;1686;p27"/>
          <p:cNvSpPr/>
          <p:nvPr/>
        </p:nvSpPr>
        <p:spPr>
          <a:xfrm flipH="1">
            <a:off x="763037" y="95565"/>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687" name="Google Shape;1687;p27"/>
          <p:cNvGrpSpPr/>
          <p:nvPr/>
        </p:nvGrpSpPr>
        <p:grpSpPr>
          <a:xfrm rot="10800000">
            <a:off x="8950310" y="1063973"/>
            <a:ext cx="266877" cy="578445"/>
            <a:chOff x="-46336" y="3240794"/>
            <a:chExt cx="266877" cy="578445"/>
          </a:xfrm>
        </p:grpSpPr>
        <p:sp>
          <p:nvSpPr>
            <p:cNvPr id="1688" name="Google Shape;1688;p27"/>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7"/>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0" name="Google Shape;1690;p27"/>
          <p:cNvGrpSpPr/>
          <p:nvPr/>
        </p:nvGrpSpPr>
        <p:grpSpPr>
          <a:xfrm flipH="1">
            <a:off x="6412053" y="-186047"/>
            <a:ext cx="647334" cy="445328"/>
            <a:chOff x="1666375" y="-186047"/>
            <a:chExt cx="647334" cy="445328"/>
          </a:xfrm>
        </p:grpSpPr>
        <p:sp>
          <p:nvSpPr>
            <p:cNvPr id="1691" name="Google Shape;1691;p27"/>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7"/>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3" name="Google Shape;1693;p27"/>
          <p:cNvSpPr/>
          <p:nvPr/>
        </p:nvSpPr>
        <p:spPr>
          <a:xfrm flipH="1">
            <a:off x="5455116"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694" name="Google Shape;1694;p27"/>
          <p:cNvSpPr/>
          <p:nvPr/>
        </p:nvSpPr>
        <p:spPr>
          <a:xfrm flipH="1">
            <a:off x="4738979" y="9555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695" name="Google Shape;1695;p27"/>
          <p:cNvGrpSpPr/>
          <p:nvPr/>
        </p:nvGrpSpPr>
        <p:grpSpPr>
          <a:xfrm rot="10800000">
            <a:off x="8668576" y="-110311"/>
            <a:ext cx="552002" cy="506566"/>
            <a:chOff x="0" y="4653517"/>
            <a:chExt cx="636608" cy="584207"/>
          </a:xfrm>
        </p:grpSpPr>
        <p:sp>
          <p:nvSpPr>
            <p:cNvPr id="1696" name="Google Shape;1696;p27"/>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7"/>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7"/>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7"/>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7"/>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7"/>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2" name="Google Shape;1702;p27"/>
          <p:cNvSpPr/>
          <p:nvPr/>
        </p:nvSpPr>
        <p:spPr>
          <a:xfrm>
            <a:off x="3628510" y="4935641"/>
            <a:ext cx="305378" cy="303529"/>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703" name="Google Shape;1703;p27"/>
          <p:cNvSpPr/>
          <p:nvPr/>
        </p:nvSpPr>
        <p:spPr>
          <a:xfrm rot="9439904">
            <a:off x="8873457" y="2537528"/>
            <a:ext cx="305386" cy="30353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704" name="Google Shape;1704;p27"/>
          <p:cNvSpPr/>
          <p:nvPr/>
        </p:nvSpPr>
        <p:spPr>
          <a:xfrm rot="2399093">
            <a:off x="-65595" y="3532746"/>
            <a:ext cx="305375" cy="30352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705" name="Google Shape;1705;p27"/>
          <p:cNvSpPr/>
          <p:nvPr/>
        </p:nvSpPr>
        <p:spPr>
          <a:xfrm rot="-1996748" flipH="1">
            <a:off x="2494348" y="-60922"/>
            <a:ext cx="305372" cy="303523"/>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706" name="Google Shape;1706;p27"/>
          <p:cNvGrpSpPr/>
          <p:nvPr/>
        </p:nvGrpSpPr>
        <p:grpSpPr>
          <a:xfrm rot="5400000">
            <a:off x="-188900" y="22728"/>
            <a:ext cx="552002" cy="506566"/>
            <a:chOff x="0" y="4653517"/>
            <a:chExt cx="636608" cy="584207"/>
          </a:xfrm>
        </p:grpSpPr>
        <p:sp>
          <p:nvSpPr>
            <p:cNvPr id="1707" name="Google Shape;1707;p27"/>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7"/>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7"/>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7"/>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7"/>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7"/>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2011"/>
        <p:cNvGrpSpPr/>
        <p:nvPr/>
      </p:nvGrpSpPr>
      <p:grpSpPr>
        <a:xfrm>
          <a:off x="0" y="0"/>
          <a:ext cx="0" cy="0"/>
          <a:chOff x="0" y="0"/>
          <a:chExt cx="0" cy="0"/>
        </a:xfrm>
      </p:grpSpPr>
      <p:sp>
        <p:nvSpPr>
          <p:cNvPr id="2012" name="Google Shape;2012;p32"/>
          <p:cNvSpPr/>
          <p:nvPr/>
        </p:nvSpPr>
        <p:spPr>
          <a:xfrm>
            <a:off x="317250" y="272100"/>
            <a:ext cx="8509500" cy="45993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013" name="Google Shape;2013;p32"/>
          <p:cNvSpPr txBox="1">
            <a:spLocks noGrp="1"/>
          </p:cNvSpPr>
          <p:nvPr>
            <p:ph type="ctrTitle"/>
          </p:nvPr>
        </p:nvSpPr>
        <p:spPr>
          <a:xfrm>
            <a:off x="719066" y="535000"/>
            <a:ext cx="3432600" cy="997800"/>
          </a:xfrm>
          <a:prstGeom prst="rect">
            <a:avLst/>
          </a:prstGeom>
        </p:spPr>
        <p:txBody>
          <a:bodyPr spcFirstLastPara="1" wrap="square" lIns="91419" tIns="91419" rIns="91419" bIns="91419" anchor="ctr" anchorCtr="0">
            <a:noAutofit/>
          </a:bodyPr>
          <a:lstStyle>
            <a:lvl1pPr lvl="0" rtl="0">
              <a:spcBef>
                <a:spcPts val="0"/>
              </a:spcBef>
              <a:spcAft>
                <a:spcPts val="0"/>
              </a:spcAft>
              <a:buSzPts val="52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014" name="Google Shape;2014;p32"/>
          <p:cNvSpPr txBox="1">
            <a:spLocks noGrp="1"/>
          </p:cNvSpPr>
          <p:nvPr>
            <p:ph type="subTitle" idx="1"/>
          </p:nvPr>
        </p:nvSpPr>
        <p:spPr>
          <a:xfrm>
            <a:off x="715100" y="1532800"/>
            <a:ext cx="3440400" cy="1274700"/>
          </a:xfrm>
          <a:prstGeom prst="rect">
            <a:avLst/>
          </a:prstGeom>
        </p:spPr>
        <p:txBody>
          <a:bodyPr spcFirstLastPara="1" wrap="square" lIns="91419" tIns="91419" rIns="91419" bIns="91419"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grpSp>
        <p:nvGrpSpPr>
          <p:cNvPr id="2016" name="Google Shape;2016;p32"/>
          <p:cNvGrpSpPr/>
          <p:nvPr/>
        </p:nvGrpSpPr>
        <p:grpSpPr>
          <a:xfrm flipH="1">
            <a:off x="1108462" y="4896703"/>
            <a:ext cx="638426" cy="381416"/>
            <a:chOff x="2646571" y="4843927"/>
            <a:chExt cx="638426" cy="381416"/>
          </a:xfrm>
        </p:grpSpPr>
        <p:sp>
          <p:nvSpPr>
            <p:cNvPr id="2017" name="Google Shape;2017;p32"/>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2"/>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19" name="Google Shape;2019;p32"/>
          <p:cNvSpPr/>
          <p:nvPr/>
        </p:nvSpPr>
        <p:spPr>
          <a:xfrm flipH="1">
            <a:off x="3399897" y="4939054"/>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020" name="Google Shape;2020;p32"/>
          <p:cNvGrpSpPr/>
          <p:nvPr/>
        </p:nvGrpSpPr>
        <p:grpSpPr>
          <a:xfrm rot="-5400000" flipH="1">
            <a:off x="8735029" y="4689978"/>
            <a:ext cx="552002" cy="506566"/>
            <a:chOff x="0" y="4653517"/>
            <a:chExt cx="636608" cy="584207"/>
          </a:xfrm>
        </p:grpSpPr>
        <p:sp>
          <p:nvSpPr>
            <p:cNvPr id="2021" name="Google Shape;2021;p32"/>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2"/>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2"/>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2"/>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2"/>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2"/>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27" name="Google Shape;2027;p32"/>
          <p:cNvSpPr/>
          <p:nvPr/>
        </p:nvSpPr>
        <p:spPr>
          <a:xfrm flipH="1">
            <a:off x="9021213" y="190140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028" name="Google Shape;2028;p32"/>
          <p:cNvSpPr/>
          <p:nvPr/>
        </p:nvSpPr>
        <p:spPr>
          <a:xfrm>
            <a:off x="7890510" y="4891627"/>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029" name="Google Shape;2029;p32"/>
          <p:cNvGrpSpPr/>
          <p:nvPr/>
        </p:nvGrpSpPr>
        <p:grpSpPr>
          <a:xfrm flipH="1">
            <a:off x="6473002" y="4884217"/>
            <a:ext cx="638426" cy="381416"/>
            <a:chOff x="5107984" y="4878865"/>
            <a:chExt cx="638426" cy="381416"/>
          </a:xfrm>
        </p:grpSpPr>
        <p:sp>
          <p:nvSpPr>
            <p:cNvPr id="2030" name="Google Shape;2030;p32"/>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2"/>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32" name="Google Shape;2032;p32"/>
          <p:cNvSpPr/>
          <p:nvPr/>
        </p:nvSpPr>
        <p:spPr>
          <a:xfrm flipH="1">
            <a:off x="2525974" y="4995715"/>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033" name="Google Shape;2033;p32"/>
          <p:cNvSpPr/>
          <p:nvPr/>
        </p:nvSpPr>
        <p:spPr>
          <a:xfrm rot="-5400000" flipH="1">
            <a:off x="-2365" y="3154372"/>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034" name="Google Shape;2034;p32"/>
          <p:cNvSpPr/>
          <p:nvPr/>
        </p:nvSpPr>
        <p:spPr>
          <a:xfrm rot="-5400000" flipH="1">
            <a:off x="118035" y="4038944"/>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035" name="Google Shape;2035;p32"/>
          <p:cNvGrpSpPr/>
          <p:nvPr/>
        </p:nvGrpSpPr>
        <p:grpSpPr>
          <a:xfrm rot="10800000" flipH="1">
            <a:off x="-104367" y="1961791"/>
            <a:ext cx="405976" cy="639689"/>
            <a:chOff x="8868808" y="2251909"/>
            <a:chExt cx="405976" cy="639689"/>
          </a:xfrm>
        </p:grpSpPr>
        <p:sp>
          <p:nvSpPr>
            <p:cNvPr id="2036" name="Google Shape;2036;p32"/>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2"/>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8" name="Google Shape;2038;p32"/>
          <p:cNvGrpSpPr/>
          <p:nvPr/>
        </p:nvGrpSpPr>
        <p:grpSpPr>
          <a:xfrm rot="5400000">
            <a:off x="-64835" y="4689978"/>
            <a:ext cx="552002" cy="506566"/>
            <a:chOff x="0" y="4653517"/>
            <a:chExt cx="636608" cy="584207"/>
          </a:xfrm>
        </p:grpSpPr>
        <p:sp>
          <p:nvSpPr>
            <p:cNvPr id="2039" name="Google Shape;2039;p32"/>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2"/>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2"/>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2"/>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2"/>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2"/>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5" name="Google Shape;2045;p32"/>
          <p:cNvSpPr/>
          <p:nvPr/>
        </p:nvSpPr>
        <p:spPr>
          <a:xfrm rot="5400000" flipH="1">
            <a:off x="4514619" y="4995706"/>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046" name="Google Shape;2046;p32"/>
          <p:cNvSpPr/>
          <p:nvPr/>
        </p:nvSpPr>
        <p:spPr>
          <a:xfrm rot="5400000" flipH="1">
            <a:off x="8041596"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047" name="Google Shape;2047;p32"/>
          <p:cNvGrpSpPr/>
          <p:nvPr/>
        </p:nvGrpSpPr>
        <p:grpSpPr>
          <a:xfrm flipH="1">
            <a:off x="3824683" y="-168123"/>
            <a:ext cx="638426" cy="381416"/>
            <a:chOff x="3966334" y="-168123"/>
            <a:chExt cx="638426" cy="381416"/>
          </a:xfrm>
        </p:grpSpPr>
        <p:sp>
          <p:nvSpPr>
            <p:cNvPr id="2048" name="Google Shape;2048;p32"/>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2"/>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0" name="Google Shape;2050;p32"/>
          <p:cNvSpPr/>
          <p:nvPr/>
        </p:nvSpPr>
        <p:spPr>
          <a:xfrm>
            <a:off x="1824606" y="-119786"/>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051" name="Google Shape;2051;p32"/>
          <p:cNvSpPr/>
          <p:nvPr/>
        </p:nvSpPr>
        <p:spPr>
          <a:xfrm flipH="1">
            <a:off x="8928669" y="3955597"/>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052" name="Google Shape;2052;p32"/>
          <p:cNvSpPr/>
          <p:nvPr/>
        </p:nvSpPr>
        <p:spPr>
          <a:xfrm flipH="1">
            <a:off x="1108467" y="95565"/>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053" name="Google Shape;2053;p32"/>
          <p:cNvGrpSpPr/>
          <p:nvPr/>
        </p:nvGrpSpPr>
        <p:grpSpPr>
          <a:xfrm flipH="1">
            <a:off x="8935202" y="2686697"/>
            <a:ext cx="266877" cy="578445"/>
            <a:chOff x="-46336" y="3240794"/>
            <a:chExt cx="266877" cy="578445"/>
          </a:xfrm>
        </p:grpSpPr>
        <p:sp>
          <p:nvSpPr>
            <p:cNvPr id="2054" name="Google Shape;2054;p32"/>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2"/>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6" name="Google Shape;2056;p32"/>
          <p:cNvGrpSpPr/>
          <p:nvPr/>
        </p:nvGrpSpPr>
        <p:grpSpPr>
          <a:xfrm flipH="1">
            <a:off x="6757485" y="-186047"/>
            <a:ext cx="647334" cy="445328"/>
            <a:chOff x="1666375" y="-186047"/>
            <a:chExt cx="647334" cy="445328"/>
          </a:xfrm>
        </p:grpSpPr>
        <p:sp>
          <p:nvSpPr>
            <p:cNvPr id="2057" name="Google Shape;2057;p32"/>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2"/>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9" name="Google Shape;2059;p32"/>
          <p:cNvSpPr/>
          <p:nvPr/>
        </p:nvSpPr>
        <p:spPr>
          <a:xfrm flipH="1">
            <a:off x="5800548"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060" name="Google Shape;2060;p32"/>
          <p:cNvSpPr/>
          <p:nvPr/>
        </p:nvSpPr>
        <p:spPr>
          <a:xfrm flipH="1">
            <a:off x="5084409" y="9555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061" name="Google Shape;2061;p32"/>
          <p:cNvGrpSpPr/>
          <p:nvPr/>
        </p:nvGrpSpPr>
        <p:grpSpPr>
          <a:xfrm rot="5400000" flipH="1">
            <a:off x="-64835" y="-97049"/>
            <a:ext cx="552002" cy="506566"/>
            <a:chOff x="0" y="4653517"/>
            <a:chExt cx="636608" cy="584207"/>
          </a:xfrm>
        </p:grpSpPr>
        <p:sp>
          <p:nvSpPr>
            <p:cNvPr id="2062" name="Google Shape;2062;p32"/>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2"/>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2"/>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2"/>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2"/>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2"/>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8" name="Google Shape;2068;p32"/>
          <p:cNvSpPr/>
          <p:nvPr/>
        </p:nvSpPr>
        <p:spPr>
          <a:xfrm flipH="1">
            <a:off x="5388541" y="4923166"/>
            <a:ext cx="305378" cy="303529"/>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069" name="Google Shape;2069;p32"/>
          <p:cNvSpPr/>
          <p:nvPr/>
        </p:nvSpPr>
        <p:spPr>
          <a:xfrm rot="1360096" flipH="1">
            <a:off x="8915949" y="860285"/>
            <a:ext cx="305386" cy="30353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070" name="Google Shape;2070;p32"/>
          <p:cNvSpPr/>
          <p:nvPr/>
        </p:nvSpPr>
        <p:spPr>
          <a:xfrm rot="8400907" flipH="1">
            <a:off x="-104355" y="1027260"/>
            <a:ext cx="305375" cy="30352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071" name="Google Shape;2071;p32"/>
          <p:cNvSpPr/>
          <p:nvPr/>
        </p:nvSpPr>
        <p:spPr>
          <a:xfrm rot="-1996748" flipH="1">
            <a:off x="2839780" y="-60922"/>
            <a:ext cx="305372" cy="303523"/>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072" name="Google Shape;2072;p32"/>
          <p:cNvGrpSpPr/>
          <p:nvPr/>
        </p:nvGrpSpPr>
        <p:grpSpPr>
          <a:xfrm rot="-5400000" flipH="1">
            <a:off x="8792641" y="-97049"/>
            <a:ext cx="552002" cy="506566"/>
            <a:chOff x="0" y="4653517"/>
            <a:chExt cx="636608" cy="584207"/>
          </a:xfrm>
        </p:grpSpPr>
        <p:sp>
          <p:nvSpPr>
            <p:cNvPr id="2073" name="Google Shape;2073;p32"/>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2"/>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2"/>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2"/>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2"/>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2"/>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BLANK_1_1_1_1_1_1_1_1">
    <p:spTree>
      <p:nvGrpSpPr>
        <p:cNvPr id="1" name="Shape 2079"/>
        <p:cNvGrpSpPr/>
        <p:nvPr/>
      </p:nvGrpSpPr>
      <p:grpSpPr>
        <a:xfrm>
          <a:off x="0" y="0"/>
          <a:ext cx="0" cy="0"/>
          <a:chOff x="0" y="0"/>
          <a:chExt cx="0" cy="0"/>
        </a:xfrm>
      </p:grpSpPr>
      <p:sp>
        <p:nvSpPr>
          <p:cNvPr id="2080" name="Google Shape;2080;p33"/>
          <p:cNvSpPr/>
          <p:nvPr/>
        </p:nvSpPr>
        <p:spPr>
          <a:xfrm>
            <a:off x="317250" y="272100"/>
            <a:ext cx="8509500" cy="4599300"/>
          </a:xfrm>
          <a:prstGeom prst="plaque">
            <a:avLst>
              <a:gd name="adj" fmla="val 5582"/>
            </a:avLst>
          </a:prstGeom>
          <a:solidFill>
            <a:srgbClr val="FFBA4B">
              <a:alpha val="34640"/>
            </a:srgbClr>
          </a:solidFill>
          <a:ln w="9525" cap="flat" cmpd="sng">
            <a:solidFill>
              <a:schemeClr val="accent5"/>
            </a:solidFill>
            <a:prstDash val="solid"/>
            <a:miter lim="8000"/>
            <a:headEnd type="none" w="sm" len="sm"/>
            <a:tailEnd type="none" w="sm" len="sm"/>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081" name="Google Shape;2081;p33"/>
          <p:cNvGrpSpPr/>
          <p:nvPr/>
        </p:nvGrpSpPr>
        <p:grpSpPr>
          <a:xfrm>
            <a:off x="4271356" y="4843927"/>
            <a:ext cx="638426" cy="381416"/>
            <a:chOff x="2646571" y="4843927"/>
            <a:chExt cx="638426" cy="381416"/>
          </a:xfrm>
        </p:grpSpPr>
        <p:sp>
          <p:nvSpPr>
            <p:cNvPr id="2082" name="Google Shape;2082;p33"/>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3"/>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84" name="Google Shape;2084;p33"/>
          <p:cNvSpPr/>
          <p:nvPr/>
        </p:nvSpPr>
        <p:spPr>
          <a:xfrm>
            <a:off x="2601201" y="4886278"/>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085" name="Google Shape;2085;p33"/>
          <p:cNvGrpSpPr/>
          <p:nvPr/>
        </p:nvGrpSpPr>
        <p:grpSpPr>
          <a:xfrm>
            <a:off x="1" y="4667253"/>
            <a:ext cx="552002" cy="506566"/>
            <a:chOff x="0" y="4653517"/>
            <a:chExt cx="636608" cy="584207"/>
          </a:xfrm>
        </p:grpSpPr>
        <p:sp>
          <p:nvSpPr>
            <p:cNvPr id="2086" name="Google Shape;2086;p3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2" name="Google Shape;2092;p33"/>
          <p:cNvSpPr/>
          <p:nvPr/>
        </p:nvSpPr>
        <p:spPr>
          <a:xfrm>
            <a:off x="1171843" y="497789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093" name="Google Shape;2093;p33"/>
          <p:cNvSpPr/>
          <p:nvPr/>
        </p:nvSpPr>
        <p:spPr>
          <a:xfrm flipH="1">
            <a:off x="5529618" y="4886278"/>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094" name="Google Shape;2094;p33"/>
          <p:cNvGrpSpPr/>
          <p:nvPr/>
        </p:nvGrpSpPr>
        <p:grpSpPr>
          <a:xfrm>
            <a:off x="6485095" y="4878865"/>
            <a:ext cx="638426" cy="381416"/>
            <a:chOff x="5107984" y="4878865"/>
            <a:chExt cx="638426" cy="381416"/>
          </a:xfrm>
        </p:grpSpPr>
        <p:sp>
          <p:nvSpPr>
            <p:cNvPr id="2095" name="Google Shape;2095;p33"/>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3"/>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7" name="Google Shape;2097;p33"/>
          <p:cNvSpPr/>
          <p:nvPr/>
        </p:nvSpPr>
        <p:spPr>
          <a:xfrm>
            <a:off x="3556678" y="494294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098" name="Google Shape;2098;p33"/>
          <p:cNvSpPr/>
          <p:nvPr/>
        </p:nvSpPr>
        <p:spPr>
          <a:xfrm rot="-5400000">
            <a:off x="8970810" y="1612360"/>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099" name="Google Shape;2099;p33"/>
          <p:cNvSpPr/>
          <p:nvPr/>
        </p:nvSpPr>
        <p:spPr>
          <a:xfrm rot="-5400000">
            <a:off x="8955322" y="964626"/>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100" name="Google Shape;2100;p33"/>
          <p:cNvGrpSpPr/>
          <p:nvPr/>
        </p:nvGrpSpPr>
        <p:grpSpPr>
          <a:xfrm>
            <a:off x="8868810" y="2531844"/>
            <a:ext cx="405976" cy="639689"/>
            <a:chOff x="8868808" y="2251909"/>
            <a:chExt cx="405976" cy="639689"/>
          </a:xfrm>
        </p:grpSpPr>
        <p:sp>
          <p:nvSpPr>
            <p:cNvPr id="2101" name="Google Shape;2101;p33"/>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3"/>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3" name="Google Shape;2103;p33"/>
          <p:cNvGrpSpPr/>
          <p:nvPr/>
        </p:nvGrpSpPr>
        <p:grpSpPr>
          <a:xfrm flipH="1">
            <a:off x="8668576" y="4737066"/>
            <a:ext cx="552002" cy="506566"/>
            <a:chOff x="0" y="4653517"/>
            <a:chExt cx="636608" cy="584207"/>
          </a:xfrm>
        </p:grpSpPr>
        <p:sp>
          <p:nvSpPr>
            <p:cNvPr id="2104" name="Google Shape;2104;p3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0" name="Google Shape;2110;p33"/>
          <p:cNvSpPr/>
          <p:nvPr/>
        </p:nvSpPr>
        <p:spPr>
          <a:xfrm rot="-5400000">
            <a:off x="1886523" y="5028144"/>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11" name="Google Shape;2111;p33"/>
          <p:cNvSpPr/>
          <p:nvPr/>
        </p:nvSpPr>
        <p:spPr>
          <a:xfrm rot="-5400000">
            <a:off x="778509"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112" name="Google Shape;2112;p33"/>
          <p:cNvGrpSpPr/>
          <p:nvPr/>
        </p:nvGrpSpPr>
        <p:grpSpPr>
          <a:xfrm>
            <a:off x="4692634" y="-168123"/>
            <a:ext cx="638426" cy="381416"/>
            <a:chOff x="3966334" y="-168123"/>
            <a:chExt cx="638426" cy="381416"/>
          </a:xfrm>
        </p:grpSpPr>
        <p:sp>
          <p:nvSpPr>
            <p:cNvPr id="2113" name="Google Shape;2113;p33"/>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33"/>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5" name="Google Shape;2115;p33"/>
          <p:cNvSpPr/>
          <p:nvPr/>
        </p:nvSpPr>
        <p:spPr>
          <a:xfrm flipH="1">
            <a:off x="6995499" y="-119786"/>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16" name="Google Shape;2116;p33"/>
          <p:cNvSpPr/>
          <p:nvPr/>
        </p:nvSpPr>
        <p:spPr>
          <a:xfrm>
            <a:off x="-166165" y="1090222"/>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17" name="Google Shape;2117;p33"/>
          <p:cNvSpPr/>
          <p:nvPr/>
        </p:nvSpPr>
        <p:spPr>
          <a:xfrm>
            <a:off x="7952438" y="95565"/>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118" name="Google Shape;2118;p33"/>
          <p:cNvGrpSpPr/>
          <p:nvPr/>
        </p:nvGrpSpPr>
        <p:grpSpPr>
          <a:xfrm>
            <a:off x="-46336" y="3240794"/>
            <a:ext cx="266877" cy="578445"/>
            <a:chOff x="-46336" y="3240794"/>
            <a:chExt cx="266877" cy="578445"/>
          </a:xfrm>
        </p:grpSpPr>
        <p:sp>
          <p:nvSpPr>
            <p:cNvPr id="2119" name="Google Shape;2119;p33"/>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33"/>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1" name="Google Shape;2121;p33"/>
          <p:cNvGrpSpPr/>
          <p:nvPr/>
        </p:nvGrpSpPr>
        <p:grpSpPr>
          <a:xfrm>
            <a:off x="1750922" y="-186047"/>
            <a:ext cx="647334" cy="445328"/>
            <a:chOff x="1666375" y="-186047"/>
            <a:chExt cx="647334" cy="445328"/>
          </a:xfrm>
        </p:grpSpPr>
        <p:sp>
          <p:nvSpPr>
            <p:cNvPr id="2122" name="Google Shape;2122;p33"/>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33"/>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4" name="Google Shape;2124;p33"/>
          <p:cNvSpPr/>
          <p:nvPr/>
        </p:nvSpPr>
        <p:spPr>
          <a:xfrm>
            <a:off x="3019557"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25" name="Google Shape;2125;p33"/>
          <p:cNvSpPr/>
          <p:nvPr/>
        </p:nvSpPr>
        <p:spPr>
          <a:xfrm>
            <a:off x="3976496" y="9555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126" name="Google Shape;2126;p33"/>
          <p:cNvGrpSpPr/>
          <p:nvPr/>
        </p:nvGrpSpPr>
        <p:grpSpPr>
          <a:xfrm rot="10800000">
            <a:off x="8668576" y="-110311"/>
            <a:ext cx="552002" cy="506566"/>
            <a:chOff x="0" y="4653517"/>
            <a:chExt cx="636608" cy="584207"/>
          </a:xfrm>
        </p:grpSpPr>
        <p:sp>
          <p:nvSpPr>
            <p:cNvPr id="2127" name="Google Shape;2127;p3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3" name="Google Shape;2133;p33"/>
          <p:cNvSpPr/>
          <p:nvPr/>
        </p:nvSpPr>
        <p:spPr>
          <a:xfrm>
            <a:off x="7743361" y="4917816"/>
            <a:ext cx="305378" cy="303529"/>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34" name="Google Shape;2134;p33"/>
          <p:cNvSpPr/>
          <p:nvPr/>
        </p:nvSpPr>
        <p:spPr>
          <a:xfrm rot="-1360096">
            <a:off x="-7992" y="2042147"/>
            <a:ext cx="305386" cy="30353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35" name="Google Shape;2135;p33"/>
          <p:cNvSpPr/>
          <p:nvPr/>
        </p:nvSpPr>
        <p:spPr>
          <a:xfrm rot="2399093">
            <a:off x="8868820" y="3802536"/>
            <a:ext cx="305375" cy="30352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36" name="Google Shape;2136;p33"/>
          <p:cNvSpPr/>
          <p:nvPr/>
        </p:nvSpPr>
        <p:spPr>
          <a:xfrm rot="1996748">
            <a:off x="6010594" y="-60922"/>
            <a:ext cx="305372" cy="303523"/>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137" name="Google Shape;2137;p33"/>
          <p:cNvGrpSpPr/>
          <p:nvPr/>
        </p:nvGrpSpPr>
        <p:grpSpPr>
          <a:xfrm rot="5400000">
            <a:off x="-188900" y="22728"/>
            <a:ext cx="552002" cy="506566"/>
            <a:chOff x="0" y="4653517"/>
            <a:chExt cx="636608" cy="584207"/>
          </a:xfrm>
        </p:grpSpPr>
        <p:sp>
          <p:nvSpPr>
            <p:cNvPr id="2138" name="Google Shape;2138;p3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3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3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3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3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3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LANK_1_1_1_1_1_1_1_2">
    <p:bg>
      <p:bgPr>
        <a:solidFill>
          <a:schemeClr val="accent5"/>
        </a:solidFill>
        <a:effectLst/>
      </p:bgPr>
    </p:bg>
    <p:spTree>
      <p:nvGrpSpPr>
        <p:cNvPr id="1" name="Shape 2144"/>
        <p:cNvGrpSpPr/>
        <p:nvPr/>
      </p:nvGrpSpPr>
      <p:grpSpPr>
        <a:xfrm>
          <a:off x="0" y="0"/>
          <a:ext cx="0" cy="0"/>
          <a:chOff x="0" y="0"/>
          <a:chExt cx="0" cy="0"/>
        </a:xfrm>
      </p:grpSpPr>
      <p:sp>
        <p:nvSpPr>
          <p:cNvPr id="2145" name="Google Shape;2145;p34"/>
          <p:cNvSpPr/>
          <p:nvPr/>
        </p:nvSpPr>
        <p:spPr>
          <a:xfrm>
            <a:off x="317250" y="272100"/>
            <a:ext cx="8509500" cy="4599300"/>
          </a:xfrm>
          <a:prstGeom prst="plaque">
            <a:avLst>
              <a:gd name="adj" fmla="val 5582"/>
            </a:avLst>
          </a:prstGeom>
          <a:solidFill>
            <a:schemeClr val="dk1"/>
          </a:solidFill>
          <a:ln w="9525" cap="flat" cmpd="sng">
            <a:solidFill>
              <a:schemeClr val="accent1"/>
            </a:solidFill>
            <a:prstDash val="solid"/>
            <a:miter lim="8000"/>
            <a:headEnd type="none" w="sm" len="sm"/>
            <a:tailEnd type="none" w="sm" len="sm"/>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146" name="Google Shape;2146;p34"/>
          <p:cNvGrpSpPr/>
          <p:nvPr/>
        </p:nvGrpSpPr>
        <p:grpSpPr>
          <a:xfrm flipH="1">
            <a:off x="4245964" y="4843927"/>
            <a:ext cx="638426" cy="381416"/>
            <a:chOff x="2646571" y="4843927"/>
            <a:chExt cx="638426" cy="381416"/>
          </a:xfrm>
        </p:grpSpPr>
        <p:sp>
          <p:nvSpPr>
            <p:cNvPr id="2147" name="Google Shape;2147;p34"/>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34"/>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49" name="Google Shape;2149;p34"/>
          <p:cNvSpPr/>
          <p:nvPr/>
        </p:nvSpPr>
        <p:spPr>
          <a:xfrm flipH="1">
            <a:off x="6218907" y="4886278"/>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150" name="Google Shape;2150;p34"/>
          <p:cNvGrpSpPr/>
          <p:nvPr/>
        </p:nvGrpSpPr>
        <p:grpSpPr>
          <a:xfrm flipH="1">
            <a:off x="8603740" y="4667253"/>
            <a:ext cx="552002" cy="506566"/>
            <a:chOff x="0" y="4653517"/>
            <a:chExt cx="636608" cy="584207"/>
          </a:xfrm>
        </p:grpSpPr>
        <p:sp>
          <p:nvSpPr>
            <p:cNvPr id="2151" name="Google Shape;2151;p3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3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3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3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3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3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7" name="Google Shape;2157;p34"/>
          <p:cNvSpPr/>
          <p:nvPr/>
        </p:nvSpPr>
        <p:spPr>
          <a:xfrm flipH="1">
            <a:off x="7889063" y="497789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58" name="Google Shape;2158;p34"/>
          <p:cNvSpPr/>
          <p:nvPr/>
        </p:nvSpPr>
        <p:spPr>
          <a:xfrm>
            <a:off x="3290487" y="4886278"/>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159" name="Google Shape;2159;p34"/>
          <p:cNvGrpSpPr/>
          <p:nvPr/>
        </p:nvGrpSpPr>
        <p:grpSpPr>
          <a:xfrm flipH="1">
            <a:off x="2032222" y="4878865"/>
            <a:ext cx="638426" cy="381416"/>
            <a:chOff x="5107984" y="4878865"/>
            <a:chExt cx="638426" cy="381416"/>
          </a:xfrm>
        </p:grpSpPr>
        <p:sp>
          <p:nvSpPr>
            <p:cNvPr id="2160" name="Google Shape;2160;p34"/>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34"/>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2" name="Google Shape;2162;p34"/>
          <p:cNvSpPr/>
          <p:nvPr/>
        </p:nvSpPr>
        <p:spPr>
          <a:xfrm flipH="1">
            <a:off x="5504229" y="494294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63" name="Google Shape;2163;p34"/>
          <p:cNvSpPr/>
          <p:nvPr/>
        </p:nvSpPr>
        <p:spPr>
          <a:xfrm rot="5400000" flipH="1">
            <a:off x="-150706" y="1612360"/>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64" name="Google Shape;2164;p34"/>
          <p:cNvSpPr/>
          <p:nvPr/>
        </p:nvSpPr>
        <p:spPr>
          <a:xfrm rot="5400000" flipH="1">
            <a:off x="105585" y="964626"/>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165" name="Google Shape;2165;p34"/>
          <p:cNvGrpSpPr/>
          <p:nvPr/>
        </p:nvGrpSpPr>
        <p:grpSpPr>
          <a:xfrm flipH="1">
            <a:off x="-119042" y="2531844"/>
            <a:ext cx="405976" cy="639689"/>
            <a:chOff x="8868808" y="2251909"/>
            <a:chExt cx="405976" cy="639689"/>
          </a:xfrm>
        </p:grpSpPr>
        <p:sp>
          <p:nvSpPr>
            <p:cNvPr id="2166" name="Google Shape;2166;p34"/>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34"/>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8" name="Google Shape;2168;p34"/>
          <p:cNvGrpSpPr/>
          <p:nvPr/>
        </p:nvGrpSpPr>
        <p:grpSpPr>
          <a:xfrm>
            <a:off x="-64835" y="4737066"/>
            <a:ext cx="552002" cy="506566"/>
            <a:chOff x="0" y="4653517"/>
            <a:chExt cx="636608" cy="584207"/>
          </a:xfrm>
        </p:grpSpPr>
        <p:sp>
          <p:nvSpPr>
            <p:cNvPr id="2169" name="Google Shape;2169;p3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3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3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3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3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3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75" name="Google Shape;2175;p34"/>
          <p:cNvSpPr/>
          <p:nvPr/>
        </p:nvSpPr>
        <p:spPr>
          <a:xfrm rot="5400000" flipH="1">
            <a:off x="7174384" y="5028144"/>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76" name="Google Shape;2176;p34"/>
          <p:cNvSpPr/>
          <p:nvPr/>
        </p:nvSpPr>
        <p:spPr>
          <a:xfrm rot="5400000" flipH="1">
            <a:off x="8041596"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177" name="Google Shape;2177;p34"/>
          <p:cNvGrpSpPr/>
          <p:nvPr/>
        </p:nvGrpSpPr>
        <p:grpSpPr>
          <a:xfrm flipH="1">
            <a:off x="3824683" y="-168123"/>
            <a:ext cx="638426" cy="381416"/>
            <a:chOff x="3966334" y="-168123"/>
            <a:chExt cx="638426" cy="381416"/>
          </a:xfrm>
        </p:grpSpPr>
        <p:sp>
          <p:nvSpPr>
            <p:cNvPr id="2178" name="Google Shape;2178;p34"/>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34"/>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80" name="Google Shape;2180;p34"/>
          <p:cNvSpPr/>
          <p:nvPr/>
        </p:nvSpPr>
        <p:spPr>
          <a:xfrm>
            <a:off x="1824606" y="-119786"/>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81" name="Google Shape;2181;p34"/>
          <p:cNvSpPr/>
          <p:nvPr/>
        </p:nvSpPr>
        <p:spPr>
          <a:xfrm flipH="1">
            <a:off x="8986269" y="1090222"/>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82" name="Google Shape;2182;p34"/>
          <p:cNvSpPr/>
          <p:nvPr/>
        </p:nvSpPr>
        <p:spPr>
          <a:xfrm flipH="1">
            <a:off x="1108467" y="95565"/>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183" name="Google Shape;2183;p34"/>
          <p:cNvGrpSpPr/>
          <p:nvPr/>
        </p:nvGrpSpPr>
        <p:grpSpPr>
          <a:xfrm flipH="1">
            <a:off x="8935202" y="3240794"/>
            <a:ext cx="266877" cy="578445"/>
            <a:chOff x="-46336" y="3240794"/>
            <a:chExt cx="266877" cy="578445"/>
          </a:xfrm>
        </p:grpSpPr>
        <p:sp>
          <p:nvSpPr>
            <p:cNvPr id="2184" name="Google Shape;2184;p34"/>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34"/>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6" name="Google Shape;2186;p34"/>
          <p:cNvGrpSpPr/>
          <p:nvPr/>
        </p:nvGrpSpPr>
        <p:grpSpPr>
          <a:xfrm flipH="1">
            <a:off x="6757485" y="-186047"/>
            <a:ext cx="647334" cy="445328"/>
            <a:chOff x="1666375" y="-186047"/>
            <a:chExt cx="647334" cy="445328"/>
          </a:xfrm>
        </p:grpSpPr>
        <p:sp>
          <p:nvSpPr>
            <p:cNvPr id="2187" name="Google Shape;2187;p34"/>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34"/>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89" name="Google Shape;2189;p34"/>
          <p:cNvSpPr/>
          <p:nvPr/>
        </p:nvSpPr>
        <p:spPr>
          <a:xfrm flipH="1">
            <a:off x="5800548"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90" name="Google Shape;2190;p34"/>
          <p:cNvSpPr/>
          <p:nvPr/>
        </p:nvSpPr>
        <p:spPr>
          <a:xfrm flipH="1">
            <a:off x="5084409" y="9555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191" name="Google Shape;2191;p34"/>
          <p:cNvGrpSpPr/>
          <p:nvPr/>
        </p:nvGrpSpPr>
        <p:grpSpPr>
          <a:xfrm rot="10800000" flipH="1">
            <a:off x="-64835" y="-110311"/>
            <a:ext cx="552002" cy="506566"/>
            <a:chOff x="0" y="4653517"/>
            <a:chExt cx="636608" cy="584207"/>
          </a:xfrm>
        </p:grpSpPr>
        <p:sp>
          <p:nvSpPr>
            <p:cNvPr id="2192" name="Google Shape;2192;p3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3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3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3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3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3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8" name="Google Shape;2198;p34"/>
          <p:cNvSpPr/>
          <p:nvPr/>
        </p:nvSpPr>
        <p:spPr>
          <a:xfrm flipH="1">
            <a:off x="1107007" y="4917816"/>
            <a:ext cx="305378" cy="303529"/>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99" name="Google Shape;2199;p34"/>
          <p:cNvSpPr/>
          <p:nvPr/>
        </p:nvSpPr>
        <p:spPr>
          <a:xfrm rot="1360096" flipH="1">
            <a:off x="8858349" y="2042147"/>
            <a:ext cx="305386" cy="30353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200" name="Google Shape;2200;p34"/>
          <p:cNvSpPr/>
          <p:nvPr/>
        </p:nvSpPr>
        <p:spPr>
          <a:xfrm rot="-2399093" flipH="1">
            <a:off x="-18450" y="3802536"/>
            <a:ext cx="305375" cy="30352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201" name="Google Shape;2201;p34"/>
          <p:cNvSpPr/>
          <p:nvPr/>
        </p:nvSpPr>
        <p:spPr>
          <a:xfrm rot="-1996748" flipH="1">
            <a:off x="2839780" y="-60922"/>
            <a:ext cx="305372" cy="303523"/>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202" name="Google Shape;2202;p34"/>
          <p:cNvGrpSpPr/>
          <p:nvPr/>
        </p:nvGrpSpPr>
        <p:grpSpPr>
          <a:xfrm rot="-5400000" flipH="1">
            <a:off x="8792641" y="22728"/>
            <a:ext cx="552002" cy="506566"/>
            <a:chOff x="0" y="4653517"/>
            <a:chExt cx="636608" cy="584207"/>
          </a:xfrm>
        </p:grpSpPr>
        <p:sp>
          <p:nvSpPr>
            <p:cNvPr id="2203" name="Google Shape;2203;p3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3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3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3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3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3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227"/>
        <p:cNvGrpSpPr/>
        <p:nvPr/>
      </p:nvGrpSpPr>
      <p:grpSpPr>
        <a:xfrm>
          <a:off x="0" y="0"/>
          <a:ext cx="0" cy="0"/>
          <a:chOff x="0" y="0"/>
          <a:chExt cx="0" cy="0"/>
        </a:xfrm>
      </p:grpSpPr>
      <p:sp>
        <p:nvSpPr>
          <p:cNvPr id="1228" name="Google Shape;1228;p6"/>
          <p:cNvSpPr/>
          <p:nvPr/>
        </p:nvSpPr>
        <p:spPr>
          <a:xfrm flipH="1">
            <a:off x="730189" y="4685856"/>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181" tIns="91181" rIns="91181" bIns="91181"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29" name="Google Shape;1229;p6"/>
          <p:cNvSpPr txBox="1">
            <a:spLocks noGrp="1"/>
          </p:cNvSpPr>
          <p:nvPr>
            <p:ph type="title"/>
          </p:nvPr>
        </p:nvSpPr>
        <p:spPr>
          <a:xfrm>
            <a:off x="927975" y="521625"/>
            <a:ext cx="5723400" cy="560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230" name="Google Shape;1230;p6"/>
          <p:cNvGrpSpPr/>
          <p:nvPr/>
        </p:nvGrpSpPr>
        <p:grpSpPr>
          <a:xfrm>
            <a:off x="122970" y="586967"/>
            <a:ext cx="161914" cy="145917"/>
            <a:chOff x="7737341" y="1046941"/>
            <a:chExt cx="161914" cy="145917"/>
          </a:xfrm>
        </p:grpSpPr>
        <p:sp>
          <p:nvSpPr>
            <p:cNvPr id="1231" name="Google Shape;1231;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32" name="Google Shape;1232;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33" name="Google Shape;1233;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grpSp>
      <p:sp>
        <p:nvSpPr>
          <p:cNvPr id="1234" name="Google Shape;1234;p6"/>
          <p:cNvSpPr/>
          <p:nvPr/>
        </p:nvSpPr>
        <p:spPr>
          <a:xfrm flipH="1">
            <a:off x="-254043" y="4684528"/>
            <a:ext cx="4225580"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181" tIns="91181" rIns="91181" bIns="91181"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35" name="Google Shape;1235;p6"/>
          <p:cNvSpPr/>
          <p:nvPr/>
        </p:nvSpPr>
        <p:spPr>
          <a:xfrm>
            <a:off x="6870413" y="-30999"/>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181" tIns="91181" rIns="91181" bIns="91181"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grpSp>
        <p:nvGrpSpPr>
          <p:cNvPr id="1236" name="Google Shape;1236;p6"/>
          <p:cNvGrpSpPr/>
          <p:nvPr/>
        </p:nvGrpSpPr>
        <p:grpSpPr>
          <a:xfrm rot="-3170136">
            <a:off x="181610" y="-532399"/>
            <a:ext cx="433157" cy="1122937"/>
            <a:chOff x="1823086" y="-208516"/>
            <a:chExt cx="433160" cy="1122944"/>
          </a:xfrm>
        </p:grpSpPr>
        <p:sp>
          <p:nvSpPr>
            <p:cNvPr id="1237" name="Google Shape;1237;p6"/>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38" name="Google Shape;1238;p6"/>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39" name="Google Shape;1239;p6"/>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40" name="Google Shape;1240;p6"/>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41" name="Google Shape;1241;p6"/>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42" name="Google Shape;1242;p6"/>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43" name="Google Shape;1243;p6"/>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44" name="Google Shape;1244;p6"/>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245" name="Google Shape;1245;p6"/>
          <p:cNvGrpSpPr/>
          <p:nvPr/>
        </p:nvGrpSpPr>
        <p:grpSpPr>
          <a:xfrm rot="-3170136">
            <a:off x="186669" y="-310142"/>
            <a:ext cx="438469" cy="1186724"/>
            <a:chOff x="904476" y="-243594"/>
            <a:chExt cx="438472" cy="1186732"/>
          </a:xfrm>
        </p:grpSpPr>
        <p:sp>
          <p:nvSpPr>
            <p:cNvPr id="1246" name="Google Shape;1246;p6"/>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47" name="Google Shape;1247;p6"/>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48" name="Google Shape;1248;p6"/>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49" name="Google Shape;1249;p6"/>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50" name="Google Shape;1250;p6"/>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51" name="Google Shape;1251;p6"/>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52" name="Google Shape;1252;p6"/>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53" name="Google Shape;1253;p6"/>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54" name="Google Shape;1254;p6"/>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55" name="Google Shape;1255;p6"/>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56" name="Google Shape;1256;p6"/>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57" name="Google Shape;1257;p6"/>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58" name="Google Shape;1258;p6"/>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59" name="Google Shape;1259;p6"/>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60" name="Google Shape;1260;p6"/>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61" name="Google Shape;1261;p6"/>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62" name="Google Shape;1262;p6"/>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63" name="Google Shape;1263;p6"/>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64" name="Google Shape;1264;p6"/>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65" name="Google Shape;1265;p6"/>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66" name="Google Shape;1266;p6"/>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67" name="Google Shape;1267;p6"/>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68" name="Google Shape;1268;p6"/>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69" name="Google Shape;1269;p6"/>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70" name="Google Shape;1270;p6"/>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71" name="Google Shape;1271;p6"/>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72" name="Google Shape;1272;p6"/>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273" name="Google Shape;1273;p6"/>
          <p:cNvGrpSpPr/>
          <p:nvPr/>
        </p:nvGrpSpPr>
        <p:grpSpPr>
          <a:xfrm rot="-2429099" flipH="1">
            <a:off x="-434499" y="4085225"/>
            <a:ext cx="1157436" cy="740599"/>
            <a:chOff x="7750342" y="3926048"/>
            <a:chExt cx="1406709" cy="900099"/>
          </a:xfrm>
        </p:grpSpPr>
        <p:sp>
          <p:nvSpPr>
            <p:cNvPr id="1274" name="Google Shape;1274;p6"/>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75" name="Google Shape;1275;p6"/>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76" name="Google Shape;1276;p6"/>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77" name="Google Shape;1277;p6"/>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78" name="Google Shape;1278;p6"/>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79" name="Google Shape;1279;p6"/>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80" name="Google Shape;1280;p6"/>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81" name="Google Shape;1281;p6"/>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282" name="Google Shape;1282;p6"/>
          <p:cNvGrpSpPr/>
          <p:nvPr/>
        </p:nvGrpSpPr>
        <p:grpSpPr>
          <a:xfrm rot="5400000">
            <a:off x="430890" y="4458294"/>
            <a:ext cx="360400" cy="976219"/>
            <a:chOff x="7607455" y="4238363"/>
            <a:chExt cx="438017" cy="1186459"/>
          </a:xfrm>
        </p:grpSpPr>
        <p:sp>
          <p:nvSpPr>
            <p:cNvPr id="1283" name="Google Shape;1283;p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84" name="Google Shape;1284;p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85" name="Google Shape;1285;p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86" name="Google Shape;1286;p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87" name="Google Shape;1287;p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88" name="Google Shape;1288;p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89" name="Google Shape;1289;p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90" name="Google Shape;1290;p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91" name="Google Shape;1291;p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92" name="Google Shape;1292;p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93" name="Google Shape;1293;p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94" name="Google Shape;1294;p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95" name="Google Shape;1295;p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96" name="Google Shape;1296;p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97" name="Google Shape;1297;p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98" name="Google Shape;1298;p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99" name="Google Shape;1299;p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00" name="Google Shape;1300;p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01" name="Google Shape;1301;p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02" name="Google Shape;1302;p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03" name="Google Shape;1303;p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04" name="Google Shape;1304;p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05" name="Google Shape;1305;p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06" name="Google Shape;1306;p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307" name="Google Shape;1307;p6"/>
          <p:cNvGrpSpPr/>
          <p:nvPr/>
        </p:nvGrpSpPr>
        <p:grpSpPr>
          <a:xfrm rot="-5400000" flipH="1">
            <a:off x="-206276" y="4544136"/>
            <a:ext cx="933472" cy="547264"/>
            <a:chOff x="8365864" y="2993835"/>
            <a:chExt cx="933472" cy="547264"/>
          </a:xfrm>
        </p:grpSpPr>
        <p:sp>
          <p:nvSpPr>
            <p:cNvPr id="1308" name="Google Shape;1308;p6"/>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09" name="Google Shape;1309;p6"/>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10" name="Google Shape;1310;p6"/>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11" name="Google Shape;1311;p6"/>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12" name="Google Shape;1312;p6"/>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13" name="Google Shape;1313;p6"/>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14" name="Google Shape;1314;p6"/>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315" name="Google Shape;1315;p6"/>
          <p:cNvGrpSpPr/>
          <p:nvPr/>
        </p:nvGrpSpPr>
        <p:grpSpPr>
          <a:xfrm>
            <a:off x="8354560" y="450818"/>
            <a:ext cx="875252" cy="663425"/>
            <a:chOff x="8118223" y="2202382"/>
            <a:chExt cx="1151950" cy="873157"/>
          </a:xfrm>
        </p:grpSpPr>
        <p:sp>
          <p:nvSpPr>
            <p:cNvPr id="1316" name="Google Shape;1316;p6"/>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17" name="Google Shape;1317;p6"/>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18" name="Google Shape;1318;p6"/>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19" name="Google Shape;1319;p6"/>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20" name="Google Shape;1320;p6"/>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21" name="Google Shape;1321;p6"/>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22" name="Google Shape;1322;p6"/>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23" name="Google Shape;1323;p6"/>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24" name="Google Shape;1324;p6"/>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25" name="Google Shape;1325;p6"/>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26" name="Google Shape;1326;p6"/>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27" name="Google Shape;1327;p6"/>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28" name="Google Shape;1328;p6"/>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29" name="Google Shape;1329;p6"/>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30" name="Google Shape;1330;p6"/>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31" name="Google Shape;1331;p6"/>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32" name="Google Shape;1332;p6"/>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33" name="Google Shape;1333;p6"/>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34" name="Google Shape;1334;p6"/>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35" name="Google Shape;1335;p6"/>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336" name="Google Shape;1336;p6"/>
          <p:cNvGrpSpPr/>
          <p:nvPr/>
        </p:nvGrpSpPr>
        <p:grpSpPr>
          <a:xfrm flipH="1">
            <a:off x="8309643" y="4285624"/>
            <a:ext cx="849824" cy="827268"/>
            <a:chOff x="-181020" y="4253777"/>
            <a:chExt cx="1117161" cy="1087510"/>
          </a:xfrm>
        </p:grpSpPr>
        <p:sp>
          <p:nvSpPr>
            <p:cNvPr id="1337" name="Google Shape;1337;p6"/>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38" name="Google Shape;1338;p6"/>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39" name="Google Shape;1339;p6"/>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40" name="Google Shape;1340;p6"/>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41" name="Google Shape;1341;p6"/>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42" name="Google Shape;1342;p6"/>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43" name="Google Shape;1343;p6"/>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44" name="Google Shape;1344;p6"/>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45" name="Google Shape;1345;p6"/>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46" name="Google Shape;1346;p6"/>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47" name="Google Shape;1347;p6"/>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48" name="Google Shape;1348;p6"/>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49" name="Google Shape;1349;p6"/>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50" name="Google Shape;1350;p6"/>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351" name="Google Shape;1351;p6"/>
          <p:cNvGrpSpPr/>
          <p:nvPr/>
        </p:nvGrpSpPr>
        <p:grpSpPr>
          <a:xfrm>
            <a:off x="8163201" y="-30991"/>
            <a:ext cx="848507" cy="870171"/>
            <a:chOff x="7973149" y="-201092"/>
            <a:chExt cx="1116750" cy="1145263"/>
          </a:xfrm>
        </p:grpSpPr>
        <p:sp>
          <p:nvSpPr>
            <p:cNvPr id="1352" name="Google Shape;1352;p6"/>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53" name="Google Shape;1353;p6"/>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54" name="Google Shape;1354;p6"/>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55" name="Google Shape;1355;p6"/>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56" name="Google Shape;1356;p6"/>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57" name="Google Shape;1357;p6"/>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58" name="Google Shape;1358;p6"/>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59" name="Google Shape;1359;p6"/>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60" name="Google Shape;1360;p6"/>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61" name="Google Shape;1361;p6"/>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62" name="Google Shape;1362;p6"/>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63" name="Google Shape;1363;p6"/>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64" name="Google Shape;1364;p6"/>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65" name="Google Shape;1365;p6"/>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66" name="Google Shape;1366;p6"/>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67" name="Google Shape;1367;p6"/>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68" name="Google Shape;1368;p6"/>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69" name="Google Shape;1369;p6"/>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70" name="Google Shape;1370;p6"/>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71" name="Google Shape;1371;p6"/>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72" name="Google Shape;1372;p6"/>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73" name="Google Shape;1373;p6"/>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74" name="Google Shape;1374;p6"/>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75" name="Google Shape;1375;p6"/>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76" name="Google Shape;1376;p6"/>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77" name="Google Shape;1377;p6"/>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78" name="Google Shape;1378;p6"/>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79" name="Google Shape;1379;p6"/>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80" name="Google Shape;1380;p6"/>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81" name="Google Shape;1381;p6"/>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82" name="Google Shape;1382;p6"/>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83" name="Google Shape;1383;p6"/>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84" name="Google Shape;1384;p6"/>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85" name="Google Shape;1385;p6"/>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86" name="Google Shape;1386;p6"/>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87" name="Google Shape;1387;p6"/>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88" name="Google Shape;1388;p6"/>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89" name="Google Shape;1389;p6"/>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90" name="Google Shape;1390;p6"/>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91" name="Google Shape;1391;p6"/>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92" name="Google Shape;1392;p6"/>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93" name="Google Shape;1393;p6"/>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94" name="Google Shape;1394;p6"/>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95" name="Google Shape;1395;p6"/>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96" name="Google Shape;1396;p6"/>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97" name="Google Shape;1397;p6"/>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98" name="Google Shape;1398;p6"/>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99" name="Google Shape;1399;p6"/>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00" name="Google Shape;1400;p6"/>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01" name="Google Shape;1401;p6"/>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02" name="Google Shape;1402;p6"/>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03" name="Google Shape;1403;p6"/>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04" name="Google Shape;1404;p6"/>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05" name="Google Shape;1405;p6"/>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06" name="Google Shape;1406;p6"/>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07" name="Google Shape;1407;p6"/>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08" name="Google Shape;1408;p6"/>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09" name="Google Shape;1409;p6"/>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10" name="Google Shape;1410;p6"/>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11" name="Google Shape;1411;p6"/>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12" name="Google Shape;1412;p6"/>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413" name="Google Shape;1413;p6"/>
          <p:cNvGrpSpPr/>
          <p:nvPr/>
        </p:nvGrpSpPr>
        <p:grpSpPr>
          <a:xfrm rot="-5400000" flipH="1">
            <a:off x="8456959" y="4495136"/>
            <a:ext cx="333199" cy="902539"/>
            <a:chOff x="7607455" y="4238363"/>
            <a:chExt cx="438017" cy="1186459"/>
          </a:xfrm>
        </p:grpSpPr>
        <p:sp>
          <p:nvSpPr>
            <p:cNvPr id="1414" name="Google Shape;1414;p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15" name="Google Shape;1415;p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16" name="Google Shape;1416;p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17" name="Google Shape;1417;p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18" name="Google Shape;1418;p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19" name="Google Shape;1419;p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20" name="Google Shape;1420;p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21" name="Google Shape;1421;p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22" name="Google Shape;1422;p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23" name="Google Shape;1423;p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24" name="Google Shape;1424;p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25" name="Google Shape;1425;p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26" name="Google Shape;1426;p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27" name="Google Shape;1427;p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28" name="Google Shape;1428;p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29" name="Google Shape;1429;p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30" name="Google Shape;1430;p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31" name="Google Shape;1431;p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32" name="Google Shape;1432;p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33" name="Google Shape;1433;p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34" name="Google Shape;1434;p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35" name="Google Shape;1435;p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36" name="Google Shape;1436;p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37" name="Google Shape;1437;p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438" name="Google Shape;1438;p6"/>
          <p:cNvGrpSpPr/>
          <p:nvPr/>
        </p:nvGrpSpPr>
        <p:grpSpPr>
          <a:xfrm rot="-5400000">
            <a:off x="8009289" y="319096"/>
            <a:ext cx="161914" cy="145916"/>
            <a:chOff x="7737341" y="1046941"/>
            <a:chExt cx="161914" cy="145917"/>
          </a:xfrm>
        </p:grpSpPr>
        <p:sp>
          <p:nvSpPr>
            <p:cNvPr id="1439" name="Google Shape;1439;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40" name="Google Shape;1440;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41" name="Google Shape;1441;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442" name="Google Shape;1442;p6"/>
          <p:cNvGrpSpPr/>
          <p:nvPr/>
        </p:nvGrpSpPr>
        <p:grpSpPr>
          <a:xfrm>
            <a:off x="8711220" y="4427218"/>
            <a:ext cx="161914" cy="145917"/>
            <a:chOff x="7737341" y="1046941"/>
            <a:chExt cx="161914" cy="145917"/>
          </a:xfrm>
        </p:grpSpPr>
        <p:sp>
          <p:nvSpPr>
            <p:cNvPr id="1443" name="Google Shape;1443;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44" name="Google Shape;1444;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45" name="Google Shape;1445;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446" name="Google Shape;1446;p6"/>
          <p:cNvGrpSpPr/>
          <p:nvPr/>
        </p:nvGrpSpPr>
        <p:grpSpPr>
          <a:xfrm>
            <a:off x="8147745" y="4496918"/>
            <a:ext cx="161914" cy="145917"/>
            <a:chOff x="7737341" y="1046941"/>
            <a:chExt cx="161914" cy="145917"/>
          </a:xfrm>
        </p:grpSpPr>
        <p:sp>
          <p:nvSpPr>
            <p:cNvPr id="1447" name="Google Shape;1447;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48" name="Google Shape;1448;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49" name="Google Shape;1449;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211383100"/>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仅标题">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 y="11114"/>
            <a:ext cx="653143" cy="703020"/>
          </a:xfrm>
          <a:prstGeom prst="rect">
            <a:avLst/>
          </a:pr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b="41437"/>
          <a:stretch/>
        </p:blipFill>
        <p:spPr>
          <a:xfrm>
            <a:off x="759" y="4227784"/>
            <a:ext cx="9143244" cy="910280"/>
          </a:xfrm>
          <a:prstGeom prst="rect">
            <a:avLst/>
          </a:prstGeom>
        </p:spPr>
      </p:pic>
    </p:spTree>
    <p:extLst>
      <p:ext uri="{BB962C8B-B14F-4D97-AF65-F5344CB8AC3E}">
        <p14:creationId xmlns:p14="http://schemas.microsoft.com/office/powerpoint/2010/main" val="1395764716"/>
      </p:ext>
    </p:extLst>
  </p:cSld>
  <p:clrMapOvr>
    <a:overrideClrMapping bg1="dk1" tx1="lt1" bg2="dk2" tx2="lt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282"/>
        <p:cNvGrpSpPr/>
        <p:nvPr/>
      </p:nvGrpSpPr>
      <p:grpSpPr>
        <a:xfrm>
          <a:off x="0" y="0"/>
          <a:ext cx="0" cy="0"/>
          <a:chOff x="0" y="0"/>
          <a:chExt cx="0" cy="0"/>
        </a:xfrm>
      </p:grpSpPr>
      <p:grpSp>
        <p:nvGrpSpPr>
          <p:cNvPr id="283" name="Google Shape;283;p14"/>
          <p:cNvGrpSpPr/>
          <p:nvPr/>
        </p:nvGrpSpPr>
        <p:grpSpPr>
          <a:xfrm>
            <a:off x="-672249" y="-1185203"/>
            <a:ext cx="2200957" cy="1917818"/>
            <a:chOff x="-672249" y="-1185203"/>
            <a:chExt cx="2200957" cy="1917818"/>
          </a:xfrm>
        </p:grpSpPr>
        <p:sp>
          <p:nvSpPr>
            <p:cNvPr id="284" name="Google Shape;284;p14"/>
            <p:cNvSpPr/>
            <p:nvPr/>
          </p:nvSpPr>
          <p:spPr>
            <a:xfrm rot="10800000" flipH="1">
              <a:off x="-672249" y="-1185203"/>
              <a:ext cx="2200957" cy="1769705"/>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285;p14"/>
            <p:cNvGrpSpPr/>
            <p:nvPr/>
          </p:nvGrpSpPr>
          <p:grpSpPr>
            <a:xfrm rot="10800000">
              <a:off x="-672241" y="-938263"/>
              <a:ext cx="2008087" cy="1670877"/>
              <a:chOff x="7173422" y="4083799"/>
              <a:chExt cx="2350564" cy="1955844"/>
            </a:xfrm>
          </p:grpSpPr>
          <p:sp>
            <p:nvSpPr>
              <p:cNvPr id="286" name="Google Shape;286;p14"/>
              <p:cNvSpPr/>
              <p:nvPr/>
            </p:nvSpPr>
            <p:spPr>
              <a:xfrm flipH="1">
                <a:off x="7173422" y="4083799"/>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7" name="Google Shape;287;p14"/>
              <p:cNvGrpSpPr/>
              <p:nvPr/>
            </p:nvGrpSpPr>
            <p:grpSpPr>
              <a:xfrm flipH="1">
                <a:off x="7417514" y="4269389"/>
                <a:ext cx="1721841" cy="1113844"/>
                <a:chOff x="-3171530" y="2930427"/>
                <a:chExt cx="1885915" cy="1219982"/>
              </a:xfrm>
            </p:grpSpPr>
            <p:sp>
              <p:nvSpPr>
                <p:cNvPr id="288" name="Google Shape;288;p14"/>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4"/>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4"/>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4"/>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4"/>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4"/>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4"/>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4"/>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4"/>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4"/>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4"/>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4"/>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4"/>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01" name="Google Shape;301;p14"/>
          <p:cNvGrpSpPr/>
          <p:nvPr/>
        </p:nvGrpSpPr>
        <p:grpSpPr>
          <a:xfrm>
            <a:off x="7910033" y="4012538"/>
            <a:ext cx="3057837" cy="2579218"/>
            <a:chOff x="7910033" y="4012538"/>
            <a:chExt cx="3057837" cy="2579218"/>
          </a:xfrm>
        </p:grpSpPr>
        <p:sp>
          <p:nvSpPr>
            <p:cNvPr id="302" name="Google Shape;302;p14"/>
            <p:cNvSpPr/>
            <p:nvPr/>
          </p:nvSpPr>
          <p:spPr>
            <a:xfrm flipH="1">
              <a:off x="8423990" y="4012538"/>
              <a:ext cx="2543879" cy="2045436"/>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3" name="Google Shape;303;p14"/>
            <p:cNvGrpSpPr/>
            <p:nvPr/>
          </p:nvGrpSpPr>
          <p:grpSpPr>
            <a:xfrm flipH="1">
              <a:off x="7910033" y="4620203"/>
              <a:ext cx="2588927" cy="1971554"/>
              <a:chOff x="-765482" y="4620203"/>
              <a:chExt cx="2588927" cy="1971554"/>
            </a:xfrm>
          </p:grpSpPr>
          <p:sp>
            <p:nvSpPr>
              <p:cNvPr id="304" name="Google Shape;304;p14"/>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4"/>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4"/>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4"/>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4"/>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4"/>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4"/>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4"/>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4"/>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4"/>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4" name="Google Shape;314;p14"/>
          <p:cNvSpPr txBox="1">
            <a:spLocks noGrp="1"/>
          </p:cNvSpPr>
          <p:nvPr>
            <p:ph type="title"/>
          </p:nvPr>
        </p:nvSpPr>
        <p:spPr>
          <a:xfrm>
            <a:off x="1971450" y="3001863"/>
            <a:ext cx="5201100" cy="572700"/>
          </a:xfrm>
          <a:prstGeom prst="rect">
            <a:avLst/>
          </a:prstGeom>
        </p:spPr>
        <p:txBody>
          <a:bodyPr spcFirstLastPara="1" wrap="square" lIns="0" tIns="0" rIns="0" bIns="0" anchor="ctr" anchorCtr="0">
            <a:noAutofit/>
          </a:bodyPr>
          <a:lstStyle>
            <a:lvl1pPr lvl="0" algn="ctr">
              <a:spcBef>
                <a:spcPts val="0"/>
              </a:spcBef>
              <a:spcAft>
                <a:spcPts val="0"/>
              </a:spcAft>
              <a:buSzPts val="3600"/>
              <a:buNone/>
              <a:defRPr sz="1800"/>
            </a:lvl1pPr>
            <a:lvl2pPr lvl="1" algn="ctr">
              <a:spcBef>
                <a:spcPts val="0"/>
              </a:spcBef>
              <a:spcAft>
                <a:spcPts val="0"/>
              </a:spcAft>
              <a:buSzPts val="2800"/>
              <a:buFont typeface="Pacifico"/>
              <a:buNone/>
              <a:defRPr>
                <a:latin typeface="Pacifico"/>
                <a:ea typeface="Pacifico"/>
                <a:cs typeface="Pacifico"/>
                <a:sym typeface="Pacifico"/>
              </a:defRPr>
            </a:lvl2pPr>
            <a:lvl3pPr lvl="2" algn="ctr">
              <a:spcBef>
                <a:spcPts val="0"/>
              </a:spcBef>
              <a:spcAft>
                <a:spcPts val="0"/>
              </a:spcAft>
              <a:buSzPts val="2800"/>
              <a:buFont typeface="Pacifico"/>
              <a:buNone/>
              <a:defRPr>
                <a:latin typeface="Pacifico"/>
                <a:ea typeface="Pacifico"/>
                <a:cs typeface="Pacifico"/>
                <a:sym typeface="Pacifico"/>
              </a:defRPr>
            </a:lvl3pPr>
            <a:lvl4pPr lvl="3" algn="ctr">
              <a:spcBef>
                <a:spcPts val="0"/>
              </a:spcBef>
              <a:spcAft>
                <a:spcPts val="0"/>
              </a:spcAft>
              <a:buSzPts val="2800"/>
              <a:buFont typeface="Pacifico"/>
              <a:buNone/>
              <a:defRPr>
                <a:latin typeface="Pacifico"/>
                <a:ea typeface="Pacifico"/>
                <a:cs typeface="Pacifico"/>
                <a:sym typeface="Pacifico"/>
              </a:defRPr>
            </a:lvl4pPr>
            <a:lvl5pPr lvl="4" algn="ctr">
              <a:spcBef>
                <a:spcPts val="0"/>
              </a:spcBef>
              <a:spcAft>
                <a:spcPts val="0"/>
              </a:spcAft>
              <a:buSzPts val="2800"/>
              <a:buFont typeface="Pacifico"/>
              <a:buNone/>
              <a:defRPr>
                <a:latin typeface="Pacifico"/>
                <a:ea typeface="Pacifico"/>
                <a:cs typeface="Pacifico"/>
                <a:sym typeface="Pacifico"/>
              </a:defRPr>
            </a:lvl5pPr>
            <a:lvl6pPr lvl="5" algn="ctr">
              <a:spcBef>
                <a:spcPts val="0"/>
              </a:spcBef>
              <a:spcAft>
                <a:spcPts val="0"/>
              </a:spcAft>
              <a:buSzPts val="2800"/>
              <a:buFont typeface="Pacifico"/>
              <a:buNone/>
              <a:defRPr>
                <a:latin typeface="Pacifico"/>
                <a:ea typeface="Pacifico"/>
                <a:cs typeface="Pacifico"/>
                <a:sym typeface="Pacifico"/>
              </a:defRPr>
            </a:lvl6pPr>
            <a:lvl7pPr lvl="6" algn="ctr">
              <a:spcBef>
                <a:spcPts val="0"/>
              </a:spcBef>
              <a:spcAft>
                <a:spcPts val="0"/>
              </a:spcAft>
              <a:buSzPts val="2800"/>
              <a:buFont typeface="Pacifico"/>
              <a:buNone/>
              <a:defRPr>
                <a:latin typeface="Pacifico"/>
                <a:ea typeface="Pacifico"/>
                <a:cs typeface="Pacifico"/>
                <a:sym typeface="Pacifico"/>
              </a:defRPr>
            </a:lvl7pPr>
            <a:lvl8pPr lvl="7" algn="ctr">
              <a:spcBef>
                <a:spcPts val="0"/>
              </a:spcBef>
              <a:spcAft>
                <a:spcPts val="0"/>
              </a:spcAft>
              <a:buSzPts val="2800"/>
              <a:buFont typeface="Pacifico"/>
              <a:buNone/>
              <a:defRPr>
                <a:latin typeface="Pacifico"/>
                <a:ea typeface="Pacifico"/>
                <a:cs typeface="Pacifico"/>
                <a:sym typeface="Pacifico"/>
              </a:defRPr>
            </a:lvl8pPr>
            <a:lvl9pPr lvl="8" algn="ctr">
              <a:spcBef>
                <a:spcPts val="0"/>
              </a:spcBef>
              <a:spcAft>
                <a:spcPts val="0"/>
              </a:spcAft>
              <a:buSzPts val="2800"/>
              <a:buFont typeface="Pacifico"/>
              <a:buNone/>
              <a:defRPr>
                <a:latin typeface="Pacifico"/>
                <a:ea typeface="Pacifico"/>
                <a:cs typeface="Pacifico"/>
                <a:sym typeface="Pacifico"/>
              </a:defRPr>
            </a:lvl9pPr>
          </a:lstStyle>
          <a:p>
            <a:endParaRPr/>
          </a:p>
        </p:txBody>
      </p:sp>
      <p:sp>
        <p:nvSpPr>
          <p:cNvPr id="315" name="Google Shape;315;p14"/>
          <p:cNvSpPr txBox="1">
            <a:spLocks noGrp="1"/>
          </p:cNvSpPr>
          <p:nvPr>
            <p:ph type="title" idx="2"/>
          </p:nvPr>
        </p:nvSpPr>
        <p:spPr>
          <a:xfrm>
            <a:off x="1971450" y="1568938"/>
            <a:ext cx="5201100" cy="1432800"/>
          </a:xfrm>
          <a:prstGeom prst="rect">
            <a:avLst/>
          </a:prstGeom>
        </p:spPr>
        <p:txBody>
          <a:bodyPr spcFirstLastPara="1" wrap="square" lIns="0" tIns="0" rIns="0" bIns="0" anchor="ctr" anchorCtr="0">
            <a:noAutofit/>
          </a:bodyPr>
          <a:lstStyle>
            <a:lvl1pPr lvl="0" algn="ctr" rtl="0">
              <a:spcBef>
                <a:spcPts val="0"/>
              </a:spcBef>
              <a:spcAft>
                <a:spcPts val="0"/>
              </a:spcAft>
              <a:buClr>
                <a:schemeClr val="dk2"/>
              </a:buClr>
              <a:buSzPts val="3600"/>
              <a:buFont typeface="Didact Gothic"/>
              <a:buNone/>
              <a:defRPr sz="2400">
                <a:solidFill>
                  <a:schemeClr val="dk2"/>
                </a:solidFill>
                <a:latin typeface="Didact Gothic"/>
                <a:ea typeface="Didact Gothic"/>
                <a:cs typeface="Didact Gothic"/>
                <a:sym typeface="Didact Gothic"/>
              </a:defRPr>
            </a:lvl1pPr>
            <a:lvl2pPr lvl="1"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2pPr>
            <a:lvl3pPr lvl="2"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3pPr>
            <a:lvl4pPr lvl="3"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4pPr>
            <a:lvl5pPr lvl="4"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5pPr>
            <a:lvl6pPr lvl="5"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6pPr>
            <a:lvl7pPr lvl="6"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7pPr>
            <a:lvl8pPr lvl="7"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8pPr>
            <a:lvl9pPr lvl="8"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919615185"/>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0"/>
        <p:cNvGrpSpPr/>
        <p:nvPr/>
      </p:nvGrpSpPr>
      <p:grpSpPr>
        <a:xfrm>
          <a:off x="0" y="0"/>
          <a:ext cx="0" cy="0"/>
          <a:chOff x="0" y="0"/>
          <a:chExt cx="0" cy="0"/>
        </a:xfrm>
      </p:grpSpPr>
      <p:sp>
        <p:nvSpPr>
          <p:cNvPr id="81" name="Google Shape;81;p5"/>
          <p:cNvSpPr txBox="1">
            <a:spLocks noGrp="1"/>
          </p:cNvSpPr>
          <p:nvPr>
            <p:ph type="subTitle" idx="1"/>
          </p:nvPr>
        </p:nvSpPr>
        <p:spPr>
          <a:xfrm>
            <a:off x="1354425" y="1608175"/>
            <a:ext cx="2518500" cy="882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1pPr>
            <a:lvl2pPr lvl="1"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2pPr>
            <a:lvl3pPr lvl="2"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3pPr>
            <a:lvl4pPr lvl="3"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4pPr>
            <a:lvl5pPr lvl="4"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5pPr>
            <a:lvl6pPr lvl="5"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6pPr>
            <a:lvl7pPr lvl="6"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7pPr>
            <a:lvl8pPr lvl="7"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8pPr>
            <a:lvl9pPr lvl="8"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9pPr>
          </a:lstStyle>
          <a:p>
            <a:endParaRPr/>
          </a:p>
        </p:txBody>
      </p:sp>
      <p:sp>
        <p:nvSpPr>
          <p:cNvPr id="82" name="Google Shape;82;p5"/>
          <p:cNvSpPr txBox="1">
            <a:spLocks noGrp="1"/>
          </p:cNvSpPr>
          <p:nvPr>
            <p:ph type="subTitle" idx="2"/>
          </p:nvPr>
        </p:nvSpPr>
        <p:spPr>
          <a:xfrm>
            <a:off x="1354413" y="2490150"/>
            <a:ext cx="2518500" cy="10452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83" name="Google Shape;83;p5"/>
          <p:cNvSpPr txBox="1">
            <a:spLocks noGrp="1"/>
          </p:cNvSpPr>
          <p:nvPr>
            <p:ph type="subTitle" idx="3"/>
          </p:nvPr>
        </p:nvSpPr>
        <p:spPr>
          <a:xfrm>
            <a:off x="5271100" y="1608175"/>
            <a:ext cx="2518500" cy="882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1pPr>
            <a:lvl2pPr lvl="1"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2pPr>
            <a:lvl3pPr lvl="2"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3pPr>
            <a:lvl4pPr lvl="3"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4pPr>
            <a:lvl5pPr lvl="4"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5pPr>
            <a:lvl6pPr lvl="5"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6pPr>
            <a:lvl7pPr lvl="6"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7pPr>
            <a:lvl8pPr lvl="7"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8pPr>
            <a:lvl9pPr lvl="8"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9pPr>
          </a:lstStyle>
          <a:p>
            <a:endParaRPr/>
          </a:p>
        </p:txBody>
      </p:sp>
      <p:sp>
        <p:nvSpPr>
          <p:cNvPr id="84" name="Google Shape;84;p5"/>
          <p:cNvSpPr txBox="1">
            <a:spLocks noGrp="1"/>
          </p:cNvSpPr>
          <p:nvPr>
            <p:ph type="subTitle" idx="4"/>
          </p:nvPr>
        </p:nvSpPr>
        <p:spPr>
          <a:xfrm>
            <a:off x="5271088" y="2490150"/>
            <a:ext cx="2518500" cy="10452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grpSp>
        <p:nvGrpSpPr>
          <p:cNvPr id="85" name="Google Shape;85;p5"/>
          <p:cNvGrpSpPr/>
          <p:nvPr/>
        </p:nvGrpSpPr>
        <p:grpSpPr>
          <a:xfrm>
            <a:off x="-1753067" y="4012538"/>
            <a:ext cx="3424362" cy="2579218"/>
            <a:chOff x="-1753067" y="4012538"/>
            <a:chExt cx="3424362" cy="2579218"/>
          </a:xfrm>
        </p:grpSpPr>
        <p:sp>
          <p:nvSpPr>
            <p:cNvPr id="86" name="Google Shape;86;p5"/>
            <p:cNvSpPr/>
            <p:nvPr/>
          </p:nvSpPr>
          <p:spPr>
            <a:xfrm>
              <a:off x="-1753067" y="4012538"/>
              <a:ext cx="2543879" cy="2045436"/>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 name="Google Shape;87;p5"/>
            <p:cNvGrpSpPr/>
            <p:nvPr/>
          </p:nvGrpSpPr>
          <p:grpSpPr>
            <a:xfrm>
              <a:off x="-917632" y="4620203"/>
              <a:ext cx="2588927" cy="1971554"/>
              <a:chOff x="-765482" y="4620203"/>
              <a:chExt cx="2588927" cy="1971554"/>
            </a:xfrm>
          </p:grpSpPr>
          <p:sp>
            <p:nvSpPr>
              <p:cNvPr id="88" name="Google Shape;88;p5"/>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5"/>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5"/>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5"/>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186748783"/>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8CE1EE-1C71-477D-A315-A7E8E7B4B0A6}"/>
              </a:ext>
            </a:extLst>
          </p:cNvPr>
          <p:cNvSpPr>
            <a:spLocks noGrp="1"/>
          </p:cNvSpPr>
          <p:nvPr>
            <p:ph type="dt" sz="half" idx="10"/>
          </p:nvPr>
        </p:nvSpPr>
        <p:spPr>
          <a:xfrm>
            <a:off x="628650" y="4767263"/>
            <a:ext cx="2057400" cy="273844"/>
          </a:xfrm>
          <a:prstGeom prst="rect">
            <a:avLst/>
          </a:prstGeom>
        </p:spPr>
        <p:txBody>
          <a:bodyPr/>
          <a:lstStyle/>
          <a:p>
            <a:fld id="{496B880E-3BE9-4A10-966A-C1D42C70BCF6}" type="datetimeFigureOut">
              <a:rPr lang="zh-CN" altLang="en-US" smtClean="0">
                <a:solidFill>
                  <a:prstClr val="black">
                    <a:tint val="75000"/>
                  </a:prstClr>
                </a:solidFill>
              </a:rPr>
              <a:pPr/>
              <a:t>2023/4/23</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9FF734CE-6E42-4202-8D7A-E62352B23FF3}"/>
              </a:ext>
            </a:extLst>
          </p:cNvPr>
          <p:cNvSpPr>
            <a:spLocks noGrp="1"/>
          </p:cNvSpPr>
          <p:nvPr>
            <p:ph type="ftr" sz="quarter" idx="11"/>
          </p:nvPr>
        </p:nvSpPr>
        <p:spPr>
          <a:xfrm>
            <a:off x="3028950" y="4767263"/>
            <a:ext cx="3086100" cy="273844"/>
          </a:xfrm>
          <a:prstGeom prst="rect">
            <a:avLst/>
          </a:prstGeom>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3233A891-55B3-4419-BAAA-E5176E39D08F}"/>
              </a:ext>
            </a:extLst>
          </p:cNvPr>
          <p:cNvSpPr>
            <a:spLocks noGrp="1"/>
          </p:cNvSpPr>
          <p:nvPr>
            <p:ph type="sldNum" sz="quarter" idx="12"/>
          </p:nvPr>
        </p:nvSpPr>
        <p:spPr>
          <a:xfrm>
            <a:off x="6457950" y="4767263"/>
            <a:ext cx="2057400" cy="273844"/>
          </a:xfrm>
          <a:prstGeom prst="rect">
            <a:avLst/>
          </a:prstGeom>
        </p:spPr>
        <p:txBody>
          <a:bodyPr/>
          <a:lstStyle/>
          <a:p>
            <a:fld id="{D05F30F0-2D64-4950-B991-DBE38FB597C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90204099"/>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146DF5D-E15C-41AC-A5F5-6B60D19E9E26}"/>
              </a:ext>
            </a:extLst>
          </p:cNvPr>
          <p:cNvSpPr>
            <a:spLocks noGrp="1"/>
          </p:cNvSpPr>
          <p:nvPr>
            <p:ph type="dt" sz="half" idx="10"/>
          </p:nvPr>
        </p:nvSpPr>
        <p:spPr>
          <a:xfrm>
            <a:off x="628650" y="4767263"/>
            <a:ext cx="2057400" cy="273844"/>
          </a:xfrm>
          <a:prstGeom prst="rect">
            <a:avLst/>
          </a:prstGeom>
        </p:spPr>
        <p:txBody>
          <a:bodyPr/>
          <a:lstStyle/>
          <a:p>
            <a:fld id="{496B880E-3BE9-4A10-966A-C1D42C70BCF6}" type="datetimeFigureOut">
              <a:rPr lang="zh-CN" altLang="en-US" smtClean="0">
                <a:solidFill>
                  <a:prstClr val="black">
                    <a:tint val="75000"/>
                  </a:prstClr>
                </a:solidFill>
              </a:rPr>
              <a:pPr/>
              <a:t>2023/4/23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940DE1F-6A4A-462C-B648-A1325D44C4F3}"/>
              </a:ext>
            </a:extLst>
          </p:cNvPr>
          <p:cNvSpPr>
            <a:spLocks noGrp="1"/>
          </p:cNvSpPr>
          <p:nvPr>
            <p:ph type="ftr" sz="quarter" idx="11"/>
          </p:nvPr>
        </p:nvSpPr>
        <p:spPr>
          <a:xfrm>
            <a:off x="3028950" y="4767263"/>
            <a:ext cx="3086100" cy="273844"/>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11EFEF4-44A2-40B4-BE02-D8BEEF7D74EA}"/>
              </a:ext>
            </a:extLst>
          </p:cNvPr>
          <p:cNvSpPr>
            <a:spLocks noGrp="1"/>
          </p:cNvSpPr>
          <p:nvPr>
            <p:ph type="sldNum" sz="quarter" idx="12"/>
          </p:nvPr>
        </p:nvSpPr>
        <p:spPr>
          <a:xfrm>
            <a:off x="6457950" y="4767263"/>
            <a:ext cx="2057400" cy="273844"/>
          </a:xfrm>
          <a:prstGeom prst="rect">
            <a:avLst/>
          </a:prstGeom>
        </p:spPr>
        <p:txBody>
          <a:bodyPr/>
          <a:lstStyle/>
          <a:p>
            <a:fld id="{D05F30F0-2D64-4950-B991-DBE38FB597C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37680820"/>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3"/>
        <p:cNvGrpSpPr/>
        <p:nvPr/>
      </p:nvGrpSpPr>
      <p:grpSpPr>
        <a:xfrm>
          <a:off x="0" y="0"/>
          <a:ext cx="0" cy="0"/>
          <a:chOff x="0" y="0"/>
          <a:chExt cx="0" cy="0"/>
        </a:xfrm>
      </p:grpSpPr>
      <p:sp>
        <p:nvSpPr>
          <p:cNvPr id="145" name="Google Shape;145;p4"/>
          <p:cNvSpPr txBox="1">
            <a:spLocks noGrp="1"/>
          </p:cNvSpPr>
          <p:nvPr>
            <p:ph type="title"/>
          </p:nvPr>
        </p:nvSpPr>
        <p:spPr>
          <a:xfrm>
            <a:off x="720000" y="445025"/>
            <a:ext cx="7704000" cy="572700"/>
          </a:xfrm>
          <a:prstGeom prst="rect">
            <a:avLst/>
          </a:prstGeom>
        </p:spPr>
        <p:txBody>
          <a:bodyPr spcFirstLastPara="1" wrap="square" lIns="91419" tIns="91419" rIns="91419" bIns="91419"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6" name="Google Shape;146;p4"/>
          <p:cNvSpPr txBox="1">
            <a:spLocks noGrp="1"/>
          </p:cNvSpPr>
          <p:nvPr>
            <p:ph type="body" idx="1"/>
          </p:nvPr>
        </p:nvSpPr>
        <p:spPr>
          <a:xfrm>
            <a:off x="720000" y="1152475"/>
            <a:ext cx="7704000" cy="3416400"/>
          </a:xfrm>
          <a:prstGeom prst="rect">
            <a:avLst/>
          </a:prstGeom>
        </p:spPr>
        <p:txBody>
          <a:bodyPr spcFirstLastPara="1" wrap="square" lIns="91419" tIns="91419" rIns="91419" bIns="91419" anchor="t" anchorCtr="0">
            <a:noAutofit/>
          </a:bodyPr>
          <a:lstStyle>
            <a:lvl1pPr marL="457166" lvl="0" indent="-304778" rtl="0">
              <a:lnSpc>
                <a:spcPct val="100000"/>
              </a:lnSpc>
              <a:spcBef>
                <a:spcPts val="0"/>
              </a:spcBef>
              <a:spcAft>
                <a:spcPts val="0"/>
              </a:spcAft>
              <a:buClr>
                <a:srgbClr val="434343"/>
              </a:buClr>
              <a:buSzPts val="1200"/>
              <a:buAutoNum type="arabicPeriod"/>
              <a:defRPr sz="1200">
                <a:solidFill>
                  <a:srgbClr val="434343"/>
                </a:solidFill>
              </a:defRPr>
            </a:lvl1pPr>
            <a:lvl2pPr marL="914333" lvl="1" indent="-304778"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498" lvl="2" indent="-304778"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1828664" lvl="3" indent="-304778"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2285829" lvl="4" indent="-304778"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2742995" lvl="5" indent="-304778"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3200160" lvl="6" indent="-304778"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3657326" lvl="7" indent="-304778"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4114493" lvl="8" indent="-304778"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grpSp>
        <p:nvGrpSpPr>
          <p:cNvPr id="147" name="Google Shape;147;p4"/>
          <p:cNvGrpSpPr/>
          <p:nvPr/>
        </p:nvGrpSpPr>
        <p:grpSpPr>
          <a:xfrm flipH="1">
            <a:off x="4245964" y="4843927"/>
            <a:ext cx="638426" cy="381416"/>
            <a:chOff x="2646571" y="4843927"/>
            <a:chExt cx="638426" cy="381416"/>
          </a:xfrm>
        </p:grpSpPr>
        <p:sp>
          <p:nvSpPr>
            <p:cNvPr id="148" name="Google Shape;148;p4"/>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 name="Google Shape;150;p4"/>
          <p:cNvSpPr/>
          <p:nvPr/>
        </p:nvSpPr>
        <p:spPr>
          <a:xfrm flipH="1">
            <a:off x="6218907" y="4886278"/>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51" name="Google Shape;151;p4"/>
          <p:cNvGrpSpPr/>
          <p:nvPr/>
        </p:nvGrpSpPr>
        <p:grpSpPr>
          <a:xfrm flipH="1">
            <a:off x="8603740" y="4667253"/>
            <a:ext cx="552002" cy="506566"/>
            <a:chOff x="0" y="4653517"/>
            <a:chExt cx="636608" cy="584207"/>
          </a:xfrm>
        </p:grpSpPr>
        <p:sp>
          <p:nvSpPr>
            <p:cNvPr id="152" name="Google Shape;152;p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4"/>
          <p:cNvSpPr/>
          <p:nvPr/>
        </p:nvSpPr>
        <p:spPr>
          <a:xfrm flipH="1">
            <a:off x="7889063" y="497789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59" name="Google Shape;159;p4"/>
          <p:cNvSpPr/>
          <p:nvPr/>
        </p:nvSpPr>
        <p:spPr>
          <a:xfrm>
            <a:off x="3290487" y="4886278"/>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60" name="Google Shape;160;p4"/>
          <p:cNvGrpSpPr/>
          <p:nvPr/>
        </p:nvGrpSpPr>
        <p:grpSpPr>
          <a:xfrm flipH="1">
            <a:off x="2032222" y="4878865"/>
            <a:ext cx="638426" cy="381416"/>
            <a:chOff x="5107984" y="4878865"/>
            <a:chExt cx="638426" cy="381416"/>
          </a:xfrm>
        </p:grpSpPr>
        <p:sp>
          <p:nvSpPr>
            <p:cNvPr id="161" name="Google Shape;161;p4"/>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 name="Google Shape;163;p4"/>
          <p:cNvSpPr/>
          <p:nvPr/>
        </p:nvSpPr>
        <p:spPr>
          <a:xfrm flipH="1">
            <a:off x="5504229" y="494294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64" name="Google Shape;164;p4"/>
          <p:cNvSpPr/>
          <p:nvPr/>
        </p:nvSpPr>
        <p:spPr>
          <a:xfrm rot="5400000" flipH="1">
            <a:off x="-150706" y="1612360"/>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65" name="Google Shape;165;p4"/>
          <p:cNvSpPr/>
          <p:nvPr/>
        </p:nvSpPr>
        <p:spPr>
          <a:xfrm rot="5400000" flipH="1">
            <a:off x="105585" y="964626"/>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66" name="Google Shape;166;p4"/>
          <p:cNvGrpSpPr/>
          <p:nvPr/>
        </p:nvGrpSpPr>
        <p:grpSpPr>
          <a:xfrm flipH="1">
            <a:off x="-119042" y="2531844"/>
            <a:ext cx="405976" cy="639689"/>
            <a:chOff x="8868808" y="2251909"/>
            <a:chExt cx="405976" cy="639689"/>
          </a:xfrm>
        </p:grpSpPr>
        <p:sp>
          <p:nvSpPr>
            <p:cNvPr id="167" name="Google Shape;167;p4"/>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4"/>
          <p:cNvGrpSpPr/>
          <p:nvPr/>
        </p:nvGrpSpPr>
        <p:grpSpPr>
          <a:xfrm>
            <a:off x="-64835" y="4737066"/>
            <a:ext cx="552002" cy="506566"/>
            <a:chOff x="0" y="4653517"/>
            <a:chExt cx="636608" cy="584207"/>
          </a:xfrm>
        </p:grpSpPr>
        <p:sp>
          <p:nvSpPr>
            <p:cNvPr id="170" name="Google Shape;170;p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4"/>
          <p:cNvSpPr/>
          <p:nvPr/>
        </p:nvSpPr>
        <p:spPr>
          <a:xfrm rot="5400000" flipH="1">
            <a:off x="7174384" y="5028144"/>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77" name="Google Shape;177;p4"/>
          <p:cNvSpPr/>
          <p:nvPr/>
        </p:nvSpPr>
        <p:spPr>
          <a:xfrm rot="5400000" flipH="1">
            <a:off x="8041596"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78" name="Google Shape;178;p4"/>
          <p:cNvGrpSpPr/>
          <p:nvPr/>
        </p:nvGrpSpPr>
        <p:grpSpPr>
          <a:xfrm flipH="1">
            <a:off x="3824683" y="-168123"/>
            <a:ext cx="638426" cy="381416"/>
            <a:chOff x="3966334" y="-168123"/>
            <a:chExt cx="638426" cy="381416"/>
          </a:xfrm>
        </p:grpSpPr>
        <p:sp>
          <p:nvSpPr>
            <p:cNvPr id="179" name="Google Shape;179;p4"/>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1" name="Google Shape;181;p4"/>
          <p:cNvSpPr/>
          <p:nvPr/>
        </p:nvSpPr>
        <p:spPr>
          <a:xfrm>
            <a:off x="1824606" y="-119786"/>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82" name="Google Shape;182;p4"/>
          <p:cNvSpPr/>
          <p:nvPr/>
        </p:nvSpPr>
        <p:spPr>
          <a:xfrm flipH="1">
            <a:off x="8986269" y="1090222"/>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83" name="Google Shape;183;p4"/>
          <p:cNvSpPr/>
          <p:nvPr/>
        </p:nvSpPr>
        <p:spPr>
          <a:xfrm flipH="1">
            <a:off x="1108467" y="95565"/>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84" name="Google Shape;184;p4"/>
          <p:cNvGrpSpPr/>
          <p:nvPr/>
        </p:nvGrpSpPr>
        <p:grpSpPr>
          <a:xfrm flipH="1">
            <a:off x="8935202" y="3240794"/>
            <a:ext cx="266877" cy="578445"/>
            <a:chOff x="-46336" y="3240794"/>
            <a:chExt cx="266877" cy="578445"/>
          </a:xfrm>
        </p:grpSpPr>
        <p:sp>
          <p:nvSpPr>
            <p:cNvPr id="185" name="Google Shape;185;p4"/>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 name="Google Shape;187;p4"/>
          <p:cNvGrpSpPr/>
          <p:nvPr/>
        </p:nvGrpSpPr>
        <p:grpSpPr>
          <a:xfrm flipH="1">
            <a:off x="6757485" y="-186047"/>
            <a:ext cx="647334" cy="445328"/>
            <a:chOff x="1666375" y="-186047"/>
            <a:chExt cx="647334" cy="445328"/>
          </a:xfrm>
        </p:grpSpPr>
        <p:sp>
          <p:nvSpPr>
            <p:cNvPr id="188" name="Google Shape;188;p4"/>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 name="Google Shape;190;p4"/>
          <p:cNvSpPr/>
          <p:nvPr/>
        </p:nvSpPr>
        <p:spPr>
          <a:xfrm flipH="1">
            <a:off x="5800548"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91" name="Google Shape;191;p4"/>
          <p:cNvSpPr/>
          <p:nvPr/>
        </p:nvSpPr>
        <p:spPr>
          <a:xfrm flipH="1">
            <a:off x="5084409" y="9555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92" name="Google Shape;192;p4"/>
          <p:cNvGrpSpPr/>
          <p:nvPr/>
        </p:nvGrpSpPr>
        <p:grpSpPr>
          <a:xfrm rot="10800000" flipH="1">
            <a:off x="-64835" y="-110311"/>
            <a:ext cx="552002" cy="506566"/>
            <a:chOff x="0" y="4653517"/>
            <a:chExt cx="636608" cy="584207"/>
          </a:xfrm>
        </p:grpSpPr>
        <p:sp>
          <p:nvSpPr>
            <p:cNvPr id="193" name="Google Shape;193;p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9" name="Google Shape;199;p4"/>
          <p:cNvSpPr/>
          <p:nvPr/>
        </p:nvSpPr>
        <p:spPr>
          <a:xfrm flipH="1">
            <a:off x="1107007" y="4917816"/>
            <a:ext cx="305378" cy="303529"/>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00" name="Google Shape;200;p4"/>
          <p:cNvSpPr/>
          <p:nvPr/>
        </p:nvSpPr>
        <p:spPr>
          <a:xfrm rot="1360096" flipH="1">
            <a:off x="8858349" y="2042147"/>
            <a:ext cx="305386" cy="30353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01" name="Google Shape;201;p4"/>
          <p:cNvSpPr/>
          <p:nvPr/>
        </p:nvSpPr>
        <p:spPr>
          <a:xfrm rot="-2399093" flipH="1">
            <a:off x="-18450" y="3802536"/>
            <a:ext cx="305375" cy="30352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02" name="Google Shape;202;p4"/>
          <p:cNvSpPr/>
          <p:nvPr/>
        </p:nvSpPr>
        <p:spPr>
          <a:xfrm rot="-1996748" flipH="1">
            <a:off x="2839780" y="-60922"/>
            <a:ext cx="305372" cy="303523"/>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03" name="Google Shape;203;p4"/>
          <p:cNvGrpSpPr/>
          <p:nvPr/>
        </p:nvGrpSpPr>
        <p:grpSpPr>
          <a:xfrm rot="-5400000" flipH="1">
            <a:off x="8792641" y="22728"/>
            <a:ext cx="552002" cy="506566"/>
            <a:chOff x="0" y="4653517"/>
            <a:chExt cx="636608" cy="584207"/>
          </a:xfrm>
        </p:grpSpPr>
        <p:sp>
          <p:nvSpPr>
            <p:cNvPr id="204" name="Google Shape;204;p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52767841-4872-4A66-B5B9-AEB6A690E05D}"/>
              </a:ext>
            </a:extLst>
          </p:cNvPr>
          <p:cNvSpPr>
            <a:spLocks noGrp="1"/>
          </p:cNvSpPr>
          <p:nvPr>
            <p:ph type="dt" sz="half" idx="10"/>
          </p:nvPr>
        </p:nvSpPr>
        <p:spPr>
          <a:xfrm>
            <a:off x="628650" y="4767263"/>
            <a:ext cx="2057400" cy="273844"/>
          </a:xfrm>
          <a:prstGeom prst="rect">
            <a:avLst/>
          </a:prstGeom>
        </p:spPr>
        <p:txBody>
          <a:bodyPr/>
          <a:lstStyle/>
          <a:p>
            <a:fld id="{496B880E-3BE9-4A10-966A-C1D42C70BCF6}" type="datetimeFigureOut">
              <a:rPr lang="zh-CN" altLang="en-US" smtClean="0">
                <a:solidFill>
                  <a:prstClr val="black">
                    <a:tint val="75000"/>
                  </a:prstClr>
                </a:solidFill>
              </a:rPr>
              <a:pPr/>
              <a:t>2023/4/23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A810C30-4121-4186-909E-993A5F4E27DA}"/>
              </a:ext>
            </a:extLst>
          </p:cNvPr>
          <p:cNvSpPr>
            <a:spLocks noGrp="1"/>
          </p:cNvSpPr>
          <p:nvPr>
            <p:ph type="ftr" sz="quarter" idx="11"/>
          </p:nvPr>
        </p:nvSpPr>
        <p:spPr>
          <a:xfrm>
            <a:off x="3028950" y="4767263"/>
            <a:ext cx="3086100" cy="273844"/>
          </a:xfrm>
          <a:prstGeom prst="rect">
            <a:avLst/>
          </a:prstGeom>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17B0A69E-FCE1-4195-B112-8B07999C678F}"/>
              </a:ext>
            </a:extLst>
          </p:cNvPr>
          <p:cNvSpPr>
            <a:spLocks noGrp="1"/>
          </p:cNvSpPr>
          <p:nvPr>
            <p:ph type="sldNum" sz="quarter" idx="12"/>
          </p:nvPr>
        </p:nvSpPr>
        <p:spPr>
          <a:xfrm>
            <a:off x="6457950" y="4767263"/>
            <a:ext cx="2057400" cy="273844"/>
          </a:xfrm>
          <a:prstGeom prst="rect">
            <a:avLst/>
          </a:prstGeom>
        </p:spPr>
        <p:txBody>
          <a:bodyPr/>
          <a:lstStyle/>
          <a:p>
            <a:fld id="{D05F30F0-2D64-4950-B991-DBE38FB597C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90652966"/>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146DF5D-E15C-41AC-A5F5-6B60D19E9E26}"/>
              </a:ext>
            </a:extLst>
          </p:cNvPr>
          <p:cNvSpPr>
            <a:spLocks noGrp="1"/>
          </p:cNvSpPr>
          <p:nvPr>
            <p:ph type="dt" sz="half" idx="10"/>
          </p:nvPr>
        </p:nvSpPr>
        <p:spPr>
          <a:xfrm>
            <a:off x="628650" y="4767263"/>
            <a:ext cx="2057400" cy="273844"/>
          </a:xfrm>
          <a:prstGeom prst="rect">
            <a:avLst/>
          </a:prstGeom>
        </p:spPr>
        <p:txBody>
          <a:bodyPr/>
          <a:lstStyle/>
          <a:p>
            <a:fld id="{496B880E-3BE9-4A10-966A-C1D42C70BCF6}" type="datetimeFigureOut">
              <a:rPr lang="zh-CN" altLang="en-US" smtClean="0">
                <a:solidFill>
                  <a:prstClr val="black">
                    <a:tint val="75000"/>
                  </a:prstClr>
                </a:solidFill>
              </a:rPr>
              <a:pPr/>
              <a:t>2023/4/23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940DE1F-6A4A-462C-B648-A1325D44C4F3}"/>
              </a:ext>
            </a:extLst>
          </p:cNvPr>
          <p:cNvSpPr>
            <a:spLocks noGrp="1"/>
          </p:cNvSpPr>
          <p:nvPr>
            <p:ph type="ftr" sz="quarter" idx="11"/>
          </p:nvPr>
        </p:nvSpPr>
        <p:spPr>
          <a:xfrm>
            <a:off x="3028950" y="4767263"/>
            <a:ext cx="3086100" cy="273844"/>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11EFEF4-44A2-40B4-BE02-D8BEEF7D74EA}"/>
              </a:ext>
            </a:extLst>
          </p:cNvPr>
          <p:cNvSpPr>
            <a:spLocks noGrp="1"/>
          </p:cNvSpPr>
          <p:nvPr>
            <p:ph type="sldNum" sz="quarter" idx="12"/>
          </p:nvPr>
        </p:nvSpPr>
        <p:spPr>
          <a:xfrm>
            <a:off x="6457950" y="4767263"/>
            <a:ext cx="2057400" cy="273844"/>
          </a:xfrm>
          <a:prstGeom prst="rect">
            <a:avLst/>
          </a:prstGeom>
        </p:spPr>
        <p:txBody>
          <a:bodyPr/>
          <a:lstStyle/>
          <a:p>
            <a:fld id="{D05F30F0-2D64-4950-B991-DBE38FB597C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45274141"/>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52767841-4872-4A66-B5B9-AEB6A690E05D}"/>
              </a:ext>
            </a:extLst>
          </p:cNvPr>
          <p:cNvSpPr>
            <a:spLocks noGrp="1"/>
          </p:cNvSpPr>
          <p:nvPr>
            <p:ph type="dt" sz="half" idx="10"/>
          </p:nvPr>
        </p:nvSpPr>
        <p:spPr>
          <a:xfrm>
            <a:off x="628650" y="4767263"/>
            <a:ext cx="2057400" cy="273844"/>
          </a:xfrm>
          <a:prstGeom prst="rect">
            <a:avLst/>
          </a:prstGeom>
        </p:spPr>
        <p:txBody>
          <a:bodyPr/>
          <a:lstStyle/>
          <a:p>
            <a:fld id="{496B880E-3BE9-4A10-966A-C1D42C70BCF6}" type="datetimeFigureOut">
              <a:rPr lang="zh-CN" altLang="en-US" smtClean="0">
                <a:solidFill>
                  <a:prstClr val="black">
                    <a:tint val="75000"/>
                  </a:prstClr>
                </a:solidFill>
              </a:rPr>
              <a:pPr/>
              <a:t>2023/4/23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A810C30-4121-4186-909E-993A5F4E27DA}"/>
              </a:ext>
            </a:extLst>
          </p:cNvPr>
          <p:cNvSpPr>
            <a:spLocks noGrp="1"/>
          </p:cNvSpPr>
          <p:nvPr>
            <p:ph type="ftr" sz="quarter" idx="11"/>
          </p:nvPr>
        </p:nvSpPr>
        <p:spPr>
          <a:xfrm>
            <a:off x="3028950" y="4767263"/>
            <a:ext cx="3086100" cy="273844"/>
          </a:xfrm>
          <a:prstGeom prst="rect">
            <a:avLst/>
          </a:prstGeom>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17B0A69E-FCE1-4195-B112-8B07999C678F}"/>
              </a:ext>
            </a:extLst>
          </p:cNvPr>
          <p:cNvSpPr>
            <a:spLocks noGrp="1"/>
          </p:cNvSpPr>
          <p:nvPr>
            <p:ph type="sldNum" sz="quarter" idx="12"/>
          </p:nvPr>
        </p:nvSpPr>
        <p:spPr>
          <a:xfrm>
            <a:off x="6457950" y="4767263"/>
            <a:ext cx="2057400" cy="273844"/>
          </a:xfrm>
          <a:prstGeom prst="rect">
            <a:avLst/>
          </a:prstGeom>
        </p:spPr>
        <p:txBody>
          <a:bodyPr/>
          <a:lstStyle/>
          <a:p>
            <a:fld id="{D05F30F0-2D64-4950-B991-DBE38FB597C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12151115"/>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91"/>
        <p:cNvGrpSpPr/>
        <p:nvPr/>
      </p:nvGrpSpPr>
      <p:grpSpPr>
        <a:xfrm>
          <a:off x="0" y="0"/>
          <a:ext cx="0" cy="0"/>
          <a:chOff x="0" y="0"/>
          <a:chExt cx="0" cy="0"/>
        </a:xfrm>
      </p:grpSpPr>
      <p:grpSp>
        <p:nvGrpSpPr>
          <p:cNvPr id="192" name="Google Shape;192;p10"/>
          <p:cNvGrpSpPr/>
          <p:nvPr/>
        </p:nvGrpSpPr>
        <p:grpSpPr>
          <a:xfrm>
            <a:off x="-1176715" y="-1246132"/>
            <a:ext cx="2888807" cy="2780929"/>
            <a:chOff x="-1313665" y="-1291757"/>
            <a:chExt cx="2888807" cy="2780929"/>
          </a:xfrm>
        </p:grpSpPr>
        <p:sp>
          <p:nvSpPr>
            <p:cNvPr id="193" name="Google Shape;193;p10"/>
            <p:cNvSpPr/>
            <p:nvPr/>
          </p:nvSpPr>
          <p:spPr>
            <a:xfrm rot="8696198" flipH="1">
              <a:off x="-997317" y="-808319"/>
              <a:ext cx="2256112" cy="181405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rgbClr val="FFA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 name="Google Shape;194;p10"/>
            <p:cNvGrpSpPr/>
            <p:nvPr/>
          </p:nvGrpSpPr>
          <p:grpSpPr>
            <a:xfrm rot="10800000">
              <a:off x="-584570" y="-1004509"/>
              <a:ext cx="2084950" cy="1734834"/>
              <a:chOff x="7173422" y="4083799"/>
              <a:chExt cx="2350564" cy="1955844"/>
            </a:xfrm>
          </p:grpSpPr>
          <p:sp>
            <p:nvSpPr>
              <p:cNvPr id="195" name="Google Shape;195;p10"/>
              <p:cNvSpPr/>
              <p:nvPr/>
            </p:nvSpPr>
            <p:spPr>
              <a:xfrm flipH="1">
                <a:off x="7173422" y="4083799"/>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 name="Google Shape;196;p10"/>
              <p:cNvGrpSpPr/>
              <p:nvPr/>
            </p:nvGrpSpPr>
            <p:grpSpPr>
              <a:xfrm flipH="1">
                <a:off x="7417514" y="4269389"/>
                <a:ext cx="1721841" cy="1113844"/>
                <a:chOff x="-3171530" y="2930427"/>
                <a:chExt cx="1885915" cy="1219982"/>
              </a:xfrm>
            </p:grpSpPr>
            <p:sp>
              <p:nvSpPr>
                <p:cNvPr id="197" name="Google Shape;197;p10"/>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0"/>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0"/>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0"/>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0"/>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0"/>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0"/>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0"/>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0"/>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0"/>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0"/>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0"/>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0"/>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10" name="Google Shape;210;p10"/>
          <p:cNvSpPr txBox="1">
            <a:spLocks noGrp="1"/>
          </p:cNvSpPr>
          <p:nvPr>
            <p:ph type="title"/>
          </p:nvPr>
        </p:nvSpPr>
        <p:spPr>
          <a:xfrm>
            <a:off x="720000" y="2633000"/>
            <a:ext cx="3476700" cy="1107900"/>
          </a:xfrm>
          <a:prstGeom prst="rect">
            <a:avLst/>
          </a:prstGeom>
        </p:spPr>
        <p:txBody>
          <a:bodyPr spcFirstLastPara="1" wrap="square" lIns="0" tIns="0" rIns="0" bIns="0" anchor="ctr" anchorCtr="0">
            <a:noAutofit/>
          </a:bodyPr>
          <a:lstStyle>
            <a:lvl1pPr lvl="0" algn="l"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11" name="Google Shape;211;p10"/>
          <p:cNvSpPr txBox="1">
            <a:spLocks noGrp="1"/>
          </p:cNvSpPr>
          <p:nvPr>
            <p:ph type="subTitle" idx="1"/>
          </p:nvPr>
        </p:nvSpPr>
        <p:spPr>
          <a:xfrm>
            <a:off x="720000" y="3741000"/>
            <a:ext cx="3476700" cy="8625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715147946"/>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1" y="841773"/>
            <a:ext cx="6858000" cy="17907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1" y="2701528"/>
            <a:ext cx="6858000" cy="1241822"/>
          </a:xfrm>
        </p:spPr>
        <p:txBody>
          <a:bodyPr/>
          <a:lstStyle>
            <a:lvl1pPr marL="0" indent="0" algn="ctr">
              <a:buNone/>
              <a:defRPr sz="1800"/>
            </a:lvl1pPr>
            <a:lvl2pPr marL="342770" indent="0" algn="ctr">
              <a:buNone/>
              <a:defRPr sz="1500"/>
            </a:lvl2pPr>
            <a:lvl3pPr marL="685544" indent="0" algn="ctr">
              <a:buNone/>
              <a:defRPr sz="1400"/>
            </a:lvl3pPr>
            <a:lvl4pPr marL="1028315" indent="0" algn="ctr">
              <a:buNone/>
              <a:defRPr sz="1200"/>
            </a:lvl4pPr>
            <a:lvl5pPr marL="1371086" indent="0" algn="ctr">
              <a:buNone/>
              <a:defRPr sz="1200"/>
            </a:lvl5pPr>
            <a:lvl6pPr marL="1713860" indent="0" algn="ctr">
              <a:buNone/>
              <a:defRPr sz="1200"/>
            </a:lvl6pPr>
            <a:lvl7pPr marL="2056630" indent="0" algn="ctr">
              <a:buNone/>
              <a:defRPr sz="1200"/>
            </a:lvl7pPr>
            <a:lvl8pPr marL="2399400" indent="0" algn="ctr">
              <a:buNone/>
              <a:defRPr sz="1200"/>
            </a:lvl8pPr>
            <a:lvl9pPr marL="274217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defTabSz="685544">
              <a:defRPr/>
            </a:pPr>
            <a:fld id="{F73595AD-C1AF-464B-BF1D-D978AB1522A0}" type="datetimeFigureOut">
              <a:rPr lang="en-GB" smtClean="0">
                <a:solidFill>
                  <a:prstClr val="black">
                    <a:tint val="75000"/>
                  </a:prstClr>
                </a:solidFill>
              </a:rPr>
              <a:pPr defTabSz="685544">
                <a:defRPr/>
              </a:pPr>
              <a:t>23/04/2023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544">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44">
              <a:defRPr/>
            </a:pPr>
            <a:fld id="{1159324C-55AC-4911-B37D-63229F4D30FC}" type="slidenum">
              <a:rPr lang="en-GB" smtClean="0">
                <a:solidFill>
                  <a:prstClr val="black">
                    <a:tint val="75000"/>
                  </a:prstClr>
                </a:solidFill>
              </a:rPr>
              <a:pPr defTabSz="685544">
                <a:defRPr/>
              </a:pPr>
              <a:t>‹#›</a:t>
            </a:fld>
            <a:endParaRPr lang="en-GB">
              <a:solidFill>
                <a:prstClr val="black">
                  <a:tint val="75000"/>
                </a:prstClr>
              </a:solidFill>
            </a:endParaRPr>
          </a:p>
        </p:txBody>
      </p:sp>
    </p:spTree>
    <p:extLst>
      <p:ext uri="{BB962C8B-B14F-4D97-AF65-F5344CB8AC3E}">
        <p14:creationId xmlns:p14="http://schemas.microsoft.com/office/powerpoint/2010/main" val="1687618315"/>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685544">
              <a:defRPr/>
            </a:pPr>
            <a:fld id="{F73595AD-C1AF-464B-BF1D-D978AB1522A0}" type="datetimeFigureOut">
              <a:rPr lang="en-GB" smtClean="0">
                <a:solidFill>
                  <a:prstClr val="black">
                    <a:tint val="75000"/>
                  </a:prstClr>
                </a:solidFill>
              </a:rPr>
              <a:pPr defTabSz="685544">
                <a:defRPr/>
              </a:pPr>
              <a:t>23/04/2023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544">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44">
              <a:defRPr/>
            </a:pPr>
            <a:fld id="{1159324C-55AC-4911-B37D-63229F4D30FC}" type="slidenum">
              <a:rPr lang="en-GB" smtClean="0">
                <a:solidFill>
                  <a:prstClr val="black">
                    <a:tint val="75000"/>
                  </a:prstClr>
                </a:solidFill>
              </a:rPr>
              <a:pPr defTabSz="685544">
                <a:defRPr/>
              </a:pPr>
              <a:t>‹#›</a:t>
            </a:fld>
            <a:endParaRPr lang="en-GB">
              <a:solidFill>
                <a:prstClr val="black">
                  <a:tint val="75000"/>
                </a:prstClr>
              </a:solidFill>
            </a:endParaRPr>
          </a:p>
        </p:txBody>
      </p:sp>
    </p:spTree>
    <p:extLst>
      <p:ext uri="{BB962C8B-B14F-4D97-AF65-F5344CB8AC3E}">
        <p14:creationId xmlns:p14="http://schemas.microsoft.com/office/powerpoint/2010/main" val="1362637017"/>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7"/>
            <a:ext cx="7886700" cy="2139553"/>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770" indent="0">
              <a:buNone/>
              <a:defRPr sz="1500">
                <a:solidFill>
                  <a:schemeClr val="tx1">
                    <a:tint val="75000"/>
                  </a:schemeClr>
                </a:solidFill>
              </a:defRPr>
            </a:lvl2pPr>
            <a:lvl3pPr marL="685544" indent="0">
              <a:buNone/>
              <a:defRPr sz="1400">
                <a:solidFill>
                  <a:schemeClr val="tx1">
                    <a:tint val="75000"/>
                  </a:schemeClr>
                </a:solidFill>
              </a:defRPr>
            </a:lvl3pPr>
            <a:lvl4pPr marL="1028315" indent="0">
              <a:buNone/>
              <a:defRPr sz="1200">
                <a:solidFill>
                  <a:schemeClr val="tx1">
                    <a:tint val="75000"/>
                  </a:schemeClr>
                </a:solidFill>
              </a:defRPr>
            </a:lvl4pPr>
            <a:lvl5pPr marL="1371086" indent="0">
              <a:buNone/>
              <a:defRPr sz="1200">
                <a:solidFill>
                  <a:schemeClr val="tx1">
                    <a:tint val="75000"/>
                  </a:schemeClr>
                </a:solidFill>
              </a:defRPr>
            </a:lvl5pPr>
            <a:lvl6pPr marL="1713860" indent="0">
              <a:buNone/>
              <a:defRPr sz="1200">
                <a:solidFill>
                  <a:schemeClr val="tx1">
                    <a:tint val="75000"/>
                  </a:schemeClr>
                </a:solidFill>
              </a:defRPr>
            </a:lvl6pPr>
            <a:lvl7pPr marL="2056630" indent="0">
              <a:buNone/>
              <a:defRPr sz="1200">
                <a:solidFill>
                  <a:schemeClr val="tx1">
                    <a:tint val="75000"/>
                  </a:schemeClr>
                </a:solidFill>
              </a:defRPr>
            </a:lvl7pPr>
            <a:lvl8pPr marL="2399400" indent="0">
              <a:buNone/>
              <a:defRPr sz="1200">
                <a:solidFill>
                  <a:schemeClr val="tx1">
                    <a:tint val="75000"/>
                  </a:schemeClr>
                </a:solidFill>
              </a:defRPr>
            </a:lvl8pPr>
            <a:lvl9pPr marL="274217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544">
              <a:defRPr/>
            </a:pPr>
            <a:fld id="{F73595AD-C1AF-464B-BF1D-D978AB1522A0}" type="datetimeFigureOut">
              <a:rPr lang="en-GB" smtClean="0">
                <a:solidFill>
                  <a:prstClr val="black">
                    <a:tint val="75000"/>
                  </a:prstClr>
                </a:solidFill>
              </a:rPr>
              <a:pPr defTabSz="685544">
                <a:defRPr/>
              </a:pPr>
              <a:t>23/04/2023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544">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44">
              <a:defRPr/>
            </a:pPr>
            <a:fld id="{1159324C-55AC-4911-B37D-63229F4D30FC}" type="slidenum">
              <a:rPr lang="en-GB" smtClean="0">
                <a:solidFill>
                  <a:prstClr val="black">
                    <a:tint val="75000"/>
                  </a:prstClr>
                </a:solidFill>
              </a:rPr>
              <a:pPr defTabSz="685544">
                <a:defRPr/>
              </a:pPr>
              <a:t>‹#›</a:t>
            </a:fld>
            <a:endParaRPr lang="en-GB">
              <a:solidFill>
                <a:prstClr val="black">
                  <a:tint val="75000"/>
                </a:prstClr>
              </a:solidFill>
            </a:endParaRPr>
          </a:p>
        </p:txBody>
      </p:sp>
    </p:spTree>
    <p:extLst>
      <p:ext uri="{BB962C8B-B14F-4D97-AF65-F5344CB8AC3E}">
        <p14:creationId xmlns:p14="http://schemas.microsoft.com/office/powerpoint/2010/main" val="2636582491"/>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defTabSz="685544">
              <a:defRPr/>
            </a:pPr>
            <a:fld id="{F73595AD-C1AF-464B-BF1D-D978AB1522A0}" type="datetimeFigureOut">
              <a:rPr lang="en-GB" smtClean="0">
                <a:solidFill>
                  <a:prstClr val="black">
                    <a:tint val="75000"/>
                  </a:prstClr>
                </a:solidFill>
              </a:rPr>
              <a:pPr defTabSz="685544">
                <a:defRPr/>
              </a:pPr>
              <a:t>23/04/2023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defTabSz="685544">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544">
              <a:defRPr/>
            </a:pPr>
            <a:fld id="{1159324C-55AC-4911-B37D-63229F4D30FC}" type="slidenum">
              <a:rPr lang="en-GB" smtClean="0">
                <a:solidFill>
                  <a:prstClr val="black">
                    <a:tint val="75000"/>
                  </a:prstClr>
                </a:solidFill>
              </a:rPr>
              <a:pPr defTabSz="685544">
                <a:defRPr/>
              </a:pPr>
              <a:t>‹#›</a:t>
            </a:fld>
            <a:endParaRPr lang="en-GB">
              <a:solidFill>
                <a:prstClr val="black">
                  <a:tint val="75000"/>
                </a:prstClr>
              </a:solidFill>
            </a:endParaRPr>
          </a:p>
        </p:txBody>
      </p:sp>
    </p:spTree>
    <p:extLst>
      <p:ext uri="{BB962C8B-B14F-4D97-AF65-F5344CB8AC3E}">
        <p14:creationId xmlns:p14="http://schemas.microsoft.com/office/powerpoint/2010/main" val="2479570216"/>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273844"/>
            <a:ext cx="7886700" cy="994172"/>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770" indent="0">
              <a:buNone/>
              <a:defRPr sz="1500" b="1"/>
            </a:lvl2pPr>
            <a:lvl3pPr marL="685544" indent="0">
              <a:buNone/>
              <a:defRPr sz="1400" b="1"/>
            </a:lvl3pPr>
            <a:lvl4pPr marL="1028315" indent="0">
              <a:buNone/>
              <a:defRPr sz="1200" b="1"/>
            </a:lvl4pPr>
            <a:lvl5pPr marL="1371086" indent="0">
              <a:buNone/>
              <a:defRPr sz="1200" b="1"/>
            </a:lvl5pPr>
            <a:lvl6pPr marL="1713860" indent="0">
              <a:buNone/>
              <a:defRPr sz="1200" b="1"/>
            </a:lvl6pPr>
            <a:lvl7pPr marL="2056630" indent="0">
              <a:buNone/>
              <a:defRPr sz="1200" b="1"/>
            </a:lvl7pPr>
            <a:lvl8pPr marL="2399400" indent="0">
              <a:buNone/>
              <a:defRPr sz="1200" b="1"/>
            </a:lvl8pPr>
            <a:lvl9pPr marL="274217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770" indent="0">
              <a:buNone/>
              <a:defRPr sz="1500" b="1"/>
            </a:lvl2pPr>
            <a:lvl3pPr marL="685544" indent="0">
              <a:buNone/>
              <a:defRPr sz="1400" b="1"/>
            </a:lvl3pPr>
            <a:lvl4pPr marL="1028315" indent="0">
              <a:buNone/>
              <a:defRPr sz="1200" b="1"/>
            </a:lvl4pPr>
            <a:lvl5pPr marL="1371086" indent="0">
              <a:buNone/>
              <a:defRPr sz="1200" b="1"/>
            </a:lvl5pPr>
            <a:lvl6pPr marL="1713860" indent="0">
              <a:buNone/>
              <a:defRPr sz="1200" b="1"/>
            </a:lvl6pPr>
            <a:lvl7pPr marL="2056630" indent="0">
              <a:buNone/>
              <a:defRPr sz="1200" b="1"/>
            </a:lvl7pPr>
            <a:lvl8pPr marL="2399400" indent="0">
              <a:buNone/>
              <a:defRPr sz="1200" b="1"/>
            </a:lvl8pPr>
            <a:lvl9pPr marL="2742170" indent="0">
              <a:buNone/>
              <a:defRPr sz="1200" b="1"/>
            </a:lvl9pPr>
          </a:lstStyle>
          <a:p>
            <a:pPr lvl="0"/>
            <a:r>
              <a:rPr lang="en-US"/>
              <a:t>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defTabSz="685544">
              <a:defRPr/>
            </a:pPr>
            <a:fld id="{F73595AD-C1AF-464B-BF1D-D978AB1522A0}" type="datetimeFigureOut">
              <a:rPr lang="en-GB" smtClean="0">
                <a:solidFill>
                  <a:prstClr val="black">
                    <a:tint val="75000"/>
                  </a:prstClr>
                </a:solidFill>
              </a:rPr>
              <a:pPr defTabSz="685544">
                <a:defRPr/>
              </a:pPr>
              <a:t>23/04/2023</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pPr defTabSz="685544">
              <a:defRPr/>
            </a:pP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544">
              <a:defRPr/>
            </a:pPr>
            <a:fld id="{1159324C-55AC-4911-B37D-63229F4D30FC}" type="slidenum">
              <a:rPr lang="en-GB" smtClean="0">
                <a:solidFill>
                  <a:prstClr val="black">
                    <a:tint val="75000"/>
                  </a:prstClr>
                </a:solidFill>
              </a:rPr>
              <a:pPr defTabSz="685544">
                <a:defRPr/>
              </a:pPr>
              <a:t>‹#›</a:t>
            </a:fld>
            <a:endParaRPr lang="en-GB">
              <a:solidFill>
                <a:prstClr val="black">
                  <a:tint val="75000"/>
                </a:prstClr>
              </a:solidFill>
            </a:endParaRPr>
          </a:p>
        </p:txBody>
      </p:sp>
    </p:spTree>
    <p:extLst>
      <p:ext uri="{BB962C8B-B14F-4D97-AF65-F5344CB8AC3E}">
        <p14:creationId xmlns:p14="http://schemas.microsoft.com/office/powerpoint/2010/main" val="1692956525"/>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defTabSz="685544">
              <a:defRPr/>
            </a:pPr>
            <a:fld id="{F73595AD-C1AF-464B-BF1D-D978AB1522A0}" type="datetimeFigureOut">
              <a:rPr lang="en-GB" smtClean="0">
                <a:solidFill>
                  <a:prstClr val="black">
                    <a:tint val="75000"/>
                  </a:prstClr>
                </a:solidFill>
              </a:rPr>
              <a:pPr defTabSz="685544">
                <a:defRPr/>
              </a:pPr>
              <a:t>23/04/2023</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pPr defTabSz="685544">
              <a:defRPr/>
            </a:pP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544">
              <a:defRPr/>
            </a:pPr>
            <a:fld id="{1159324C-55AC-4911-B37D-63229F4D30FC}" type="slidenum">
              <a:rPr lang="en-GB" smtClean="0">
                <a:solidFill>
                  <a:prstClr val="black">
                    <a:tint val="75000"/>
                  </a:prstClr>
                </a:solidFill>
              </a:rPr>
              <a:pPr defTabSz="685544">
                <a:defRPr/>
              </a:pPr>
              <a:t>‹#›</a:t>
            </a:fld>
            <a:endParaRPr lang="en-GB">
              <a:solidFill>
                <a:prstClr val="black">
                  <a:tint val="75000"/>
                </a:prstClr>
              </a:solidFill>
            </a:endParaRPr>
          </a:p>
        </p:txBody>
      </p:sp>
    </p:spTree>
    <p:extLst>
      <p:ext uri="{BB962C8B-B14F-4D97-AF65-F5344CB8AC3E}">
        <p14:creationId xmlns:p14="http://schemas.microsoft.com/office/powerpoint/2010/main" val="2153789059"/>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6"/>
        <p:cNvGrpSpPr/>
        <p:nvPr/>
      </p:nvGrpSpPr>
      <p:grpSpPr>
        <a:xfrm>
          <a:off x="0" y="0"/>
          <a:ext cx="0" cy="0"/>
          <a:chOff x="0" y="0"/>
          <a:chExt cx="0" cy="0"/>
        </a:xfrm>
      </p:grpSpPr>
      <p:sp>
        <p:nvSpPr>
          <p:cNvPr id="347" name="Google Shape;347;p7"/>
          <p:cNvSpPr/>
          <p:nvPr/>
        </p:nvSpPr>
        <p:spPr>
          <a:xfrm>
            <a:off x="317250" y="272100"/>
            <a:ext cx="8509500" cy="45993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348" name="Google Shape;348;p7"/>
          <p:cNvSpPr txBox="1">
            <a:spLocks noGrp="1"/>
          </p:cNvSpPr>
          <p:nvPr>
            <p:ph type="title"/>
          </p:nvPr>
        </p:nvSpPr>
        <p:spPr>
          <a:xfrm>
            <a:off x="715100" y="837100"/>
            <a:ext cx="3514200" cy="1157700"/>
          </a:xfrm>
          <a:prstGeom prst="rect">
            <a:avLst/>
          </a:prstGeom>
        </p:spPr>
        <p:txBody>
          <a:bodyPr spcFirstLastPara="1" wrap="square" lIns="91419" tIns="91419" rIns="91419" bIns="91419"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9" name="Google Shape;349;p7"/>
          <p:cNvSpPr txBox="1">
            <a:spLocks noGrp="1"/>
          </p:cNvSpPr>
          <p:nvPr>
            <p:ph type="body" idx="1"/>
          </p:nvPr>
        </p:nvSpPr>
        <p:spPr>
          <a:xfrm>
            <a:off x="715100" y="1994612"/>
            <a:ext cx="3728100" cy="2311800"/>
          </a:xfrm>
          <a:prstGeom prst="rect">
            <a:avLst/>
          </a:prstGeom>
        </p:spPr>
        <p:txBody>
          <a:bodyPr spcFirstLastPara="1" wrap="square" lIns="91419" tIns="91419" rIns="91419" bIns="91419" anchor="t" anchorCtr="0">
            <a:noAutofit/>
          </a:bodyPr>
          <a:lstStyle>
            <a:lvl1pPr marL="457166" lvl="0" indent="-317476" rtl="0">
              <a:lnSpc>
                <a:spcPct val="100000"/>
              </a:lnSpc>
              <a:spcBef>
                <a:spcPts val="0"/>
              </a:spcBef>
              <a:spcAft>
                <a:spcPts val="0"/>
              </a:spcAft>
              <a:buClr>
                <a:srgbClr val="595959"/>
              </a:buClr>
              <a:buSzPts val="1400"/>
              <a:buFont typeface="Anaheim"/>
              <a:buChar char="●"/>
              <a:defRPr sz="1400"/>
            </a:lvl1pPr>
            <a:lvl2pPr marL="914333" lvl="1" indent="-317476" rtl="0">
              <a:lnSpc>
                <a:spcPct val="115000"/>
              </a:lnSpc>
              <a:spcBef>
                <a:spcPts val="0"/>
              </a:spcBef>
              <a:spcAft>
                <a:spcPts val="0"/>
              </a:spcAft>
              <a:buClr>
                <a:srgbClr val="595959"/>
              </a:buClr>
              <a:buSzPts val="1400"/>
              <a:buFont typeface="Anaheim"/>
              <a:buChar char="○"/>
              <a:defRPr/>
            </a:lvl2pPr>
            <a:lvl3pPr marL="1371498" lvl="2" indent="-317476" rtl="0">
              <a:lnSpc>
                <a:spcPct val="115000"/>
              </a:lnSpc>
              <a:spcBef>
                <a:spcPts val="0"/>
              </a:spcBef>
              <a:spcAft>
                <a:spcPts val="0"/>
              </a:spcAft>
              <a:buClr>
                <a:srgbClr val="595959"/>
              </a:buClr>
              <a:buSzPts val="1400"/>
              <a:buFont typeface="Anaheim"/>
              <a:buChar char="■"/>
              <a:defRPr/>
            </a:lvl3pPr>
            <a:lvl4pPr marL="1828664" lvl="3" indent="-317476" rtl="0">
              <a:lnSpc>
                <a:spcPct val="115000"/>
              </a:lnSpc>
              <a:spcBef>
                <a:spcPts val="0"/>
              </a:spcBef>
              <a:spcAft>
                <a:spcPts val="0"/>
              </a:spcAft>
              <a:buClr>
                <a:srgbClr val="595959"/>
              </a:buClr>
              <a:buSzPts val="1400"/>
              <a:buFont typeface="Anaheim"/>
              <a:buChar char="●"/>
              <a:defRPr/>
            </a:lvl4pPr>
            <a:lvl5pPr marL="2285829" lvl="4" indent="-317476" rtl="0">
              <a:lnSpc>
                <a:spcPct val="115000"/>
              </a:lnSpc>
              <a:spcBef>
                <a:spcPts val="0"/>
              </a:spcBef>
              <a:spcAft>
                <a:spcPts val="0"/>
              </a:spcAft>
              <a:buClr>
                <a:srgbClr val="595959"/>
              </a:buClr>
              <a:buSzPts val="1400"/>
              <a:buFont typeface="Anaheim"/>
              <a:buChar char="○"/>
              <a:defRPr/>
            </a:lvl5pPr>
            <a:lvl6pPr marL="2742995" lvl="5" indent="-317476" rtl="0">
              <a:lnSpc>
                <a:spcPct val="115000"/>
              </a:lnSpc>
              <a:spcBef>
                <a:spcPts val="0"/>
              </a:spcBef>
              <a:spcAft>
                <a:spcPts val="0"/>
              </a:spcAft>
              <a:buClr>
                <a:srgbClr val="595959"/>
              </a:buClr>
              <a:buSzPts val="1400"/>
              <a:buFont typeface="Anaheim"/>
              <a:buChar char="■"/>
              <a:defRPr/>
            </a:lvl6pPr>
            <a:lvl7pPr marL="3200160" lvl="6" indent="-317476" rtl="0">
              <a:lnSpc>
                <a:spcPct val="115000"/>
              </a:lnSpc>
              <a:spcBef>
                <a:spcPts val="0"/>
              </a:spcBef>
              <a:spcAft>
                <a:spcPts val="0"/>
              </a:spcAft>
              <a:buClr>
                <a:srgbClr val="595959"/>
              </a:buClr>
              <a:buSzPts val="1400"/>
              <a:buFont typeface="Anaheim"/>
              <a:buChar char="●"/>
              <a:defRPr/>
            </a:lvl7pPr>
            <a:lvl8pPr marL="3657326" lvl="7" indent="-317476" rtl="0">
              <a:lnSpc>
                <a:spcPct val="115000"/>
              </a:lnSpc>
              <a:spcBef>
                <a:spcPts val="0"/>
              </a:spcBef>
              <a:spcAft>
                <a:spcPts val="0"/>
              </a:spcAft>
              <a:buClr>
                <a:srgbClr val="595959"/>
              </a:buClr>
              <a:buSzPts val="1400"/>
              <a:buFont typeface="Anaheim"/>
              <a:buChar char="○"/>
              <a:defRPr/>
            </a:lvl8pPr>
            <a:lvl9pPr marL="4114493" lvl="8" indent="-317476" rtl="0">
              <a:lnSpc>
                <a:spcPct val="115000"/>
              </a:lnSpc>
              <a:spcBef>
                <a:spcPts val="0"/>
              </a:spcBef>
              <a:spcAft>
                <a:spcPts val="0"/>
              </a:spcAft>
              <a:buClr>
                <a:srgbClr val="595959"/>
              </a:buClr>
              <a:buSzPts val="1400"/>
              <a:buFont typeface="Anaheim"/>
              <a:buChar char="■"/>
              <a:defRPr/>
            </a:lvl9pPr>
          </a:lstStyle>
          <a:p>
            <a:endParaRPr/>
          </a:p>
        </p:txBody>
      </p:sp>
      <p:grpSp>
        <p:nvGrpSpPr>
          <p:cNvPr id="350" name="Google Shape;350;p7"/>
          <p:cNvGrpSpPr/>
          <p:nvPr/>
        </p:nvGrpSpPr>
        <p:grpSpPr>
          <a:xfrm>
            <a:off x="3484018" y="4867402"/>
            <a:ext cx="638426" cy="381416"/>
            <a:chOff x="2646571" y="4843927"/>
            <a:chExt cx="638426" cy="381416"/>
          </a:xfrm>
        </p:grpSpPr>
        <p:sp>
          <p:nvSpPr>
            <p:cNvPr id="351" name="Google Shape;351;p7"/>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7"/>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3" name="Google Shape;353;p7"/>
          <p:cNvSpPr/>
          <p:nvPr/>
        </p:nvSpPr>
        <p:spPr>
          <a:xfrm>
            <a:off x="1479174" y="4925479"/>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354" name="Google Shape;354;p7"/>
          <p:cNvGrpSpPr/>
          <p:nvPr/>
        </p:nvGrpSpPr>
        <p:grpSpPr>
          <a:xfrm rot="5400000">
            <a:off x="-77400" y="4692078"/>
            <a:ext cx="552002" cy="506566"/>
            <a:chOff x="0" y="4653517"/>
            <a:chExt cx="636608" cy="584207"/>
          </a:xfrm>
        </p:grpSpPr>
        <p:sp>
          <p:nvSpPr>
            <p:cNvPr id="355" name="Google Shape;355;p7"/>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7"/>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7"/>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7"/>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7"/>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7"/>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1" name="Google Shape;361;p7"/>
          <p:cNvSpPr/>
          <p:nvPr/>
        </p:nvSpPr>
        <p:spPr>
          <a:xfrm>
            <a:off x="8202993" y="4987228"/>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362" name="Google Shape;362;p7"/>
          <p:cNvSpPr/>
          <p:nvPr/>
        </p:nvSpPr>
        <p:spPr>
          <a:xfrm flipH="1">
            <a:off x="4822722" y="4868827"/>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363" name="Google Shape;363;p7"/>
          <p:cNvGrpSpPr/>
          <p:nvPr/>
        </p:nvGrpSpPr>
        <p:grpSpPr>
          <a:xfrm>
            <a:off x="5858635" y="4861417"/>
            <a:ext cx="638426" cy="381416"/>
            <a:chOff x="5107984" y="4878865"/>
            <a:chExt cx="638426" cy="381416"/>
          </a:xfrm>
        </p:grpSpPr>
        <p:sp>
          <p:nvSpPr>
            <p:cNvPr id="364" name="Google Shape;364;p7"/>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7"/>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6" name="Google Shape;366;p7"/>
          <p:cNvSpPr/>
          <p:nvPr/>
        </p:nvSpPr>
        <p:spPr>
          <a:xfrm>
            <a:off x="2688904" y="492549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367" name="Google Shape;367;p7"/>
          <p:cNvSpPr/>
          <p:nvPr/>
        </p:nvSpPr>
        <p:spPr>
          <a:xfrm rot="5400000" flipH="1">
            <a:off x="8889294" y="1612372"/>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368" name="Google Shape;368;p7"/>
          <p:cNvSpPr/>
          <p:nvPr/>
        </p:nvSpPr>
        <p:spPr>
          <a:xfrm rot="5400000" flipH="1">
            <a:off x="9078759" y="964626"/>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369" name="Google Shape;369;p7"/>
          <p:cNvGrpSpPr/>
          <p:nvPr/>
        </p:nvGrpSpPr>
        <p:grpSpPr>
          <a:xfrm rot="814076" flipH="1">
            <a:off x="8854050" y="2531559"/>
            <a:ext cx="405979" cy="639694"/>
            <a:chOff x="8868808" y="2251909"/>
            <a:chExt cx="405976" cy="639689"/>
          </a:xfrm>
        </p:grpSpPr>
        <p:sp>
          <p:nvSpPr>
            <p:cNvPr id="370" name="Google Shape;370;p7"/>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7"/>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 name="Google Shape;372;p7"/>
          <p:cNvGrpSpPr/>
          <p:nvPr/>
        </p:nvGrpSpPr>
        <p:grpSpPr>
          <a:xfrm rot="-5400000" flipH="1">
            <a:off x="8668576" y="4737066"/>
            <a:ext cx="552002" cy="506566"/>
            <a:chOff x="0" y="4653517"/>
            <a:chExt cx="636608" cy="584207"/>
          </a:xfrm>
        </p:grpSpPr>
        <p:sp>
          <p:nvSpPr>
            <p:cNvPr id="373" name="Google Shape;373;p7"/>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7"/>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7"/>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7"/>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7"/>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7"/>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9" name="Google Shape;379;p7"/>
          <p:cNvSpPr/>
          <p:nvPr/>
        </p:nvSpPr>
        <p:spPr>
          <a:xfrm rot="-5400000">
            <a:off x="857873" y="5010694"/>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380" name="Google Shape;380;p7"/>
          <p:cNvSpPr/>
          <p:nvPr/>
        </p:nvSpPr>
        <p:spPr>
          <a:xfrm rot="5400000" flipH="1">
            <a:off x="7696164"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381" name="Google Shape;381;p7"/>
          <p:cNvGrpSpPr/>
          <p:nvPr/>
        </p:nvGrpSpPr>
        <p:grpSpPr>
          <a:xfrm flipH="1">
            <a:off x="3479251" y="-168123"/>
            <a:ext cx="638426" cy="381416"/>
            <a:chOff x="3966334" y="-168123"/>
            <a:chExt cx="638426" cy="381416"/>
          </a:xfrm>
        </p:grpSpPr>
        <p:sp>
          <p:nvSpPr>
            <p:cNvPr id="382" name="Google Shape;382;p7"/>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7"/>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4" name="Google Shape;384;p7"/>
          <p:cNvSpPr/>
          <p:nvPr/>
        </p:nvSpPr>
        <p:spPr>
          <a:xfrm>
            <a:off x="1479174" y="-119786"/>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385" name="Google Shape;385;p7"/>
          <p:cNvSpPr/>
          <p:nvPr/>
        </p:nvSpPr>
        <p:spPr>
          <a:xfrm rot="10800000" flipH="1">
            <a:off x="-166165" y="3452650"/>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386" name="Google Shape;386;p7"/>
          <p:cNvSpPr/>
          <p:nvPr/>
        </p:nvSpPr>
        <p:spPr>
          <a:xfrm flipH="1">
            <a:off x="763037" y="95565"/>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387" name="Google Shape;387;p7"/>
          <p:cNvGrpSpPr/>
          <p:nvPr/>
        </p:nvGrpSpPr>
        <p:grpSpPr>
          <a:xfrm rot="10800000" flipH="1">
            <a:off x="-46336" y="1090223"/>
            <a:ext cx="266877" cy="578445"/>
            <a:chOff x="-46336" y="3240794"/>
            <a:chExt cx="266877" cy="578445"/>
          </a:xfrm>
        </p:grpSpPr>
        <p:sp>
          <p:nvSpPr>
            <p:cNvPr id="388" name="Google Shape;388;p7"/>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7"/>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0" name="Google Shape;390;p7"/>
          <p:cNvGrpSpPr/>
          <p:nvPr/>
        </p:nvGrpSpPr>
        <p:grpSpPr>
          <a:xfrm flipH="1">
            <a:off x="6412053" y="-186047"/>
            <a:ext cx="647334" cy="445328"/>
            <a:chOff x="1666375" y="-186047"/>
            <a:chExt cx="647334" cy="445328"/>
          </a:xfrm>
        </p:grpSpPr>
        <p:sp>
          <p:nvSpPr>
            <p:cNvPr id="391" name="Google Shape;391;p7"/>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7"/>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3" name="Google Shape;393;p7"/>
          <p:cNvSpPr/>
          <p:nvPr/>
        </p:nvSpPr>
        <p:spPr>
          <a:xfrm flipH="1">
            <a:off x="5455116"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394" name="Google Shape;394;p7"/>
          <p:cNvSpPr/>
          <p:nvPr/>
        </p:nvSpPr>
        <p:spPr>
          <a:xfrm flipH="1">
            <a:off x="4738979" y="9555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395" name="Google Shape;395;p7"/>
          <p:cNvGrpSpPr/>
          <p:nvPr/>
        </p:nvGrpSpPr>
        <p:grpSpPr>
          <a:xfrm rot="-5400000">
            <a:off x="8668576" y="-110311"/>
            <a:ext cx="552002" cy="506566"/>
            <a:chOff x="0" y="4653517"/>
            <a:chExt cx="636608" cy="584207"/>
          </a:xfrm>
        </p:grpSpPr>
        <p:sp>
          <p:nvSpPr>
            <p:cNvPr id="396" name="Google Shape;396;p7"/>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7"/>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7"/>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7"/>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7"/>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7"/>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2" name="Google Shape;402;p7"/>
          <p:cNvSpPr/>
          <p:nvPr/>
        </p:nvSpPr>
        <p:spPr>
          <a:xfrm>
            <a:off x="7197337" y="4900366"/>
            <a:ext cx="305378" cy="303529"/>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403" name="Google Shape;403;p7"/>
          <p:cNvSpPr/>
          <p:nvPr/>
        </p:nvSpPr>
        <p:spPr>
          <a:xfrm rot="-9439904" flipH="1">
            <a:off x="-7992" y="2563778"/>
            <a:ext cx="305386" cy="30353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404" name="Google Shape;404;p7"/>
          <p:cNvSpPr/>
          <p:nvPr/>
        </p:nvSpPr>
        <p:spPr>
          <a:xfrm rot="-2399093" flipH="1">
            <a:off x="8954727" y="3802536"/>
            <a:ext cx="305375" cy="30352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405" name="Google Shape;405;p7"/>
          <p:cNvSpPr/>
          <p:nvPr/>
        </p:nvSpPr>
        <p:spPr>
          <a:xfrm rot="-1996748" flipH="1">
            <a:off x="2494348" y="-60922"/>
            <a:ext cx="305372" cy="303523"/>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406" name="Google Shape;406;p7"/>
          <p:cNvGrpSpPr/>
          <p:nvPr/>
        </p:nvGrpSpPr>
        <p:grpSpPr>
          <a:xfrm rot="5400000">
            <a:off x="-188900" y="22728"/>
            <a:ext cx="552002" cy="506566"/>
            <a:chOff x="0" y="4653517"/>
            <a:chExt cx="636608" cy="584207"/>
          </a:xfrm>
        </p:grpSpPr>
        <p:sp>
          <p:nvSpPr>
            <p:cNvPr id="407" name="Google Shape;407;p7"/>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7"/>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7"/>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7"/>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7"/>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7"/>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544">
              <a:defRPr/>
            </a:pPr>
            <a:fld id="{F73595AD-C1AF-464B-BF1D-D978AB1522A0}" type="datetimeFigureOut">
              <a:rPr lang="en-GB" smtClean="0">
                <a:solidFill>
                  <a:prstClr val="black">
                    <a:tint val="75000"/>
                  </a:prstClr>
                </a:solidFill>
              </a:rPr>
              <a:pPr defTabSz="685544">
                <a:defRPr/>
              </a:pPr>
              <a:t>23/04/2023</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pPr defTabSz="685544">
              <a:defRPr/>
            </a:pP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544">
              <a:defRPr/>
            </a:pPr>
            <a:fld id="{1159324C-55AC-4911-B37D-63229F4D30FC}" type="slidenum">
              <a:rPr lang="en-GB" smtClean="0">
                <a:solidFill>
                  <a:prstClr val="black">
                    <a:tint val="75000"/>
                  </a:prstClr>
                </a:solidFill>
              </a:rPr>
              <a:pPr defTabSz="685544">
                <a:defRPr/>
              </a:pPr>
              <a:t>‹#›</a:t>
            </a:fld>
            <a:endParaRPr lang="en-GB">
              <a:solidFill>
                <a:prstClr val="black">
                  <a:tint val="75000"/>
                </a:prstClr>
              </a:solidFill>
            </a:endParaRPr>
          </a:p>
        </p:txBody>
      </p:sp>
    </p:spTree>
    <p:extLst>
      <p:ext uri="{BB962C8B-B14F-4D97-AF65-F5344CB8AC3E}">
        <p14:creationId xmlns:p14="http://schemas.microsoft.com/office/powerpoint/2010/main" val="2637561557"/>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4" y="342901"/>
            <a:ext cx="2949178" cy="120015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74057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4" y="1543052"/>
            <a:ext cx="2949178" cy="2858691"/>
          </a:xfrm>
        </p:spPr>
        <p:txBody>
          <a:bodyPr/>
          <a:lstStyle>
            <a:lvl1pPr marL="0" indent="0">
              <a:buNone/>
              <a:defRPr sz="1200"/>
            </a:lvl1pPr>
            <a:lvl2pPr marL="342770" indent="0">
              <a:buNone/>
              <a:defRPr sz="1100"/>
            </a:lvl2pPr>
            <a:lvl3pPr marL="685544" indent="0">
              <a:buNone/>
              <a:defRPr sz="900"/>
            </a:lvl3pPr>
            <a:lvl4pPr marL="1028315" indent="0">
              <a:buNone/>
              <a:defRPr sz="800"/>
            </a:lvl4pPr>
            <a:lvl5pPr marL="1371086" indent="0">
              <a:buNone/>
              <a:defRPr sz="800"/>
            </a:lvl5pPr>
            <a:lvl6pPr marL="1713860" indent="0">
              <a:buNone/>
              <a:defRPr sz="800"/>
            </a:lvl6pPr>
            <a:lvl7pPr marL="2056630" indent="0">
              <a:buNone/>
              <a:defRPr sz="800"/>
            </a:lvl7pPr>
            <a:lvl8pPr marL="2399400" indent="0">
              <a:buNone/>
              <a:defRPr sz="800"/>
            </a:lvl8pPr>
            <a:lvl9pPr marL="274217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pPr defTabSz="685544">
              <a:defRPr/>
            </a:pPr>
            <a:fld id="{F73595AD-C1AF-464B-BF1D-D978AB1522A0}" type="datetimeFigureOut">
              <a:rPr lang="en-GB" smtClean="0">
                <a:solidFill>
                  <a:prstClr val="black">
                    <a:tint val="75000"/>
                  </a:prstClr>
                </a:solidFill>
              </a:rPr>
              <a:pPr defTabSz="685544">
                <a:defRPr/>
              </a:pPr>
              <a:t>23/04/2023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defTabSz="685544">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544">
              <a:defRPr/>
            </a:pPr>
            <a:fld id="{1159324C-55AC-4911-B37D-63229F4D30FC}" type="slidenum">
              <a:rPr lang="en-GB" smtClean="0">
                <a:solidFill>
                  <a:prstClr val="black">
                    <a:tint val="75000"/>
                  </a:prstClr>
                </a:solidFill>
              </a:rPr>
              <a:pPr defTabSz="685544">
                <a:defRPr/>
              </a:pPr>
              <a:t>‹#›</a:t>
            </a:fld>
            <a:endParaRPr lang="en-GB">
              <a:solidFill>
                <a:prstClr val="black">
                  <a:tint val="75000"/>
                </a:prstClr>
              </a:solidFill>
            </a:endParaRPr>
          </a:p>
        </p:txBody>
      </p:sp>
    </p:spTree>
    <p:extLst>
      <p:ext uri="{BB962C8B-B14F-4D97-AF65-F5344CB8AC3E}">
        <p14:creationId xmlns:p14="http://schemas.microsoft.com/office/powerpoint/2010/main" val="3782595478"/>
      </p:ext>
    </p:extLst>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4" y="342901"/>
            <a:ext cx="2949178" cy="120015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740573"/>
            <a:ext cx="4629150" cy="3655219"/>
          </a:xfrm>
        </p:spPr>
        <p:txBody>
          <a:bodyPr/>
          <a:lstStyle>
            <a:lvl1pPr marL="0" indent="0">
              <a:buNone/>
              <a:defRPr sz="2400"/>
            </a:lvl1pPr>
            <a:lvl2pPr marL="342770" indent="0">
              <a:buNone/>
              <a:defRPr sz="2100"/>
            </a:lvl2pPr>
            <a:lvl3pPr marL="685544" indent="0">
              <a:buNone/>
              <a:defRPr sz="1800"/>
            </a:lvl3pPr>
            <a:lvl4pPr marL="1028315" indent="0">
              <a:buNone/>
              <a:defRPr sz="1500"/>
            </a:lvl4pPr>
            <a:lvl5pPr marL="1371086" indent="0">
              <a:buNone/>
              <a:defRPr sz="1500"/>
            </a:lvl5pPr>
            <a:lvl6pPr marL="1713860" indent="0">
              <a:buNone/>
              <a:defRPr sz="1500"/>
            </a:lvl6pPr>
            <a:lvl7pPr marL="2056630" indent="0">
              <a:buNone/>
              <a:defRPr sz="1500"/>
            </a:lvl7pPr>
            <a:lvl8pPr marL="2399400" indent="0">
              <a:buNone/>
              <a:defRPr sz="1500"/>
            </a:lvl8pPr>
            <a:lvl9pPr marL="2742170" indent="0">
              <a:buNone/>
              <a:defRPr sz="1500"/>
            </a:lvl9pPr>
          </a:lstStyle>
          <a:p>
            <a:endParaRPr lang="en-GB"/>
          </a:p>
        </p:txBody>
      </p:sp>
      <p:sp>
        <p:nvSpPr>
          <p:cNvPr id="4" name="Text Placeholder 3"/>
          <p:cNvSpPr>
            <a:spLocks noGrp="1"/>
          </p:cNvSpPr>
          <p:nvPr>
            <p:ph type="body" sz="half" idx="2"/>
          </p:nvPr>
        </p:nvSpPr>
        <p:spPr>
          <a:xfrm>
            <a:off x="629844" y="1543052"/>
            <a:ext cx="2949178" cy="2858691"/>
          </a:xfrm>
        </p:spPr>
        <p:txBody>
          <a:bodyPr/>
          <a:lstStyle>
            <a:lvl1pPr marL="0" indent="0">
              <a:buNone/>
              <a:defRPr sz="1200"/>
            </a:lvl1pPr>
            <a:lvl2pPr marL="342770" indent="0">
              <a:buNone/>
              <a:defRPr sz="1100"/>
            </a:lvl2pPr>
            <a:lvl3pPr marL="685544" indent="0">
              <a:buNone/>
              <a:defRPr sz="900"/>
            </a:lvl3pPr>
            <a:lvl4pPr marL="1028315" indent="0">
              <a:buNone/>
              <a:defRPr sz="800"/>
            </a:lvl4pPr>
            <a:lvl5pPr marL="1371086" indent="0">
              <a:buNone/>
              <a:defRPr sz="800"/>
            </a:lvl5pPr>
            <a:lvl6pPr marL="1713860" indent="0">
              <a:buNone/>
              <a:defRPr sz="800"/>
            </a:lvl6pPr>
            <a:lvl7pPr marL="2056630" indent="0">
              <a:buNone/>
              <a:defRPr sz="800"/>
            </a:lvl7pPr>
            <a:lvl8pPr marL="2399400" indent="0">
              <a:buNone/>
              <a:defRPr sz="800"/>
            </a:lvl8pPr>
            <a:lvl9pPr marL="274217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pPr defTabSz="685544">
              <a:defRPr/>
            </a:pPr>
            <a:fld id="{F73595AD-C1AF-464B-BF1D-D978AB1522A0}" type="datetimeFigureOut">
              <a:rPr lang="en-GB" smtClean="0">
                <a:solidFill>
                  <a:prstClr val="black">
                    <a:tint val="75000"/>
                  </a:prstClr>
                </a:solidFill>
              </a:rPr>
              <a:pPr defTabSz="685544">
                <a:defRPr/>
              </a:pPr>
              <a:t>23/04/2023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defTabSz="685544">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544">
              <a:defRPr/>
            </a:pPr>
            <a:fld id="{1159324C-55AC-4911-B37D-63229F4D30FC}" type="slidenum">
              <a:rPr lang="en-GB" smtClean="0">
                <a:solidFill>
                  <a:prstClr val="black">
                    <a:tint val="75000"/>
                  </a:prstClr>
                </a:solidFill>
              </a:rPr>
              <a:pPr defTabSz="685544">
                <a:defRPr/>
              </a:pPr>
              <a:t>‹#›</a:t>
            </a:fld>
            <a:endParaRPr lang="en-GB">
              <a:solidFill>
                <a:prstClr val="black">
                  <a:tint val="75000"/>
                </a:prstClr>
              </a:solidFill>
            </a:endParaRPr>
          </a:p>
        </p:txBody>
      </p:sp>
    </p:spTree>
    <p:extLst>
      <p:ext uri="{BB962C8B-B14F-4D97-AF65-F5344CB8AC3E}">
        <p14:creationId xmlns:p14="http://schemas.microsoft.com/office/powerpoint/2010/main" val="128203660"/>
      </p:ext>
    </p:extLst>
  </p:cSld>
  <p:clrMapOvr>
    <a:masterClrMapping/>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685544">
              <a:defRPr/>
            </a:pPr>
            <a:fld id="{F73595AD-C1AF-464B-BF1D-D978AB1522A0}" type="datetimeFigureOut">
              <a:rPr lang="en-GB" smtClean="0">
                <a:solidFill>
                  <a:prstClr val="black">
                    <a:tint val="75000"/>
                  </a:prstClr>
                </a:solidFill>
              </a:rPr>
              <a:pPr defTabSz="685544">
                <a:defRPr/>
              </a:pPr>
              <a:t>23/04/2023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544">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44">
              <a:defRPr/>
            </a:pPr>
            <a:fld id="{1159324C-55AC-4911-B37D-63229F4D30FC}" type="slidenum">
              <a:rPr lang="en-GB" smtClean="0">
                <a:solidFill>
                  <a:prstClr val="black">
                    <a:tint val="75000"/>
                  </a:prstClr>
                </a:solidFill>
              </a:rPr>
              <a:pPr defTabSz="685544">
                <a:defRPr/>
              </a:pPr>
              <a:t>‹#›</a:t>
            </a:fld>
            <a:endParaRPr lang="en-GB">
              <a:solidFill>
                <a:prstClr val="black">
                  <a:tint val="75000"/>
                </a:prstClr>
              </a:solidFill>
            </a:endParaRPr>
          </a:p>
        </p:txBody>
      </p:sp>
    </p:spTree>
    <p:extLst>
      <p:ext uri="{BB962C8B-B14F-4D97-AF65-F5344CB8AC3E}">
        <p14:creationId xmlns:p14="http://schemas.microsoft.com/office/powerpoint/2010/main" val="1644780765"/>
      </p:ext>
    </p:extLst>
  </p:cSld>
  <p:clrMapOvr>
    <a:masterClrMapping/>
  </p:clrMapOvr>
  <p:transition spd="slow"/>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7"/>
            <a:ext cx="1971675" cy="435887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2" y="273847"/>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685544">
              <a:defRPr/>
            </a:pPr>
            <a:fld id="{F73595AD-C1AF-464B-BF1D-D978AB1522A0}" type="datetimeFigureOut">
              <a:rPr lang="en-GB" smtClean="0">
                <a:solidFill>
                  <a:prstClr val="black">
                    <a:tint val="75000"/>
                  </a:prstClr>
                </a:solidFill>
              </a:rPr>
              <a:pPr defTabSz="685544">
                <a:defRPr/>
              </a:pPr>
              <a:t>23/04/2023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544">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44">
              <a:defRPr/>
            </a:pPr>
            <a:fld id="{1159324C-55AC-4911-B37D-63229F4D30FC}" type="slidenum">
              <a:rPr lang="en-GB" smtClean="0">
                <a:solidFill>
                  <a:prstClr val="black">
                    <a:tint val="75000"/>
                  </a:prstClr>
                </a:solidFill>
              </a:rPr>
              <a:pPr defTabSz="685544">
                <a:defRPr/>
              </a:pPr>
              <a:t>‹#›</a:t>
            </a:fld>
            <a:endParaRPr lang="en-GB">
              <a:solidFill>
                <a:prstClr val="black">
                  <a:tint val="75000"/>
                </a:prstClr>
              </a:solidFill>
            </a:endParaRPr>
          </a:p>
        </p:txBody>
      </p:sp>
    </p:spTree>
    <p:extLst>
      <p:ext uri="{BB962C8B-B14F-4D97-AF65-F5344CB8AC3E}">
        <p14:creationId xmlns:p14="http://schemas.microsoft.com/office/powerpoint/2010/main" val="1045196707"/>
      </p:ext>
    </p:extLst>
  </p:cSld>
  <p:clrMapOvr>
    <a:masterClrMapping/>
  </p:clrMapOvr>
  <p:transition spd="slow"/>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60A0A33-B754-423E-86F5-572734A766C2}" type="datetimeFigureOut">
              <a:rPr lang="en-US" smtClean="0">
                <a:solidFill>
                  <a:prstClr val="black">
                    <a:tint val="75000"/>
                  </a:prstClr>
                </a:solidFill>
              </a:rPr>
              <a:pPr/>
              <a:t>4/23/2023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9904924"/>
      </p:ext>
    </p:extLst>
  </p:cSld>
  <p:clrMapOvr>
    <a:masterClrMapping/>
  </p:clrMapOvr>
  <p:transition spd="slow"/>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0A0A33-B754-423E-86F5-572734A766C2}" type="datetimeFigureOut">
              <a:rPr lang="en-US" smtClean="0">
                <a:solidFill>
                  <a:prstClr val="black">
                    <a:tint val="75000"/>
                  </a:prstClr>
                </a:solidFill>
              </a:rPr>
              <a:pPr/>
              <a:t>4/23/2023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8594400"/>
      </p:ext>
    </p:extLst>
  </p:cSld>
  <p:clrMapOvr>
    <a:masterClrMapping/>
  </p:clrMapOvr>
  <p:transition spd="slow"/>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710"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710" y="2180035"/>
            <a:ext cx="7772400" cy="1125140"/>
          </a:xfrm>
        </p:spPr>
        <p:txBody>
          <a:bodyPr anchor="b"/>
          <a:lstStyle>
            <a:lvl1pPr marL="0" indent="0">
              <a:buNone/>
              <a:defRPr sz="1500">
                <a:solidFill>
                  <a:schemeClr val="tx1">
                    <a:tint val="75000"/>
                  </a:schemeClr>
                </a:solidFill>
              </a:defRPr>
            </a:lvl1pPr>
            <a:lvl2pPr marL="342892" indent="0">
              <a:buNone/>
              <a:defRPr sz="1400">
                <a:solidFill>
                  <a:schemeClr val="tx1">
                    <a:tint val="75000"/>
                  </a:schemeClr>
                </a:solidFill>
              </a:defRPr>
            </a:lvl2pPr>
            <a:lvl3pPr marL="685783" indent="0">
              <a:buNone/>
              <a:defRPr sz="1200">
                <a:solidFill>
                  <a:schemeClr val="tx1">
                    <a:tint val="75000"/>
                  </a:schemeClr>
                </a:solidFill>
              </a:defRPr>
            </a:lvl3pPr>
            <a:lvl4pPr marL="1028675" indent="0">
              <a:buNone/>
              <a:defRPr sz="1100">
                <a:solidFill>
                  <a:schemeClr val="tx1">
                    <a:tint val="75000"/>
                  </a:schemeClr>
                </a:solidFill>
              </a:defRPr>
            </a:lvl4pPr>
            <a:lvl5pPr marL="1371566" indent="0">
              <a:buNone/>
              <a:defRPr sz="1100">
                <a:solidFill>
                  <a:schemeClr val="tx1">
                    <a:tint val="75000"/>
                  </a:schemeClr>
                </a:solidFill>
              </a:defRPr>
            </a:lvl5pPr>
            <a:lvl6pPr marL="1714457" indent="0">
              <a:buNone/>
              <a:defRPr sz="1100">
                <a:solidFill>
                  <a:schemeClr val="tx1">
                    <a:tint val="75000"/>
                  </a:schemeClr>
                </a:solidFill>
              </a:defRPr>
            </a:lvl6pPr>
            <a:lvl7pPr marL="2057348" indent="0">
              <a:buNone/>
              <a:defRPr sz="1100">
                <a:solidFill>
                  <a:schemeClr val="tx1">
                    <a:tint val="75000"/>
                  </a:schemeClr>
                </a:solidFill>
              </a:defRPr>
            </a:lvl7pPr>
            <a:lvl8pPr marL="2400240" indent="0">
              <a:buNone/>
              <a:defRPr sz="1100">
                <a:solidFill>
                  <a:schemeClr val="tx1">
                    <a:tint val="75000"/>
                  </a:schemeClr>
                </a:solidFill>
              </a:defRPr>
            </a:lvl8pPr>
            <a:lvl9pPr marL="2743132"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0A0A33-B754-423E-86F5-572734A766C2}" type="datetimeFigureOut">
              <a:rPr lang="en-US" smtClean="0">
                <a:solidFill>
                  <a:prstClr val="black">
                    <a:tint val="75000"/>
                  </a:prstClr>
                </a:solidFill>
              </a:rPr>
              <a:pPr/>
              <a:t>4/23/2023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583040"/>
      </p:ext>
    </p:extLst>
  </p:cSld>
  <p:clrMapOvr>
    <a:masterClrMapping/>
  </p:clrMapOvr>
  <p:transition spd="slow"/>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57650" cy="3394473"/>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200151"/>
            <a:ext cx="4057650" cy="3394473"/>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0A0A33-B754-423E-86F5-572734A766C2}" type="datetimeFigureOut">
              <a:rPr lang="en-US" smtClean="0">
                <a:solidFill>
                  <a:prstClr val="black">
                    <a:tint val="75000"/>
                  </a:prstClr>
                </a:solidFill>
              </a:rPr>
              <a:pPr/>
              <a:t>4/23/2023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4433895"/>
      </p:ext>
    </p:extLst>
  </p:cSld>
  <p:clrMapOvr>
    <a:masterClrMapping/>
  </p:clrMapOvr>
  <p:transition spd="slow"/>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6"/>
            <a:ext cx="4039791" cy="479821"/>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1" y="1631156"/>
            <a:ext cx="4039791"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630" y="1151336"/>
            <a:ext cx="4042171" cy="479821"/>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4630" y="1631156"/>
            <a:ext cx="4042171"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0A0A33-B754-423E-86F5-572734A766C2}" type="datetimeFigureOut">
              <a:rPr lang="en-US" smtClean="0">
                <a:solidFill>
                  <a:prstClr val="black">
                    <a:tint val="75000"/>
                  </a:prstClr>
                </a:solidFill>
              </a:rPr>
              <a:pPr/>
              <a:t>4/23/2023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1950970"/>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userDrawn="1">
  <p:cSld name="MAIN_POINT">
    <p:spTree>
      <p:nvGrpSpPr>
        <p:cNvPr id="1" name="Shape 413"/>
        <p:cNvGrpSpPr/>
        <p:nvPr/>
      </p:nvGrpSpPr>
      <p:grpSpPr>
        <a:xfrm>
          <a:off x="0" y="0"/>
          <a:ext cx="0" cy="0"/>
          <a:chOff x="0" y="0"/>
          <a:chExt cx="0" cy="0"/>
        </a:xfrm>
      </p:grpSpPr>
      <p:sp>
        <p:nvSpPr>
          <p:cNvPr id="414" name="Google Shape;414;p8"/>
          <p:cNvSpPr/>
          <p:nvPr/>
        </p:nvSpPr>
        <p:spPr>
          <a:xfrm>
            <a:off x="317250" y="272100"/>
            <a:ext cx="8509500" cy="45993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416" name="Google Shape;416;p8"/>
          <p:cNvGrpSpPr/>
          <p:nvPr/>
        </p:nvGrpSpPr>
        <p:grpSpPr>
          <a:xfrm>
            <a:off x="3978529" y="4884229"/>
            <a:ext cx="638426" cy="381416"/>
            <a:chOff x="2646571" y="4843927"/>
            <a:chExt cx="638426" cy="381416"/>
          </a:xfrm>
        </p:grpSpPr>
        <p:sp>
          <p:nvSpPr>
            <p:cNvPr id="417" name="Google Shape;417;p8"/>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8"/>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9" name="Google Shape;419;p8"/>
          <p:cNvSpPr/>
          <p:nvPr/>
        </p:nvSpPr>
        <p:spPr>
          <a:xfrm>
            <a:off x="2308374" y="4926577"/>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420" name="Google Shape;420;p8"/>
          <p:cNvGrpSpPr/>
          <p:nvPr/>
        </p:nvGrpSpPr>
        <p:grpSpPr>
          <a:xfrm flipH="1">
            <a:off x="8603740" y="4667253"/>
            <a:ext cx="552002" cy="506566"/>
            <a:chOff x="0" y="4653517"/>
            <a:chExt cx="636608" cy="584207"/>
          </a:xfrm>
        </p:grpSpPr>
        <p:sp>
          <p:nvSpPr>
            <p:cNvPr id="421" name="Google Shape;421;p8"/>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8"/>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8"/>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8"/>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8"/>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8"/>
          <p:cNvSpPr/>
          <p:nvPr/>
        </p:nvSpPr>
        <p:spPr>
          <a:xfrm flipH="1">
            <a:off x="8963626" y="276939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428" name="Google Shape;428;p8"/>
          <p:cNvSpPr/>
          <p:nvPr/>
        </p:nvSpPr>
        <p:spPr>
          <a:xfrm flipH="1">
            <a:off x="5236791" y="4926577"/>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429" name="Google Shape;429;p8"/>
          <p:cNvGrpSpPr/>
          <p:nvPr/>
        </p:nvGrpSpPr>
        <p:grpSpPr>
          <a:xfrm>
            <a:off x="6192268" y="4919167"/>
            <a:ext cx="638426" cy="381416"/>
            <a:chOff x="5107984" y="4878865"/>
            <a:chExt cx="638426" cy="381416"/>
          </a:xfrm>
        </p:grpSpPr>
        <p:sp>
          <p:nvSpPr>
            <p:cNvPr id="430" name="Google Shape;430;p8"/>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8"/>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2" name="Google Shape;432;p8"/>
          <p:cNvSpPr/>
          <p:nvPr/>
        </p:nvSpPr>
        <p:spPr>
          <a:xfrm>
            <a:off x="3263851" y="498324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433" name="Google Shape;433;p8"/>
          <p:cNvSpPr/>
          <p:nvPr/>
        </p:nvSpPr>
        <p:spPr>
          <a:xfrm rot="5400000">
            <a:off x="-150706" y="3154372"/>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434" name="Google Shape;434;p8"/>
          <p:cNvSpPr/>
          <p:nvPr/>
        </p:nvSpPr>
        <p:spPr>
          <a:xfrm rot="5400000">
            <a:off x="105585" y="4073856"/>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435" name="Google Shape;435;p8"/>
          <p:cNvGrpSpPr/>
          <p:nvPr/>
        </p:nvGrpSpPr>
        <p:grpSpPr>
          <a:xfrm>
            <a:off x="-119042" y="1961791"/>
            <a:ext cx="405976" cy="639689"/>
            <a:chOff x="8868808" y="2251909"/>
            <a:chExt cx="405976" cy="639689"/>
          </a:xfrm>
        </p:grpSpPr>
        <p:sp>
          <p:nvSpPr>
            <p:cNvPr id="436" name="Google Shape;436;p8"/>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8"/>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8" name="Google Shape;438;p8"/>
          <p:cNvGrpSpPr/>
          <p:nvPr/>
        </p:nvGrpSpPr>
        <p:grpSpPr>
          <a:xfrm>
            <a:off x="-64835" y="4737066"/>
            <a:ext cx="552002" cy="506566"/>
            <a:chOff x="0" y="4653517"/>
            <a:chExt cx="636608" cy="584207"/>
          </a:xfrm>
        </p:grpSpPr>
        <p:sp>
          <p:nvSpPr>
            <p:cNvPr id="439" name="Google Shape;439;p8"/>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8"/>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8"/>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8"/>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8"/>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8"/>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 name="Google Shape;445;p8"/>
          <p:cNvSpPr/>
          <p:nvPr/>
        </p:nvSpPr>
        <p:spPr>
          <a:xfrm rot="-5400000">
            <a:off x="1244346" y="4953094"/>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446" name="Google Shape;446;p8"/>
          <p:cNvSpPr/>
          <p:nvPr/>
        </p:nvSpPr>
        <p:spPr>
          <a:xfrm rot="-5400000">
            <a:off x="1123944"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447" name="Google Shape;447;p8"/>
          <p:cNvGrpSpPr/>
          <p:nvPr/>
        </p:nvGrpSpPr>
        <p:grpSpPr>
          <a:xfrm>
            <a:off x="5038066" y="-168123"/>
            <a:ext cx="638426" cy="381416"/>
            <a:chOff x="3966334" y="-168123"/>
            <a:chExt cx="638426" cy="381416"/>
          </a:xfrm>
        </p:grpSpPr>
        <p:sp>
          <p:nvSpPr>
            <p:cNvPr id="448" name="Google Shape;448;p8"/>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8"/>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0" name="Google Shape;450;p8"/>
          <p:cNvSpPr/>
          <p:nvPr/>
        </p:nvSpPr>
        <p:spPr>
          <a:xfrm flipH="1">
            <a:off x="7340930" y="-119786"/>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451" name="Google Shape;451;p8"/>
          <p:cNvSpPr/>
          <p:nvPr/>
        </p:nvSpPr>
        <p:spPr>
          <a:xfrm flipH="1">
            <a:off x="8986269" y="1090222"/>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452" name="Google Shape;452;p8"/>
          <p:cNvSpPr/>
          <p:nvPr/>
        </p:nvSpPr>
        <p:spPr>
          <a:xfrm>
            <a:off x="8297870" y="95565"/>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453" name="Google Shape;453;p8"/>
          <p:cNvGrpSpPr/>
          <p:nvPr/>
        </p:nvGrpSpPr>
        <p:grpSpPr>
          <a:xfrm flipH="1">
            <a:off x="8935202" y="3240794"/>
            <a:ext cx="266877" cy="578445"/>
            <a:chOff x="-46336" y="3240794"/>
            <a:chExt cx="266877" cy="578445"/>
          </a:xfrm>
        </p:grpSpPr>
        <p:sp>
          <p:nvSpPr>
            <p:cNvPr id="454" name="Google Shape;454;p8"/>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8"/>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 name="Google Shape;456;p8"/>
          <p:cNvGrpSpPr/>
          <p:nvPr/>
        </p:nvGrpSpPr>
        <p:grpSpPr>
          <a:xfrm>
            <a:off x="2096355" y="-186047"/>
            <a:ext cx="647334" cy="445328"/>
            <a:chOff x="1666375" y="-186047"/>
            <a:chExt cx="647334" cy="445328"/>
          </a:xfrm>
        </p:grpSpPr>
        <p:sp>
          <p:nvSpPr>
            <p:cNvPr id="457" name="Google Shape;457;p8"/>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8"/>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9" name="Google Shape;459;p8"/>
          <p:cNvSpPr/>
          <p:nvPr/>
        </p:nvSpPr>
        <p:spPr>
          <a:xfrm>
            <a:off x="3364989"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460" name="Google Shape;460;p8"/>
          <p:cNvSpPr/>
          <p:nvPr/>
        </p:nvSpPr>
        <p:spPr>
          <a:xfrm>
            <a:off x="4321928" y="9555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461" name="Google Shape;461;p8"/>
          <p:cNvGrpSpPr/>
          <p:nvPr/>
        </p:nvGrpSpPr>
        <p:grpSpPr>
          <a:xfrm rot="10800000" flipH="1">
            <a:off x="-64835" y="-110311"/>
            <a:ext cx="552002" cy="506566"/>
            <a:chOff x="0" y="4653517"/>
            <a:chExt cx="636608" cy="584207"/>
          </a:xfrm>
        </p:grpSpPr>
        <p:sp>
          <p:nvSpPr>
            <p:cNvPr id="462" name="Google Shape;462;p8"/>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8"/>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8"/>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8"/>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8"/>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8" name="Google Shape;468;p8"/>
          <p:cNvSpPr/>
          <p:nvPr/>
        </p:nvSpPr>
        <p:spPr>
          <a:xfrm>
            <a:off x="7617507" y="4958103"/>
            <a:ext cx="305378" cy="303529"/>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469" name="Google Shape;469;p8"/>
          <p:cNvSpPr/>
          <p:nvPr/>
        </p:nvSpPr>
        <p:spPr>
          <a:xfrm rot="1360096" flipH="1">
            <a:off x="8858349" y="2042147"/>
            <a:ext cx="305386" cy="30353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470" name="Google Shape;470;p8"/>
          <p:cNvSpPr/>
          <p:nvPr/>
        </p:nvSpPr>
        <p:spPr>
          <a:xfrm rot="-8400907">
            <a:off x="-18450" y="1027260"/>
            <a:ext cx="305375" cy="30352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471" name="Google Shape;471;p8"/>
          <p:cNvSpPr/>
          <p:nvPr/>
        </p:nvSpPr>
        <p:spPr>
          <a:xfrm rot="1996748">
            <a:off x="6356026" y="-60922"/>
            <a:ext cx="305372" cy="303523"/>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472" name="Google Shape;472;p8"/>
          <p:cNvGrpSpPr/>
          <p:nvPr/>
        </p:nvGrpSpPr>
        <p:grpSpPr>
          <a:xfrm rot="-5400000" flipH="1">
            <a:off x="8792641" y="22728"/>
            <a:ext cx="552002" cy="506566"/>
            <a:chOff x="0" y="4653517"/>
            <a:chExt cx="636608" cy="584207"/>
          </a:xfrm>
        </p:grpSpPr>
        <p:sp>
          <p:nvSpPr>
            <p:cNvPr id="473" name="Google Shape;473;p8"/>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0A0A33-B754-423E-86F5-572734A766C2}" type="datetimeFigureOut">
              <a:rPr lang="en-US" smtClean="0">
                <a:solidFill>
                  <a:prstClr val="black">
                    <a:tint val="75000"/>
                  </a:prstClr>
                </a:solidFill>
              </a:rPr>
              <a:pPr/>
              <a:t>4/23/2023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3135216"/>
      </p:ext>
    </p:extLst>
  </p:cSld>
  <p:clrMapOvr>
    <a:masterClrMapping/>
  </p:clrMapOvr>
  <p:transition spd="slow"/>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0A0A33-B754-423E-86F5-572734A766C2}" type="datetimeFigureOut">
              <a:rPr lang="en-US" smtClean="0">
                <a:solidFill>
                  <a:prstClr val="black">
                    <a:tint val="75000"/>
                  </a:prstClr>
                </a:solidFill>
              </a:rPr>
              <a:pPr/>
              <a:t>4/23/2023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2701"/>
      </p:ext>
    </p:extLst>
  </p:cSld>
  <p:clrMapOvr>
    <a:masterClrMapping/>
  </p:clrMapOvr>
  <p:transition spd="slow"/>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7"/>
            <a:ext cx="3008710"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448" y="204789"/>
            <a:ext cx="511135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710" cy="3518298"/>
          </a:xfrm>
        </p:spPr>
        <p:txBody>
          <a:bodyPr/>
          <a:lstStyle>
            <a:lvl1pPr marL="0" indent="0">
              <a:buNone/>
              <a:defRPr sz="1100"/>
            </a:lvl1pPr>
            <a:lvl2pPr marL="342892" indent="0">
              <a:buNone/>
              <a:defRPr sz="900"/>
            </a:lvl2pPr>
            <a:lvl3pPr marL="685783" indent="0">
              <a:buNone/>
              <a:defRPr sz="800"/>
            </a:lvl3pPr>
            <a:lvl4pPr marL="1028675" indent="0">
              <a:buNone/>
              <a:defRPr sz="700"/>
            </a:lvl4pPr>
            <a:lvl5pPr marL="1371566" indent="0">
              <a:buNone/>
              <a:defRPr sz="700"/>
            </a:lvl5pPr>
            <a:lvl6pPr marL="1714457" indent="0">
              <a:buNone/>
              <a:defRPr sz="700"/>
            </a:lvl6pPr>
            <a:lvl7pPr marL="2057348" indent="0">
              <a:buNone/>
              <a:defRPr sz="700"/>
            </a:lvl7pPr>
            <a:lvl8pPr marL="2400240" indent="0">
              <a:buNone/>
              <a:defRPr sz="700"/>
            </a:lvl8pPr>
            <a:lvl9pPr marL="274313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960A0A33-B754-423E-86F5-572734A766C2}" type="datetimeFigureOut">
              <a:rPr lang="en-US" smtClean="0">
                <a:solidFill>
                  <a:prstClr val="black">
                    <a:tint val="75000"/>
                  </a:prstClr>
                </a:solidFill>
              </a:rPr>
              <a:pPr/>
              <a:t>4/23/2023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5315117"/>
      </p:ext>
    </p:extLst>
  </p:cSld>
  <p:clrMapOvr>
    <a:masterClrMapping/>
  </p:clrMapOvr>
  <p:transition spd="slow"/>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91" y="3600451"/>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1891" y="459581"/>
            <a:ext cx="5486400" cy="30861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p:cNvSpPr>
            <a:spLocks noGrp="1"/>
          </p:cNvSpPr>
          <p:nvPr>
            <p:ph type="body" sz="half" idx="2"/>
          </p:nvPr>
        </p:nvSpPr>
        <p:spPr>
          <a:xfrm>
            <a:off x="1791891" y="4025505"/>
            <a:ext cx="5486400" cy="603646"/>
          </a:xfrm>
        </p:spPr>
        <p:txBody>
          <a:bodyPr/>
          <a:lstStyle>
            <a:lvl1pPr marL="0" indent="0">
              <a:buNone/>
              <a:defRPr sz="1100"/>
            </a:lvl1pPr>
            <a:lvl2pPr marL="342892" indent="0">
              <a:buNone/>
              <a:defRPr sz="900"/>
            </a:lvl2pPr>
            <a:lvl3pPr marL="685783" indent="0">
              <a:buNone/>
              <a:defRPr sz="800"/>
            </a:lvl3pPr>
            <a:lvl4pPr marL="1028675" indent="0">
              <a:buNone/>
              <a:defRPr sz="700"/>
            </a:lvl4pPr>
            <a:lvl5pPr marL="1371566" indent="0">
              <a:buNone/>
              <a:defRPr sz="700"/>
            </a:lvl5pPr>
            <a:lvl6pPr marL="1714457" indent="0">
              <a:buNone/>
              <a:defRPr sz="700"/>
            </a:lvl6pPr>
            <a:lvl7pPr marL="2057348" indent="0">
              <a:buNone/>
              <a:defRPr sz="700"/>
            </a:lvl7pPr>
            <a:lvl8pPr marL="2400240" indent="0">
              <a:buNone/>
              <a:defRPr sz="700"/>
            </a:lvl8pPr>
            <a:lvl9pPr marL="274313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960A0A33-B754-423E-86F5-572734A766C2}" type="datetimeFigureOut">
              <a:rPr lang="en-US" smtClean="0">
                <a:solidFill>
                  <a:prstClr val="black">
                    <a:tint val="75000"/>
                  </a:prstClr>
                </a:solidFill>
              </a:rPr>
              <a:pPr/>
              <a:t>4/23/2023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1537833"/>
      </p:ext>
    </p:extLst>
  </p:cSld>
  <p:clrMapOvr>
    <a:masterClrMapping/>
  </p:clrMapOvr>
  <p:transition spd="slow"/>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0A0A33-B754-423E-86F5-572734A766C2}" type="datetimeFigureOut">
              <a:rPr lang="en-US" smtClean="0">
                <a:solidFill>
                  <a:prstClr val="black">
                    <a:tint val="75000"/>
                  </a:prstClr>
                </a:solidFill>
              </a:rPr>
              <a:pPr/>
              <a:t>4/23/2023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8085301"/>
      </p:ext>
    </p:extLst>
  </p:cSld>
  <p:clrMapOvr>
    <a:masterClrMapping/>
  </p:clrMapOvr>
  <p:transition spd="slow"/>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579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0A0A33-B754-423E-86F5-572734A766C2}" type="datetimeFigureOut">
              <a:rPr lang="en-US" smtClean="0">
                <a:solidFill>
                  <a:prstClr val="black">
                    <a:tint val="75000"/>
                  </a:prstClr>
                </a:solidFill>
              </a:rPr>
              <a:pPr/>
              <a:t>4/23/2023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7999178"/>
      </p:ext>
    </p:extLst>
  </p:cSld>
  <p:clrMapOvr>
    <a:masterClrMapping/>
  </p:clrMapOvr>
  <p:transition spd="slow"/>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891542"/>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11"/>
        <p:cNvGrpSpPr/>
        <p:nvPr/>
      </p:nvGrpSpPr>
      <p:grpSpPr>
        <a:xfrm>
          <a:off x="0" y="0"/>
          <a:ext cx="0" cy="0"/>
          <a:chOff x="0" y="0"/>
          <a:chExt cx="0" cy="0"/>
        </a:xfrm>
      </p:grpSpPr>
      <p:sp>
        <p:nvSpPr>
          <p:cNvPr id="612" name="Google Shape;612;p11"/>
          <p:cNvSpPr/>
          <p:nvPr/>
        </p:nvSpPr>
        <p:spPr>
          <a:xfrm>
            <a:off x="317250" y="272100"/>
            <a:ext cx="8509500" cy="45993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613" name="Google Shape;613;p11"/>
          <p:cNvSpPr txBox="1">
            <a:spLocks noGrp="1"/>
          </p:cNvSpPr>
          <p:nvPr>
            <p:ph type="title" hasCustomPrompt="1"/>
          </p:nvPr>
        </p:nvSpPr>
        <p:spPr>
          <a:xfrm>
            <a:off x="1284000" y="1558475"/>
            <a:ext cx="6576000" cy="1511100"/>
          </a:xfrm>
          <a:prstGeom prst="rect">
            <a:avLst/>
          </a:prstGeom>
        </p:spPr>
        <p:txBody>
          <a:bodyPr spcFirstLastPara="1" wrap="square" lIns="91419" tIns="91419" rIns="91419" bIns="91419" anchor="b" anchorCtr="0">
            <a:noAutofit/>
          </a:bodyPr>
          <a:lstStyle>
            <a:lvl1pPr lvl="0" algn="ctr">
              <a:spcBef>
                <a:spcPts val="0"/>
              </a:spcBef>
              <a:spcAft>
                <a:spcPts val="0"/>
              </a:spcAft>
              <a:buClr>
                <a:schemeClr val="lt2"/>
              </a:buClr>
              <a:buSzPts val="9600"/>
              <a:buNone/>
              <a:defRPr sz="9600">
                <a:solidFill>
                  <a:schemeClr val="lt2"/>
                </a:solidFill>
              </a:defRPr>
            </a:lvl1pPr>
            <a:lvl2pPr lvl="1" algn="ctr">
              <a:spcBef>
                <a:spcPts val="0"/>
              </a:spcBef>
              <a:spcAft>
                <a:spcPts val="0"/>
              </a:spcAft>
              <a:buClr>
                <a:schemeClr val="lt2"/>
              </a:buClr>
              <a:buSzPts val="9600"/>
              <a:buNone/>
              <a:defRPr sz="9600">
                <a:solidFill>
                  <a:schemeClr val="lt2"/>
                </a:solidFill>
              </a:defRPr>
            </a:lvl2pPr>
            <a:lvl3pPr lvl="2" algn="ctr">
              <a:spcBef>
                <a:spcPts val="0"/>
              </a:spcBef>
              <a:spcAft>
                <a:spcPts val="0"/>
              </a:spcAft>
              <a:buClr>
                <a:schemeClr val="lt2"/>
              </a:buClr>
              <a:buSzPts val="9600"/>
              <a:buNone/>
              <a:defRPr sz="9600">
                <a:solidFill>
                  <a:schemeClr val="lt2"/>
                </a:solidFill>
              </a:defRPr>
            </a:lvl3pPr>
            <a:lvl4pPr lvl="3" algn="ctr">
              <a:spcBef>
                <a:spcPts val="0"/>
              </a:spcBef>
              <a:spcAft>
                <a:spcPts val="0"/>
              </a:spcAft>
              <a:buClr>
                <a:schemeClr val="lt2"/>
              </a:buClr>
              <a:buSzPts val="9600"/>
              <a:buNone/>
              <a:defRPr sz="9600">
                <a:solidFill>
                  <a:schemeClr val="lt2"/>
                </a:solidFill>
              </a:defRPr>
            </a:lvl4pPr>
            <a:lvl5pPr lvl="4" algn="ctr">
              <a:spcBef>
                <a:spcPts val="0"/>
              </a:spcBef>
              <a:spcAft>
                <a:spcPts val="0"/>
              </a:spcAft>
              <a:buClr>
                <a:schemeClr val="lt2"/>
              </a:buClr>
              <a:buSzPts val="9600"/>
              <a:buNone/>
              <a:defRPr sz="9600">
                <a:solidFill>
                  <a:schemeClr val="lt2"/>
                </a:solidFill>
              </a:defRPr>
            </a:lvl5pPr>
            <a:lvl6pPr lvl="5" algn="ctr">
              <a:spcBef>
                <a:spcPts val="0"/>
              </a:spcBef>
              <a:spcAft>
                <a:spcPts val="0"/>
              </a:spcAft>
              <a:buClr>
                <a:schemeClr val="lt2"/>
              </a:buClr>
              <a:buSzPts val="9600"/>
              <a:buNone/>
              <a:defRPr sz="9600">
                <a:solidFill>
                  <a:schemeClr val="lt2"/>
                </a:solidFill>
              </a:defRPr>
            </a:lvl6pPr>
            <a:lvl7pPr lvl="6" algn="ctr">
              <a:spcBef>
                <a:spcPts val="0"/>
              </a:spcBef>
              <a:spcAft>
                <a:spcPts val="0"/>
              </a:spcAft>
              <a:buClr>
                <a:schemeClr val="lt2"/>
              </a:buClr>
              <a:buSzPts val="9600"/>
              <a:buNone/>
              <a:defRPr sz="9600">
                <a:solidFill>
                  <a:schemeClr val="lt2"/>
                </a:solidFill>
              </a:defRPr>
            </a:lvl7pPr>
            <a:lvl8pPr lvl="7" algn="ctr">
              <a:spcBef>
                <a:spcPts val="0"/>
              </a:spcBef>
              <a:spcAft>
                <a:spcPts val="0"/>
              </a:spcAft>
              <a:buClr>
                <a:schemeClr val="lt2"/>
              </a:buClr>
              <a:buSzPts val="9600"/>
              <a:buNone/>
              <a:defRPr sz="9600">
                <a:solidFill>
                  <a:schemeClr val="lt2"/>
                </a:solidFill>
              </a:defRPr>
            </a:lvl8pPr>
            <a:lvl9pPr lvl="8" algn="ctr">
              <a:spcBef>
                <a:spcPts val="0"/>
              </a:spcBef>
              <a:spcAft>
                <a:spcPts val="0"/>
              </a:spcAft>
              <a:buClr>
                <a:schemeClr val="lt2"/>
              </a:buClr>
              <a:buSzPts val="9600"/>
              <a:buNone/>
              <a:defRPr sz="9600">
                <a:solidFill>
                  <a:schemeClr val="lt2"/>
                </a:solidFill>
              </a:defRPr>
            </a:lvl9pPr>
          </a:lstStyle>
          <a:p>
            <a:r>
              <a:t>xx%</a:t>
            </a:r>
          </a:p>
        </p:txBody>
      </p:sp>
      <p:sp>
        <p:nvSpPr>
          <p:cNvPr id="614" name="Google Shape;614;p11"/>
          <p:cNvSpPr txBox="1">
            <a:spLocks noGrp="1"/>
          </p:cNvSpPr>
          <p:nvPr>
            <p:ph type="subTitle" idx="1"/>
          </p:nvPr>
        </p:nvSpPr>
        <p:spPr>
          <a:xfrm>
            <a:off x="1284000" y="3069625"/>
            <a:ext cx="6576000" cy="713400"/>
          </a:xfrm>
          <a:prstGeom prst="rect">
            <a:avLst/>
          </a:prstGeom>
        </p:spPr>
        <p:txBody>
          <a:bodyPr spcFirstLastPara="1" wrap="square" lIns="91419" tIns="91419" rIns="91419" bIns="91419"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615" name="Google Shape;615;p11"/>
          <p:cNvGrpSpPr/>
          <p:nvPr/>
        </p:nvGrpSpPr>
        <p:grpSpPr>
          <a:xfrm>
            <a:off x="1" y="4737066"/>
            <a:ext cx="552002" cy="506566"/>
            <a:chOff x="0" y="4653517"/>
            <a:chExt cx="636608" cy="584207"/>
          </a:xfrm>
        </p:grpSpPr>
        <p:sp>
          <p:nvSpPr>
            <p:cNvPr id="616" name="Google Shape;616;p11"/>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1"/>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1"/>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1"/>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1"/>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1"/>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2" name="Google Shape;622;p11"/>
          <p:cNvSpPr/>
          <p:nvPr/>
        </p:nvSpPr>
        <p:spPr>
          <a:xfrm>
            <a:off x="97293" y="2853715"/>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623" name="Google Shape;623;p11"/>
          <p:cNvSpPr/>
          <p:nvPr/>
        </p:nvSpPr>
        <p:spPr>
          <a:xfrm rot="5400000">
            <a:off x="8822469" y="3154372"/>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624" name="Google Shape;624;p11"/>
          <p:cNvSpPr/>
          <p:nvPr/>
        </p:nvSpPr>
        <p:spPr>
          <a:xfrm rot="5400000">
            <a:off x="9078759" y="4073856"/>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625" name="Google Shape;625;p11"/>
          <p:cNvGrpSpPr/>
          <p:nvPr/>
        </p:nvGrpSpPr>
        <p:grpSpPr>
          <a:xfrm rot="10800000">
            <a:off x="8854134" y="1961791"/>
            <a:ext cx="405976" cy="639689"/>
            <a:chOff x="8868808" y="2251909"/>
            <a:chExt cx="405976" cy="639689"/>
          </a:xfrm>
        </p:grpSpPr>
        <p:sp>
          <p:nvSpPr>
            <p:cNvPr id="626" name="Google Shape;626;p11"/>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1"/>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8" name="Google Shape;628;p11"/>
          <p:cNvGrpSpPr/>
          <p:nvPr/>
        </p:nvGrpSpPr>
        <p:grpSpPr>
          <a:xfrm flipH="1">
            <a:off x="8668576" y="4737066"/>
            <a:ext cx="552002" cy="506566"/>
            <a:chOff x="0" y="4653517"/>
            <a:chExt cx="636608" cy="584207"/>
          </a:xfrm>
        </p:grpSpPr>
        <p:sp>
          <p:nvSpPr>
            <p:cNvPr id="629" name="Google Shape;629;p11"/>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1"/>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1"/>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1"/>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1"/>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1"/>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5" name="Google Shape;635;p11"/>
          <p:cNvSpPr/>
          <p:nvPr/>
        </p:nvSpPr>
        <p:spPr>
          <a:xfrm rot="5400000" flipH="1">
            <a:off x="7696164"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636" name="Google Shape;636;p11"/>
          <p:cNvGrpSpPr/>
          <p:nvPr/>
        </p:nvGrpSpPr>
        <p:grpSpPr>
          <a:xfrm flipH="1">
            <a:off x="3479251" y="-168123"/>
            <a:ext cx="638426" cy="381416"/>
            <a:chOff x="3966334" y="-168123"/>
            <a:chExt cx="638426" cy="381416"/>
          </a:xfrm>
        </p:grpSpPr>
        <p:sp>
          <p:nvSpPr>
            <p:cNvPr id="637" name="Google Shape;637;p11"/>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1"/>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9" name="Google Shape;639;p11"/>
          <p:cNvSpPr/>
          <p:nvPr/>
        </p:nvSpPr>
        <p:spPr>
          <a:xfrm>
            <a:off x="1479174" y="-119786"/>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640" name="Google Shape;640;p11"/>
          <p:cNvSpPr/>
          <p:nvPr/>
        </p:nvSpPr>
        <p:spPr>
          <a:xfrm>
            <a:off x="-166165" y="1090222"/>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641" name="Google Shape;641;p11"/>
          <p:cNvSpPr/>
          <p:nvPr/>
        </p:nvSpPr>
        <p:spPr>
          <a:xfrm flipH="1">
            <a:off x="763037" y="95565"/>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642" name="Google Shape;642;p11"/>
          <p:cNvGrpSpPr/>
          <p:nvPr/>
        </p:nvGrpSpPr>
        <p:grpSpPr>
          <a:xfrm>
            <a:off x="-46336" y="3240794"/>
            <a:ext cx="266877" cy="578445"/>
            <a:chOff x="-46336" y="3240794"/>
            <a:chExt cx="266877" cy="578445"/>
          </a:xfrm>
        </p:grpSpPr>
        <p:sp>
          <p:nvSpPr>
            <p:cNvPr id="643" name="Google Shape;643;p11"/>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1"/>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5" name="Google Shape;645;p11"/>
          <p:cNvGrpSpPr/>
          <p:nvPr/>
        </p:nvGrpSpPr>
        <p:grpSpPr>
          <a:xfrm flipH="1">
            <a:off x="6412053" y="-186047"/>
            <a:ext cx="647334" cy="445328"/>
            <a:chOff x="1666375" y="-186047"/>
            <a:chExt cx="647334" cy="445328"/>
          </a:xfrm>
        </p:grpSpPr>
        <p:sp>
          <p:nvSpPr>
            <p:cNvPr id="646" name="Google Shape;646;p11"/>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1"/>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8" name="Google Shape;648;p11"/>
          <p:cNvSpPr/>
          <p:nvPr/>
        </p:nvSpPr>
        <p:spPr>
          <a:xfrm flipH="1">
            <a:off x="5455116"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649" name="Google Shape;649;p11"/>
          <p:cNvSpPr/>
          <p:nvPr/>
        </p:nvSpPr>
        <p:spPr>
          <a:xfrm flipH="1">
            <a:off x="4738979" y="9555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650" name="Google Shape;650;p11"/>
          <p:cNvGrpSpPr/>
          <p:nvPr/>
        </p:nvGrpSpPr>
        <p:grpSpPr>
          <a:xfrm rot="10800000">
            <a:off x="8668576" y="-110311"/>
            <a:ext cx="552002" cy="506566"/>
            <a:chOff x="0" y="4653517"/>
            <a:chExt cx="636608" cy="584207"/>
          </a:xfrm>
        </p:grpSpPr>
        <p:sp>
          <p:nvSpPr>
            <p:cNvPr id="651" name="Google Shape;651;p11"/>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1"/>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1"/>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1"/>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1"/>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1"/>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7" name="Google Shape;657;p11"/>
          <p:cNvGrpSpPr/>
          <p:nvPr/>
        </p:nvGrpSpPr>
        <p:grpSpPr>
          <a:xfrm>
            <a:off x="7637956" y="4909177"/>
            <a:ext cx="638426" cy="381416"/>
            <a:chOff x="2646571" y="4843927"/>
            <a:chExt cx="638426" cy="381416"/>
          </a:xfrm>
        </p:grpSpPr>
        <p:sp>
          <p:nvSpPr>
            <p:cNvPr id="658" name="Google Shape;658;p11"/>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1"/>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0" name="Google Shape;660;p11"/>
          <p:cNvSpPr/>
          <p:nvPr/>
        </p:nvSpPr>
        <p:spPr>
          <a:xfrm>
            <a:off x="5577810" y="4951528"/>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661" name="Google Shape;661;p11"/>
          <p:cNvSpPr/>
          <p:nvPr/>
        </p:nvSpPr>
        <p:spPr>
          <a:xfrm flipH="1">
            <a:off x="944193" y="4904104"/>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662" name="Google Shape;662;p11"/>
          <p:cNvGrpSpPr/>
          <p:nvPr/>
        </p:nvGrpSpPr>
        <p:grpSpPr>
          <a:xfrm>
            <a:off x="2094666" y="4896691"/>
            <a:ext cx="638426" cy="381416"/>
            <a:chOff x="5107984" y="4878865"/>
            <a:chExt cx="638426" cy="381416"/>
          </a:xfrm>
        </p:grpSpPr>
        <p:sp>
          <p:nvSpPr>
            <p:cNvPr id="663" name="Google Shape;663;p11"/>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1"/>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5" name="Google Shape;665;p11"/>
          <p:cNvSpPr/>
          <p:nvPr/>
        </p:nvSpPr>
        <p:spPr>
          <a:xfrm>
            <a:off x="6728283" y="500819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666" name="Google Shape;666;p11"/>
          <p:cNvSpPr/>
          <p:nvPr/>
        </p:nvSpPr>
        <p:spPr>
          <a:xfrm rot="-5400000">
            <a:off x="4668138" y="5008181"/>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667" name="Google Shape;667;p11"/>
          <p:cNvSpPr/>
          <p:nvPr/>
        </p:nvSpPr>
        <p:spPr>
          <a:xfrm>
            <a:off x="3547924" y="4935641"/>
            <a:ext cx="305378" cy="303529"/>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668" name="Google Shape;668;p11"/>
          <p:cNvSpPr/>
          <p:nvPr/>
        </p:nvSpPr>
        <p:spPr>
          <a:xfrm rot="-1360096">
            <a:off x="-7992" y="2042147"/>
            <a:ext cx="305386" cy="30353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669" name="Google Shape;669;p11"/>
          <p:cNvSpPr/>
          <p:nvPr/>
        </p:nvSpPr>
        <p:spPr>
          <a:xfrm rot="-8400907">
            <a:off x="8954727" y="1027260"/>
            <a:ext cx="305375" cy="30352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670" name="Google Shape;670;p11"/>
          <p:cNvSpPr/>
          <p:nvPr/>
        </p:nvSpPr>
        <p:spPr>
          <a:xfrm rot="-1996748" flipH="1">
            <a:off x="2494348" y="-60922"/>
            <a:ext cx="305372" cy="303523"/>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671" name="Google Shape;671;p11"/>
          <p:cNvGrpSpPr/>
          <p:nvPr/>
        </p:nvGrpSpPr>
        <p:grpSpPr>
          <a:xfrm rot="10800000">
            <a:off x="-54675" y="-60749"/>
            <a:ext cx="552002" cy="506566"/>
            <a:chOff x="0" y="4653517"/>
            <a:chExt cx="636608" cy="584207"/>
          </a:xfrm>
        </p:grpSpPr>
        <p:sp>
          <p:nvSpPr>
            <p:cNvPr id="672" name="Google Shape;672;p11"/>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1"/>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1"/>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1"/>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1"/>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1"/>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679"/>
        <p:cNvGrpSpPr/>
        <p:nvPr/>
      </p:nvGrpSpPr>
      <p:grpSpPr>
        <a:xfrm>
          <a:off x="0" y="0"/>
          <a:ext cx="0" cy="0"/>
          <a:chOff x="0" y="0"/>
          <a:chExt cx="0" cy="0"/>
        </a:xfrm>
      </p:grpSpPr>
      <p:sp>
        <p:nvSpPr>
          <p:cNvPr id="680" name="Google Shape;680;p13"/>
          <p:cNvSpPr/>
          <p:nvPr/>
        </p:nvSpPr>
        <p:spPr>
          <a:xfrm>
            <a:off x="317250" y="272100"/>
            <a:ext cx="8509500" cy="45993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681" name="Google Shape;681;p13"/>
          <p:cNvSpPr txBox="1">
            <a:spLocks noGrp="1"/>
          </p:cNvSpPr>
          <p:nvPr>
            <p:ph type="title"/>
          </p:nvPr>
        </p:nvSpPr>
        <p:spPr>
          <a:xfrm>
            <a:off x="715088" y="1858100"/>
            <a:ext cx="2336400" cy="527700"/>
          </a:xfrm>
          <a:prstGeom prst="rect">
            <a:avLst/>
          </a:prstGeom>
        </p:spPr>
        <p:txBody>
          <a:bodyPr spcFirstLastPara="1" wrap="square" lIns="91419" tIns="91419" rIns="91419" bIns="91419"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82" name="Google Shape;682;p13"/>
          <p:cNvSpPr txBox="1">
            <a:spLocks noGrp="1"/>
          </p:cNvSpPr>
          <p:nvPr>
            <p:ph type="title" idx="2" hasCustomPrompt="1"/>
          </p:nvPr>
        </p:nvSpPr>
        <p:spPr>
          <a:xfrm>
            <a:off x="715088" y="1264925"/>
            <a:ext cx="1275300" cy="593400"/>
          </a:xfrm>
          <a:prstGeom prst="rect">
            <a:avLst/>
          </a:prstGeom>
        </p:spPr>
        <p:txBody>
          <a:bodyPr spcFirstLastPara="1" wrap="square" lIns="91419" tIns="91419" rIns="91419" bIns="91419"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83" name="Google Shape;683;p13"/>
          <p:cNvSpPr txBox="1">
            <a:spLocks noGrp="1"/>
          </p:cNvSpPr>
          <p:nvPr>
            <p:ph type="subTitle" idx="1"/>
          </p:nvPr>
        </p:nvSpPr>
        <p:spPr>
          <a:xfrm>
            <a:off x="715088" y="2385800"/>
            <a:ext cx="2336400" cy="484800"/>
          </a:xfrm>
          <a:prstGeom prst="rect">
            <a:avLst/>
          </a:prstGeom>
        </p:spPr>
        <p:txBody>
          <a:bodyPr spcFirstLastPara="1" wrap="square" lIns="91419" tIns="91419" rIns="91419" bIns="91419"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84" name="Google Shape;684;p13"/>
          <p:cNvSpPr txBox="1">
            <a:spLocks noGrp="1"/>
          </p:cNvSpPr>
          <p:nvPr>
            <p:ph type="title" idx="3"/>
          </p:nvPr>
        </p:nvSpPr>
        <p:spPr>
          <a:xfrm>
            <a:off x="3398888" y="1858100"/>
            <a:ext cx="2336400" cy="527700"/>
          </a:xfrm>
          <a:prstGeom prst="rect">
            <a:avLst/>
          </a:prstGeom>
        </p:spPr>
        <p:txBody>
          <a:bodyPr spcFirstLastPara="1" wrap="square" lIns="91419" tIns="91419" rIns="91419" bIns="91419"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85" name="Google Shape;685;p13"/>
          <p:cNvSpPr txBox="1">
            <a:spLocks noGrp="1"/>
          </p:cNvSpPr>
          <p:nvPr>
            <p:ph type="title" idx="4" hasCustomPrompt="1"/>
          </p:nvPr>
        </p:nvSpPr>
        <p:spPr>
          <a:xfrm>
            <a:off x="3398888" y="1264925"/>
            <a:ext cx="1275300" cy="593400"/>
          </a:xfrm>
          <a:prstGeom prst="rect">
            <a:avLst/>
          </a:prstGeom>
        </p:spPr>
        <p:txBody>
          <a:bodyPr spcFirstLastPara="1" wrap="square" lIns="91419" tIns="91419" rIns="91419" bIns="91419"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86" name="Google Shape;686;p13"/>
          <p:cNvSpPr txBox="1">
            <a:spLocks noGrp="1"/>
          </p:cNvSpPr>
          <p:nvPr>
            <p:ph type="subTitle" idx="5"/>
          </p:nvPr>
        </p:nvSpPr>
        <p:spPr>
          <a:xfrm>
            <a:off x="3398888" y="2385800"/>
            <a:ext cx="2336400" cy="484800"/>
          </a:xfrm>
          <a:prstGeom prst="rect">
            <a:avLst/>
          </a:prstGeom>
        </p:spPr>
        <p:txBody>
          <a:bodyPr spcFirstLastPara="1" wrap="square" lIns="91419" tIns="91419" rIns="91419" bIns="91419"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87" name="Google Shape;687;p13"/>
          <p:cNvSpPr txBox="1">
            <a:spLocks noGrp="1"/>
          </p:cNvSpPr>
          <p:nvPr>
            <p:ph type="title" idx="6"/>
          </p:nvPr>
        </p:nvSpPr>
        <p:spPr>
          <a:xfrm>
            <a:off x="722038" y="3595988"/>
            <a:ext cx="2336400" cy="527700"/>
          </a:xfrm>
          <a:prstGeom prst="rect">
            <a:avLst/>
          </a:prstGeom>
        </p:spPr>
        <p:txBody>
          <a:bodyPr spcFirstLastPara="1" wrap="square" lIns="91419" tIns="91419" rIns="91419" bIns="91419"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88" name="Google Shape;688;p13"/>
          <p:cNvSpPr txBox="1">
            <a:spLocks noGrp="1"/>
          </p:cNvSpPr>
          <p:nvPr>
            <p:ph type="title" idx="7" hasCustomPrompt="1"/>
          </p:nvPr>
        </p:nvSpPr>
        <p:spPr>
          <a:xfrm>
            <a:off x="722038" y="3002813"/>
            <a:ext cx="1275300" cy="593400"/>
          </a:xfrm>
          <a:prstGeom prst="rect">
            <a:avLst/>
          </a:prstGeom>
        </p:spPr>
        <p:txBody>
          <a:bodyPr spcFirstLastPara="1" wrap="square" lIns="91419" tIns="91419" rIns="91419" bIns="91419"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89" name="Google Shape;689;p13"/>
          <p:cNvSpPr txBox="1">
            <a:spLocks noGrp="1"/>
          </p:cNvSpPr>
          <p:nvPr>
            <p:ph type="subTitle" idx="8"/>
          </p:nvPr>
        </p:nvSpPr>
        <p:spPr>
          <a:xfrm>
            <a:off x="722038" y="4123688"/>
            <a:ext cx="2336400" cy="484800"/>
          </a:xfrm>
          <a:prstGeom prst="rect">
            <a:avLst/>
          </a:prstGeom>
        </p:spPr>
        <p:txBody>
          <a:bodyPr spcFirstLastPara="1" wrap="square" lIns="91419" tIns="91419" rIns="91419" bIns="91419"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90" name="Google Shape;690;p13"/>
          <p:cNvSpPr txBox="1">
            <a:spLocks noGrp="1"/>
          </p:cNvSpPr>
          <p:nvPr>
            <p:ph type="title" idx="9"/>
          </p:nvPr>
        </p:nvSpPr>
        <p:spPr>
          <a:xfrm>
            <a:off x="3405838" y="3596000"/>
            <a:ext cx="2336400" cy="527700"/>
          </a:xfrm>
          <a:prstGeom prst="rect">
            <a:avLst/>
          </a:prstGeom>
        </p:spPr>
        <p:txBody>
          <a:bodyPr spcFirstLastPara="1" wrap="square" lIns="91419" tIns="91419" rIns="91419" bIns="91419"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91" name="Google Shape;691;p13"/>
          <p:cNvSpPr txBox="1">
            <a:spLocks noGrp="1"/>
          </p:cNvSpPr>
          <p:nvPr>
            <p:ph type="title" idx="13" hasCustomPrompt="1"/>
          </p:nvPr>
        </p:nvSpPr>
        <p:spPr>
          <a:xfrm>
            <a:off x="3405838" y="3002825"/>
            <a:ext cx="1275300" cy="593400"/>
          </a:xfrm>
          <a:prstGeom prst="rect">
            <a:avLst/>
          </a:prstGeom>
        </p:spPr>
        <p:txBody>
          <a:bodyPr spcFirstLastPara="1" wrap="square" lIns="91419" tIns="91419" rIns="91419" bIns="91419"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92" name="Google Shape;692;p13"/>
          <p:cNvSpPr txBox="1">
            <a:spLocks noGrp="1"/>
          </p:cNvSpPr>
          <p:nvPr>
            <p:ph type="subTitle" idx="14"/>
          </p:nvPr>
        </p:nvSpPr>
        <p:spPr>
          <a:xfrm>
            <a:off x="3405838" y="4123700"/>
            <a:ext cx="2336400" cy="484800"/>
          </a:xfrm>
          <a:prstGeom prst="rect">
            <a:avLst/>
          </a:prstGeom>
        </p:spPr>
        <p:txBody>
          <a:bodyPr spcFirstLastPara="1" wrap="square" lIns="91419" tIns="91419" rIns="91419" bIns="91419"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93" name="Google Shape;693;p13"/>
          <p:cNvSpPr txBox="1">
            <a:spLocks noGrp="1"/>
          </p:cNvSpPr>
          <p:nvPr>
            <p:ph type="title" idx="15"/>
          </p:nvPr>
        </p:nvSpPr>
        <p:spPr>
          <a:xfrm>
            <a:off x="720000" y="445025"/>
            <a:ext cx="7704000" cy="572700"/>
          </a:xfrm>
          <a:prstGeom prst="rect">
            <a:avLst/>
          </a:prstGeom>
        </p:spPr>
        <p:txBody>
          <a:bodyPr spcFirstLastPara="1" wrap="square" lIns="91419" tIns="91419" rIns="91419" bIns="91419"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94" name="Google Shape;694;p13"/>
          <p:cNvGrpSpPr/>
          <p:nvPr/>
        </p:nvGrpSpPr>
        <p:grpSpPr>
          <a:xfrm rot="10800000">
            <a:off x="4668138" y="4919167"/>
            <a:ext cx="638426" cy="381416"/>
            <a:chOff x="2646571" y="4843927"/>
            <a:chExt cx="638426" cy="381416"/>
          </a:xfrm>
        </p:grpSpPr>
        <p:sp>
          <p:nvSpPr>
            <p:cNvPr id="695" name="Google Shape;695;p13"/>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7" name="Google Shape;697;p13"/>
          <p:cNvSpPr/>
          <p:nvPr/>
        </p:nvSpPr>
        <p:spPr>
          <a:xfrm rot="10800000">
            <a:off x="6879306" y="4891642"/>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698" name="Google Shape;698;p13"/>
          <p:cNvGrpSpPr/>
          <p:nvPr/>
        </p:nvGrpSpPr>
        <p:grpSpPr>
          <a:xfrm>
            <a:off x="1" y="4667253"/>
            <a:ext cx="552002" cy="506566"/>
            <a:chOff x="0" y="4653517"/>
            <a:chExt cx="636608" cy="584207"/>
          </a:xfrm>
        </p:grpSpPr>
        <p:sp>
          <p:nvSpPr>
            <p:cNvPr id="699" name="Google Shape;699;p1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13"/>
          <p:cNvSpPr/>
          <p:nvPr/>
        </p:nvSpPr>
        <p:spPr>
          <a:xfrm rot="10800000">
            <a:off x="8047274" y="494293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706" name="Google Shape;706;p13"/>
          <p:cNvSpPr/>
          <p:nvPr/>
        </p:nvSpPr>
        <p:spPr>
          <a:xfrm rot="10800000" flipH="1">
            <a:off x="3593547" y="4891642"/>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707" name="Google Shape;707;p13"/>
          <p:cNvGrpSpPr/>
          <p:nvPr/>
        </p:nvGrpSpPr>
        <p:grpSpPr>
          <a:xfrm rot="10800000">
            <a:off x="2216170" y="4884229"/>
            <a:ext cx="638426" cy="381416"/>
            <a:chOff x="5107984" y="4878865"/>
            <a:chExt cx="638426" cy="381416"/>
          </a:xfrm>
        </p:grpSpPr>
        <p:sp>
          <p:nvSpPr>
            <p:cNvPr id="708" name="Google Shape;708;p13"/>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0" name="Google Shape;710;p13"/>
          <p:cNvSpPr/>
          <p:nvPr/>
        </p:nvSpPr>
        <p:spPr>
          <a:xfrm rot="10800000">
            <a:off x="5989866" y="5027521"/>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711" name="Google Shape;711;p13"/>
          <p:cNvSpPr/>
          <p:nvPr/>
        </p:nvSpPr>
        <p:spPr>
          <a:xfrm rot="5400000" flipH="1">
            <a:off x="8889294" y="1612372"/>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712" name="Google Shape;712;p13"/>
          <p:cNvSpPr/>
          <p:nvPr/>
        </p:nvSpPr>
        <p:spPr>
          <a:xfrm rot="5400000" flipH="1">
            <a:off x="9078759" y="964626"/>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713" name="Google Shape;713;p13"/>
          <p:cNvGrpSpPr/>
          <p:nvPr/>
        </p:nvGrpSpPr>
        <p:grpSpPr>
          <a:xfrm flipH="1">
            <a:off x="8854134" y="2531844"/>
            <a:ext cx="405976" cy="639689"/>
            <a:chOff x="8868808" y="2251909"/>
            <a:chExt cx="405976" cy="639689"/>
          </a:xfrm>
        </p:grpSpPr>
        <p:sp>
          <p:nvSpPr>
            <p:cNvPr id="714" name="Google Shape;714;p13"/>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6" name="Google Shape;716;p13"/>
          <p:cNvGrpSpPr/>
          <p:nvPr/>
        </p:nvGrpSpPr>
        <p:grpSpPr>
          <a:xfrm flipH="1">
            <a:off x="8668576" y="4737066"/>
            <a:ext cx="552002" cy="506566"/>
            <a:chOff x="0" y="4653517"/>
            <a:chExt cx="636608" cy="584207"/>
          </a:xfrm>
        </p:grpSpPr>
        <p:sp>
          <p:nvSpPr>
            <p:cNvPr id="717" name="Google Shape;717;p1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3" name="Google Shape;723;p13"/>
          <p:cNvSpPr/>
          <p:nvPr/>
        </p:nvSpPr>
        <p:spPr>
          <a:xfrm rot="-5400000" flipH="1">
            <a:off x="39698" y="1090225"/>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724" name="Google Shape;724;p13"/>
          <p:cNvSpPr/>
          <p:nvPr/>
        </p:nvSpPr>
        <p:spPr>
          <a:xfrm rot="-5400000">
            <a:off x="778509"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725" name="Google Shape;725;p13"/>
          <p:cNvGrpSpPr/>
          <p:nvPr/>
        </p:nvGrpSpPr>
        <p:grpSpPr>
          <a:xfrm>
            <a:off x="4692634" y="-168123"/>
            <a:ext cx="638426" cy="381416"/>
            <a:chOff x="3966334" y="-168123"/>
            <a:chExt cx="638426" cy="381416"/>
          </a:xfrm>
        </p:grpSpPr>
        <p:sp>
          <p:nvSpPr>
            <p:cNvPr id="726" name="Google Shape;726;p13"/>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8" name="Google Shape;728;p13"/>
          <p:cNvSpPr/>
          <p:nvPr/>
        </p:nvSpPr>
        <p:spPr>
          <a:xfrm flipH="1">
            <a:off x="6995499" y="-119786"/>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729" name="Google Shape;729;p13"/>
          <p:cNvSpPr/>
          <p:nvPr/>
        </p:nvSpPr>
        <p:spPr>
          <a:xfrm rot="10800000" flipH="1">
            <a:off x="-80703" y="3926143"/>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730" name="Google Shape;730;p13"/>
          <p:cNvSpPr/>
          <p:nvPr/>
        </p:nvSpPr>
        <p:spPr>
          <a:xfrm>
            <a:off x="7952438" y="95565"/>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731" name="Google Shape;731;p13"/>
          <p:cNvGrpSpPr/>
          <p:nvPr/>
        </p:nvGrpSpPr>
        <p:grpSpPr>
          <a:xfrm rot="10800000" flipH="1">
            <a:off x="-46336" y="1748615"/>
            <a:ext cx="266877" cy="578445"/>
            <a:chOff x="-46336" y="3240794"/>
            <a:chExt cx="266877" cy="578445"/>
          </a:xfrm>
        </p:grpSpPr>
        <p:sp>
          <p:nvSpPr>
            <p:cNvPr id="732" name="Google Shape;732;p13"/>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3"/>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4" name="Google Shape;734;p13"/>
          <p:cNvGrpSpPr/>
          <p:nvPr/>
        </p:nvGrpSpPr>
        <p:grpSpPr>
          <a:xfrm>
            <a:off x="1750922" y="-186047"/>
            <a:ext cx="647334" cy="445328"/>
            <a:chOff x="1666375" y="-186047"/>
            <a:chExt cx="647334" cy="445328"/>
          </a:xfrm>
        </p:grpSpPr>
        <p:sp>
          <p:nvSpPr>
            <p:cNvPr id="735" name="Google Shape;735;p13"/>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3"/>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7" name="Google Shape;737;p13"/>
          <p:cNvSpPr/>
          <p:nvPr/>
        </p:nvSpPr>
        <p:spPr>
          <a:xfrm>
            <a:off x="3019557"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738" name="Google Shape;738;p13"/>
          <p:cNvSpPr/>
          <p:nvPr/>
        </p:nvSpPr>
        <p:spPr>
          <a:xfrm>
            <a:off x="3976496" y="9555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739" name="Google Shape;739;p13"/>
          <p:cNvGrpSpPr/>
          <p:nvPr/>
        </p:nvGrpSpPr>
        <p:grpSpPr>
          <a:xfrm rot="10800000">
            <a:off x="8668576" y="-110311"/>
            <a:ext cx="552002" cy="506566"/>
            <a:chOff x="0" y="4653517"/>
            <a:chExt cx="636608" cy="584207"/>
          </a:xfrm>
        </p:grpSpPr>
        <p:sp>
          <p:nvSpPr>
            <p:cNvPr id="740" name="Google Shape;740;p1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6" name="Google Shape;746;p13"/>
          <p:cNvSpPr/>
          <p:nvPr/>
        </p:nvSpPr>
        <p:spPr>
          <a:xfrm rot="10800000">
            <a:off x="1171840" y="4923170"/>
            <a:ext cx="305378" cy="303529"/>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747" name="Google Shape;747;p13"/>
          <p:cNvSpPr/>
          <p:nvPr/>
        </p:nvSpPr>
        <p:spPr>
          <a:xfrm rot="-9439904" flipH="1">
            <a:off x="-76891" y="2937731"/>
            <a:ext cx="305386" cy="30353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748" name="Google Shape;748;p13"/>
          <p:cNvSpPr/>
          <p:nvPr/>
        </p:nvSpPr>
        <p:spPr>
          <a:xfrm rot="-2399093" flipH="1">
            <a:off x="8954727" y="3802536"/>
            <a:ext cx="305375" cy="30352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749" name="Google Shape;749;p13"/>
          <p:cNvSpPr/>
          <p:nvPr/>
        </p:nvSpPr>
        <p:spPr>
          <a:xfrm rot="1996748">
            <a:off x="6010594" y="-60922"/>
            <a:ext cx="305372" cy="303523"/>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750" name="Google Shape;750;p13"/>
          <p:cNvGrpSpPr/>
          <p:nvPr/>
        </p:nvGrpSpPr>
        <p:grpSpPr>
          <a:xfrm rot="5400000">
            <a:off x="-188900" y="22728"/>
            <a:ext cx="552002" cy="506566"/>
            <a:chOff x="0" y="4653517"/>
            <a:chExt cx="636608" cy="584207"/>
          </a:xfrm>
        </p:grpSpPr>
        <p:sp>
          <p:nvSpPr>
            <p:cNvPr id="751" name="Google Shape;751;p1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962"/>
        <p:cNvGrpSpPr/>
        <p:nvPr/>
      </p:nvGrpSpPr>
      <p:grpSpPr>
        <a:xfrm>
          <a:off x="0" y="0"/>
          <a:ext cx="0" cy="0"/>
          <a:chOff x="0" y="0"/>
          <a:chExt cx="0" cy="0"/>
        </a:xfrm>
      </p:grpSpPr>
      <p:sp>
        <p:nvSpPr>
          <p:cNvPr id="963" name="Google Shape;963;p17"/>
          <p:cNvSpPr/>
          <p:nvPr/>
        </p:nvSpPr>
        <p:spPr>
          <a:xfrm>
            <a:off x="317250" y="272100"/>
            <a:ext cx="8509500" cy="45993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964" name="Google Shape;964;p17"/>
          <p:cNvSpPr txBox="1">
            <a:spLocks noGrp="1"/>
          </p:cNvSpPr>
          <p:nvPr>
            <p:ph type="title"/>
          </p:nvPr>
        </p:nvSpPr>
        <p:spPr>
          <a:xfrm>
            <a:off x="3121925" y="3055750"/>
            <a:ext cx="4563900" cy="531900"/>
          </a:xfrm>
          <a:prstGeom prst="rect">
            <a:avLst/>
          </a:prstGeom>
        </p:spPr>
        <p:txBody>
          <a:bodyPr spcFirstLastPara="1" wrap="square" lIns="91419" tIns="91419" rIns="91419" bIns="91419" anchor="ctr" anchorCtr="0">
            <a:noAutofit/>
          </a:bodyPr>
          <a:lstStyle>
            <a:lvl1pPr lvl="0" algn="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65" name="Google Shape;965;p17"/>
          <p:cNvSpPr txBox="1">
            <a:spLocks noGrp="1"/>
          </p:cNvSpPr>
          <p:nvPr>
            <p:ph type="subTitle" idx="1"/>
          </p:nvPr>
        </p:nvSpPr>
        <p:spPr>
          <a:xfrm>
            <a:off x="1632575" y="1555850"/>
            <a:ext cx="6053400" cy="1500000"/>
          </a:xfrm>
          <a:prstGeom prst="rect">
            <a:avLst/>
          </a:prstGeom>
        </p:spPr>
        <p:txBody>
          <a:bodyPr spcFirstLastPara="1" wrap="square" lIns="91419" tIns="91419" rIns="91419" bIns="91419" anchor="ctr" anchorCtr="0">
            <a:noAutofit/>
          </a:bodyPr>
          <a:lstStyle>
            <a:lvl1pPr lvl="0" algn="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966" name="Google Shape;966;p17"/>
          <p:cNvGrpSpPr/>
          <p:nvPr/>
        </p:nvGrpSpPr>
        <p:grpSpPr>
          <a:xfrm flipH="1">
            <a:off x="4310797" y="4843927"/>
            <a:ext cx="638426" cy="381416"/>
            <a:chOff x="2646571" y="4843927"/>
            <a:chExt cx="638426" cy="381416"/>
          </a:xfrm>
        </p:grpSpPr>
        <p:sp>
          <p:nvSpPr>
            <p:cNvPr id="967" name="Google Shape;967;p17"/>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7"/>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9" name="Google Shape;969;p17"/>
          <p:cNvSpPr/>
          <p:nvPr/>
        </p:nvSpPr>
        <p:spPr>
          <a:xfrm flipH="1">
            <a:off x="6283740" y="4886278"/>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970" name="Google Shape;970;p17"/>
          <p:cNvGrpSpPr/>
          <p:nvPr/>
        </p:nvGrpSpPr>
        <p:grpSpPr>
          <a:xfrm rot="10800000" flipH="1">
            <a:off x="1" y="-110311"/>
            <a:ext cx="552002" cy="506566"/>
            <a:chOff x="0" y="4653517"/>
            <a:chExt cx="636608" cy="584207"/>
          </a:xfrm>
        </p:grpSpPr>
        <p:sp>
          <p:nvSpPr>
            <p:cNvPr id="971" name="Google Shape;971;p17"/>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7"/>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7"/>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7"/>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7"/>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7"/>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7" name="Google Shape;977;p17"/>
          <p:cNvSpPr/>
          <p:nvPr/>
        </p:nvSpPr>
        <p:spPr>
          <a:xfrm flipH="1">
            <a:off x="7953899" y="497789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978" name="Google Shape;978;p17"/>
          <p:cNvSpPr/>
          <p:nvPr/>
        </p:nvSpPr>
        <p:spPr>
          <a:xfrm>
            <a:off x="3355323" y="4886278"/>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979" name="Google Shape;979;p17"/>
          <p:cNvGrpSpPr/>
          <p:nvPr/>
        </p:nvGrpSpPr>
        <p:grpSpPr>
          <a:xfrm flipH="1">
            <a:off x="2097058" y="4878865"/>
            <a:ext cx="638426" cy="381416"/>
            <a:chOff x="5107984" y="4878865"/>
            <a:chExt cx="638426" cy="381416"/>
          </a:xfrm>
        </p:grpSpPr>
        <p:sp>
          <p:nvSpPr>
            <p:cNvPr id="980" name="Google Shape;980;p17"/>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7"/>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2" name="Google Shape;982;p17"/>
          <p:cNvSpPr/>
          <p:nvPr/>
        </p:nvSpPr>
        <p:spPr>
          <a:xfrm flipH="1">
            <a:off x="5569064" y="494294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983" name="Google Shape;983;p17"/>
          <p:cNvSpPr/>
          <p:nvPr/>
        </p:nvSpPr>
        <p:spPr>
          <a:xfrm rot="-5400000">
            <a:off x="8884923" y="3050134"/>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984" name="Google Shape;984;p17"/>
          <p:cNvSpPr/>
          <p:nvPr/>
        </p:nvSpPr>
        <p:spPr>
          <a:xfrm rot="-5400000">
            <a:off x="8955322" y="964626"/>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985" name="Google Shape;985;p17"/>
          <p:cNvGrpSpPr/>
          <p:nvPr/>
        </p:nvGrpSpPr>
        <p:grpSpPr>
          <a:xfrm rot="10800000">
            <a:off x="8889084" y="1346157"/>
            <a:ext cx="405976" cy="639689"/>
            <a:chOff x="8868808" y="2251909"/>
            <a:chExt cx="405976" cy="639689"/>
          </a:xfrm>
        </p:grpSpPr>
        <p:sp>
          <p:nvSpPr>
            <p:cNvPr id="986" name="Google Shape;986;p17"/>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7"/>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8" name="Google Shape;988;p17"/>
          <p:cNvGrpSpPr/>
          <p:nvPr/>
        </p:nvGrpSpPr>
        <p:grpSpPr>
          <a:xfrm rot="-5400000" flipH="1">
            <a:off x="8645851" y="4737066"/>
            <a:ext cx="552002" cy="506566"/>
            <a:chOff x="0" y="4653517"/>
            <a:chExt cx="636608" cy="584207"/>
          </a:xfrm>
        </p:grpSpPr>
        <p:sp>
          <p:nvSpPr>
            <p:cNvPr id="989" name="Google Shape;989;p17"/>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7"/>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7"/>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7"/>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7"/>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7"/>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5" name="Google Shape;995;p17"/>
          <p:cNvSpPr/>
          <p:nvPr/>
        </p:nvSpPr>
        <p:spPr>
          <a:xfrm rot="5400000" flipH="1">
            <a:off x="7239220" y="5028144"/>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996" name="Google Shape;996;p17"/>
          <p:cNvSpPr/>
          <p:nvPr/>
        </p:nvSpPr>
        <p:spPr>
          <a:xfrm rot="5400000" flipH="1">
            <a:off x="8970795" y="2257039"/>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997" name="Google Shape;997;p17"/>
          <p:cNvGrpSpPr/>
          <p:nvPr/>
        </p:nvGrpSpPr>
        <p:grpSpPr>
          <a:xfrm flipH="1">
            <a:off x="4403830" y="-160723"/>
            <a:ext cx="638426" cy="381416"/>
            <a:chOff x="3966334" y="-168123"/>
            <a:chExt cx="638426" cy="381416"/>
          </a:xfrm>
        </p:grpSpPr>
        <p:sp>
          <p:nvSpPr>
            <p:cNvPr id="998" name="Google Shape;998;p17"/>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7"/>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0" name="Google Shape;1000;p17"/>
          <p:cNvSpPr/>
          <p:nvPr/>
        </p:nvSpPr>
        <p:spPr>
          <a:xfrm>
            <a:off x="3422262" y="-101960"/>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001" name="Google Shape;1001;p17"/>
          <p:cNvSpPr/>
          <p:nvPr/>
        </p:nvSpPr>
        <p:spPr>
          <a:xfrm>
            <a:off x="-80715" y="1059472"/>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002" name="Google Shape;1002;p17"/>
          <p:cNvSpPr/>
          <p:nvPr/>
        </p:nvSpPr>
        <p:spPr>
          <a:xfrm flipH="1">
            <a:off x="2681490" y="102965"/>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003" name="Google Shape;1003;p17"/>
          <p:cNvGrpSpPr/>
          <p:nvPr/>
        </p:nvGrpSpPr>
        <p:grpSpPr>
          <a:xfrm>
            <a:off x="-46336" y="3240794"/>
            <a:ext cx="266877" cy="578445"/>
            <a:chOff x="-46336" y="3240794"/>
            <a:chExt cx="266877" cy="578445"/>
          </a:xfrm>
        </p:grpSpPr>
        <p:sp>
          <p:nvSpPr>
            <p:cNvPr id="1004" name="Google Shape;1004;p17"/>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7"/>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6" name="Google Shape;1006;p17"/>
          <p:cNvGrpSpPr/>
          <p:nvPr/>
        </p:nvGrpSpPr>
        <p:grpSpPr>
          <a:xfrm flipH="1">
            <a:off x="1388221" y="-192672"/>
            <a:ext cx="647334" cy="445328"/>
            <a:chOff x="1666375" y="-186047"/>
            <a:chExt cx="647334" cy="445328"/>
          </a:xfrm>
        </p:grpSpPr>
        <p:sp>
          <p:nvSpPr>
            <p:cNvPr id="1007" name="Google Shape;1007;p17"/>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7"/>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9" name="Google Shape;1009;p17"/>
          <p:cNvSpPr/>
          <p:nvPr/>
        </p:nvSpPr>
        <p:spPr>
          <a:xfrm flipH="1">
            <a:off x="6428961" y="-1533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010" name="Google Shape;1010;p17"/>
          <p:cNvSpPr/>
          <p:nvPr/>
        </p:nvSpPr>
        <p:spPr>
          <a:xfrm flipH="1">
            <a:off x="5688191" y="10295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011" name="Google Shape;1011;p17"/>
          <p:cNvGrpSpPr/>
          <p:nvPr/>
        </p:nvGrpSpPr>
        <p:grpSpPr>
          <a:xfrm rot="10800000">
            <a:off x="8668576" y="-110311"/>
            <a:ext cx="552002" cy="506566"/>
            <a:chOff x="0" y="4653517"/>
            <a:chExt cx="636608" cy="584207"/>
          </a:xfrm>
        </p:grpSpPr>
        <p:sp>
          <p:nvSpPr>
            <p:cNvPr id="1012" name="Google Shape;1012;p17"/>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7"/>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7"/>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7"/>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7"/>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7"/>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8" name="Google Shape;1018;p17"/>
          <p:cNvSpPr/>
          <p:nvPr/>
        </p:nvSpPr>
        <p:spPr>
          <a:xfrm flipH="1">
            <a:off x="1171840" y="4917816"/>
            <a:ext cx="305378" cy="303529"/>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019" name="Google Shape;1019;p17"/>
          <p:cNvSpPr/>
          <p:nvPr/>
        </p:nvSpPr>
        <p:spPr>
          <a:xfrm rot="-1360096">
            <a:off x="-34042" y="2258123"/>
            <a:ext cx="305386" cy="30353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020" name="Google Shape;1020;p17"/>
          <p:cNvSpPr/>
          <p:nvPr/>
        </p:nvSpPr>
        <p:spPr>
          <a:xfrm rot="2399093">
            <a:off x="8868820" y="3802536"/>
            <a:ext cx="305375" cy="30352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021" name="Google Shape;1021;p17"/>
          <p:cNvSpPr/>
          <p:nvPr/>
        </p:nvSpPr>
        <p:spPr>
          <a:xfrm rot="-1996748" flipH="1">
            <a:off x="7468768" y="-121771"/>
            <a:ext cx="305372" cy="303523"/>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022" name="Google Shape;1022;p17"/>
          <p:cNvGrpSpPr/>
          <p:nvPr/>
        </p:nvGrpSpPr>
        <p:grpSpPr>
          <a:xfrm flipH="1">
            <a:off x="-54675" y="4667253"/>
            <a:ext cx="552002" cy="506566"/>
            <a:chOff x="0" y="4653517"/>
            <a:chExt cx="636608" cy="584207"/>
          </a:xfrm>
        </p:grpSpPr>
        <p:sp>
          <p:nvSpPr>
            <p:cNvPr id="1023" name="Google Shape;1023;p17"/>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7"/>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7"/>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7"/>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7"/>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7"/>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9" name="Google Shape;1029;p17"/>
          <p:cNvSpPr/>
          <p:nvPr/>
        </p:nvSpPr>
        <p:spPr>
          <a:xfrm>
            <a:off x="39689" y="177110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228"/>
        <p:cNvGrpSpPr/>
        <p:nvPr/>
      </p:nvGrpSpPr>
      <p:grpSpPr>
        <a:xfrm>
          <a:off x="0" y="0"/>
          <a:ext cx="0" cy="0"/>
          <a:chOff x="0" y="0"/>
          <a:chExt cx="0" cy="0"/>
        </a:xfrm>
      </p:grpSpPr>
      <p:sp>
        <p:nvSpPr>
          <p:cNvPr id="1229" name="Google Shape;1229;p21"/>
          <p:cNvSpPr/>
          <p:nvPr/>
        </p:nvSpPr>
        <p:spPr>
          <a:xfrm>
            <a:off x="317250" y="272100"/>
            <a:ext cx="8509500" cy="45993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230" name="Google Shape;1230;p21"/>
          <p:cNvSpPr txBox="1">
            <a:spLocks noGrp="1"/>
          </p:cNvSpPr>
          <p:nvPr>
            <p:ph type="subTitle" idx="1"/>
          </p:nvPr>
        </p:nvSpPr>
        <p:spPr>
          <a:xfrm>
            <a:off x="1789800" y="3122400"/>
            <a:ext cx="5564400" cy="781800"/>
          </a:xfrm>
          <a:prstGeom prst="rect">
            <a:avLst/>
          </a:prstGeom>
        </p:spPr>
        <p:txBody>
          <a:bodyPr spcFirstLastPara="1" wrap="square" lIns="91419" tIns="91419" rIns="91419" bIns="91419"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1" name="Google Shape;1231;p21"/>
          <p:cNvSpPr txBox="1">
            <a:spLocks noGrp="1"/>
          </p:cNvSpPr>
          <p:nvPr>
            <p:ph type="title"/>
          </p:nvPr>
        </p:nvSpPr>
        <p:spPr>
          <a:xfrm>
            <a:off x="1789800" y="1239300"/>
            <a:ext cx="5564400" cy="1883100"/>
          </a:xfrm>
          <a:prstGeom prst="rect">
            <a:avLst/>
          </a:prstGeom>
        </p:spPr>
        <p:txBody>
          <a:bodyPr spcFirstLastPara="1" wrap="square" lIns="91419" tIns="91419" rIns="91419" bIns="91419" anchor="ctr" anchorCtr="0">
            <a:noAutofit/>
          </a:bodyPr>
          <a:lstStyle>
            <a:lvl1pPr lvl="0" algn="ctr" rtl="0">
              <a:spcBef>
                <a:spcPts val="0"/>
              </a:spcBef>
              <a:spcAft>
                <a:spcPts val="0"/>
              </a:spcAft>
              <a:buSzPts val="3500"/>
              <a:buNone/>
              <a:defRPr sz="15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232" name="Google Shape;1232;p21"/>
          <p:cNvGrpSpPr/>
          <p:nvPr/>
        </p:nvGrpSpPr>
        <p:grpSpPr>
          <a:xfrm flipH="1">
            <a:off x="6443677" y="-155393"/>
            <a:ext cx="638426" cy="381416"/>
            <a:chOff x="2646571" y="4843927"/>
            <a:chExt cx="638426" cy="381416"/>
          </a:xfrm>
        </p:grpSpPr>
        <p:sp>
          <p:nvSpPr>
            <p:cNvPr id="1233" name="Google Shape;1233;p21"/>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1"/>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5" name="Google Shape;1235;p21"/>
          <p:cNvSpPr/>
          <p:nvPr/>
        </p:nvSpPr>
        <p:spPr>
          <a:xfrm rot="10800000" flipH="1">
            <a:off x="2559780" y="-147979"/>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236" name="Google Shape;1236;p21"/>
          <p:cNvGrpSpPr/>
          <p:nvPr/>
        </p:nvGrpSpPr>
        <p:grpSpPr>
          <a:xfrm flipH="1">
            <a:off x="8627158" y="4708635"/>
            <a:ext cx="552002" cy="506566"/>
            <a:chOff x="0" y="4653517"/>
            <a:chExt cx="636608" cy="584207"/>
          </a:xfrm>
        </p:grpSpPr>
        <p:sp>
          <p:nvSpPr>
            <p:cNvPr id="1237" name="Google Shape;1237;p21"/>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1"/>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1"/>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1"/>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1"/>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1"/>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3" name="Google Shape;1243;p21"/>
          <p:cNvSpPr/>
          <p:nvPr/>
        </p:nvSpPr>
        <p:spPr>
          <a:xfrm rot="10800000" flipH="1">
            <a:off x="1130425" y="3216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244" name="Google Shape;1244;p21"/>
          <p:cNvSpPr/>
          <p:nvPr/>
        </p:nvSpPr>
        <p:spPr>
          <a:xfrm rot="10800000">
            <a:off x="5488200" y="-147979"/>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245" name="Google Shape;1245;p21"/>
          <p:cNvGrpSpPr/>
          <p:nvPr/>
        </p:nvGrpSpPr>
        <p:grpSpPr>
          <a:xfrm flipH="1">
            <a:off x="4229938" y="-120456"/>
            <a:ext cx="638426" cy="381416"/>
            <a:chOff x="5107984" y="4878865"/>
            <a:chExt cx="638426" cy="381416"/>
          </a:xfrm>
        </p:grpSpPr>
        <p:sp>
          <p:nvSpPr>
            <p:cNvPr id="1246" name="Google Shape;1246;p21"/>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1"/>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8" name="Google Shape;1248;p21"/>
          <p:cNvSpPr/>
          <p:nvPr/>
        </p:nvSpPr>
        <p:spPr>
          <a:xfrm rot="10800000" flipH="1">
            <a:off x="3515259" y="6711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249" name="Google Shape;1249;p21"/>
          <p:cNvSpPr/>
          <p:nvPr/>
        </p:nvSpPr>
        <p:spPr>
          <a:xfrm rot="5400000">
            <a:off x="-41402" y="1688167"/>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250" name="Google Shape;1250;p21"/>
          <p:cNvSpPr/>
          <p:nvPr/>
        </p:nvSpPr>
        <p:spPr>
          <a:xfrm rot="5400000">
            <a:off x="129001" y="4045426"/>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251" name="Google Shape;1251;p21"/>
          <p:cNvGrpSpPr/>
          <p:nvPr/>
        </p:nvGrpSpPr>
        <p:grpSpPr>
          <a:xfrm>
            <a:off x="-115900" y="3119048"/>
            <a:ext cx="405976" cy="639689"/>
            <a:chOff x="8868808" y="2251909"/>
            <a:chExt cx="405976" cy="639689"/>
          </a:xfrm>
        </p:grpSpPr>
        <p:sp>
          <p:nvSpPr>
            <p:cNvPr id="1252" name="Google Shape;1252;p21"/>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1"/>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21"/>
          <p:cNvGrpSpPr/>
          <p:nvPr/>
        </p:nvGrpSpPr>
        <p:grpSpPr>
          <a:xfrm rot="5400000" flipH="1">
            <a:off x="-99581" y="-138766"/>
            <a:ext cx="552002" cy="506566"/>
            <a:chOff x="0" y="4653517"/>
            <a:chExt cx="636608" cy="584207"/>
          </a:xfrm>
        </p:grpSpPr>
        <p:sp>
          <p:nvSpPr>
            <p:cNvPr id="1255" name="Google Shape;1255;p21"/>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1"/>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1"/>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1"/>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1"/>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1"/>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1" name="Google Shape;1261;p21"/>
          <p:cNvSpPr/>
          <p:nvPr/>
        </p:nvSpPr>
        <p:spPr>
          <a:xfrm rot="-5400000" flipH="1">
            <a:off x="1845104" y="-1809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262" name="Google Shape;1262;p21"/>
          <p:cNvSpPr/>
          <p:nvPr/>
        </p:nvSpPr>
        <p:spPr>
          <a:xfrm rot="5400000">
            <a:off x="8065011" y="4899010"/>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263" name="Google Shape;1263;p21"/>
          <p:cNvGrpSpPr/>
          <p:nvPr/>
        </p:nvGrpSpPr>
        <p:grpSpPr>
          <a:xfrm>
            <a:off x="959452" y="4879609"/>
            <a:ext cx="638426" cy="381416"/>
            <a:chOff x="3966334" y="-168123"/>
            <a:chExt cx="638426" cy="381416"/>
          </a:xfrm>
        </p:grpSpPr>
        <p:sp>
          <p:nvSpPr>
            <p:cNvPr id="1264" name="Google Shape;1264;p21"/>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1"/>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6" name="Google Shape;1266;p21"/>
          <p:cNvSpPr/>
          <p:nvPr/>
        </p:nvSpPr>
        <p:spPr>
          <a:xfrm flipH="1">
            <a:off x="2717184" y="4924897"/>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267" name="Google Shape;1267;p21"/>
          <p:cNvSpPr/>
          <p:nvPr/>
        </p:nvSpPr>
        <p:spPr>
          <a:xfrm rot="10800000">
            <a:off x="8924235" y="3678826"/>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268" name="Google Shape;1268;p21"/>
          <p:cNvSpPr/>
          <p:nvPr/>
        </p:nvSpPr>
        <p:spPr>
          <a:xfrm rot="10800000">
            <a:off x="2252718" y="4914488"/>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269" name="Google Shape;1269;p21"/>
          <p:cNvGrpSpPr/>
          <p:nvPr/>
        </p:nvGrpSpPr>
        <p:grpSpPr>
          <a:xfrm rot="10800000">
            <a:off x="8958620" y="1285649"/>
            <a:ext cx="266877" cy="578445"/>
            <a:chOff x="-46336" y="3240794"/>
            <a:chExt cx="266877" cy="578445"/>
          </a:xfrm>
        </p:grpSpPr>
        <p:sp>
          <p:nvSpPr>
            <p:cNvPr id="1270" name="Google Shape;1270;p21"/>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1"/>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2" name="Google Shape;1272;p21"/>
          <p:cNvGrpSpPr/>
          <p:nvPr/>
        </p:nvGrpSpPr>
        <p:grpSpPr>
          <a:xfrm>
            <a:off x="3966152" y="4847659"/>
            <a:ext cx="647334" cy="445328"/>
            <a:chOff x="1666375" y="-186047"/>
            <a:chExt cx="647334" cy="445328"/>
          </a:xfrm>
        </p:grpSpPr>
        <p:sp>
          <p:nvSpPr>
            <p:cNvPr id="1273" name="Google Shape;1273;p21"/>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1"/>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5" name="Google Shape;1275;p21"/>
          <p:cNvSpPr/>
          <p:nvPr/>
        </p:nvSpPr>
        <p:spPr>
          <a:xfrm rot="10800000">
            <a:off x="6000192" y="4899010"/>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276" name="Google Shape;1276;p21"/>
          <p:cNvSpPr/>
          <p:nvPr/>
        </p:nvSpPr>
        <p:spPr>
          <a:xfrm rot="10800000">
            <a:off x="5259422" y="491450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277" name="Google Shape;1277;p21"/>
          <p:cNvGrpSpPr/>
          <p:nvPr/>
        </p:nvGrpSpPr>
        <p:grpSpPr>
          <a:xfrm>
            <a:off x="-41419" y="4708635"/>
            <a:ext cx="552002" cy="506566"/>
            <a:chOff x="0" y="4653517"/>
            <a:chExt cx="636608" cy="584207"/>
          </a:xfrm>
        </p:grpSpPr>
        <p:sp>
          <p:nvSpPr>
            <p:cNvPr id="1278" name="Google Shape;1278;p21"/>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1"/>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1"/>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1"/>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1"/>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1"/>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4" name="Google Shape;1284;p21"/>
          <p:cNvSpPr/>
          <p:nvPr/>
        </p:nvSpPr>
        <p:spPr>
          <a:xfrm rot="10800000" flipH="1">
            <a:off x="7701940" y="-116452"/>
            <a:ext cx="305378" cy="303529"/>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285" name="Google Shape;1285;p21"/>
          <p:cNvSpPr/>
          <p:nvPr/>
        </p:nvSpPr>
        <p:spPr>
          <a:xfrm rot="9439904">
            <a:off x="8907816" y="2543231"/>
            <a:ext cx="305386" cy="30353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286" name="Google Shape;1286;p21"/>
          <p:cNvSpPr/>
          <p:nvPr/>
        </p:nvSpPr>
        <p:spPr>
          <a:xfrm rot="-8400907">
            <a:off x="4969" y="998829"/>
            <a:ext cx="305375" cy="30352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287" name="Google Shape;1287;p21"/>
          <p:cNvSpPr/>
          <p:nvPr/>
        </p:nvSpPr>
        <p:spPr>
          <a:xfrm rot="-8803252">
            <a:off x="7039999" y="4930541"/>
            <a:ext cx="305372" cy="303523"/>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288" name="Google Shape;1288;p21"/>
          <p:cNvGrpSpPr/>
          <p:nvPr/>
        </p:nvGrpSpPr>
        <p:grpSpPr>
          <a:xfrm rot="-5400000" flipH="1">
            <a:off x="8681833" y="-68929"/>
            <a:ext cx="552002" cy="506566"/>
            <a:chOff x="0" y="4653517"/>
            <a:chExt cx="636608" cy="584207"/>
          </a:xfrm>
        </p:grpSpPr>
        <p:sp>
          <p:nvSpPr>
            <p:cNvPr id="1289" name="Google Shape;1289;p21"/>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1"/>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5" name="Google Shape;1295;p21"/>
          <p:cNvSpPr/>
          <p:nvPr/>
        </p:nvSpPr>
        <p:spPr>
          <a:xfrm rot="10800000">
            <a:off x="9044634" y="323895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431"/>
        <p:cNvGrpSpPr/>
        <p:nvPr/>
      </p:nvGrpSpPr>
      <p:grpSpPr>
        <a:xfrm>
          <a:off x="0" y="0"/>
          <a:ext cx="0" cy="0"/>
          <a:chOff x="0" y="0"/>
          <a:chExt cx="0" cy="0"/>
        </a:xfrm>
      </p:grpSpPr>
      <p:sp>
        <p:nvSpPr>
          <p:cNvPr id="1432" name="Google Shape;1432;p24"/>
          <p:cNvSpPr/>
          <p:nvPr/>
        </p:nvSpPr>
        <p:spPr>
          <a:xfrm>
            <a:off x="317250" y="272100"/>
            <a:ext cx="8509500" cy="45993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433" name="Google Shape;1433;p24"/>
          <p:cNvSpPr txBox="1">
            <a:spLocks noGrp="1"/>
          </p:cNvSpPr>
          <p:nvPr>
            <p:ph type="subTitle" idx="1"/>
          </p:nvPr>
        </p:nvSpPr>
        <p:spPr>
          <a:xfrm>
            <a:off x="715100" y="1383650"/>
            <a:ext cx="3854400" cy="3225000"/>
          </a:xfrm>
          <a:prstGeom prst="rect">
            <a:avLst/>
          </a:prstGeom>
        </p:spPr>
        <p:txBody>
          <a:bodyPr spcFirstLastPara="1" wrap="square" lIns="91419" tIns="91419" rIns="91419" bIns="91419" anchor="ctr" anchorCtr="0">
            <a:noAutofit/>
          </a:bodyPr>
          <a:lstStyle>
            <a:lvl1pPr lvl="0" rtl="0">
              <a:lnSpc>
                <a:spcPct val="100000"/>
              </a:lnSpc>
              <a:spcBef>
                <a:spcPts val="0"/>
              </a:spcBef>
              <a:spcAft>
                <a:spcPts val="0"/>
              </a:spcAft>
              <a:buClr>
                <a:srgbClr val="434343"/>
              </a:buClr>
              <a:buSzPts val="1400"/>
              <a:buFont typeface="Anaheim"/>
              <a:buChar char="●"/>
              <a:defRPr/>
            </a:lvl1pPr>
            <a:lvl2pPr lvl="1" algn="ctr" rtl="0">
              <a:lnSpc>
                <a:spcPct val="100000"/>
              </a:lnSpc>
              <a:spcBef>
                <a:spcPts val="0"/>
              </a:spcBef>
              <a:spcAft>
                <a:spcPts val="0"/>
              </a:spcAft>
              <a:buClr>
                <a:srgbClr val="434343"/>
              </a:buClr>
              <a:buSzPts val="1400"/>
              <a:buFont typeface="Anaheim"/>
              <a:buChar char="○"/>
              <a:defRPr/>
            </a:lvl2pPr>
            <a:lvl3pPr lvl="2" algn="ctr" rtl="0">
              <a:lnSpc>
                <a:spcPct val="100000"/>
              </a:lnSpc>
              <a:spcBef>
                <a:spcPts val="0"/>
              </a:spcBef>
              <a:spcAft>
                <a:spcPts val="0"/>
              </a:spcAft>
              <a:buClr>
                <a:srgbClr val="434343"/>
              </a:buClr>
              <a:buSzPts val="1400"/>
              <a:buFont typeface="Anaheim"/>
              <a:buChar char="■"/>
              <a:defRPr/>
            </a:lvl3pPr>
            <a:lvl4pPr lvl="3" algn="ctr" rtl="0">
              <a:lnSpc>
                <a:spcPct val="100000"/>
              </a:lnSpc>
              <a:spcBef>
                <a:spcPts val="0"/>
              </a:spcBef>
              <a:spcAft>
                <a:spcPts val="0"/>
              </a:spcAft>
              <a:buClr>
                <a:srgbClr val="434343"/>
              </a:buClr>
              <a:buSzPts val="1400"/>
              <a:buFont typeface="Anaheim"/>
              <a:buChar char="●"/>
              <a:defRPr/>
            </a:lvl4pPr>
            <a:lvl5pPr lvl="4" algn="ctr" rtl="0">
              <a:lnSpc>
                <a:spcPct val="100000"/>
              </a:lnSpc>
              <a:spcBef>
                <a:spcPts val="0"/>
              </a:spcBef>
              <a:spcAft>
                <a:spcPts val="0"/>
              </a:spcAft>
              <a:buClr>
                <a:srgbClr val="434343"/>
              </a:buClr>
              <a:buSzPts val="1400"/>
              <a:buFont typeface="Anaheim"/>
              <a:buChar char="○"/>
              <a:defRPr/>
            </a:lvl5pPr>
            <a:lvl6pPr lvl="5" algn="ctr" rtl="0">
              <a:lnSpc>
                <a:spcPct val="100000"/>
              </a:lnSpc>
              <a:spcBef>
                <a:spcPts val="0"/>
              </a:spcBef>
              <a:spcAft>
                <a:spcPts val="0"/>
              </a:spcAft>
              <a:buClr>
                <a:srgbClr val="434343"/>
              </a:buClr>
              <a:buSzPts val="1400"/>
              <a:buFont typeface="Anaheim"/>
              <a:buChar char="■"/>
              <a:defRPr/>
            </a:lvl6pPr>
            <a:lvl7pPr lvl="6" algn="ctr" rtl="0">
              <a:lnSpc>
                <a:spcPct val="100000"/>
              </a:lnSpc>
              <a:spcBef>
                <a:spcPts val="0"/>
              </a:spcBef>
              <a:spcAft>
                <a:spcPts val="0"/>
              </a:spcAft>
              <a:buClr>
                <a:srgbClr val="434343"/>
              </a:buClr>
              <a:buSzPts val="1400"/>
              <a:buFont typeface="Anaheim"/>
              <a:buChar char="●"/>
              <a:defRPr/>
            </a:lvl7pPr>
            <a:lvl8pPr lvl="7" algn="ctr" rtl="0">
              <a:lnSpc>
                <a:spcPct val="100000"/>
              </a:lnSpc>
              <a:spcBef>
                <a:spcPts val="0"/>
              </a:spcBef>
              <a:spcAft>
                <a:spcPts val="0"/>
              </a:spcAft>
              <a:buClr>
                <a:srgbClr val="434343"/>
              </a:buClr>
              <a:buSzPts val="1400"/>
              <a:buFont typeface="Anaheim"/>
              <a:buChar char="○"/>
              <a:defRPr/>
            </a:lvl8pPr>
            <a:lvl9pPr lvl="8" algn="ctr" rtl="0">
              <a:lnSpc>
                <a:spcPct val="100000"/>
              </a:lnSpc>
              <a:spcBef>
                <a:spcPts val="0"/>
              </a:spcBef>
              <a:spcAft>
                <a:spcPts val="0"/>
              </a:spcAft>
              <a:buClr>
                <a:srgbClr val="434343"/>
              </a:buClr>
              <a:buSzPts val="1400"/>
              <a:buFont typeface="Anaheim"/>
              <a:buChar char="■"/>
              <a:defRPr/>
            </a:lvl9pPr>
          </a:lstStyle>
          <a:p>
            <a:endParaRPr/>
          </a:p>
        </p:txBody>
      </p:sp>
      <p:sp>
        <p:nvSpPr>
          <p:cNvPr id="1434" name="Google Shape;1434;p24"/>
          <p:cNvSpPr txBox="1">
            <a:spLocks noGrp="1"/>
          </p:cNvSpPr>
          <p:nvPr>
            <p:ph type="subTitle" idx="2"/>
          </p:nvPr>
        </p:nvSpPr>
        <p:spPr>
          <a:xfrm>
            <a:off x="4569550" y="1966500"/>
            <a:ext cx="3854400" cy="2642100"/>
          </a:xfrm>
          <a:prstGeom prst="rect">
            <a:avLst/>
          </a:prstGeom>
        </p:spPr>
        <p:txBody>
          <a:bodyPr spcFirstLastPara="1" wrap="square" lIns="91419" tIns="91419" rIns="91419" bIns="91419"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1000"/>
              </a:spcBef>
              <a:spcAft>
                <a:spcPts val="0"/>
              </a:spcAft>
              <a:buClr>
                <a:srgbClr val="434343"/>
              </a:buClr>
              <a:buSzPts val="1400"/>
              <a:buFont typeface="Anaheim"/>
              <a:buChar char="○"/>
              <a:defRPr/>
            </a:lvl2pPr>
            <a:lvl3pPr lvl="2" algn="ctr" rtl="0">
              <a:lnSpc>
                <a:spcPct val="100000"/>
              </a:lnSpc>
              <a:spcBef>
                <a:spcPts val="0"/>
              </a:spcBef>
              <a:spcAft>
                <a:spcPts val="0"/>
              </a:spcAft>
              <a:buClr>
                <a:srgbClr val="434343"/>
              </a:buClr>
              <a:buSzPts val="1400"/>
              <a:buFont typeface="Anaheim"/>
              <a:buChar char="■"/>
              <a:defRPr/>
            </a:lvl3pPr>
            <a:lvl4pPr lvl="3" algn="ctr" rtl="0">
              <a:lnSpc>
                <a:spcPct val="100000"/>
              </a:lnSpc>
              <a:spcBef>
                <a:spcPts val="0"/>
              </a:spcBef>
              <a:spcAft>
                <a:spcPts val="0"/>
              </a:spcAft>
              <a:buClr>
                <a:srgbClr val="434343"/>
              </a:buClr>
              <a:buSzPts val="1400"/>
              <a:buFont typeface="Anaheim"/>
              <a:buChar char="●"/>
              <a:defRPr/>
            </a:lvl4pPr>
            <a:lvl5pPr lvl="4" algn="ctr" rtl="0">
              <a:lnSpc>
                <a:spcPct val="100000"/>
              </a:lnSpc>
              <a:spcBef>
                <a:spcPts val="0"/>
              </a:spcBef>
              <a:spcAft>
                <a:spcPts val="0"/>
              </a:spcAft>
              <a:buClr>
                <a:srgbClr val="434343"/>
              </a:buClr>
              <a:buSzPts val="1400"/>
              <a:buFont typeface="Anaheim"/>
              <a:buChar char="○"/>
              <a:defRPr/>
            </a:lvl5pPr>
            <a:lvl6pPr lvl="5" algn="ctr" rtl="0">
              <a:lnSpc>
                <a:spcPct val="100000"/>
              </a:lnSpc>
              <a:spcBef>
                <a:spcPts val="0"/>
              </a:spcBef>
              <a:spcAft>
                <a:spcPts val="0"/>
              </a:spcAft>
              <a:buClr>
                <a:srgbClr val="434343"/>
              </a:buClr>
              <a:buSzPts val="1400"/>
              <a:buFont typeface="Anaheim"/>
              <a:buChar char="■"/>
              <a:defRPr/>
            </a:lvl6pPr>
            <a:lvl7pPr lvl="6" algn="ctr" rtl="0">
              <a:lnSpc>
                <a:spcPct val="100000"/>
              </a:lnSpc>
              <a:spcBef>
                <a:spcPts val="0"/>
              </a:spcBef>
              <a:spcAft>
                <a:spcPts val="0"/>
              </a:spcAft>
              <a:buClr>
                <a:srgbClr val="434343"/>
              </a:buClr>
              <a:buSzPts val="1400"/>
              <a:buFont typeface="Anaheim"/>
              <a:buChar char="●"/>
              <a:defRPr/>
            </a:lvl7pPr>
            <a:lvl8pPr lvl="7" algn="ctr" rtl="0">
              <a:lnSpc>
                <a:spcPct val="100000"/>
              </a:lnSpc>
              <a:spcBef>
                <a:spcPts val="0"/>
              </a:spcBef>
              <a:spcAft>
                <a:spcPts val="0"/>
              </a:spcAft>
              <a:buClr>
                <a:srgbClr val="434343"/>
              </a:buClr>
              <a:buSzPts val="1400"/>
              <a:buFont typeface="Anaheim"/>
              <a:buChar char="○"/>
              <a:defRPr/>
            </a:lvl8pPr>
            <a:lvl9pPr lvl="8" algn="ctr" rtl="0">
              <a:lnSpc>
                <a:spcPct val="100000"/>
              </a:lnSpc>
              <a:spcBef>
                <a:spcPts val="0"/>
              </a:spcBef>
              <a:spcAft>
                <a:spcPts val="0"/>
              </a:spcAft>
              <a:buClr>
                <a:srgbClr val="434343"/>
              </a:buClr>
              <a:buSzPts val="1400"/>
              <a:buFont typeface="Anaheim"/>
              <a:buChar char="■"/>
              <a:defRPr/>
            </a:lvl9pPr>
          </a:lstStyle>
          <a:p>
            <a:endParaRPr/>
          </a:p>
        </p:txBody>
      </p:sp>
      <p:sp>
        <p:nvSpPr>
          <p:cNvPr id="1435" name="Google Shape;1435;p24"/>
          <p:cNvSpPr txBox="1">
            <a:spLocks noGrp="1"/>
          </p:cNvSpPr>
          <p:nvPr>
            <p:ph type="title"/>
          </p:nvPr>
        </p:nvSpPr>
        <p:spPr>
          <a:xfrm>
            <a:off x="720000" y="445025"/>
            <a:ext cx="7704000" cy="572700"/>
          </a:xfrm>
          <a:prstGeom prst="rect">
            <a:avLst/>
          </a:prstGeom>
        </p:spPr>
        <p:txBody>
          <a:bodyPr spcFirstLastPara="1" wrap="square" lIns="91419" tIns="91419" rIns="91419" bIns="91419"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436" name="Google Shape;1436;p24"/>
          <p:cNvGrpSpPr/>
          <p:nvPr/>
        </p:nvGrpSpPr>
        <p:grpSpPr>
          <a:xfrm flipH="1">
            <a:off x="4668138" y="4843927"/>
            <a:ext cx="638426" cy="381416"/>
            <a:chOff x="2646571" y="4843927"/>
            <a:chExt cx="638426" cy="381416"/>
          </a:xfrm>
        </p:grpSpPr>
        <p:sp>
          <p:nvSpPr>
            <p:cNvPr id="1437" name="Google Shape;1437;p24"/>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4"/>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9" name="Google Shape;1439;p24"/>
          <p:cNvSpPr/>
          <p:nvPr/>
        </p:nvSpPr>
        <p:spPr>
          <a:xfrm flipH="1">
            <a:off x="6879306" y="4886278"/>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440" name="Google Shape;1440;p24"/>
          <p:cNvGrpSpPr/>
          <p:nvPr/>
        </p:nvGrpSpPr>
        <p:grpSpPr>
          <a:xfrm rot="-5400000" flipH="1">
            <a:off x="8645827" y="4689978"/>
            <a:ext cx="552002" cy="506566"/>
            <a:chOff x="0" y="4653517"/>
            <a:chExt cx="636608" cy="584207"/>
          </a:xfrm>
        </p:grpSpPr>
        <p:sp>
          <p:nvSpPr>
            <p:cNvPr id="1441" name="Google Shape;1441;p2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7" name="Google Shape;1447;p24"/>
          <p:cNvSpPr/>
          <p:nvPr/>
        </p:nvSpPr>
        <p:spPr>
          <a:xfrm flipH="1">
            <a:off x="7953899" y="497789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448" name="Google Shape;1448;p24"/>
          <p:cNvSpPr/>
          <p:nvPr/>
        </p:nvSpPr>
        <p:spPr>
          <a:xfrm>
            <a:off x="3593547" y="4886278"/>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449" name="Google Shape;1449;p24"/>
          <p:cNvGrpSpPr/>
          <p:nvPr/>
        </p:nvGrpSpPr>
        <p:grpSpPr>
          <a:xfrm flipH="1">
            <a:off x="2216170" y="4878865"/>
            <a:ext cx="638426" cy="381416"/>
            <a:chOff x="5107984" y="4878865"/>
            <a:chExt cx="638426" cy="381416"/>
          </a:xfrm>
        </p:grpSpPr>
        <p:sp>
          <p:nvSpPr>
            <p:cNvPr id="1450" name="Google Shape;1450;p24"/>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4"/>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2" name="Google Shape;1452;p24"/>
          <p:cNvSpPr/>
          <p:nvPr/>
        </p:nvSpPr>
        <p:spPr>
          <a:xfrm flipH="1">
            <a:off x="6045517" y="494294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453" name="Google Shape;1453;p24"/>
          <p:cNvSpPr/>
          <p:nvPr/>
        </p:nvSpPr>
        <p:spPr>
          <a:xfrm rot="-5400000">
            <a:off x="8970810" y="1446556"/>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454" name="Google Shape;1454;p24"/>
          <p:cNvSpPr/>
          <p:nvPr/>
        </p:nvSpPr>
        <p:spPr>
          <a:xfrm rot="-5400000">
            <a:off x="8955322" y="964626"/>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455" name="Google Shape;1455;p24"/>
          <p:cNvGrpSpPr/>
          <p:nvPr/>
        </p:nvGrpSpPr>
        <p:grpSpPr>
          <a:xfrm rot="10162800">
            <a:off x="8868549" y="2697371"/>
            <a:ext cx="405988" cy="639708"/>
            <a:chOff x="8868808" y="2251909"/>
            <a:chExt cx="405976" cy="639689"/>
          </a:xfrm>
        </p:grpSpPr>
        <p:sp>
          <p:nvSpPr>
            <p:cNvPr id="1456" name="Google Shape;1456;p24"/>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4"/>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8" name="Google Shape;1458;p24"/>
          <p:cNvGrpSpPr/>
          <p:nvPr/>
        </p:nvGrpSpPr>
        <p:grpSpPr>
          <a:xfrm rot="5400000">
            <a:off x="-77400" y="4689966"/>
            <a:ext cx="552002" cy="506566"/>
            <a:chOff x="0" y="4653517"/>
            <a:chExt cx="636608" cy="584207"/>
          </a:xfrm>
        </p:grpSpPr>
        <p:sp>
          <p:nvSpPr>
            <p:cNvPr id="1459" name="Google Shape;1459;p2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5" name="Google Shape;1465;p24"/>
          <p:cNvSpPr/>
          <p:nvPr/>
        </p:nvSpPr>
        <p:spPr>
          <a:xfrm rot="-5400000">
            <a:off x="9024373" y="2200239"/>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466" name="Google Shape;1466;p24"/>
          <p:cNvSpPr/>
          <p:nvPr/>
        </p:nvSpPr>
        <p:spPr>
          <a:xfrm rot="-5400000">
            <a:off x="778509"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467" name="Google Shape;1467;p24"/>
          <p:cNvGrpSpPr/>
          <p:nvPr/>
        </p:nvGrpSpPr>
        <p:grpSpPr>
          <a:xfrm>
            <a:off x="4692634" y="-168123"/>
            <a:ext cx="638426" cy="381416"/>
            <a:chOff x="3966334" y="-168123"/>
            <a:chExt cx="638426" cy="381416"/>
          </a:xfrm>
        </p:grpSpPr>
        <p:sp>
          <p:nvSpPr>
            <p:cNvPr id="1468" name="Google Shape;1468;p24"/>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4"/>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0" name="Google Shape;1470;p24"/>
          <p:cNvSpPr/>
          <p:nvPr/>
        </p:nvSpPr>
        <p:spPr>
          <a:xfrm flipH="1">
            <a:off x="6995499" y="-119786"/>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471" name="Google Shape;1471;p24"/>
          <p:cNvSpPr/>
          <p:nvPr/>
        </p:nvSpPr>
        <p:spPr>
          <a:xfrm>
            <a:off x="-80703" y="3739897"/>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472" name="Google Shape;1472;p24"/>
          <p:cNvSpPr/>
          <p:nvPr/>
        </p:nvSpPr>
        <p:spPr>
          <a:xfrm>
            <a:off x="7952438" y="95565"/>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473" name="Google Shape;1473;p24"/>
          <p:cNvGrpSpPr/>
          <p:nvPr/>
        </p:nvGrpSpPr>
        <p:grpSpPr>
          <a:xfrm>
            <a:off x="-46310" y="1829501"/>
            <a:ext cx="266877" cy="578445"/>
            <a:chOff x="-46336" y="3240794"/>
            <a:chExt cx="266877" cy="578445"/>
          </a:xfrm>
        </p:grpSpPr>
        <p:sp>
          <p:nvSpPr>
            <p:cNvPr id="1474" name="Google Shape;1474;p24"/>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4"/>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6" name="Google Shape;1476;p24"/>
          <p:cNvGrpSpPr/>
          <p:nvPr/>
        </p:nvGrpSpPr>
        <p:grpSpPr>
          <a:xfrm>
            <a:off x="1750922" y="-186047"/>
            <a:ext cx="647334" cy="445328"/>
            <a:chOff x="1666375" y="-186047"/>
            <a:chExt cx="647334" cy="445328"/>
          </a:xfrm>
        </p:grpSpPr>
        <p:sp>
          <p:nvSpPr>
            <p:cNvPr id="1477" name="Google Shape;1477;p24"/>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4"/>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9" name="Google Shape;1479;p24"/>
          <p:cNvSpPr/>
          <p:nvPr/>
        </p:nvSpPr>
        <p:spPr>
          <a:xfrm>
            <a:off x="3019557"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480" name="Google Shape;1480;p24"/>
          <p:cNvSpPr/>
          <p:nvPr/>
        </p:nvSpPr>
        <p:spPr>
          <a:xfrm>
            <a:off x="3976496" y="9555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481" name="Google Shape;1481;p24"/>
          <p:cNvGrpSpPr/>
          <p:nvPr/>
        </p:nvGrpSpPr>
        <p:grpSpPr>
          <a:xfrm rot="10800000" flipH="1">
            <a:off x="-7" y="-110311"/>
            <a:ext cx="552002" cy="506566"/>
            <a:chOff x="0" y="4653517"/>
            <a:chExt cx="636608" cy="584207"/>
          </a:xfrm>
        </p:grpSpPr>
        <p:sp>
          <p:nvSpPr>
            <p:cNvPr id="1482" name="Google Shape;1482;p2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8" name="Google Shape;1488;p24"/>
          <p:cNvSpPr/>
          <p:nvPr/>
        </p:nvSpPr>
        <p:spPr>
          <a:xfrm flipH="1">
            <a:off x="1171840" y="4917816"/>
            <a:ext cx="305378" cy="303529"/>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489" name="Google Shape;1489;p24"/>
          <p:cNvSpPr/>
          <p:nvPr/>
        </p:nvSpPr>
        <p:spPr>
          <a:xfrm rot="-1360096">
            <a:off x="-65579" y="860285"/>
            <a:ext cx="305386" cy="30353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490" name="Google Shape;1490;p24"/>
          <p:cNvSpPr/>
          <p:nvPr/>
        </p:nvSpPr>
        <p:spPr>
          <a:xfrm rot="2399093">
            <a:off x="8868820" y="3802536"/>
            <a:ext cx="305375" cy="30352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491" name="Google Shape;1491;p24"/>
          <p:cNvSpPr/>
          <p:nvPr/>
        </p:nvSpPr>
        <p:spPr>
          <a:xfrm rot="1996748">
            <a:off x="6010594" y="-60922"/>
            <a:ext cx="305372" cy="303523"/>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492" name="Google Shape;1492;p24"/>
          <p:cNvGrpSpPr/>
          <p:nvPr/>
        </p:nvGrpSpPr>
        <p:grpSpPr>
          <a:xfrm rot="-5400000" flipH="1">
            <a:off x="8691295" y="22728"/>
            <a:ext cx="552002" cy="506566"/>
            <a:chOff x="0" y="4653517"/>
            <a:chExt cx="636608" cy="584207"/>
          </a:xfrm>
        </p:grpSpPr>
        <p:sp>
          <p:nvSpPr>
            <p:cNvPr id="1493" name="Google Shape;1493;p2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9" name="Google Shape;1499;p24"/>
          <p:cNvSpPr/>
          <p:nvPr/>
        </p:nvSpPr>
        <p:spPr>
          <a:xfrm>
            <a:off x="39699" y="302650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4.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grpSp>
        <p:nvGrpSpPr>
          <p:cNvPr id="4" name="Google Shape;9;p2"/>
          <p:cNvGrpSpPr/>
          <p:nvPr userDrawn="1"/>
        </p:nvGrpSpPr>
        <p:grpSpPr>
          <a:xfrm>
            <a:off x="-1066800" y="-1619250"/>
            <a:ext cx="2928008" cy="2507804"/>
            <a:chOff x="-763449" y="-1473624"/>
            <a:chExt cx="2928008" cy="2507804"/>
          </a:xfrm>
        </p:grpSpPr>
        <p:sp>
          <p:nvSpPr>
            <p:cNvPr id="5" name="Google Shape;10;p2"/>
            <p:cNvSpPr/>
            <p:nvPr/>
          </p:nvSpPr>
          <p:spPr>
            <a:xfrm>
              <a:off x="-526723" y="-1446845"/>
              <a:ext cx="2691281" cy="2481025"/>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1;p2"/>
            <p:cNvSpPr/>
            <p:nvPr/>
          </p:nvSpPr>
          <p:spPr>
            <a:xfrm>
              <a:off x="-763449" y="-1473624"/>
              <a:ext cx="2215557" cy="2039425"/>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12;p2"/>
          <p:cNvGrpSpPr/>
          <p:nvPr userDrawn="1"/>
        </p:nvGrpSpPr>
        <p:grpSpPr>
          <a:xfrm>
            <a:off x="8458200" y="4095750"/>
            <a:ext cx="3016270" cy="2651622"/>
            <a:chOff x="-312155" y="3702097"/>
            <a:chExt cx="3016270" cy="2651622"/>
          </a:xfrm>
        </p:grpSpPr>
        <p:grpSp>
          <p:nvGrpSpPr>
            <p:cNvPr id="10" name="Google Shape;13;p2"/>
            <p:cNvGrpSpPr/>
            <p:nvPr/>
          </p:nvGrpSpPr>
          <p:grpSpPr>
            <a:xfrm>
              <a:off x="605710" y="4755713"/>
              <a:ext cx="2098406" cy="1598005"/>
              <a:chOff x="813085" y="4755713"/>
              <a:chExt cx="2098406" cy="1598005"/>
            </a:xfrm>
          </p:grpSpPr>
          <p:sp>
            <p:nvSpPr>
              <p:cNvPr id="26" name="Google Shape;14;p2"/>
              <p:cNvSpPr/>
              <p:nvPr/>
            </p:nvSpPr>
            <p:spPr>
              <a:xfrm>
                <a:off x="813085" y="4755713"/>
                <a:ext cx="2098406" cy="1598005"/>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5;p2"/>
              <p:cNvSpPr/>
              <p:nvPr/>
            </p:nvSpPr>
            <p:spPr>
              <a:xfrm>
                <a:off x="2478345" y="4907939"/>
                <a:ext cx="33475" cy="44725"/>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6;p2"/>
              <p:cNvSpPr/>
              <p:nvPr/>
            </p:nvSpPr>
            <p:spPr>
              <a:xfrm>
                <a:off x="2131666" y="4891858"/>
                <a:ext cx="32854" cy="44759"/>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p2"/>
              <p:cNvSpPr/>
              <p:nvPr/>
            </p:nvSpPr>
            <p:spPr>
              <a:xfrm>
                <a:off x="2255795" y="4954284"/>
                <a:ext cx="41861" cy="57149"/>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p2"/>
              <p:cNvSpPr/>
              <p:nvPr/>
            </p:nvSpPr>
            <p:spPr>
              <a:xfrm>
                <a:off x="2611481" y="5016675"/>
                <a:ext cx="41861" cy="56907"/>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9;p2"/>
              <p:cNvSpPr/>
              <p:nvPr/>
            </p:nvSpPr>
            <p:spPr>
              <a:xfrm>
                <a:off x="1934205" y="4864838"/>
                <a:ext cx="42482" cy="56665"/>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0;p2"/>
              <p:cNvSpPr/>
              <p:nvPr/>
            </p:nvSpPr>
            <p:spPr>
              <a:xfrm>
                <a:off x="2004949" y="5062295"/>
                <a:ext cx="42482" cy="56562"/>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21;p2"/>
            <p:cNvGrpSpPr/>
            <p:nvPr/>
          </p:nvGrpSpPr>
          <p:grpSpPr>
            <a:xfrm rot="-864771">
              <a:off x="-128891" y="3934489"/>
              <a:ext cx="2086861" cy="1736423"/>
              <a:chOff x="-128999" y="3934720"/>
              <a:chExt cx="2086920" cy="1736472"/>
            </a:xfrm>
          </p:grpSpPr>
          <p:sp>
            <p:nvSpPr>
              <p:cNvPr id="12" name="Google Shape;22;p2"/>
              <p:cNvSpPr/>
              <p:nvPr/>
            </p:nvSpPr>
            <p:spPr>
              <a:xfrm>
                <a:off x="-128999" y="3934720"/>
                <a:ext cx="2086920" cy="1736472"/>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3;p2"/>
              <p:cNvSpPr/>
              <p:nvPr/>
            </p:nvSpPr>
            <p:spPr>
              <a:xfrm>
                <a:off x="354813" y="4634060"/>
                <a:ext cx="106127" cy="143618"/>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4;p2"/>
              <p:cNvSpPr/>
              <p:nvPr/>
            </p:nvSpPr>
            <p:spPr>
              <a:xfrm>
                <a:off x="1635154" y="4769273"/>
                <a:ext cx="106127" cy="143678"/>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5;p2"/>
              <p:cNvSpPr/>
              <p:nvPr/>
            </p:nvSpPr>
            <p:spPr>
              <a:xfrm>
                <a:off x="532555" y="4099377"/>
                <a:ext cx="106127" cy="14346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p2"/>
              <p:cNvSpPr/>
              <p:nvPr/>
            </p:nvSpPr>
            <p:spPr>
              <a:xfrm>
                <a:off x="814754" y="4765697"/>
                <a:ext cx="106663" cy="143708"/>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7;p2"/>
              <p:cNvSpPr/>
              <p:nvPr/>
            </p:nvSpPr>
            <p:spPr>
              <a:xfrm>
                <a:off x="806975" y="4199692"/>
                <a:ext cx="105560" cy="143350"/>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8;p2"/>
              <p:cNvSpPr/>
              <p:nvPr/>
            </p:nvSpPr>
            <p:spPr>
              <a:xfrm>
                <a:off x="1314093" y="4644283"/>
                <a:ext cx="105590" cy="143678"/>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9;p2"/>
              <p:cNvSpPr/>
              <p:nvPr/>
            </p:nvSpPr>
            <p:spPr>
              <a:xfrm>
                <a:off x="1084704" y="4599728"/>
                <a:ext cx="71109" cy="95398"/>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0;p2"/>
              <p:cNvSpPr/>
              <p:nvPr/>
            </p:nvSpPr>
            <p:spPr>
              <a:xfrm>
                <a:off x="1480748" y="4989095"/>
                <a:ext cx="71109" cy="95428"/>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1;p2"/>
              <p:cNvSpPr/>
              <p:nvPr/>
            </p:nvSpPr>
            <p:spPr>
              <a:xfrm>
                <a:off x="1076359" y="4906334"/>
                <a:ext cx="70572" cy="95696"/>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2;p2"/>
              <p:cNvSpPr/>
              <p:nvPr/>
            </p:nvSpPr>
            <p:spPr>
              <a:xfrm>
                <a:off x="631439" y="4970767"/>
                <a:ext cx="70572" cy="95428"/>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3;p2"/>
              <p:cNvSpPr/>
              <p:nvPr/>
            </p:nvSpPr>
            <p:spPr>
              <a:xfrm>
                <a:off x="363694" y="4347780"/>
                <a:ext cx="71139" cy="95457"/>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4;p2"/>
              <p:cNvSpPr/>
              <p:nvPr/>
            </p:nvSpPr>
            <p:spPr>
              <a:xfrm>
                <a:off x="635880" y="4518308"/>
                <a:ext cx="70036" cy="95726"/>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5;p2"/>
              <p:cNvSpPr/>
              <p:nvPr/>
            </p:nvSpPr>
            <p:spPr>
              <a:xfrm>
                <a:off x="212626" y="4944779"/>
                <a:ext cx="105560" cy="14346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 bg1="lt1" tx1="dk1" bg2="dk2" tx2="lt2" accent1="accent1" accent2="accent2" accent3="accent3" accent4="accent4" accent5="accent5" accent6="accent6" hlink="hlink" folHlink="folHlink"/>
  <p:sldLayoutIdLst>
    <p:sldLayoutId id="2147483712" r:id="rId1"/>
    <p:sldLayoutId id="2147483650" r:id="rId2"/>
    <p:sldLayoutId id="2147483653" r:id="rId3"/>
    <p:sldLayoutId id="2147483654" r:id="rId4"/>
    <p:sldLayoutId id="2147483657" r:id="rId5"/>
    <p:sldLayoutId id="2147483659" r:id="rId6"/>
    <p:sldLayoutId id="2147483663" r:id="rId7"/>
    <p:sldLayoutId id="2147483667" r:id="rId8"/>
    <p:sldLayoutId id="2147483670" r:id="rId9"/>
    <p:sldLayoutId id="2147483673" r:id="rId10"/>
    <p:sldLayoutId id="2147483678" r:id="rId11"/>
    <p:sldLayoutId id="2147483679" r:id="rId12"/>
    <p:sldLayoutId id="2147483680" r:id="rId13"/>
    <p:sldLayoutId id="2147483710" r:id="rId14"/>
    <p:sldLayoutId id="2147483719" r:id="rId15"/>
    <p:sldLayoutId id="2147483720" r:id="rId16"/>
    <p:sldLayoutId id="2147483721" r:id="rId17"/>
    <p:sldLayoutId id="2147483736" r:id="rId18"/>
    <p:sldLayoutId id="2147483725" r:id="rId19"/>
    <p:sldLayoutId id="2147483726" r:id="rId20"/>
    <p:sldLayoutId id="2147483734" r:id="rId21"/>
    <p:sldLayoutId id="2147483735" r:id="rId22"/>
    <p:sldLayoutId id="2147483737" r:id="rId23"/>
  </p:sldLayoutIdLst>
  <p:transition spd="slow"/>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4"/>
            <a:ext cx="7886700" cy="994172"/>
          </a:xfrm>
          <a:prstGeom prst="rect">
            <a:avLst/>
          </a:prstGeom>
        </p:spPr>
        <p:txBody>
          <a:bodyPr vert="horz" lIns="68576" tIns="34289" rIns="68576" bIns="34289"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1" y="1369219"/>
            <a:ext cx="7886700" cy="3263504"/>
          </a:xfrm>
          <a:prstGeom prst="rect">
            <a:avLst/>
          </a:prstGeom>
        </p:spPr>
        <p:txBody>
          <a:bodyPr vert="horz" lIns="68576" tIns="34289" rIns="68576"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1" y="4767264"/>
            <a:ext cx="2057400" cy="273844"/>
          </a:xfrm>
          <a:prstGeom prst="rect">
            <a:avLst/>
          </a:prstGeom>
        </p:spPr>
        <p:txBody>
          <a:bodyPr vert="horz" lIns="68576" tIns="34289" rIns="68576" bIns="34289" rtlCol="0" anchor="ctr"/>
          <a:lstStyle>
            <a:lvl1pPr algn="l">
              <a:defRPr sz="900">
                <a:solidFill>
                  <a:schemeClr val="tx1">
                    <a:tint val="75000"/>
                  </a:schemeClr>
                </a:solidFill>
              </a:defRPr>
            </a:lvl1pPr>
          </a:lstStyle>
          <a:p>
            <a:pPr defTabSz="685544">
              <a:buClrTx/>
              <a:defRPr/>
            </a:pPr>
            <a:fld id="{F73595AD-C1AF-464B-BF1D-D978AB1522A0}" type="datetimeFigureOut">
              <a:rPr lang="en-GB" kern="1200" smtClean="0">
                <a:solidFill>
                  <a:prstClr val="black">
                    <a:tint val="75000"/>
                  </a:prstClr>
                </a:solidFill>
                <a:latin typeface="Calibri"/>
                <a:ea typeface="+mn-ea"/>
                <a:cs typeface="+mn-cs"/>
              </a:rPr>
              <a:pPr defTabSz="685544">
                <a:buClrTx/>
                <a:defRPr/>
              </a:pPr>
              <a:t>23/04/2023</a:t>
            </a:fld>
            <a:endParaRPr lang="en-GB"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1" y="4767264"/>
            <a:ext cx="3086100" cy="273844"/>
          </a:xfrm>
          <a:prstGeom prst="rect">
            <a:avLst/>
          </a:prstGeom>
        </p:spPr>
        <p:txBody>
          <a:bodyPr vert="horz" lIns="68576" tIns="34289" rIns="68576" bIns="34289" rtlCol="0" anchor="ctr"/>
          <a:lstStyle>
            <a:lvl1pPr algn="ctr">
              <a:defRPr sz="900">
                <a:solidFill>
                  <a:schemeClr val="tx1">
                    <a:tint val="75000"/>
                  </a:schemeClr>
                </a:solidFill>
              </a:defRPr>
            </a:lvl1pPr>
          </a:lstStyle>
          <a:p>
            <a:pPr defTabSz="685544">
              <a:buClrTx/>
              <a:defRPr/>
            </a:pPr>
            <a:endParaRPr lang="en-GB"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76" tIns="34289" rIns="68576" bIns="34289" rtlCol="0" anchor="ctr"/>
          <a:lstStyle>
            <a:lvl1pPr algn="r">
              <a:defRPr sz="900">
                <a:solidFill>
                  <a:schemeClr val="tx1">
                    <a:tint val="75000"/>
                  </a:schemeClr>
                </a:solidFill>
              </a:defRPr>
            </a:lvl1pPr>
          </a:lstStyle>
          <a:p>
            <a:pPr defTabSz="685544">
              <a:buClrTx/>
              <a:defRPr/>
            </a:pPr>
            <a:fld id="{1159324C-55AC-4911-B37D-63229F4D30FC}" type="slidenum">
              <a:rPr lang="en-GB" kern="1200" smtClean="0">
                <a:solidFill>
                  <a:prstClr val="black">
                    <a:tint val="75000"/>
                  </a:prstClr>
                </a:solidFill>
                <a:latin typeface="Calibri"/>
                <a:ea typeface="+mn-ea"/>
                <a:cs typeface="+mn-cs"/>
              </a:rPr>
              <a:pPr defTabSz="685544">
                <a:buClrTx/>
                <a:defRPr/>
              </a:pPr>
              <a:t>‹#›</a:t>
            </a:fld>
            <a:endParaRPr lang="en-GB"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4056107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spd="slow"/>
  <p:txStyles>
    <p:titleStyle>
      <a:lvl1pPr algn="l" defTabSz="685544"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44"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60" indent="-171386" algn="l" defTabSz="685544"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30" indent="-171386" algn="l" defTabSz="685544"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00" indent="-171386" algn="l" defTabSz="68554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70" indent="-171386" algn="l" defTabSz="68554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244" indent="-171386" algn="l" defTabSz="68554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015" indent="-171386" algn="l" defTabSz="68554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86" indent="-171386" algn="l" defTabSz="68554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560" indent="-171386" algn="l" defTabSz="68554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44" rtl="0" eaLnBrk="1" latinLnBrk="0" hangingPunct="1">
        <a:defRPr sz="1400" kern="1200">
          <a:solidFill>
            <a:schemeClr val="tx1"/>
          </a:solidFill>
          <a:latin typeface="+mn-lt"/>
          <a:ea typeface="+mn-ea"/>
          <a:cs typeface="+mn-cs"/>
        </a:defRPr>
      </a:lvl1pPr>
      <a:lvl2pPr marL="342770" algn="l" defTabSz="685544" rtl="0" eaLnBrk="1" latinLnBrk="0" hangingPunct="1">
        <a:defRPr sz="1400" kern="1200">
          <a:solidFill>
            <a:schemeClr val="tx1"/>
          </a:solidFill>
          <a:latin typeface="+mn-lt"/>
          <a:ea typeface="+mn-ea"/>
          <a:cs typeface="+mn-cs"/>
        </a:defRPr>
      </a:lvl2pPr>
      <a:lvl3pPr marL="685544" algn="l" defTabSz="685544" rtl="0" eaLnBrk="1" latinLnBrk="0" hangingPunct="1">
        <a:defRPr sz="1400" kern="1200">
          <a:solidFill>
            <a:schemeClr val="tx1"/>
          </a:solidFill>
          <a:latin typeface="+mn-lt"/>
          <a:ea typeface="+mn-ea"/>
          <a:cs typeface="+mn-cs"/>
        </a:defRPr>
      </a:lvl3pPr>
      <a:lvl4pPr marL="1028315" algn="l" defTabSz="685544" rtl="0" eaLnBrk="1" latinLnBrk="0" hangingPunct="1">
        <a:defRPr sz="1400" kern="1200">
          <a:solidFill>
            <a:schemeClr val="tx1"/>
          </a:solidFill>
          <a:latin typeface="+mn-lt"/>
          <a:ea typeface="+mn-ea"/>
          <a:cs typeface="+mn-cs"/>
        </a:defRPr>
      </a:lvl4pPr>
      <a:lvl5pPr marL="1371086" algn="l" defTabSz="685544" rtl="0" eaLnBrk="1" latinLnBrk="0" hangingPunct="1">
        <a:defRPr sz="1400" kern="1200">
          <a:solidFill>
            <a:schemeClr val="tx1"/>
          </a:solidFill>
          <a:latin typeface="+mn-lt"/>
          <a:ea typeface="+mn-ea"/>
          <a:cs typeface="+mn-cs"/>
        </a:defRPr>
      </a:lvl5pPr>
      <a:lvl6pPr marL="1713860" algn="l" defTabSz="685544" rtl="0" eaLnBrk="1" latinLnBrk="0" hangingPunct="1">
        <a:defRPr sz="1400" kern="1200">
          <a:solidFill>
            <a:schemeClr val="tx1"/>
          </a:solidFill>
          <a:latin typeface="+mn-lt"/>
          <a:ea typeface="+mn-ea"/>
          <a:cs typeface="+mn-cs"/>
        </a:defRPr>
      </a:lvl6pPr>
      <a:lvl7pPr marL="2056630" algn="l" defTabSz="685544" rtl="0" eaLnBrk="1" latinLnBrk="0" hangingPunct="1">
        <a:defRPr sz="1400" kern="1200">
          <a:solidFill>
            <a:schemeClr val="tx1"/>
          </a:solidFill>
          <a:latin typeface="+mn-lt"/>
          <a:ea typeface="+mn-ea"/>
          <a:cs typeface="+mn-cs"/>
        </a:defRPr>
      </a:lvl7pPr>
      <a:lvl8pPr marL="2399400" algn="l" defTabSz="685544" rtl="0" eaLnBrk="1" latinLnBrk="0" hangingPunct="1">
        <a:defRPr sz="1400" kern="1200">
          <a:solidFill>
            <a:schemeClr val="tx1"/>
          </a:solidFill>
          <a:latin typeface="+mn-lt"/>
          <a:ea typeface="+mn-ea"/>
          <a:cs typeface="+mn-cs"/>
        </a:defRPr>
      </a:lvl8pPr>
      <a:lvl9pPr marL="2742170" algn="l" defTabSz="685544"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D4F1F3"/>
        </a:solidFill>
        <a:effectLst/>
      </p:bgPr>
    </p:bg>
    <p:spTree>
      <p:nvGrpSpPr>
        <p:cNvPr id="1" name=""/>
        <p:cNvGrpSpPr/>
        <p:nvPr/>
      </p:nvGrpSpPr>
      <p:grpSpPr>
        <a:xfrm>
          <a:off x="0" y="0"/>
          <a:ext cx="0" cy="0"/>
          <a:chOff x="0" y="0"/>
          <a:chExt cx="0" cy="0"/>
        </a:xfrm>
      </p:grpSpPr>
      <p:pic>
        <p:nvPicPr>
          <p:cNvPr id="11" name="图片 13">
            <a:extLst>
              <a:ext uri="{FF2B5EF4-FFF2-40B4-BE49-F238E27FC236}">
                <a16:creationId xmlns:a16="http://schemas.microsoft.com/office/drawing/2014/main" id="{99559524-147D-1041-BF6F-FAA39E4B5445}"/>
              </a:ext>
            </a:extLst>
          </p:cNvPr>
          <p:cNvPicPr>
            <a:picLocks noChangeAspect="1"/>
          </p:cNvPicPr>
          <p:nvPr/>
        </p:nvPicPr>
        <p:blipFill rotWithShape="1">
          <a:blip r:embed="rId14"/>
          <a:srcRect r="70952"/>
          <a:stretch/>
        </p:blipFill>
        <p:spPr>
          <a:xfrm>
            <a:off x="1" y="0"/>
            <a:ext cx="2656114" cy="4533288"/>
          </a:xfrm>
          <a:prstGeom prst="rect">
            <a:avLst/>
          </a:prstGeom>
        </p:spPr>
      </p:pic>
      <p:pic>
        <p:nvPicPr>
          <p:cNvPr id="12" name="图片 7">
            <a:extLst>
              <a:ext uri="{FF2B5EF4-FFF2-40B4-BE49-F238E27FC236}">
                <a16:creationId xmlns:a16="http://schemas.microsoft.com/office/drawing/2014/main" id="{98F568C5-566C-4C4D-AC5A-DA54FC568206}"/>
              </a:ext>
            </a:extLst>
          </p:cNvPr>
          <p:cNvPicPr>
            <a:picLocks noChangeAspect="1"/>
          </p:cNvPicPr>
          <p:nvPr/>
        </p:nvPicPr>
        <p:blipFill rotWithShape="1">
          <a:blip r:embed="rId14"/>
          <a:srcRect l="63333"/>
          <a:stretch/>
        </p:blipFill>
        <p:spPr>
          <a:xfrm>
            <a:off x="5791200" y="-1"/>
            <a:ext cx="3352800" cy="4533288"/>
          </a:xfrm>
          <a:prstGeom prst="rect">
            <a:avLst/>
          </a:prstGeom>
        </p:spPr>
      </p:pic>
      <p:sp>
        <p:nvSpPr>
          <p:cNvPr id="2" name="Title Placeholder 1"/>
          <p:cNvSpPr>
            <a:spLocks noGrp="1"/>
          </p:cNvSpPr>
          <p:nvPr>
            <p:ph type="title"/>
          </p:nvPr>
        </p:nvSpPr>
        <p:spPr>
          <a:xfrm>
            <a:off x="457200" y="205979"/>
            <a:ext cx="8229600" cy="857250"/>
          </a:xfrm>
          <a:prstGeom prst="rect">
            <a:avLst/>
          </a:prstGeom>
        </p:spPr>
        <p:txBody>
          <a:bodyPr vert="horz" lIns="68579" tIns="34289" rIns="68579" bIns="34289"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3"/>
          </a:xfrm>
          <a:prstGeom prst="rect">
            <a:avLst/>
          </a:prstGeom>
        </p:spPr>
        <p:txBody>
          <a:bodyPr vert="horz" lIns="68579" tIns="34289" rIns="68579"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68579" tIns="34289" rIns="68579" bIns="34289" rtlCol="0" anchor="ctr"/>
          <a:lstStyle>
            <a:lvl1pPr algn="l">
              <a:defRPr sz="900">
                <a:solidFill>
                  <a:schemeClr val="tx1">
                    <a:tint val="75000"/>
                  </a:schemeClr>
                </a:solidFill>
              </a:defRPr>
            </a:lvl1pPr>
          </a:lstStyle>
          <a:p>
            <a:pPr defTabSz="685783">
              <a:buClrTx/>
            </a:pPr>
            <a:fld id="{960A0A33-B754-423E-86F5-572734A766C2}" type="datetimeFigureOut">
              <a:rPr lang="en-US" kern="1200" smtClean="0">
                <a:solidFill>
                  <a:prstClr val="black">
                    <a:tint val="75000"/>
                  </a:prstClr>
                </a:solidFill>
                <a:latin typeface="Arial-Rounded"/>
                <a:ea typeface="+mn-ea"/>
                <a:cs typeface="+mn-cs"/>
              </a:rPr>
              <a:pPr defTabSz="685783">
                <a:buClrTx/>
              </a:pPr>
              <a:t>4/23/2023</a:t>
            </a:fld>
            <a:endParaRPr lang="en-US" kern="1200">
              <a:solidFill>
                <a:prstClr val="black">
                  <a:tint val="75000"/>
                </a:prstClr>
              </a:solidFill>
              <a:latin typeface="Arial-Rounded"/>
              <a:ea typeface="+mn-ea"/>
              <a:cs typeface="+mn-cs"/>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68579" tIns="34289" rIns="68579" bIns="34289" rtlCol="0" anchor="ctr"/>
          <a:lstStyle>
            <a:lvl1pPr algn="ctr">
              <a:defRPr sz="900">
                <a:solidFill>
                  <a:schemeClr val="tx1">
                    <a:tint val="75000"/>
                  </a:schemeClr>
                </a:solidFill>
              </a:defRPr>
            </a:lvl1pPr>
          </a:lstStyle>
          <a:p>
            <a:pPr defTabSz="685783">
              <a:buClrTx/>
            </a:pPr>
            <a:endParaRPr lang="en-US" kern="1200">
              <a:solidFill>
                <a:prstClr val="black">
                  <a:tint val="75000"/>
                </a:prstClr>
              </a:solidFill>
              <a:latin typeface="Arial-Rounded"/>
              <a:ea typeface="+mn-ea"/>
              <a:cs typeface="+mn-cs"/>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68579" tIns="34289" rIns="68579" bIns="34289" rtlCol="0" anchor="ctr"/>
          <a:lstStyle>
            <a:lvl1pPr algn="r">
              <a:defRPr sz="900">
                <a:solidFill>
                  <a:schemeClr val="tx1">
                    <a:tint val="75000"/>
                  </a:schemeClr>
                </a:solidFill>
              </a:defRPr>
            </a:lvl1pPr>
          </a:lstStyle>
          <a:p>
            <a:pPr defTabSz="685783">
              <a:buClrTx/>
            </a:pPr>
            <a:fld id="{6B398A1F-74DE-4F41-8BC7-5C0B49AA43DD}" type="slidenum">
              <a:rPr lang="en-US" kern="1200" smtClean="0">
                <a:solidFill>
                  <a:prstClr val="black">
                    <a:tint val="75000"/>
                  </a:prstClr>
                </a:solidFill>
                <a:latin typeface="Arial-Rounded"/>
                <a:ea typeface="+mn-ea"/>
                <a:cs typeface="+mn-cs"/>
              </a:rPr>
              <a:pPr defTabSz="685783">
                <a:buClrTx/>
              </a:pPr>
              <a:t>‹#›</a:t>
            </a:fld>
            <a:endParaRPr lang="en-US" kern="1200">
              <a:solidFill>
                <a:prstClr val="black">
                  <a:tint val="75000"/>
                </a:prstClr>
              </a:solidFill>
              <a:latin typeface="Arial-Rounded"/>
              <a:ea typeface="+mn-ea"/>
              <a:cs typeface="+mn-cs"/>
            </a:endParaRPr>
          </a:p>
        </p:txBody>
      </p:sp>
      <p:pic>
        <p:nvPicPr>
          <p:cNvPr id="7" name="图片 8">
            <a:extLst>
              <a:ext uri="{FF2B5EF4-FFF2-40B4-BE49-F238E27FC236}">
                <a16:creationId xmlns:a16="http://schemas.microsoft.com/office/drawing/2014/main" id="{6F5D2641-F6EC-4641-9C73-0879E268C730}"/>
              </a:ext>
            </a:extLst>
          </p:cNvPr>
          <p:cNvPicPr>
            <a:picLocks noChangeAspect="1"/>
          </p:cNvPicPr>
          <p:nvPr/>
        </p:nvPicPr>
        <p:blipFill>
          <a:blip r:embed="rId15"/>
          <a:stretch>
            <a:fillRect/>
          </a:stretch>
        </p:blipFill>
        <p:spPr>
          <a:xfrm>
            <a:off x="0" y="1211"/>
            <a:ext cx="9144000" cy="5141081"/>
          </a:xfrm>
          <a:prstGeom prst="rect">
            <a:avLst/>
          </a:prstGeom>
        </p:spPr>
      </p:pic>
      <p:grpSp>
        <p:nvGrpSpPr>
          <p:cNvPr id="8" name="组合 10">
            <a:extLst>
              <a:ext uri="{FF2B5EF4-FFF2-40B4-BE49-F238E27FC236}">
                <a16:creationId xmlns:a16="http://schemas.microsoft.com/office/drawing/2014/main" id="{ACD69A52-27D9-6D40-9194-871B895700BB}"/>
              </a:ext>
            </a:extLst>
          </p:cNvPr>
          <p:cNvGrpSpPr/>
          <p:nvPr/>
        </p:nvGrpSpPr>
        <p:grpSpPr>
          <a:xfrm>
            <a:off x="234317" y="240212"/>
            <a:ext cx="8675369" cy="4663079"/>
            <a:chOff x="2246898" y="972460"/>
            <a:chExt cx="7698203" cy="3497470"/>
          </a:xfrm>
        </p:grpSpPr>
        <p:sp>
          <p:nvSpPr>
            <p:cNvPr id="9" name="圆角矩形 11">
              <a:extLst>
                <a:ext uri="{FF2B5EF4-FFF2-40B4-BE49-F238E27FC236}">
                  <a16:creationId xmlns:a16="http://schemas.microsoft.com/office/drawing/2014/main" id="{C29DA6D8-DCF8-5A44-842A-6D858F947100}"/>
                </a:ext>
              </a:extLst>
            </p:cNvPr>
            <p:cNvSpPr/>
            <p:nvPr userDrawn="1"/>
          </p:nvSpPr>
          <p:spPr>
            <a:xfrm>
              <a:off x="2246898" y="972460"/>
              <a:ext cx="7698203" cy="3497470"/>
            </a:xfrm>
            <a:prstGeom prst="roundRect">
              <a:avLst/>
            </a:prstGeom>
            <a:solidFill>
              <a:schemeClr val="bg1"/>
            </a:solidFill>
            <a:ln w="1270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buFontTx/>
                <a:buNone/>
              </a:pPr>
              <a:endParaRPr kumimoji="1" lang="zh-CN" altLang="en-US" kern="1200" dirty="0">
                <a:solidFill>
                  <a:prstClr val="white"/>
                </a:solidFill>
                <a:latin typeface="字魂70号-灵悦黑体" panose="00000500000000000000" pitchFamily="2" charset="-122"/>
                <a:ea typeface="字魂70号-灵悦黑体" panose="00000500000000000000" pitchFamily="2" charset="-122"/>
              </a:endParaRPr>
            </a:p>
          </p:txBody>
        </p:sp>
        <p:sp>
          <p:nvSpPr>
            <p:cNvPr id="10" name="圆角矩形 12">
              <a:extLst>
                <a:ext uri="{FF2B5EF4-FFF2-40B4-BE49-F238E27FC236}">
                  <a16:creationId xmlns:a16="http://schemas.microsoft.com/office/drawing/2014/main" id="{C0AF0BD6-D56E-4F48-A600-04D785145382}"/>
                </a:ext>
              </a:extLst>
            </p:cNvPr>
            <p:cNvSpPr/>
            <p:nvPr userDrawn="1"/>
          </p:nvSpPr>
          <p:spPr>
            <a:xfrm>
              <a:off x="2399599" y="1105418"/>
              <a:ext cx="7371740" cy="3240061"/>
            </a:xfrm>
            <a:prstGeom prst="roundRect">
              <a:avLst/>
            </a:prstGeom>
            <a:solidFill>
              <a:schemeClr val="bg1"/>
            </a:solidFill>
            <a:ln w="254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buFontTx/>
                <a:buNone/>
              </a:pPr>
              <a:endParaRPr kumimoji="1" lang="zh-CN" altLang="en-US" kern="1200" dirty="0">
                <a:solidFill>
                  <a:prstClr val="white"/>
                </a:solidFill>
                <a:latin typeface="字魂70号-灵悦黑体" panose="00000500000000000000" pitchFamily="2" charset="-122"/>
                <a:ea typeface="字魂70号-灵悦黑体" panose="00000500000000000000" pitchFamily="2" charset="-122"/>
              </a:endParaRPr>
            </a:p>
          </p:txBody>
        </p:sp>
      </p:grpSp>
      <p:sp>
        <p:nvSpPr>
          <p:cNvPr id="13" name="TextBox 12"/>
          <p:cNvSpPr txBox="1"/>
          <p:nvPr/>
        </p:nvSpPr>
        <p:spPr>
          <a:xfrm>
            <a:off x="3448051" y="1"/>
            <a:ext cx="523875" cy="184664"/>
          </a:xfrm>
          <a:prstGeom prst="rect">
            <a:avLst/>
          </a:prstGeom>
          <a:noFill/>
        </p:spPr>
        <p:txBody>
          <a:bodyPr wrap="square" lIns="57149" tIns="28574" rIns="57149" bIns="28574" rtlCol="0">
            <a:spAutoFit/>
          </a:bodyPr>
          <a:lstStyle/>
          <a:p>
            <a:pPr algn="ctr" defTabSz="685783">
              <a:buClrTx/>
              <a:buFontTx/>
              <a:buNone/>
            </a:pPr>
            <a:r>
              <a:rPr lang="en-US" sz="800" kern="1200" dirty="0">
                <a:solidFill>
                  <a:prstClr val="white">
                    <a:lumMod val="65000"/>
                  </a:prstClr>
                </a:solidFill>
                <a:latin typeface="Arial-Rounded"/>
                <a:ea typeface="+mn-ea"/>
                <a:cs typeface="+mn-cs"/>
              </a:rPr>
              <a:t>V.H</a:t>
            </a:r>
          </a:p>
        </p:txBody>
      </p:sp>
    </p:spTree>
    <p:extLst>
      <p:ext uri="{BB962C8B-B14F-4D97-AF65-F5344CB8AC3E}">
        <p14:creationId xmlns:p14="http://schemas.microsoft.com/office/powerpoint/2010/main" val="275723319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ransition spd="slow"/>
  <p:txStyles>
    <p:titleStyle>
      <a:lvl1pPr algn="ctr"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199" indent="-214308" algn="l" defTabSz="685783"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28" indent="-171446" algn="l" defTabSz="685783"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20"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2.wav"/><Relationship Id="rId1" Type="http://schemas.openxmlformats.org/officeDocument/2006/relationships/slideLayout" Target="../slideLayouts/slideLayout30.xml"/><Relationship Id="rId5" Type="http://schemas.openxmlformats.org/officeDocument/2006/relationships/image" Target="../media/image12.gif"/><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Layout" Target="../slideLayouts/slideLayout30.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23.pn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6.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30.xml"/><Relationship Id="rId5" Type="http://schemas.microsoft.com/office/2007/relationships/hdphoto" Target="../media/hdphoto2.wdp"/><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7.png"/><Relationship Id="rId4" Type="http://schemas.microsoft.com/office/2007/relationships/hdphoto" Target="../media/hdphoto4.wdp"/></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image" Target="../media/image12.gif"/><Relationship Id="rId5" Type="http://schemas.openxmlformats.org/officeDocument/2006/relationships/image" Target="../media/image11.pn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g"/><Relationship Id="rId1" Type="http://schemas.openxmlformats.org/officeDocument/2006/relationships/slideLayout" Target="../slideLayouts/slideLayout30.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2.wav"/><Relationship Id="rId1" Type="http://schemas.openxmlformats.org/officeDocument/2006/relationships/slideLayout" Target="../slideLayouts/slideLayout30.xml"/><Relationship Id="rId5" Type="http://schemas.openxmlformats.org/officeDocument/2006/relationships/image" Target="../media/image12.gif"/><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g"/><Relationship Id="rId1" Type="http://schemas.openxmlformats.org/officeDocument/2006/relationships/slideLayout" Target="../slideLayouts/slideLayout30.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2.wav"/><Relationship Id="rId1" Type="http://schemas.openxmlformats.org/officeDocument/2006/relationships/slideLayout" Target="../slideLayouts/slideLayout30.xml"/><Relationship Id="rId5" Type="http://schemas.openxmlformats.org/officeDocument/2006/relationships/image" Target="../media/image12.gif"/><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g"/><Relationship Id="rId1" Type="http://schemas.openxmlformats.org/officeDocument/2006/relationships/slideLayout" Target="../slideLayouts/slideLayout30.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54" y="23377"/>
            <a:ext cx="9060896" cy="50967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523049" y="970339"/>
            <a:ext cx="6097916" cy="339365"/>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1782"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1782"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390646" y="2949305"/>
            <a:ext cx="6362717" cy="2100577"/>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4009"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4009"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4009"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9557" y="630300"/>
            <a:ext cx="972533" cy="997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1876181" y="3385653"/>
            <a:ext cx="5261936" cy="759177"/>
          </a:xfrm>
          <a:prstGeom prst="rect">
            <a:avLst/>
          </a:prstGeom>
          <a:noFill/>
        </p:spPr>
        <p:txBody>
          <a:bodyPr wrap="none" lIns="67873" tIns="33938" rIns="67873" bIns="33938">
            <a:spAutoFit/>
          </a:bodyPr>
          <a:lstStyle/>
          <a:p>
            <a:pPr algn="ctr">
              <a:defRPr/>
            </a:pPr>
            <a:r>
              <a:rPr lang="en-US" sz="4488"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MÔN: TIẾNG VIỆT</a:t>
            </a:r>
            <a:endParaRPr lang="vi-VN" sz="4488"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1490701" y="716858"/>
            <a:ext cx="6202448" cy="1844574"/>
            <a:chOff x="1321454" y="-4287"/>
            <a:chExt cx="8272923" cy="2460322"/>
          </a:xfrm>
        </p:grpSpPr>
        <p:sp>
          <p:nvSpPr>
            <p:cNvPr id="27" name="Rounded Rectangle 26"/>
            <p:cNvSpPr/>
            <p:nvPr/>
          </p:nvSpPr>
          <p:spPr>
            <a:xfrm>
              <a:off x="2224586" y="557826"/>
              <a:ext cx="7369791" cy="1898209"/>
            </a:xfrm>
            <a:prstGeom prst="roundRect">
              <a:avLst/>
            </a:prstGeom>
            <a:solidFill>
              <a:srgbClr val="FFBF53"/>
            </a:solidFill>
            <a:ln w="38100" cap="flat" cmpd="sng" algn="ctr">
              <a:solidFill>
                <a:schemeClr val="accent2">
                  <a:lumMod val="75000"/>
                </a:schemeClr>
              </a:solidFill>
              <a:prstDash val="solid"/>
            </a:ln>
            <a:effectLst/>
          </p:spPr>
          <p:txBody>
            <a:bodyPr rtlCol="0" anchor="ctr"/>
            <a:lstStyle/>
            <a:p>
              <a:pPr algn="ctr" defTabSz="685527">
                <a:buClrTx/>
                <a:defRPr/>
              </a:pPr>
              <a:endParaRPr lang="en-US">
                <a:solidFill>
                  <a:srgbClr val="FFFFFF"/>
                </a:solidFill>
                <a:latin typeface="Calibri"/>
                <a:ea typeface="+mn-ea"/>
                <a:cs typeface="+mn-cs"/>
              </a:endParaRPr>
            </a:p>
          </p:txBody>
        </p:sp>
        <p:sp>
          <p:nvSpPr>
            <p:cNvPr id="28" name="Rectangle 27"/>
            <p:cNvSpPr/>
            <p:nvPr/>
          </p:nvSpPr>
          <p:spPr>
            <a:xfrm>
              <a:off x="2506685" y="706445"/>
              <a:ext cx="6805592" cy="1600971"/>
            </a:xfrm>
            <a:prstGeom prst="rect">
              <a:avLst/>
            </a:prstGeom>
            <a:noFill/>
            <a:ln>
              <a:noFill/>
            </a:ln>
          </p:spPr>
          <p:txBody>
            <a:bodyPr wrap="square" lIns="91407" tIns="45703" rIns="91407" bIns="45703">
              <a:spAutoFit/>
            </a:bodyPr>
            <a:lstStyle/>
            <a:p>
              <a:pPr algn="ctr" defTabSz="685527">
                <a:buClrTx/>
                <a:defRPr/>
              </a:pPr>
              <a:r>
                <a:rPr lang="en-US" sz="36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Bài </a:t>
              </a:r>
              <a:r>
                <a:rPr lang="en-US" sz="36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đọc</a:t>
              </a:r>
              <a:r>
                <a:rPr lang="en-US" sz="36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 </a:t>
              </a:r>
              <a:r>
                <a:rPr lang="en-US" sz="36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giúp</a:t>
              </a:r>
              <a:r>
                <a:rPr lang="en-US" sz="36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 </a:t>
              </a:r>
              <a:r>
                <a:rPr lang="en-US" sz="36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em</a:t>
              </a:r>
              <a:r>
                <a:rPr lang="en-US" sz="36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 </a:t>
              </a:r>
              <a:r>
                <a:rPr lang="en-US" sz="36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hiểu</a:t>
              </a:r>
              <a:r>
                <a:rPr lang="en-US" sz="36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 </a:t>
              </a:r>
              <a:r>
                <a:rPr lang="en-US" sz="36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điều</a:t>
              </a:r>
              <a:r>
                <a:rPr lang="en-US" sz="36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 </a:t>
              </a:r>
              <a:r>
                <a:rPr lang="en-US" sz="36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gì</a:t>
              </a:r>
              <a:r>
                <a:rPr lang="en-US" sz="36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a:t>
              </a:r>
              <a:endParaRPr lang="en-US" sz="3600" b="1" spc="38" dirty="0">
                <a:ln w="9525" cmpd="sng">
                  <a:solidFill>
                    <a:sysClr val="windowText" lastClr="000000"/>
                  </a:solidFill>
                  <a:prstDash val="solid"/>
                </a:ln>
                <a:solidFill>
                  <a:srgbClr val="FF0000"/>
                </a:solidFill>
                <a:effectLst>
                  <a:glow rad="38100">
                    <a:srgbClr val="FFBF53">
                      <a:alpha val="40000"/>
                    </a:srgbClr>
                  </a:glow>
                </a:effectLst>
                <a:latin typeface="iCiel Cadena" panose="02000503000000020004" pitchFamily="2" charset="0"/>
                <a:ea typeface="+mn-ea"/>
                <a:cs typeface="Baloo" panose="03080902040302020200" pitchFamily="66" charset="-93"/>
              </a:endParaRPr>
            </a:p>
          </p:txBody>
        </p:sp>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17007">
              <a:off x="1321454" y="-4287"/>
              <a:ext cx="1806264" cy="1806264"/>
            </a:xfrm>
            <a:prstGeom prst="rect">
              <a:avLst/>
            </a:prstGeom>
            <a:ln>
              <a:noFill/>
            </a:ln>
          </p:spPr>
        </p:pic>
      </p:grpSp>
      <p:sp>
        <p:nvSpPr>
          <p:cNvPr id="31" name="Rounded Rectangle 30"/>
          <p:cNvSpPr/>
          <p:nvPr/>
        </p:nvSpPr>
        <p:spPr>
          <a:xfrm>
            <a:off x="2057400" y="3028951"/>
            <a:ext cx="6248400" cy="1600200"/>
          </a:xfrm>
          <a:prstGeom prst="roundRect">
            <a:avLst/>
          </a:prstGeom>
          <a:solidFill>
            <a:srgbClr val="FFBF53"/>
          </a:solidFill>
          <a:ln w="25400" cap="flat" cmpd="sng" algn="ctr">
            <a:solidFill>
              <a:schemeClr val="accent2">
                <a:lumMod val="75000"/>
              </a:schemeClr>
            </a:solidFill>
            <a:prstDash val="solid"/>
          </a:ln>
          <a:effectLst/>
        </p:spPr>
        <p:txBody>
          <a:bodyPr lIns="91434" tIns="45717" rIns="91434" bIns="45717" rtlCol="0" anchor="ctr"/>
          <a:lstStyle/>
          <a:p>
            <a:pPr algn="ctr" defTabSz="685527">
              <a:buClrTx/>
              <a:defRPr/>
            </a:pPr>
            <a:r>
              <a:rPr lang="en-GB" sz="3200" dirty="0" err="1">
                <a:ln w="19050">
                  <a:solidFill>
                    <a:sysClr val="windowText" lastClr="000000"/>
                  </a:solidFill>
                </a:ln>
                <a:solidFill>
                  <a:srgbClr val="70AD47">
                    <a:lumMod val="60000"/>
                    <a:lumOff val="40000"/>
                  </a:srgbClr>
                </a:solidFill>
                <a:latin typeface="iCiel Cadena" panose="02000503000000020004" pitchFamily="2" charset="0"/>
                <a:ea typeface="+mn-ea"/>
                <a:cs typeface="Baloo" panose="03080902040302020200" pitchFamily="66" charset="-93"/>
              </a:rPr>
              <a:t>Ca</a:t>
            </a:r>
            <a:r>
              <a:rPr lang="en-GB" sz="3200" dirty="0">
                <a:ln w="19050">
                  <a:solidFill>
                    <a:sysClr val="windowText" lastClr="000000"/>
                  </a:solidFill>
                </a:ln>
                <a:solidFill>
                  <a:srgbClr val="70AD47">
                    <a:lumMod val="60000"/>
                    <a:lumOff val="40000"/>
                  </a:srgbClr>
                </a:solidFill>
                <a:latin typeface="iCiel Cadena" panose="02000503000000020004" pitchFamily="2" charset="0"/>
                <a:ea typeface="+mn-ea"/>
                <a:cs typeface="Baloo" panose="03080902040302020200" pitchFamily="66" charset="-93"/>
              </a:rPr>
              <a:t> </a:t>
            </a:r>
            <a:r>
              <a:rPr lang="en-GB" sz="3200" dirty="0" err="1">
                <a:ln w="19050">
                  <a:solidFill>
                    <a:sysClr val="windowText" lastClr="000000"/>
                  </a:solidFill>
                </a:ln>
                <a:solidFill>
                  <a:srgbClr val="70AD47">
                    <a:lumMod val="60000"/>
                    <a:lumOff val="40000"/>
                  </a:srgbClr>
                </a:solidFill>
                <a:latin typeface="iCiel Cadena" panose="02000503000000020004" pitchFamily="2" charset="0"/>
                <a:ea typeface="+mn-ea"/>
                <a:cs typeface="Baloo" panose="03080902040302020200" pitchFamily="66" charset="-93"/>
              </a:rPr>
              <a:t>ngợi</a:t>
            </a:r>
            <a:r>
              <a:rPr lang="en-GB" sz="3200" dirty="0">
                <a:ln w="19050">
                  <a:solidFill>
                    <a:sysClr val="windowText" lastClr="000000"/>
                  </a:solidFill>
                </a:ln>
                <a:solidFill>
                  <a:srgbClr val="70AD47">
                    <a:lumMod val="60000"/>
                    <a:lumOff val="40000"/>
                  </a:srgbClr>
                </a:solidFill>
                <a:latin typeface="iCiel Cadena" panose="02000503000000020004" pitchFamily="2" charset="0"/>
                <a:ea typeface="+mn-ea"/>
                <a:cs typeface="Baloo" panose="03080902040302020200" pitchFamily="66" charset="-93"/>
              </a:rPr>
              <a:t> </a:t>
            </a:r>
            <a:r>
              <a:rPr lang="en-GB" sz="3200" dirty="0" err="1">
                <a:ln w="19050">
                  <a:solidFill>
                    <a:sysClr val="windowText" lastClr="000000"/>
                  </a:solidFill>
                </a:ln>
                <a:solidFill>
                  <a:srgbClr val="70AD47">
                    <a:lumMod val="60000"/>
                    <a:lumOff val="40000"/>
                  </a:srgbClr>
                </a:solidFill>
                <a:latin typeface="iCiel Cadena" panose="02000503000000020004" pitchFamily="2" charset="0"/>
                <a:ea typeface="+mn-ea"/>
                <a:cs typeface="Baloo" panose="03080902040302020200" pitchFamily="66" charset="-93"/>
              </a:rPr>
              <a:t>vẻ</a:t>
            </a:r>
            <a:r>
              <a:rPr lang="en-GB" sz="3200" dirty="0">
                <a:ln w="19050">
                  <a:solidFill>
                    <a:sysClr val="windowText" lastClr="000000"/>
                  </a:solidFill>
                </a:ln>
                <a:solidFill>
                  <a:srgbClr val="70AD47">
                    <a:lumMod val="60000"/>
                    <a:lumOff val="40000"/>
                  </a:srgbClr>
                </a:solidFill>
                <a:latin typeface="iCiel Cadena" panose="02000503000000020004" pitchFamily="2" charset="0"/>
                <a:ea typeface="+mn-ea"/>
                <a:cs typeface="Baloo" panose="03080902040302020200" pitchFamily="66" charset="-93"/>
              </a:rPr>
              <a:t> </a:t>
            </a:r>
            <a:r>
              <a:rPr lang="en-GB" sz="3200" dirty="0" err="1">
                <a:ln w="19050">
                  <a:solidFill>
                    <a:sysClr val="windowText" lastClr="000000"/>
                  </a:solidFill>
                </a:ln>
                <a:solidFill>
                  <a:srgbClr val="70AD47">
                    <a:lumMod val="60000"/>
                    <a:lumOff val="40000"/>
                  </a:srgbClr>
                </a:solidFill>
                <a:latin typeface="iCiel Cadena" panose="02000503000000020004" pitchFamily="2" charset="0"/>
                <a:ea typeface="+mn-ea"/>
                <a:cs typeface="Baloo" panose="03080902040302020200" pitchFamily="66" charset="-93"/>
              </a:rPr>
              <a:t>đẹp</a:t>
            </a:r>
            <a:r>
              <a:rPr lang="en-GB" sz="3200" dirty="0">
                <a:ln w="19050">
                  <a:solidFill>
                    <a:sysClr val="windowText" lastClr="000000"/>
                  </a:solidFill>
                </a:ln>
                <a:solidFill>
                  <a:srgbClr val="70AD47">
                    <a:lumMod val="60000"/>
                    <a:lumOff val="40000"/>
                  </a:srgbClr>
                </a:solidFill>
                <a:latin typeface="iCiel Cadena" panose="02000503000000020004" pitchFamily="2" charset="0"/>
                <a:ea typeface="+mn-ea"/>
                <a:cs typeface="Baloo" panose="03080902040302020200" pitchFamily="66" charset="-93"/>
              </a:rPr>
              <a:t> </a:t>
            </a:r>
            <a:r>
              <a:rPr lang="en-GB" sz="3200" dirty="0" err="1">
                <a:ln w="19050">
                  <a:solidFill>
                    <a:sysClr val="windowText" lastClr="000000"/>
                  </a:solidFill>
                </a:ln>
                <a:solidFill>
                  <a:srgbClr val="70AD47">
                    <a:lumMod val="60000"/>
                    <a:lumOff val="40000"/>
                  </a:srgbClr>
                </a:solidFill>
                <a:latin typeface="iCiel Cadena" panose="02000503000000020004" pitchFamily="2" charset="0"/>
                <a:ea typeface="+mn-ea"/>
                <a:cs typeface="Baloo" panose="03080902040302020200" pitchFamily="66" charset="-93"/>
              </a:rPr>
              <a:t>của</a:t>
            </a:r>
            <a:r>
              <a:rPr lang="en-GB" sz="3200" dirty="0">
                <a:ln w="19050">
                  <a:solidFill>
                    <a:sysClr val="windowText" lastClr="000000"/>
                  </a:solidFill>
                </a:ln>
                <a:solidFill>
                  <a:srgbClr val="70AD47">
                    <a:lumMod val="60000"/>
                    <a:lumOff val="40000"/>
                  </a:srgbClr>
                </a:solidFill>
                <a:latin typeface="iCiel Cadena" panose="02000503000000020004" pitchFamily="2" charset="0"/>
                <a:ea typeface="+mn-ea"/>
                <a:cs typeface="Baloo" panose="03080902040302020200" pitchFamily="66" charset="-93"/>
              </a:rPr>
              <a:t> </a:t>
            </a:r>
            <a:r>
              <a:rPr lang="en-GB" sz="3200" dirty="0" err="1">
                <a:ln w="19050">
                  <a:solidFill>
                    <a:sysClr val="windowText" lastClr="000000"/>
                  </a:solidFill>
                </a:ln>
                <a:solidFill>
                  <a:srgbClr val="70AD47">
                    <a:lumMod val="60000"/>
                    <a:lumOff val="40000"/>
                  </a:srgbClr>
                </a:solidFill>
                <a:latin typeface="iCiel Cadena" panose="02000503000000020004" pitchFamily="2" charset="0"/>
                <a:ea typeface="+mn-ea"/>
                <a:cs typeface="Baloo" panose="03080902040302020200" pitchFamily="66" charset="-93"/>
              </a:rPr>
              <a:t>đất</a:t>
            </a:r>
            <a:r>
              <a:rPr lang="en-GB" sz="3200" dirty="0">
                <a:ln w="19050">
                  <a:solidFill>
                    <a:sysClr val="windowText" lastClr="000000"/>
                  </a:solidFill>
                </a:ln>
                <a:solidFill>
                  <a:srgbClr val="70AD47">
                    <a:lumMod val="60000"/>
                    <a:lumOff val="40000"/>
                  </a:srgbClr>
                </a:solidFill>
                <a:latin typeface="iCiel Cadena" panose="02000503000000020004" pitchFamily="2" charset="0"/>
                <a:ea typeface="+mn-ea"/>
                <a:cs typeface="Baloo" panose="03080902040302020200" pitchFamily="66" charset="-93"/>
              </a:rPr>
              <a:t> </a:t>
            </a:r>
            <a:r>
              <a:rPr lang="en-GB" sz="3200" dirty="0" err="1">
                <a:ln w="19050">
                  <a:solidFill>
                    <a:sysClr val="windowText" lastClr="000000"/>
                  </a:solidFill>
                </a:ln>
                <a:solidFill>
                  <a:srgbClr val="70AD47">
                    <a:lumMod val="60000"/>
                    <a:lumOff val="40000"/>
                  </a:srgbClr>
                </a:solidFill>
                <a:latin typeface="iCiel Cadena" panose="02000503000000020004" pitchFamily="2" charset="0"/>
                <a:ea typeface="+mn-ea"/>
                <a:cs typeface="Baloo" panose="03080902040302020200" pitchFamily="66" charset="-93"/>
              </a:rPr>
              <a:t>nước</a:t>
            </a:r>
            <a:r>
              <a:rPr lang="en-GB" sz="3200" dirty="0">
                <a:ln w="19050">
                  <a:solidFill>
                    <a:sysClr val="windowText" lastClr="000000"/>
                  </a:solidFill>
                </a:ln>
                <a:solidFill>
                  <a:srgbClr val="70AD47">
                    <a:lumMod val="60000"/>
                    <a:lumOff val="40000"/>
                  </a:srgbClr>
                </a:solidFill>
                <a:latin typeface="iCiel Cadena" panose="02000503000000020004" pitchFamily="2" charset="0"/>
                <a:ea typeface="+mn-ea"/>
                <a:cs typeface="Baloo" panose="03080902040302020200" pitchFamily="66" charset="-93"/>
              </a:rPr>
              <a:t> </a:t>
            </a:r>
          </a:p>
          <a:p>
            <a:pPr algn="ctr" defTabSz="685527">
              <a:buClrTx/>
              <a:defRPr/>
            </a:pPr>
            <a:r>
              <a:rPr lang="en-GB" sz="3200" dirty="0">
                <a:ln w="19050">
                  <a:solidFill>
                    <a:sysClr val="windowText" lastClr="000000"/>
                  </a:solidFill>
                </a:ln>
                <a:solidFill>
                  <a:srgbClr val="70AD47">
                    <a:lumMod val="60000"/>
                    <a:lumOff val="40000"/>
                  </a:srgbClr>
                </a:solidFill>
                <a:latin typeface="iCiel Cadena" panose="02000503000000020004" pitchFamily="2" charset="0"/>
                <a:ea typeface="+mn-ea"/>
                <a:cs typeface="Baloo" panose="03080902040302020200" pitchFamily="66" charset="-93"/>
              </a:rPr>
              <a:t>Cu- </a:t>
            </a:r>
            <a:r>
              <a:rPr lang="en-GB" sz="3200" dirty="0" err="1">
                <a:ln w="19050">
                  <a:solidFill>
                    <a:sysClr val="windowText" lastClr="000000"/>
                  </a:solidFill>
                </a:ln>
                <a:solidFill>
                  <a:srgbClr val="70AD47">
                    <a:lumMod val="60000"/>
                    <a:lumOff val="40000"/>
                  </a:srgbClr>
                </a:solidFill>
                <a:latin typeface="iCiel Cadena" panose="02000503000000020004" pitchFamily="2" charset="0"/>
                <a:ea typeface="+mn-ea"/>
                <a:cs typeface="Baloo" panose="03080902040302020200" pitchFamily="66" charset="-93"/>
              </a:rPr>
              <a:t>ba</a:t>
            </a:r>
            <a:r>
              <a:rPr lang="en-GB" sz="3200" dirty="0">
                <a:ln w="19050">
                  <a:solidFill>
                    <a:sysClr val="windowText" lastClr="000000"/>
                  </a:solidFill>
                </a:ln>
                <a:solidFill>
                  <a:srgbClr val="70AD47">
                    <a:lumMod val="60000"/>
                    <a:lumOff val="40000"/>
                  </a:srgbClr>
                </a:solidFill>
                <a:latin typeface="iCiel Cadena" panose="02000503000000020004" pitchFamily="2" charset="0"/>
                <a:ea typeface="+mn-ea"/>
                <a:cs typeface="Baloo" panose="03080902040302020200" pitchFamily="66" charset="-93"/>
              </a:rPr>
              <a:t>.</a:t>
            </a:r>
            <a:endParaRPr lang="en-US" sz="3200" dirty="0">
              <a:ln w="19050">
                <a:solidFill>
                  <a:sysClr val="windowText" lastClr="000000"/>
                </a:solidFill>
              </a:ln>
              <a:solidFill>
                <a:srgbClr val="70AD47">
                  <a:lumMod val="60000"/>
                  <a:lumOff val="40000"/>
                </a:srgbClr>
              </a:solidFill>
              <a:latin typeface="iCiel Cadena" panose="02000503000000020004" pitchFamily="2" charset="0"/>
              <a:ea typeface="+mn-ea"/>
              <a:cs typeface="Baloo" panose="03080902040302020200" pitchFamily="66" charset="-93"/>
            </a:endParaRPr>
          </a:p>
        </p:txBody>
      </p:sp>
      <p:pic>
        <p:nvPicPr>
          <p:cNvPr id="44" name="Picture 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8800" y="2561432"/>
            <a:ext cx="2946356" cy="2946356"/>
          </a:xfrm>
          <a:prstGeom prst="rect">
            <a:avLst/>
          </a:prstGeom>
        </p:spPr>
      </p:pic>
    </p:spTree>
    <p:extLst>
      <p:ext uri="{BB962C8B-B14F-4D97-AF65-F5344CB8AC3E}">
        <p14:creationId xmlns:p14="http://schemas.microsoft.com/office/powerpoint/2010/main" val="239008902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nhacchuongvui.com.wav"/>
                                        </p:tgtEl>
                                      </p:cMediaNode>
                                    </p:audio>
                                  </p:sub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060" y="575105"/>
            <a:ext cx="3062906" cy="2228753"/>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3552446" y="1689482"/>
            <a:ext cx="2800721" cy="3359635"/>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17007">
            <a:off x="5309965" y="2757112"/>
            <a:ext cx="1132994" cy="1132994"/>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320295">
            <a:off x="3257131" y="2674918"/>
            <a:ext cx="1132994" cy="1132994"/>
          </a:xfrm>
          <a:prstGeom prst="rect">
            <a:avLst/>
          </a:prstGeom>
        </p:spPr>
      </p:pic>
      <p:sp>
        <p:nvSpPr>
          <p:cNvPr id="6" name="Rectangle 5"/>
          <p:cNvSpPr/>
          <p:nvPr/>
        </p:nvSpPr>
        <p:spPr>
          <a:xfrm>
            <a:off x="5952207" y="836635"/>
            <a:ext cx="2374613" cy="1522943"/>
          </a:xfrm>
          <a:prstGeom prst="rect">
            <a:avLst/>
          </a:prstGeom>
          <a:noFill/>
        </p:spPr>
        <p:txBody>
          <a:bodyPr wrap="square" lIns="68549" tIns="34277" rIns="68549" bIns="34277">
            <a:spAutoFit/>
          </a:bodyPr>
          <a:lstStyle/>
          <a:p>
            <a:pPr algn="ctr" defTabSz="685527">
              <a:lnSpc>
                <a:spcPct val="150000"/>
              </a:lnSpc>
              <a:buClrTx/>
              <a:defRPr/>
            </a:pPr>
            <a:r>
              <a:rPr lang="en-US" sz="2100" b="1" kern="1200" dirty="0" err="1">
                <a:ln w="0"/>
                <a:solidFill>
                  <a:srgbClr val="FF0000"/>
                </a:solidFill>
                <a:latin typeface="iCiel Cadena" panose="02000503000000020004" pitchFamily="2" charset="0"/>
                <a:ea typeface="+mn-ea"/>
                <a:cs typeface="+mn-cs"/>
              </a:rPr>
              <a:t>Các</a:t>
            </a:r>
            <a:r>
              <a:rPr lang="en-US" sz="2100" b="1" kern="1200" dirty="0">
                <a:ln w="0"/>
                <a:solidFill>
                  <a:srgbClr val="FF0000"/>
                </a:solidFill>
                <a:latin typeface="iCiel Cadena" panose="02000503000000020004" pitchFamily="2" charset="0"/>
                <a:ea typeface="+mn-ea"/>
                <a:cs typeface="+mn-cs"/>
              </a:rPr>
              <a:t> </a:t>
            </a:r>
            <a:r>
              <a:rPr lang="en-US" sz="2100" b="1" kern="1200" dirty="0" err="1">
                <a:ln w="0"/>
                <a:solidFill>
                  <a:srgbClr val="FF0000"/>
                </a:solidFill>
                <a:latin typeface="iCiel Cadena" panose="02000503000000020004" pitchFamily="2" charset="0"/>
                <a:ea typeface="+mn-ea"/>
                <a:cs typeface="+mn-cs"/>
              </a:rPr>
              <a:t>bạn</a:t>
            </a:r>
            <a:r>
              <a:rPr lang="en-US" sz="2100" b="1" kern="1200" dirty="0">
                <a:ln w="0"/>
                <a:solidFill>
                  <a:srgbClr val="FF0000"/>
                </a:solidFill>
                <a:latin typeface="iCiel Cadena" panose="02000503000000020004" pitchFamily="2" charset="0"/>
                <a:ea typeface="+mn-ea"/>
                <a:cs typeface="+mn-cs"/>
              </a:rPr>
              <a:t> </a:t>
            </a:r>
            <a:r>
              <a:rPr lang="en-US" sz="2100" b="1" kern="1200" dirty="0" err="1">
                <a:ln w="0"/>
                <a:solidFill>
                  <a:srgbClr val="FF0000"/>
                </a:solidFill>
                <a:latin typeface="iCiel Cadena" panose="02000503000000020004" pitchFamily="2" charset="0"/>
                <a:ea typeface="+mn-ea"/>
                <a:cs typeface="+mn-cs"/>
              </a:rPr>
              <a:t>thật</a:t>
            </a:r>
            <a:r>
              <a:rPr lang="en-US" sz="2100" b="1" kern="1200" dirty="0">
                <a:ln w="0"/>
                <a:solidFill>
                  <a:srgbClr val="FF0000"/>
                </a:solidFill>
                <a:latin typeface="iCiel Cadena" panose="02000503000000020004" pitchFamily="2" charset="0"/>
                <a:ea typeface="+mn-ea"/>
                <a:cs typeface="+mn-cs"/>
              </a:rPr>
              <a:t> </a:t>
            </a:r>
            <a:r>
              <a:rPr lang="en-US" sz="2100" b="1" kern="1200" dirty="0" err="1">
                <a:ln w="0"/>
                <a:solidFill>
                  <a:srgbClr val="FF0000"/>
                </a:solidFill>
                <a:latin typeface="iCiel Cadena" panose="02000503000000020004" pitchFamily="2" charset="0"/>
                <a:ea typeface="+mn-ea"/>
                <a:cs typeface="+mn-cs"/>
              </a:rPr>
              <a:t>giỏi</a:t>
            </a:r>
            <a:r>
              <a:rPr lang="en-US" sz="2100" b="1" kern="1200" dirty="0">
                <a:ln w="0"/>
                <a:solidFill>
                  <a:srgbClr val="FF0000"/>
                </a:solidFill>
                <a:latin typeface="iCiel Cadena" panose="02000503000000020004" pitchFamily="2" charset="0"/>
                <a:ea typeface="+mn-ea"/>
                <a:cs typeface="+mn-cs"/>
              </a:rPr>
              <a:t>!</a:t>
            </a:r>
          </a:p>
          <a:p>
            <a:pPr algn="ctr" defTabSz="685527">
              <a:lnSpc>
                <a:spcPct val="150000"/>
              </a:lnSpc>
              <a:buClrTx/>
              <a:defRPr/>
            </a:pPr>
            <a:r>
              <a:rPr lang="en-US" sz="2100" b="1" kern="1200" dirty="0" err="1">
                <a:ln w="0"/>
                <a:solidFill>
                  <a:srgbClr val="FF0000"/>
                </a:solidFill>
                <a:latin typeface="iCiel Cadena" panose="02000503000000020004" pitchFamily="2" charset="0"/>
                <a:ea typeface="+mn-ea"/>
                <a:cs typeface="+mn-cs"/>
              </a:rPr>
              <a:t>Tớ</a:t>
            </a:r>
            <a:r>
              <a:rPr lang="en-US" sz="2100" b="1" kern="1200" dirty="0">
                <a:ln w="0"/>
                <a:solidFill>
                  <a:srgbClr val="FF0000"/>
                </a:solidFill>
                <a:latin typeface="iCiel Cadena" panose="02000503000000020004" pitchFamily="2" charset="0"/>
                <a:ea typeface="+mn-ea"/>
                <a:cs typeface="+mn-cs"/>
              </a:rPr>
              <a:t> </a:t>
            </a:r>
            <a:r>
              <a:rPr lang="en-US" sz="2100" b="1" kern="1200" dirty="0" err="1">
                <a:ln w="0"/>
                <a:solidFill>
                  <a:srgbClr val="FF0000"/>
                </a:solidFill>
                <a:latin typeface="iCiel Cadena" panose="02000503000000020004" pitchFamily="2" charset="0"/>
                <a:ea typeface="+mn-ea"/>
                <a:cs typeface="+mn-cs"/>
              </a:rPr>
              <a:t>cảm</a:t>
            </a:r>
            <a:r>
              <a:rPr lang="en-US" sz="2100" b="1" kern="1200" dirty="0">
                <a:ln w="0"/>
                <a:solidFill>
                  <a:srgbClr val="FF0000"/>
                </a:solidFill>
                <a:latin typeface="iCiel Cadena" panose="02000503000000020004" pitchFamily="2" charset="0"/>
                <a:ea typeface="+mn-ea"/>
                <a:cs typeface="+mn-cs"/>
              </a:rPr>
              <a:t> </a:t>
            </a:r>
            <a:r>
              <a:rPr lang="en-US" sz="2100" b="1" kern="1200" dirty="0" err="1">
                <a:ln w="0"/>
                <a:solidFill>
                  <a:srgbClr val="FF0000"/>
                </a:solidFill>
                <a:latin typeface="iCiel Cadena" panose="02000503000000020004" pitchFamily="2" charset="0"/>
                <a:ea typeface="+mn-ea"/>
                <a:cs typeface="+mn-cs"/>
              </a:rPr>
              <a:t>ơn</a:t>
            </a:r>
            <a:r>
              <a:rPr lang="en-US" sz="2100" b="1" kern="1200" dirty="0">
                <a:ln w="0"/>
                <a:solidFill>
                  <a:srgbClr val="FF0000"/>
                </a:solidFill>
                <a:latin typeface="iCiel Cadena" panose="02000503000000020004" pitchFamily="2" charset="0"/>
                <a:ea typeface="+mn-ea"/>
                <a:cs typeface="+mn-cs"/>
              </a:rPr>
              <a:t> </a:t>
            </a:r>
            <a:r>
              <a:rPr lang="en-US" sz="2100" b="1" kern="1200" dirty="0" err="1">
                <a:ln w="0"/>
                <a:solidFill>
                  <a:srgbClr val="FF0000"/>
                </a:solidFill>
                <a:latin typeface="iCiel Cadena" panose="02000503000000020004" pitchFamily="2" charset="0"/>
                <a:ea typeface="+mn-ea"/>
                <a:cs typeface="+mn-cs"/>
              </a:rPr>
              <a:t>các</a:t>
            </a:r>
            <a:r>
              <a:rPr lang="en-US" sz="2100" b="1" kern="1200" dirty="0">
                <a:ln w="0"/>
                <a:solidFill>
                  <a:srgbClr val="FF0000"/>
                </a:solidFill>
                <a:latin typeface="iCiel Cadena" panose="02000503000000020004" pitchFamily="2" charset="0"/>
                <a:ea typeface="+mn-ea"/>
                <a:cs typeface="+mn-cs"/>
              </a:rPr>
              <a:t> </a:t>
            </a:r>
            <a:r>
              <a:rPr lang="en-US" sz="2100" b="1" kern="1200" dirty="0" err="1">
                <a:ln w="0"/>
                <a:solidFill>
                  <a:srgbClr val="FF0000"/>
                </a:solidFill>
                <a:latin typeface="iCiel Cadena" panose="02000503000000020004" pitchFamily="2" charset="0"/>
                <a:ea typeface="+mn-ea"/>
                <a:cs typeface="+mn-cs"/>
              </a:rPr>
              <a:t>bạn</a:t>
            </a:r>
            <a:r>
              <a:rPr lang="en-US" sz="2100" b="1" kern="1200" dirty="0">
                <a:ln w="0"/>
                <a:solidFill>
                  <a:srgbClr val="FF0000"/>
                </a:solidFill>
                <a:latin typeface="iCiel Cadena" panose="02000503000000020004" pitchFamily="2" charset="0"/>
                <a:ea typeface="+mn-ea"/>
                <a:cs typeface="+mn-cs"/>
              </a:rPr>
              <a:t> </a:t>
            </a:r>
            <a:r>
              <a:rPr lang="en-US" sz="2100" b="1" kern="1200" dirty="0" err="1">
                <a:ln w="0"/>
                <a:solidFill>
                  <a:srgbClr val="FF0000"/>
                </a:solidFill>
                <a:latin typeface="iCiel Cadena" panose="02000503000000020004" pitchFamily="2" charset="0"/>
                <a:ea typeface="+mn-ea"/>
                <a:cs typeface="+mn-cs"/>
              </a:rPr>
              <a:t>rất</a:t>
            </a:r>
            <a:r>
              <a:rPr lang="en-US" sz="2100" b="1" kern="1200" dirty="0">
                <a:ln w="0"/>
                <a:solidFill>
                  <a:srgbClr val="FF0000"/>
                </a:solidFill>
                <a:latin typeface="iCiel Cadena" panose="02000503000000020004" pitchFamily="2" charset="0"/>
                <a:ea typeface="+mn-ea"/>
                <a:cs typeface="+mn-cs"/>
              </a:rPr>
              <a:t> </a:t>
            </a:r>
            <a:r>
              <a:rPr lang="en-US" sz="2100" b="1" kern="1200" dirty="0" err="1">
                <a:ln w="0"/>
                <a:solidFill>
                  <a:srgbClr val="FF0000"/>
                </a:solidFill>
                <a:latin typeface="iCiel Cadena" panose="02000503000000020004" pitchFamily="2" charset="0"/>
                <a:ea typeface="+mn-ea"/>
                <a:cs typeface="+mn-cs"/>
              </a:rPr>
              <a:t>nhiều</a:t>
            </a:r>
            <a:r>
              <a:rPr lang="en-US" sz="2100" b="1" kern="1200" dirty="0">
                <a:ln w="0"/>
                <a:solidFill>
                  <a:srgbClr val="FF0000"/>
                </a:solidFill>
                <a:latin typeface="iCiel Cadena" panose="02000503000000020004" pitchFamily="2" charset="0"/>
                <a:ea typeface="+mn-ea"/>
                <a:cs typeface="+mn-cs"/>
              </a:rPr>
              <a:t>!</a:t>
            </a:r>
          </a:p>
        </p:txBody>
      </p:sp>
    </p:spTree>
    <p:extLst>
      <p:ext uri="{BB962C8B-B14F-4D97-AF65-F5344CB8AC3E}">
        <p14:creationId xmlns:p14="http://schemas.microsoft.com/office/powerpoint/2010/main" val="137246430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10"/>
                                        <p:tgtEl>
                                          <p:spTgt spid="4"/>
                                        </p:tgtEl>
                                      </p:cBhvr>
                                    </p:animEffect>
                                  </p:childTnLst>
                                </p:cTn>
                              </p:par>
                            </p:childTnLst>
                          </p:cTn>
                        </p:par>
                        <p:par>
                          <p:cTn id="12" fill="hold">
                            <p:stCondLst>
                              <p:cond delay="510"/>
                            </p:stCondLst>
                            <p:childTnLst>
                              <p:par>
                                <p:cTn id="13" presetID="6" presetClass="entr" presetSubtype="16"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10"/>
                                        <p:tgtEl>
                                          <p:spTgt spid="5"/>
                                        </p:tgtEl>
                                      </p:cBhvr>
                                    </p:animEffect>
                                  </p:childTnLst>
                                </p:cTn>
                              </p:par>
                            </p:childTnLst>
                          </p:cTn>
                        </p:par>
                        <p:par>
                          <p:cTn id="16" fill="hold">
                            <p:stCondLst>
                              <p:cond delay="520"/>
                            </p:stCondLst>
                            <p:childTnLst>
                              <p:par>
                                <p:cTn id="17" presetID="32" presetClass="emph" presetSubtype="0" repeatCount="indefinite" fill="hold" nodeType="afterEffect">
                                  <p:stCondLst>
                                    <p:cond delay="0"/>
                                  </p:stCondLst>
                                  <p:childTnLst>
                                    <p:animRot by="120000">
                                      <p:cBhvr>
                                        <p:cTn id="18" dur="1" fill="hold">
                                          <p:stCondLst>
                                            <p:cond delay="0"/>
                                          </p:stCondLst>
                                        </p:cTn>
                                        <p:tgtEl>
                                          <p:spTgt spid="4"/>
                                        </p:tgtEl>
                                        <p:attrNameLst>
                                          <p:attrName>r</p:attrName>
                                        </p:attrNameLst>
                                      </p:cBhvr>
                                    </p:animRot>
                                    <p:animRot by="-240000">
                                      <p:cBhvr>
                                        <p:cTn id="19" dur="2" fill="hold">
                                          <p:stCondLst>
                                            <p:cond delay="99"/>
                                          </p:stCondLst>
                                        </p:cTn>
                                        <p:tgtEl>
                                          <p:spTgt spid="4"/>
                                        </p:tgtEl>
                                        <p:attrNameLst>
                                          <p:attrName>r</p:attrName>
                                        </p:attrNameLst>
                                      </p:cBhvr>
                                    </p:animRot>
                                    <p:animRot by="240000">
                                      <p:cBhvr>
                                        <p:cTn id="20" dur="2" fill="hold">
                                          <p:stCondLst>
                                            <p:cond delay="199"/>
                                          </p:stCondLst>
                                        </p:cTn>
                                        <p:tgtEl>
                                          <p:spTgt spid="4"/>
                                        </p:tgtEl>
                                        <p:attrNameLst>
                                          <p:attrName>r</p:attrName>
                                        </p:attrNameLst>
                                      </p:cBhvr>
                                    </p:animRot>
                                    <p:animRot by="-240000">
                                      <p:cBhvr>
                                        <p:cTn id="21" dur="2" fill="hold">
                                          <p:stCondLst>
                                            <p:cond delay="298"/>
                                          </p:stCondLst>
                                        </p:cTn>
                                        <p:tgtEl>
                                          <p:spTgt spid="4"/>
                                        </p:tgtEl>
                                        <p:attrNameLst>
                                          <p:attrName>r</p:attrName>
                                        </p:attrNameLst>
                                      </p:cBhvr>
                                    </p:animRot>
                                    <p:animRot by="120000">
                                      <p:cBhvr>
                                        <p:cTn id="22" dur="2" fill="hold">
                                          <p:stCondLst>
                                            <p:cond delay="499"/>
                                          </p:stCondLst>
                                        </p:cTn>
                                        <p:tgtEl>
                                          <p:spTgt spid="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 fill="hold">
                                          <p:stCondLst>
                                            <p:cond delay="0"/>
                                          </p:stCondLst>
                                        </p:cTn>
                                        <p:tgtEl>
                                          <p:spTgt spid="5"/>
                                        </p:tgtEl>
                                        <p:attrNameLst>
                                          <p:attrName>r</p:attrName>
                                        </p:attrNameLst>
                                      </p:cBhvr>
                                    </p:animRot>
                                    <p:animRot by="-240000">
                                      <p:cBhvr>
                                        <p:cTn id="25" dur="2" fill="hold">
                                          <p:stCondLst>
                                            <p:cond delay="99"/>
                                          </p:stCondLst>
                                        </p:cTn>
                                        <p:tgtEl>
                                          <p:spTgt spid="5"/>
                                        </p:tgtEl>
                                        <p:attrNameLst>
                                          <p:attrName>r</p:attrName>
                                        </p:attrNameLst>
                                      </p:cBhvr>
                                    </p:animRot>
                                    <p:animRot by="240000">
                                      <p:cBhvr>
                                        <p:cTn id="26" dur="2" fill="hold">
                                          <p:stCondLst>
                                            <p:cond delay="199"/>
                                          </p:stCondLst>
                                        </p:cTn>
                                        <p:tgtEl>
                                          <p:spTgt spid="5"/>
                                        </p:tgtEl>
                                        <p:attrNameLst>
                                          <p:attrName>r</p:attrName>
                                        </p:attrNameLst>
                                      </p:cBhvr>
                                    </p:animRot>
                                    <p:animRot by="-240000">
                                      <p:cBhvr>
                                        <p:cTn id="27" dur="2" fill="hold">
                                          <p:stCondLst>
                                            <p:cond delay="298"/>
                                          </p:stCondLst>
                                        </p:cTn>
                                        <p:tgtEl>
                                          <p:spTgt spid="5"/>
                                        </p:tgtEl>
                                        <p:attrNameLst>
                                          <p:attrName>r</p:attrName>
                                        </p:attrNameLst>
                                      </p:cBhvr>
                                    </p:animRot>
                                    <p:animRot by="120000">
                                      <p:cBhvr>
                                        <p:cTn id="28" dur="2" fill="hold">
                                          <p:stCondLst>
                                            <p:cond delay="499"/>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37"/>
        <p:cNvGrpSpPr/>
        <p:nvPr/>
      </p:nvGrpSpPr>
      <p:grpSpPr>
        <a:xfrm>
          <a:off x="0" y="0"/>
          <a:ext cx="0" cy="0"/>
          <a:chOff x="0" y="0"/>
          <a:chExt cx="0" cy="0"/>
        </a:xfrm>
      </p:grpSpPr>
      <p:sp>
        <p:nvSpPr>
          <p:cNvPr id="24" name="Rectangle: Rounded Corners 5">
            <a:extLst>
              <a:ext uri="{FF2B5EF4-FFF2-40B4-BE49-F238E27FC236}">
                <a16:creationId xmlns:a16="http://schemas.microsoft.com/office/drawing/2014/main" id="{8F8359F7-C1C6-4B24-8CF9-3037D17809C3}"/>
              </a:ext>
            </a:extLst>
          </p:cNvPr>
          <p:cNvSpPr/>
          <p:nvPr/>
        </p:nvSpPr>
        <p:spPr>
          <a:xfrm>
            <a:off x="3200400" y="790829"/>
            <a:ext cx="5497717" cy="4054414"/>
          </a:xfrm>
          <a:prstGeom prst="roundRect">
            <a:avLst/>
          </a:prstGeom>
          <a:solidFill>
            <a:schemeClr val="tx1"/>
          </a:solidFill>
          <a:ln w="57150">
            <a:solidFill>
              <a:schemeClr val="accent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defTabSz="1219110"/>
            <a:endPar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a:blip r:embed="rId3"/>
          <a:stretch>
            <a:fillRect/>
          </a:stretch>
        </p:blipFill>
        <p:spPr>
          <a:xfrm>
            <a:off x="3301153" y="790829"/>
            <a:ext cx="5365562" cy="3976016"/>
          </a:xfrm>
          <a:prstGeom prst="rect">
            <a:avLst/>
          </a:prstGeom>
          <a:ln>
            <a:noFill/>
          </a:ln>
          <a:effectLst>
            <a:softEdge rad="112500"/>
          </a:effectLst>
        </p:spPr>
      </p:pic>
      <p:sp>
        <p:nvSpPr>
          <p:cNvPr id="2550" name="Google Shape;2550;p40"/>
          <p:cNvSpPr txBox="1">
            <a:spLocks noGrp="1"/>
          </p:cNvSpPr>
          <p:nvPr>
            <p:ph type="title" idx="2"/>
          </p:nvPr>
        </p:nvSpPr>
        <p:spPr>
          <a:xfrm>
            <a:off x="282958" y="832859"/>
            <a:ext cx="3200400" cy="572700"/>
          </a:xfrm>
          <a:prstGeom prst="rect">
            <a:avLst/>
          </a:prstGeom>
        </p:spPr>
        <p:txBody>
          <a:bodyPr spcFirstLastPara="1" wrap="square" lIns="91419" tIns="91419" rIns="91419" bIns="91419" anchor="ctr" anchorCtr="0">
            <a:noAutofit/>
          </a:bodyPr>
          <a:lstStyle/>
          <a:p>
            <a:r>
              <a:rPr lang="en" sz="3200" dirty="0">
                <a:solidFill>
                  <a:srgbClr val="002060"/>
                </a:solidFill>
                <a:latin typeface="iCiel Cadena" panose="02000503000000020004" pitchFamily="2" charset="0"/>
              </a:rPr>
              <a:t>Quan sát tranh:</a:t>
            </a:r>
            <a:endParaRPr sz="3200" dirty="0">
              <a:solidFill>
                <a:srgbClr val="002060"/>
              </a:solidFill>
              <a:latin typeface="iCiel Cadena" panose="02000503000000020004" pitchFamily="2" charset="0"/>
            </a:endParaRPr>
          </a:p>
        </p:txBody>
      </p:sp>
      <p:sp>
        <p:nvSpPr>
          <p:cNvPr id="154" name="Google Shape;2540;p40"/>
          <p:cNvSpPr txBox="1">
            <a:spLocks noGrp="1"/>
          </p:cNvSpPr>
          <p:nvPr>
            <p:ph type="subTitle" idx="1"/>
          </p:nvPr>
        </p:nvSpPr>
        <p:spPr>
          <a:xfrm>
            <a:off x="247092" y="1477496"/>
            <a:ext cx="2819400" cy="484800"/>
          </a:xfrm>
          <a:prstGeom prst="rect">
            <a:avLst/>
          </a:prstGeom>
        </p:spPr>
        <p:txBody>
          <a:bodyPr spcFirstLastPara="1" wrap="square" lIns="91419" tIns="91419" rIns="91419" bIns="91419" anchor="ctr" anchorCtr="0">
            <a:noAutofit/>
          </a:bodyPr>
          <a:lstStyle/>
          <a:p>
            <a:pPr marL="0" indent="0" algn="ctr"/>
            <a:r>
              <a:rPr lang="en" sz="2400" dirty="0">
                <a:solidFill>
                  <a:srgbClr val="FF0000"/>
                </a:solidFill>
                <a:latin typeface="Pattaya" panose="00000500000000000000" pitchFamily="2" charset="-34"/>
                <a:ea typeface="Arial-Rounded" pitchFamily="34" charset="0"/>
                <a:cs typeface="Pattaya" panose="00000500000000000000" pitchFamily="2" charset="-34"/>
              </a:rPr>
              <a:t>Tranh vẽ cảnh gì?</a:t>
            </a:r>
            <a:endParaRPr sz="2400" dirty="0">
              <a:solidFill>
                <a:srgbClr val="FF0000"/>
              </a:solidFill>
              <a:latin typeface="Pattaya" panose="00000500000000000000" pitchFamily="2" charset="-34"/>
              <a:ea typeface="Arial-Rounded" pitchFamily="34" charset="0"/>
              <a:cs typeface="Pattaya" panose="00000500000000000000" pitchFamily="2" charset="-34"/>
            </a:endParaRPr>
          </a:p>
        </p:txBody>
      </p:sp>
      <p:grpSp>
        <p:nvGrpSpPr>
          <p:cNvPr id="2659" name="Google Shape;2659;p40"/>
          <p:cNvGrpSpPr/>
          <p:nvPr/>
        </p:nvGrpSpPr>
        <p:grpSpPr>
          <a:xfrm rot="-2966663">
            <a:off x="7716404" y="429464"/>
            <a:ext cx="570703" cy="603807"/>
            <a:chOff x="1881525" y="2974850"/>
            <a:chExt cx="635600" cy="672525"/>
          </a:xfrm>
        </p:grpSpPr>
        <p:sp>
          <p:nvSpPr>
            <p:cNvPr id="2660" name="Google Shape;2660;p40"/>
            <p:cNvSpPr/>
            <p:nvPr/>
          </p:nvSpPr>
          <p:spPr>
            <a:xfrm>
              <a:off x="1905825" y="2974850"/>
              <a:ext cx="611300" cy="672525"/>
            </a:xfrm>
            <a:custGeom>
              <a:avLst/>
              <a:gdLst/>
              <a:ahLst/>
              <a:cxnLst/>
              <a:rect l="l" t="t" r="r" b="b"/>
              <a:pathLst>
                <a:path w="24452" h="26901" extrusionOk="0">
                  <a:moveTo>
                    <a:pt x="5263" y="2220"/>
                  </a:moveTo>
                  <a:cubicBezTo>
                    <a:pt x="5706" y="2220"/>
                    <a:pt x="6094" y="2361"/>
                    <a:pt x="6455" y="2649"/>
                  </a:cubicBezTo>
                  <a:cubicBezTo>
                    <a:pt x="8519" y="4280"/>
                    <a:pt x="9083" y="9729"/>
                    <a:pt x="9126" y="11690"/>
                  </a:cubicBezTo>
                  <a:lnTo>
                    <a:pt x="9171" y="13787"/>
                  </a:lnTo>
                  <a:lnTo>
                    <a:pt x="10880" y="12572"/>
                  </a:lnTo>
                  <a:cubicBezTo>
                    <a:pt x="12532" y="11401"/>
                    <a:pt x="15148" y="10108"/>
                    <a:pt x="15620" y="9961"/>
                  </a:cubicBezTo>
                  <a:cubicBezTo>
                    <a:pt x="16275" y="9745"/>
                    <a:pt x="16993" y="9643"/>
                    <a:pt x="17697" y="9643"/>
                  </a:cubicBezTo>
                  <a:cubicBezTo>
                    <a:pt x="19149" y="9643"/>
                    <a:pt x="20539" y="10076"/>
                    <a:pt x="21185" y="10835"/>
                  </a:cubicBezTo>
                  <a:cubicBezTo>
                    <a:pt x="21384" y="11070"/>
                    <a:pt x="21998" y="11786"/>
                    <a:pt x="21122" y="13483"/>
                  </a:cubicBezTo>
                  <a:cubicBezTo>
                    <a:pt x="19626" y="16374"/>
                    <a:pt x="16738" y="17736"/>
                    <a:pt x="13679" y="19176"/>
                  </a:cubicBezTo>
                  <a:cubicBezTo>
                    <a:pt x="12829" y="19576"/>
                    <a:pt x="11953" y="19993"/>
                    <a:pt x="11120" y="20436"/>
                  </a:cubicBezTo>
                  <a:cubicBezTo>
                    <a:pt x="9372" y="21361"/>
                    <a:pt x="7233" y="22213"/>
                    <a:pt x="5163" y="23035"/>
                  </a:cubicBezTo>
                  <a:cubicBezTo>
                    <a:pt x="4383" y="23347"/>
                    <a:pt x="3632" y="23645"/>
                    <a:pt x="2906" y="23944"/>
                  </a:cubicBezTo>
                  <a:cubicBezTo>
                    <a:pt x="2684" y="21856"/>
                    <a:pt x="2325" y="17835"/>
                    <a:pt x="2292" y="13787"/>
                  </a:cubicBezTo>
                  <a:cubicBezTo>
                    <a:pt x="2227" y="5703"/>
                    <a:pt x="3513" y="2544"/>
                    <a:pt x="4742" y="2279"/>
                  </a:cubicBezTo>
                  <a:cubicBezTo>
                    <a:pt x="4925" y="2240"/>
                    <a:pt x="5099" y="2220"/>
                    <a:pt x="5263" y="2220"/>
                  </a:cubicBezTo>
                  <a:close/>
                  <a:moveTo>
                    <a:pt x="5258" y="1"/>
                  </a:moveTo>
                  <a:cubicBezTo>
                    <a:pt x="4938" y="1"/>
                    <a:pt x="4611" y="36"/>
                    <a:pt x="4278" y="107"/>
                  </a:cubicBezTo>
                  <a:cubicBezTo>
                    <a:pt x="1336" y="737"/>
                    <a:pt x="1" y="5094"/>
                    <a:pt x="75" y="13822"/>
                  </a:cubicBezTo>
                  <a:cubicBezTo>
                    <a:pt x="126" y="19761"/>
                    <a:pt x="862" y="25631"/>
                    <a:pt x="869" y="25690"/>
                  </a:cubicBezTo>
                  <a:lnTo>
                    <a:pt x="957" y="26386"/>
                  </a:lnTo>
                  <a:cubicBezTo>
                    <a:pt x="995" y="26692"/>
                    <a:pt x="1256" y="26900"/>
                    <a:pt x="1540" y="26900"/>
                  </a:cubicBezTo>
                  <a:cubicBezTo>
                    <a:pt x="1619" y="26900"/>
                    <a:pt x="1701" y="26884"/>
                    <a:pt x="1780" y="26849"/>
                  </a:cubicBezTo>
                  <a:lnTo>
                    <a:pt x="2422" y="26570"/>
                  </a:lnTo>
                  <a:cubicBezTo>
                    <a:pt x="3515" y="26086"/>
                    <a:pt x="4713" y="25608"/>
                    <a:pt x="5983" y="25103"/>
                  </a:cubicBezTo>
                  <a:cubicBezTo>
                    <a:pt x="8109" y="24260"/>
                    <a:pt x="10310" y="23384"/>
                    <a:pt x="12163" y="22397"/>
                  </a:cubicBezTo>
                  <a:cubicBezTo>
                    <a:pt x="12948" y="21977"/>
                    <a:pt x="13763" y="21593"/>
                    <a:pt x="14624" y="21187"/>
                  </a:cubicBezTo>
                  <a:cubicBezTo>
                    <a:pt x="17884" y="19648"/>
                    <a:pt x="21255" y="18060"/>
                    <a:pt x="23093" y="14505"/>
                  </a:cubicBezTo>
                  <a:cubicBezTo>
                    <a:pt x="24452" y="11873"/>
                    <a:pt x="23539" y="10172"/>
                    <a:pt x="22876" y="9392"/>
                  </a:cubicBezTo>
                  <a:cubicBezTo>
                    <a:pt x="21715" y="8029"/>
                    <a:pt x="19684" y="7423"/>
                    <a:pt x="17706" y="7423"/>
                  </a:cubicBezTo>
                  <a:cubicBezTo>
                    <a:pt x="16734" y="7423"/>
                    <a:pt x="15774" y="7570"/>
                    <a:pt x="14938" y="7845"/>
                  </a:cubicBezTo>
                  <a:cubicBezTo>
                    <a:pt x="14397" y="8016"/>
                    <a:pt x="12758" y="8816"/>
                    <a:pt x="11225" y="9718"/>
                  </a:cubicBezTo>
                  <a:cubicBezTo>
                    <a:pt x="10969" y="7142"/>
                    <a:pt x="10189" y="2772"/>
                    <a:pt x="7834" y="907"/>
                  </a:cubicBezTo>
                  <a:cubicBezTo>
                    <a:pt x="7076" y="305"/>
                    <a:pt x="6198" y="1"/>
                    <a:pt x="5258"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661" name="Google Shape;2661;p40"/>
            <p:cNvSpPr/>
            <p:nvPr/>
          </p:nvSpPr>
          <p:spPr>
            <a:xfrm>
              <a:off x="1881525" y="3002625"/>
              <a:ext cx="624775" cy="611050"/>
            </a:xfrm>
            <a:custGeom>
              <a:avLst/>
              <a:gdLst/>
              <a:ahLst/>
              <a:cxnLst/>
              <a:rect l="l" t="t" r="r" b="b"/>
              <a:pathLst>
                <a:path w="24991" h="24442" extrusionOk="0">
                  <a:moveTo>
                    <a:pt x="6235" y="0"/>
                  </a:moveTo>
                  <a:cubicBezTo>
                    <a:pt x="5996" y="0"/>
                    <a:pt x="5745" y="27"/>
                    <a:pt x="5482" y="83"/>
                  </a:cubicBezTo>
                  <a:cubicBezTo>
                    <a:pt x="0" y="1259"/>
                    <a:pt x="2942" y="24442"/>
                    <a:pt x="2942" y="24442"/>
                  </a:cubicBezTo>
                  <a:cubicBezTo>
                    <a:pt x="5919" y="23118"/>
                    <a:pt x="9737" y="21836"/>
                    <a:pt x="12611" y="20304"/>
                  </a:cubicBezTo>
                  <a:cubicBezTo>
                    <a:pt x="16370" y="18299"/>
                    <a:pt x="20955" y="16990"/>
                    <a:pt x="23079" y="12883"/>
                  </a:cubicBezTo>
                  <a:cubicBezTo>
                    <a:pt x="24990" y="9181"/>
                    <a:pt x="21831" y="7425"/>
                    <a:pt x="18671" y="7425"/>
                  </a:cubicBezTo>
                  <a:cubicBezTo>
                    <a:pt x="17830" y="7425"/>
                    <a:pt x="16988" y="7550"/>
                    <a:pt x="16243" y="7795"/>
                  </a:cubicBezTo>
                  <a:cubicBezTo>
                    <a:pt x="15615" y="7992"/>
                    <a:pt x="12874" y="9375"/>
                    <a:pt x="11210" y="10556"/>
                  </a:cubicBezTo>
                  <a:cubicBezTo>
                    <a:pt x="11210" y="10556"/>
                    <a:pt x="10987" y="0"/>
                    <a:pt x="6235" y="0"/>
                  </a:cubicBezTo>
                  <a:close/>
                </a:path>
              </a:pathLst>
            </a:custGeom>
            <a:solidFill>
              <a:schemeClr val="accent4"/>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662" name="Google Shape;2662;p40"/>
          <p:cNvGrpSpPr/>
          <p:nvPr/>
        </p:nvGrpSpPr>
        <p:grpSpPr>
          <a:xfrm>
            <a:off x="7739558" y="4041380"/>
            <a:ext cx="689349" cy="649455"/>
            <a:chOff x="5238825" y="535000"/>
            <a:chExt cx="705000" cy="664200"/>
          </a:xfrm>
        </p:grpSpPr>
        <p:sp>
          <p:nvSpPr>
            <p:cNvPr id="2663" name="Google Shape;2663;p40"/>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664" name="Google Shape;2664;p40"/>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665" name="Google Shape;2665;p40"/>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66" name="Google Shape;2666;p40"/>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67" name="Google Shape;2667;p40"/>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68" name="Google Shape;2668;p40"/>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69" name="Google Shape;2669;p40"/>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70" name="Google Shape;2670;p40"/>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71" name="Google Shape;2671;p40"/>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72" name="Google Shape;2672;p40"/>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73" name="Google Shape;2673;p40"/>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674" name="Google Shape;2674;p40"/>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75" name="Google Shape;2675;p40"/>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676" name="Google Shape;2676;p40"/>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pic>
        <p:nvPicPr>
          <p:cNvPr id="2" name="Picture 1"/>
          <p:cNvPicPr>
            <a:picLocks noChangeAspect="1"/>
          </p:cNvPicPr>
          <p:nvPr/>
        </p:nvPicPr>
        <p:blipFill>
          <a:blip r:embed="rId4"/>
          <a:stretch>
            <a:fillRect/>
          </a:stretch>
        </p:blipFill>
        <p:spPr>
          <a:xfrm>
            <a:off x="3048000" y="-25977"/>
            <a:ext cx="3273836" cy="768163"/>
          </a:xfrm>
          <a:prstGeom prst="rect">
            <a:avLst/>
          </a:prstGeom>
        </p:spPr>
      </p:pic>
      <p:pic>
        <p:nvPicPr>
          <p:cNvPr id="25" name="Picture 24">
            <a:extLst>
              <a:ext uri="{FF2B5EF4-FFF2-40B4-BE49-F238E27FC236}">
                <a16:creationId xmlns:a16="http://schemas.microsoft.com/office/drawing/2014/main" id="{C749496C-F529-4238-B6C9-1BD5413E5F9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113183" y="1641838"/>
            <a:ext cx="3305113" cy="2762866"/>
          </a:xfrm>
          <a:prstGeom prst="rect">
            <a:avLst/>
          </a:prstGeom>
        </p:spPr>
      </p:pic>
    </p:spTree>
    <p:extLst>
      <p:ext uri="{BB962C8B-B14F-4D97-AF65-F5344CB8AC3E}">
        <p14:creationId xmlns:p14="http://schemas.microsoft.com/office/powerpoint/2010/main" val="173772566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50"/>
                                        </p:tgtEl>
                                        <p:attrNameLst>
                                          <p:attrName>style.visibility</p:attrName>
                                        </p:attrNameLst>
                                      </p:cBhvr>
                                      <p:to>
                                        <p:strVal val="visible"/>
                                      </p:to>
                                    </p:set>
                                    <p:animEffect transition="in" filter="fade">
                                      <p:cBhvr>
                                        <p:cTn id="12" dur="1000"/>
                                        <p:tgtEl>
                                          <p:spTgt spid="2550"/>
                                        </p:tgtEl>
                                      </p:cBhvr>
                                    </p:animEffect>
                                    <p:anim calcmode="lin" valueType="num">
                                      <p:cBhvr>
                                        <p:cTn id="13" dur="1000" fill="hold"/>
                                        <p:tgtEl>
                                          <p:spTgt spid="2550"/>
                                        </p:tgtEl>
                                        <p:attrNameLst>
                                          <p:attrName>ppt_x</p:attrName>
                                        </p:attrNameLst>
                                      </p:cBhvr>
                                      <p:tavLst>
                                        <p:tav tm="0">
                                          <p:val>
                                            <p:strVal val="#ppt_x"/>
                                          </p:val>
                                        </p:tav>
                                        <p:tav tm="100000">
                                          <p:val>
                                            <p:strVal val="#ppt_x"/>
                                          </p:val>
                                        </p:tav>
                                      </p:tavLst>
                                    </p:anim>
                                    <p:anim calcmode="lin" valueType="num">
                                      <p:cBhvr>
                                        <p:cTn id="14" dur="1000" fill="hold"/>
                                        <p:tgtEl>
                                          <p:spTgt spid="255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4">
                                            <p:txEl>
                                              <p:pRg st="0" end="0"/>
                                            </p:txEl>
                                          </p:spTgt>
                                        </p:tgtEl>
                                        <p:attrNameLst>
                                          <p:attrName>style.visibility</p:attrName>
                                        </p:attrNameLst>
                                      </p:cBhvr>
                                      <p:to>
                                        <p:strVal val="visible"/>
                                      </p:to>
                                    </p:set>
                                    <p:animEffect transition="in" filter="barn(inVertical)">
                                      <p:cBhvr>
                                        <p:cTn id="24" dur="500"/>
                                        <p:tgtEl>
                                          <p:spTgt spid="154">
                                            <p:txEl>
                                              <p:pRg st="0" end="0"/>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50" grpId="0"/>
      <p:bldP spid="15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07"/>
        <p:cNvGrpSpPr/>
        <p:nvPr/>
      </p:nvGrpSpPr>
      <p:grpSpPr>
        <a:xfrm>
          <a:off x="0" y="0"/>
          <a:ext cx="0" cy="0"/>
          <a:chOff x="0" y="0"/>
          <a:chExt cx="0" cy="0"/>
        </a:xfrm>
      </p:grpSpPr>
      <p:grpSp>
        <p:nvGrpSpPr>
          <p:cNvPr id="2510" name="Google Shape;2510;p39"/>
          <p:cNvGrpSpPr/>
          <p:nvPr/>
        </p:nvGrpSpPr>
        <p:grpSpPr>
          <a:xfrm>
            <a:off x="8478509" y="4494047"/>
            <a:ext cx="689349" cy="649455"/>
            <a:chOff x="5238825" y="535000"/>
            <a:chExt cx="705000" cy="664200"/>
          </a:xfrm>
        </p:grpSpPr>
        <p:sp>
          <p:nvSpPr>
            <p:cNvPr id="2511" name="Google Shape;2511;p39"/>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12" name="Google Shape;2512;p39"/>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513" name="Google Shape;2513;p39"/>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4" name="Google Shape;2514;p39"/>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5" name="Google Shape;2515;p39"/>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6" name="Google Shape;2516;p39"/>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7" name="Google Shape;2517;p39"/>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8" name="Google Shape;2518;p39"/>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9" name="Google Shape;2519;p39"/>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20" name="Google Shape;2520;p39"/>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21" name="Google Shape;2521;p39"/>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22" name="Google Shape;2522;p39"/>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23" name="Google Shape;2523;p39"/>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24" name="Google Shape;2524;p39"/>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2525" name="Google Shape;2525;p39"/>
          <p:cNvGrpSpPr/>
          <p:nvPr/>
        </p:nvGrpSpPr>
        <p:grpSpPr>
          <a:xfrm rot="1034471">
            <a:off x="362580" y="355296"/>
            <a:ext cx="404387" cy="405922"/>
            <a:chOff x="2393350" y="3373025"/>
            <a:chExt cx="590725" cy="593025"/>
          </a:xfrm>
        </p:grpSpPr>
        <p:sp>
          <p:nvSpPr>
            <p:cNvPr id="2526" name="Google Shape;2526;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27" name="Google Shape;2527;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accen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528" name="Google Shape;2528;p39"/>
          <p:cNvGrpSpPr/>
          <p:nvPr/>
        </p:nvGrpSpPr>
        <p:grpSpPr>
          <a:xfrm rot="-9765529">
            <a:off x="7798897" y="336558"/>
            <a:ext cx="404387" cy="405922"/>
            <a:chOff x="2393350" y="3373025"/>
            <a:chExt cx="590725" cy="593025"/>
          </a:xfrm>
        </p:grpSpPr>
        <p:sp>
          <p:nvSpPr>
            <p:cNvPr id="2529" name="Google Shape;2529;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30" name="Google Shape;2530;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531" name="Google Shape;2531;p39"/>
          <p:cNvGrpSpPr/>
          <p:nvPr/>
        </p:nvGrpSpPr>
        <p:grpSpPr>
          <a:xfrm rot="10800000">
            <a:off x="8286929" y="76415"/>
            <a:ext cx="670371" cy="639690"/>
            <a:chOff x="3061500" y="3213900"/>
            <a:chExt cx="616150" cy="587950"/>
          </a:xfrm>
        </p:grpSpPr>
        <p:sp>
          <p:nvSpPr>
            <p:cNvPr id="2532" name="Google Shape;2532;p39"/>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33" name="Google Shape;2533;p39"/>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accen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29" name="Rounded Rectangle 28"/>
          <p:cNvSpPr/>
          <p:nvPr/>
        </p:nvSpPr>
        <p:spPr>
          <a:xfrm>
            <a:off x="311508" y="118304"/>
            <a:ext cx="1687046" cy="421215"/>
          </a:xfrm>
          <a:prstGeom prst="roundRect">
            <a:avLst>
              <a:gd name="adj" fmla="val 50000"/>
            </a:avLst>
          </a:prstGeom>
          <a:solidFill>
            <a:sysClr val="window" lastClr="FFFFFF"/>
          </a:solidFill>
          <a:ln w="38100" cap="flat" cmpd="sng" algn="ctr">
            <a:solidFill>
              <a:srgbClr val="F6A0AE"/>
            </a:solidFill>
            <a:prstDash val="solid"/>
            <a:miter lim="800000"/>
          </a:ln>
          <a:effectLst/>
        </p:spPr>
        <p:txBody>
          <a:bodyPr lIns="90724" tIns="45355" rIns="90724" bIns="45355" rtlCol="0" anchor="ctr"/>
          <a:lstStyle/>
          <a:p>
            <a:pPr algn="ctr" defTabSz="914333">
              <a:buClrTx/>
              <a:defRPr/>
            </a:pPr>
            <a:r>
              <a:rPr lang="en-US" sz="2000" b="1" dirty="0">
                <a:solidFill>
                  <a:sysClr val="windowText" lastClr="000000"/>
                </a:solidFill>
                <a:latin typeface="Arial-Rounded" pitchFamily="34" charset="0"/>
                <a:ea typeface="Arial-Rounded" pitchFamily="34" charset="0"/>
                <a:cs typeface="Arial-Rounded" pitchFamily="34" charset="0"/>
              </a:rPr>
              <a:t>ĐỌC MẪU</a:t>
            </a:r>
          </a:p>
        </p:txBody>
      </p:sp>
      <p:sp>
        <p:nvSpPr>
          <p:cNvPr id="5" name="TextBox 4"/>
          <p:cNvSpPr txBox="1"/>
          <p:nvPr/>
        </p:nvSpPr>
        <p:spPr>
          <a:xfrm>
            <a:off x="216229" y="675455"/>
            <a:ext cx="8780884" cy="4247317"/>
          </a:xfrm>
          <a:prstGeom prst="rect">
            <a:avLst/>
          </a:prstGeom>
          <a:noFill/>
        </p:spPr>
        <p:txBody>
          <a:bodyPr wrap="square" rtlCol="0">
            <a:spAutoFit/>
          </a:bodyPr>
          <a:lstStyle/>
          <a:p>
            <a:r>
              <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Hôm ấy, chúng tôi đến thăm một trường tiểu học. Cô Hiệu trưởng mời đoàn vào thăm một lớp. Điều bất ngờ là tất cả học sinh đều lần lượt giới thiệu bằng tiếng Việt : “Em là Mô-ni-ca”, “Em là Giét-xi-ca”,… Mở đầu cuộc gặp, các em hát tặng đoàn bài hát “Kìa con bướm vàng” bằng tiếng Việt. Rồi các em giới thiệu những vật sưu tầm được như đàn tơ-rưng, cái nón, tranh cây dừa, ảnh xích lô,…Các em còn vẽ Quốc kì Việt Nam và nói được bằng tiếng Việt : “Việt Nam, Hồ Chí Minh.”</a:t>
            </a:r>
          </a:p>
          <a:p>
            <a:r>
              <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Hóa ra cô giáo của các em đã từng ở Việt Nam hai năm. Cô thích Việt Nam nên đã dạy các em tiếng Việt và kể cho các em nghe nhiều điều tốt đẹp về đất nước và con người Việt Nam. Các em còn tìm hiểu về Việt Nam trên In-tơ-nét. Các em đặt cho chúng tôi rất nhiều câu hỏi về thiếu nhi Việt Nam: “Học sinh Việt Nam học những môn gì?”, “Trẻ em Việt Nam thích những bài hát nào?”, “Ở Việt Nam, trẻ em chơi những trò chơi gì?”.</a:t>
            </a:r>
          </a:p>
          <a:p>
            <a:r>
              <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 đến lúc chia tay. Dưới làn tuyết bay mù mịt, các em vẫn đứng vẫy tay chào lưu luyến, cho đến khi xe của chúng tôi khuất hẳn trong dòng người và xe cộ tấp nập của thành phố châu Âu hoa lệ, mến khách.</a:t>
            </a:r>
          </a:p>
          <a:p>
            <a:r>
              <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QUỲNH PHƯƠNG</a:t>
            </a:r>
          </a:p>
        </p:txBody>
      </p:sp>
      <p:pic>
        <p:nvPicPr>
          <p:cNvPr id="6" name="Picture 5"/>
          <p:cNvPicPr>
            <a:picLocks noChangeAspect="1"/>
          </p:cNvPicPr>
          <p:nvPr/>
        </p:nvPicPr>
        <p:blipFill>
          <a:blip r:embed="rId3"/>
          <a:stretch>
            <a:fillRect/>
          </a:stretch>
        </p:blipFill>
        <p:spPr>
          <a:xfrm>
            <a:off x="2274813" y="185930"/>
            <a:ext cx="4743099" cy="42066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785796" y="56619"/>
            <a:ext cx="3577996" cy="1453738"/>
            <a:chOff x="4743575" y="1163915"/>
            <a:chExt cx="3883594" cy="1264960"/>
          </a:xfrm>
          <a:solidFill>
            <a:schemeClr val="accent6"/>
          </a:solidFill>
        </p:grpSpPr>
        <p:sp>
          <p:nvSpPr>
            <p:cNvPr id="11" name="Google Shape;637;p41"/>
            <p:cNvSpPr/>
            <p:nvPr/>
          </p:nvSpPr>
          <p:spPr>
            <a:xfrm>
              <a:off x="4743575" y="1386774"/>
              <a:ext cx="3883594" cy="1042101"/>
            </a:xfrm>
            <a:custGeom>
              <a:avLst/>
              <a:gdLst/>
              <a:ahLst/>
              <a:cxnLst/>
              <a:rect l="l" t="t" r="r" b="b"/>
              <a:pathLst>
                <a:path w="19081" h="24216" extrusionOk="0">
                  <a:moveTo>
                    <a:pt x="10782" y="1"/>
                  </a:moveTo>
                  <a:cubicBezTo>
                    <a:pt x="9663" y="1"/>
                    <a:pt x="8461" y="88"/>
                    <a:pt x="7205" y="217"/>
                  </a:cubicBezTo>
                  <a:cubicBezTo>
                    <a:pt x="5204" y="417"/>
                    <a:pt x="3136" y="1084"/>
                    <a:pt x="2168" y="3019"/>
                  </a:cubicBezTo>
                  <a:cubicBezTo>
                    <a:pt x="1234" y="4854"/>
                    <a:pt x="0" y="19598"/>
                    <a:pt x="2502" y="22133"/>
                  </a:cubicBezTo>
                  <a:cubicBezTo>
                    <a:pt x="3914" y="23561"/>
                    <a:pt x="7017" y="24216"/>
                    <a:pt x="10076" y="24216"/>
                  </a:cubicBezTo>
                  <a:cubicBezTo>
                    <a:pt x="13590" y="24216"/>
                    <a:pt x="17046" y="23351"/>
                    <a:pt x="17813" y="21799"/>
                  </a:cubicBezTo>
                  <a:cubicBezTo>
                    <a:pt x="19081" y="19231"/>
                    <a:pt x="18880" y="9223"/>
                    <a:pt x="18147" y="4887"/>
                  </a:cubicBezTo>
                  <a:cubicBezTo>
                    <a:pt x="17450" y="1018"/>
                    <a:pt x="14599" y="1"/>
                    <a:pt x="10782" y="1"/>
                  </a:cubicBezTo>
                  <a:close/>
                </a:path>
              </a:pathLst>
            </a:custGeom>
            <a:grpFill/>
            <a:ln w="28575">
              <a:solidFill>
                <a:srgbClr val="002060"/>
              </a:solid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algn="ctr" defTabSz="514199">
                <a:buClrTx/>
              </a:pPr>
              <a:r>
                <a:rPr lang="en-US"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Xác</a:t>
              </a:r>
              <a:r>
                <a:rPr lang="en-US"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định</a:t>
              </a:r>
              <a:r>
                <a:rPr lang="en-US"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giọng</a:t>
              </a:r>
              <a:r>
                <a:rPr lang="en-US"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endParaRPr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Google Shape;644;p41"/>
            <p:cNvSpPr/>
            <p:nvPr/>
          </p:nvSpPr>
          <p:spPr>
            <a:xfrm rot="9603362">
              <a:off x="5052155" y="1163915"/>
              <a:ext cx="401648" cy="623554"/>
            </a:xfrm>
            <a:custGeom>
              <a:avLst/>
              <a:gdLst/>
              <a:ahLst/>
              <a:cxnLst/>
              <a:rect l="l" t="t" r="r" b="b"/>
              <a:pathLst>
                <a:path w="44841" h="65709" extrusionOk="0">
                  <a:moveTo>
                    <a:pt x="11247" y="0"/>
                  </a:moveTo>
                  <a:cubicBezTo>
                    <a:pt x="10906" y="0"/>
                    <a:pt x="10561" y="19"/>
                    <a:pt x="10211" y="57"/>
                  </a:cubicBezTo>
                  <a:cubicBezTo>
                    <a:pt x="0" y="1166"/>
                    <a:pt x="888" y="12044"/>
                    <a:pt x="2664" y="23365"/>
                  </a:cubicBezTo>
                  <a:cubicBezTo>
                    <a:pt x="3996" y="31578"/>
                    <a:pt x="15317" y="57994"/>
                    <a:pt x="19534" y="62211"/>
                  </a:cubicBezTo>
                  <a:cubicBezTo>
                    <a:pt x="21565" y="64412"/>
                    <a:pt x="24371" y="65708"/>
                    <a:pt x="27163" y="65708"/>
                  </a:cubicBezTo>
                  <a:cubicBezTo>
                    <a:pt x="28033" y="65708"/>
                    <a:pt x="28902" y="65583"/>
                    <a:pt x="29745" y="65319"/>
                  </a:cubicBezTo>
                  <a:cubicBezTo>
                    <a:pt x="35073" y="63321"/>
                    <a:pt x="36627" y="57550"/>
                    <a:pt x="35739" y="52666"/>
                  </a:cubicBezTo>
                  <a:cubicBezTo>
                    <a:pt x="33741" y="43565"/>
                    <a:pt x="29745" y="34686"/>
                    <a:pt x="23974" y="27360"/>
                  </a:cubicBezTo>
                  <a:cubicBezTo>
                    <a:pt x="22924" y="25906"/>
                    <a:pt x="21932" y="25275"/>
                    <a:pt x="21213" y="25275"/>
                  </a:cubicBezTo>
                  <a:cubicBezTo>
                    <a:pt x="19958" y="25275"/>
                    <a:pt x="19535" y="27201"/>
                    <a:pt x="21088" y="30024"/>
                  </a:cubicBezTo>
                  <a:cubicBezTo>
                    <a:pt x="23530" y="34464"/>
                    <a:pt x="33075" y="49558"/>
                    <a:pt x="32187" y="56440"/>
                  </a:cubicBezTo>
                  <a:cubicBezTo>
                    <a:pt x="32004" y="57904"/>
                    <a:pt x="30614" y="61934"/>
                    <a:pt x="27643" y="61934"/>
                  </a:cubicBezTo>
                  <a:cubicBezTo>
                    <a:pt x="27010" y="61934"/>
                    <a:pt x="26307" y="61752"/>
                    <a:pt x="25528" y="61323"/>
                  </a:cubicBezTo>
                  <a:cubicBezTo>
                    <a:pt x="24196" y="60435"/>
                    <a:pt x="23086" y="59547"/>
                    <a:pt x="22198" y="58438"/>
                  </a:cubicBezTo>
                  <a:cubicBezTo>
                    <a:pt x="19312" y="55108"/>
                    <a:pt x="5772" y="30690"/>
                    <a:pt x="5550" y="11822"/>
                  </a:cubicBezTo>
                  <a:cubicBezTo>
                    <a:pt x="5328" y="8492"/>
                    <a:pt x="7325" y="5384"/>
                    <a:pt x="10211" y="4052"/>
                  </a:cubicBezTo>
                  <a:cubicBezTo>
                    <a:pt x="10720" y="3892"/>
                    <a:pt x="11212" y="3818"/>
                    <a:pt x="11688" y="3818"/>
                  </a:cubicBezTo>
                  <a:cubicBezTo>
                    <a:pt x="15165" y="3818"/>
                    <a:pt x="17804" y="7730"/>
                    <a:pt x="19756" y="10268"/>
                  </a:cubicBezTo>
                  <a:cubicBezTo>
                    <a:pt x="30189" y="24918"/>
                    <a:pt x="35295" y="42011"/>
                    <a:pt x="41954" y="58438"/>
                  </a:cubicBezTo>
                  <a:cubicBezTo>
                    <a:pt x="42117" y="58763"/>
                    <a:pt x="42430" y="58910"/>
                    <a:pt x="42771" y="58910"/>
                  </a:cubicBezTo>
                  <a:cubicBezTo>
                    <a:pt x="43359" y="58910"/>
                    <a:pt x="44034" y="58474"/>
                    <a:pt x="44174" y="57772"/>
                  </a:cubicBezTo>
                  <a:cubicBezTo>
                    <a:pt x="44840" y="55108"/>
                    <a:pt x="33963" y="28470"/>
                    <a:pt x="30633" y="21811"/>
                  </a:cubicBezTo>
                  <a:cubicBezTo>
                    <a:pt x="27418" y="14736"/>
                    <a:pt x="20889" y="0"/>
                    <a:pt x="11247" y="0"/>
                  </a:cubicBezTo>
                  <a:close/>
                </a:path>
              </a:pathLst>
            </a:custGeom>
            <a:grpFill/>
            <a:ln w="28575">
              <a:solidFill>
                <a:srgbClr val="002060"/>
              </a:solidFill>
            </a:ln>
          </p:spPr>
          <p:txBody>
            <a:bodyPr spcFirstLastPara="1" wrap="square" lIns="91425" tIns="91425" rIns="91425" bIns="91425" anchor="ctr" anchorCtr="0">
              <a:noAutofit/>
            </a:bodyPr>
            <a:lstStyle/>
            <a:p>
              <a:pPr defTabSz="514199">
                <a:buClrTx/>
              </a:pPr>
              <a:endParaRPr sz="2800" kern="120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0" name="Group 9"/>
          <p:cNvGrpSpPr/>
          <p:nvPr/>
        </p:nvGrpSpPr>
        <p:grpSpPr>
          <a:xfrm>
            <a:off x="-27827" y="1392202"/>
            <a:ext cx="3654980" cy="1454869"/>
            <a:chOff x="285750" y="2031226"/>
            <a:chExt cx="4872038" cy="1939825"/>
          </a:xfrm>
        </p:grpSpPr>
        <p:sp>
          <p:nvSpPr>
            <p:cNvPr id="16" name="Google Shape;637;p41"/>
            <p:cNvSpPr/>
            <p:nvPr/>
          </p:nvSpPr>
          <p:spPr>
            <a:xfrm>
              <a:off x="285750" y="2254085"/>
              <a:ext cx="4872038" cy="1716966"/>
            </a:xfrm>
            <a:custGeom>
              <a:avLst/>
              <a:gdLst/>
              <a:ahLst/>
              <a:cxnLst/>
              <a:rect l="l" t="t" r="r" b="b"/>
              <a:pathLst>
                <a:path w="19081" h="24216" extrusionOk="0">
                  <a:moveTo>
                    <a:pt x="10782" y="1"/>
                  </a:moveTo>
                  <a:cubicBezTo>
                    <a:pt x="9663" y="1"/>
                    <a:pt x="8461" y="88"/>
                    <a:pt x="7205" y="217"/>
                  </a:cubicBezTo>
                  <a:cubicBezTo>
                    <a:pt x="5204" y="417"/>
                    <a:pt x="3136" y="1084"/>
                    <a:pt x="2168" y="3019"/>
                  </a:cubicBezTo>
                  <a:cubicBezTo>
                    <a:pt x="1234" y="4854"/>
                    <a:pt x="0" y="19598"/>
                    <a:pt x="2502" y="22133"/>
                  </a:cubicBezTo>
                  <a:cubicBezTo>
                    <a:pt x="3914" y="23561"/>
                    <a:pt x="7017" y="24216"/>
                    <a:pt x="10076" y="24216"/>
                  </a:cubicBezTo>
                  <a:cubicBezTo>
                    <a:pt x="13590" y="24216"/>
                    <a:pt x="17046" y="23351"/>
                    <a:pt x="17813" y="21799"/>
                  </a:cubicBezTo>
                  <a:cubicBezTo>
                    <a:pt x="19081" y="19231"/>
                    <a:pt x="18880" y="9223"/>
                    <a:pt x="18147" y="4887"/>
                  </a:cubicBezTo>
                  <a:cubicBezTo>
                    <a:pt x="17450" y="1018"/>
                    <a:pt x="14599" y="1"/>
                    <a:pt x="10782" y="1"/>
                  </a:cubicBezTo>
                  <a:close/>
                </a:path>
              </a:pathLst>
            </a:custGeom>
            <a:solidFill>
              <a:schemeClr val="tx2">
                <a:lumMod val="20000"/>
                <a:lumOff val="80000"/>
              </a:schemeClr>
            </a:solidFill>
            <a:ln>
              <a:solidFill>
                <a:srgbClr val="002060"/>
              </a:solid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algn="ctr" defTabSz="514199">
                <a:buClrTx/>
              </a:pPr>
              <a:endParaRPr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Google Shape;644;p41"/>
            <p:cNvSpPr/>
            <p:nvPr/>
          </p:nvSpPr>
          <p:spPr>
            <a:xfrm rot="9603362">
              <a:off x="789307" y="2031226"/>
              <a:ext cx="401648" cy="623554"/>
            </a:xfrm>
            <a:custGeom>
              <a:avLst/>
              <a:gdLst/>
              <a:ahLst/>
              <a:cxnLst/>
              <a:rect l="l" t="t" r="r" b="b"/>
              <a:pathLst>
                <a:path w="44841" h="65709" extrusionOk="0">
                  <a:moveTo>
                    <a:pt x="11247" y="0"/>
                  </a:moveTo>
                  <a:cubicBezTo>
                    <a:pt x="10906" y="0"/>
                    <a:pt x="10561" y="19"/>
                    <a:pt x="10211" y="57"/>
                  </a:cubicBezTo>
                  <a:cubicBezTo>
                    <a:pt x="0" y="1166"/>
                    <a:pt x="888" y="12044"/>
                    <a:pt x="2664" y="23365"/>
                  </a:cubicBezTo>
                  <a:cubicBezTo>
                    <a:pt x="3996" y="31578"/>
                    <a:pt x="15317" y="57994"/>
                    <a:pt x="19534" y="62211"/>
                  </a:cubicBezTo>
                  <a:cubicBezTo>
                    <a:pt x="21565" y="64412"/>
                    <a:pt x="24371" y="65708"/>
                    <a:pt x="27163" y="65708"/>
                  </a:cubicBezTo>
                  <a:cubicBezTo>
                    <a:pt x="28033" y="65708"/>
                    <a:pt x="28902" y="65583"/>
                    <a:pt x="29745" y="65319"/>
                  </a:cubicBezTo>
                  <a:cubicBezTo>
                    <a:pt x="35073" y="63321"/>
                    <a:pt x="36627" y="57550"/>
                    <a:pt x="35739" y="52666"/>
                  </a:cubicBezTo>
                  <a:cubicBezTo>
                    <a:pt x="33741" y="43565"/>
                    <a:pt x="29745" y="34686"/>
                    <a:pt x="23974" y="27360"/>
                  </a:cubicBezTo>
                  <a:cubicBezTo>
                    <a:pt x="22924" y="25906"/>
                    <a:pt x="21932" y="25275"/>
                    <a:pt x="21213" y="25275"/>
                  </a:cubicBezTo>
                  <a:cubicBezTo>
                    <a:pt x="19958" y="25275"/>
                    <a:pt x="19535" y="27201"/>
                    <a:pt x="21088" y="30024"/>
                  </a:cubicBezTo>
                  <a:cubicBezTo>
                    <a:pt x="23530" y="34464"/>
                    <a:pt x="33075" y="49558"/>
                    <a:pt x="32187" y="56440"/>
                  </a:cubicBezTo>
                  <a:cubicBezTo>
                    <a:pt x="32004" y="57904"/>
                    <a:pt x="30614" y="61934"/>
                    <a:pt x="27643" y="61934"/>
                  </a:cubicBezTo>
                  <a:cubicBezTo>
                    <a:pt x="27010" y="61934"/>
                    <a:pt x="26307" y="61752"/>
                    <a:pt x="25528" y="61323"/>
                  </a:cubicBezTo>
                  <a:cubicBezTo>
                    <a:pt x="24196" y="60435"/>
                    <a:pt x="23086" y="59547"/>
                    <a:pt x="22198" y="58438"/>
                  </a:cubicBezTo>
                  <a:cubicBezTo>
                    <a:pt x="19312" y="55108"/>
                    <a:pt x="5772" y="30690"/>
                    <a:pt x="5550" y="11822"/>
                  </a:cubicBezTo>
                  <a:cubicBezTo>
                    <a:pt x="5328" y="8492"/>
                    <a:pt x="7325" y="5384"/>
                    <a:pt x="10211" y="4052"/>
                  </a:cubicBezTo>
                  <a:cubicBezTo>
                    <a:pt x="10720" y="3892"/>
                    <a:pt x="11212" y="3818"/>
                    <a:pt x="11688" y="3818"/>
                  </a:cubicBezTo>
                  <a:cubicBezTo>
                    <a:pt x="15165" y="3818"/>
                    <a:pt x="17804" y="7730"/>
                    <a:pt x="19756" y="10268"/>
                  </a:cubicBezTo>
                  <a:cubicBezTo>
                    <a:pt x="30189" y="24918"/>
                    <a:pt x="35295" y="42011"/>
                    <a:pt x="41954" y="58438"/>
                  </a:cubicBezTo>
                  <a:cubicBezTo>
                    <a:pt x="42117" y="58763"/>
                    <a:pt x="42430" y="58910"/>
                    <a:pt x="42771" y="58910"/>
                  </a:cubicBezTo>
                  <a:cubicBezTo>
                    <a:pt x="43359" y="58910"/>
                    <a:pt x="44034" y="58474"/>
                    <a:pt x="44174" y="57772"/>
                  </a:cubicBezTo>
                  <a:cubicBezTo>
                    <a:pt x="44840" y="55108"/>
                    <a:pt x="33963" y="28470"/>
                    <a:pt x="30633" y="21811"/>
                  </a:cubicBezTo>
                  <a:cubicBezTo>
                    <a:pt x="27418" y="14736"/>
                    <a:pt x="20889" y="0"/>
                    <a:pt x="11247" y="0"/>
                  </a:cubicBezTo>
                  <a:close/>
                </a:path>
              </a:pathLst>
            </a:custGeom>
            <a:solidFill>
              <a:schemeClr val="tx2">
                <a:lumMod val="75000"/>
              </a:schemeClr>
            </a:solidFill>
            <a:ln>
              <a:solidFill>
                <a:srgbClr val="002060"/>
              </a:solidFill>
            </a:ln>
          </p:spPr>
          <p:txBody>
            <a:bodyPr spcFirstLastPara="1" wrap="square" lIns="91425" tIns="91425" rIns="91425" bIns="91425" anchor="ctr" anchorCtr="0">
              <a:noAutofit/>
            </a:bodyPr>
            <a:lstStyle/>
            <a:p>
              <a:pPr defTabSz="514199">
                <a:buClrTx/>
              </a:pPr>
              <a:endParaRPr sz="2800" kern="120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6" name="Group 35"/>
          <p:cNvGrpSpPr/>
          <p:nvPr/>
        </p:nvGrpSpPr>
        <p:grpSpPr>
          <a:xfrm>
            <a:off x="4536302" y="1559346"/>
            <a:ext cx="3654980" cy="1371654"/>
            <a:chOff x="7190396" y="2092376"/>
            <a:chExt cx="4872038" cy="1828872"/>
          </a:xfrm>
          <a:solidFill>
            <a:schemeClr val="accent1">
              <a:lumMod val="20000"/>
              <a:lumOff val="80000"/>
            </a:schemeClr>
          </a:solidFill>
        </p:grpSpPr>
        <p:sp>
          <p:nvSpPr>
            <p:cNvPr id="20" name="Google Shape;637;p41"/>
            <p:cNvSpPr/>
            <p:nvPr/>
          </p:nvSpPr>
          <p:spPr>
            <a:xfrm>
              <a:off x="7190396" y="2204282"/>
              <a:ext cx="4872038" cy="1716966"/>
            </a:xfrm>
            <a:custGeom>
              <a:avLst/>
              <a:gdLst/>
              <a:ahLst/>
              <a:cxnLst/>
              <a:rect l="l" t="t" r="r" b="b"/>
              <a:pathLst>
                <a:path w="19081" h="24216" extrusionOk="0">
                  <a:moveTo>
                    <a:pt x="10782" y="1"/>
                  </a:moveTo>
                  <a:cubicBezTo>
                    <a:pt x="9663" y="1"/>
                    <a:pt x="8461" y="88"/>
                    <a:pt x="7205" y="217"/>
                  </a:cubicBezTo>
                  <a:cubicBezTo>
                    <a:pt x="5204" y="417"/>
                    <a:pt x="3136" y="1084"/>
                    <a:pt x="2168" y="3019"/>
                  </a:cubicBezTo>
                  <a:cubicBezTo>
                    <a:pt x="1234" y="4854"/>
                    <a:pt x="0" y="19598"/>
                    <a:pt x="2502" y="22133"/>
                  </a:cubicBezTo>
                  <a:cubicBezTo>
                    <a:pt x="3914" y="23561"/>
                    <a:pt x="7017" y="24216"/>
                    <a:pt x="10076" y="24216"/>
                  </a:cubicBezTo>
                  <a:cubicBezTo>
                    <a:pt x="13590" y="24216"/>
                    <a:pt x="17046" y="23351"/>
                    <a:pt x="17813" y="21799"/>
                  </a:cubicBezTo>
                  <a:cubicBezTo>
                    <a:pt x="19081" y="19231"/>
                    <a:pt x="18880" y="9223"/>
                    <a:pt x="18147" y="4887"/>
                  </a:cubicBezTo>
                  <a:cubicBezTo>
                    <a:pt x="17450" y="1018"/>
                    <a:pt x="14599" y="1"/>
                    <a:pt x="10782" y="1"/>
                  </a:cubicBezTo>
                  <a:close/>
                </a:path>
              </a:pathLst>
            </a:custGeom>
            <a:grpFill/>
            <a:ln>
              <a:solidFill>
                <a:srgbClr val="002060"/>
              </a:solid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algn="ctr" defTabSz="514199">
                <a:buClrTx/>
              </a:pPr>
              <a:endParaRPr sz="2800" b="1" kern="1200" dirty="0">
                <a:solidFill>
                  <a:schemeClr val="bg2">
                    <a:lumMod val="50000"/>
                  </a:schemeClr>
                </a:solidFill>
                <a:latin typeface="Cambria" pitchFamily="18" charset="0"/>
              </a:endParaRPr>
            </a:p>
          </p:txBody>
        </p:sp>
        <p:sp>
          <p:nvSpPr>
            <p:cNvPr id="27" name="Google Shape;644;p41"/>
            <p:cNvSpPr/>
            <p:nvPr/>
          </p:nvSpPr>
          <p:spPr>
            <a:xfrm rot="14245814">
              <a:off x="11322978" y="1981423"/>
              <a:ext cx="401648" cy="623554"/>
            </a:xfrm>
            <a:custGeom>
              <a:avLst/>
              <a:gdLst/>
              <a:ahLst/>
              <a:cxnLst/>
              <a:rect l="l" t="t" r="r" b="b"/>
              <a:pathLst>
                <a:path w="44841" h="65709" extrusionOk="0">
                  <a:moveTo>
                    <a:pt x="11247" y="0"/>
                  </a:moveTo>
                  <a:cubicBezTo>
                    <a:pt x="10906" y="0"/>
                    <a:pt x="10561" y="19"/>
                    <a:pt x="10211" y="57"/>
                  </a:cubicBezTo>
                  <a:cubicBezTo>
                    <a:pt x="0" y="1166"/>
                    <a:pt x="888" y="12044"/>
                    <a:pt x="2664" y="23365"/>
                  </a:cubicBezTo>
                  <a:cubicBezTo>
                    <a:pt x="3996" y="31578"/>
                    <a:pt x="15317" y="57994"/>
                    <a:pt x="19534" y="62211"/>
                  </a:cubicBezTo>
                  <a:cubicBezTo>
                    <a:pt x="21565" y="64412"/>
                    <a:pt x="24371" y="65708"/>
                    <a:pt x="27163" y="65708"/>
                  </a:cubicBezTo>
                  <a:cubicBezTo>
                    <a:pt x="28033" y="65708"/>
                    <a:pt x="28902" y="65583"/>
                    <a:pt x="29745" y="65319"/>
                  </a:cubicBezTo>
                  <a:cubicBezTo>
                    <a:pt x="35073" y="63321"/>
                    <a:pt x="36627" y="57550"/>
                    <a:pt x="35739" y="52666"/>
                  </a:cubicBezTo>
                  <a:cubicBezTo>
                    <a:pt x="33741" y="43565"/>
                    <a:pt x="29745" y="34686"/>
                    <a:pt x="23974" y="27360"/>
                  </a:cubicBezTo>
                  <a:cubicBezTo>
                    <a:pt x="22924" y="25906"/>
                    <a:pt x="21932" y="25275"/>
                    <a:pt x="21213" y="25275"/>
                  </a:cubicBezTo>
                  <a:cubicBezTo>
                    <a:pt x="19958" y="25275"/>
                    <a:pt x="19535" y="27201"/>
                    <a:pt x="21088" y="30024"/>
                  </a:cubicBezTo>
                  <a:cubicBezTo>
                    <a:pt x="23530" y="34464"/>
                    <a:pt x="33075" y="49558"/>
                    <a:pt x="32187" y="56440"/>
                  </a:cubicBezTo>
                  <a:cubicBezTo>
                    <a:pt x="32004" y="57904"/>
                    <a:pt x="30614" y="61934"/>
                    <a:pt x="27643" y="61934"/>
                  </a:cubicBezTo>
                  <a:cubicBezTo>
                    <a:pt x="27010" y="61934"/>
                    <a:pt x="26307" y="61752"/>
                    <a:pt x="25528" y="61323"/>
                  </a:cubicBezTo>
                  <a:cubicBezTo>
                    <a:pt x="24196" y="60435"/>
                    <a:pt x="23086" y="59547"/>
                    <a:pt x="22198" y="58438"/>
                  </a:cubicBezTo>
                  <a:cubicBezTo>
                    <a:pt x="19312" y="55108"/>
                    <a:pt x="5772" y="30690"/>
                    <a:pt x="5550" y="11822"/>
                  </a:cubicBezTo>
                  <a:cubicBezTo>
                    <a:pt x="5328" y="8492"/>
                    <a:pt x="7325" y="5384"/>
                    <a:pt x="10211" y="4052"/>
                  </a:cubicBezTo>
                  <a:cubicBezTo>
                    <a:pt x="10720" y="3892"/>
                    <a:pt x="11212" y="3818"/>
                    <a:pt x="11688" y="3818"/>
                  </a:cubicBezTo>
                  <a:cubicBezTo>
                    <a:pt x="15165" y="3818"/>
                    <a:pt x="17804" y="7730"/>
                    <a:pt x="19756" y="10268"/>
                  </a:cubicBezTo>
                  <a:cubicBezTo>
                    <a:pt x="30189" y="24918"/>
                    <a:pt x="35295" y="42011"/>
                    <a:pt x="41954" y="58438"/>
                  </a:cubicBezTo>
                  <a:cubicBezTo>
                    <a:pt x="42117" y="58763"/>
                    <a:pt x="42430" y="58910"/>
                    <a:pt x="42771" y="58910"/>
                  </a:cubicBezTo>
                  <a:cubicBezTo>
                    <a:pt x="43359" y="58910"/>
                    <a:pt x="44034" y="58474"/>
                    <a:pt x="44174" y="57772"/>
                  </a:cubicBezTo>
                  <a:cubicBezTo>
                    <a:pt x="44840" y="55108"/>
                    <a:pt x="33963" y="28470"/>
                    <a:pt x="30633" y="21811"/>
                  </a:cubicBezTo>
                  <a:cubicBezTo>
                    <a:pt x="27418" y="14736"/>
                    <a:pt x="20889" y="0"/>
                    <a:pt x="11247" y="0"/>
                  </a:cubicBezTo>
                  <a:close/>
                </a:path>
              </a:pathLst>
            </a:custGeom>
            <a:grpFill/>
            <a:ln>
              <a:solidFill>
                <a:srgbClr val="002060"/>
              </a:solidFill>
            </a:ln>
          </p:spPr>
          <p:txBody>
            <a:bodyPr spcFirstLastPara="1" wrap="square" lIns="91425" tIns="91425" rIns="91425" bIns="91425" anchor="ctr" anchorCtr="0">
              <a:noAutofit/>
            </a:bodyPr>
            <a:lstStyle/>
            <a:p>
              <a:pPr defTabSz="514199">
                <a:buClrTx/>
              </a:pPr>
              <a:endParaRPr sz="2800" kern="1200">
                <a:solidFill>
                  <a:schemeClr val="bg2">
                    <a:lumMod val="50000"/>
                  </a:schemeClr>
                </a:solidFill>
                <a:latin typeface="Calibri"/>
              </a:endParaRPr>
            </a:p>
          </p:txBody>
        </p:sp>
      </p:grpSp>
      <p:grpSp>
        <p:nvGrpSpPr>
          <p:cNvPr id="39" name="Group 38"/>
          <p:cNvGrpSpPr/>
          <p:nvPr/>
        </p:nvGrpSpPr>
        <p:grpSpPr>
          <a:xfrm>
            <a:off x="2165792" y="3002487"/>
            <a:ext cx="4343400" cy="1521557"/>
            <a:chOff x="3991810" y="4053907"/>
            <a:chExt cx="4872038" cy="2028743"/>
          </a:xfrm>
          <a:solidFill>
            <a:schemeClr val="accent6"/>
          </a:solidFill>
        </p:grpSpPr>
        <p:sp>
          <p:nvSpPr>
            <p:cNvPr id="33" name="Google Shape;637;p41"/>
            <p:cNvSpPr/>
            <p:nvPr/>
          </p:nvSpPr>
          <p:spPr>
            <a:xfrm>
              <a:off x="3991810" y="4365684"/>
              <a:ext cx="4872038" cy="1716966"/>
            </a:xfrm>
            <a:custGeom>
              <a:avLst/>
              <a:gdLst/>
              <a:ahLst/>
              <a:cxnLst/>
              <a:rect l="l" t="t" r="r" b="b"/>
              <a:pathLst>
                <a:path w="19081" h="24216" extrusionOk="0">
                  <a:moveTo>
                    <a:pt x="10782" y="1"/>
                  </a:moveTo>
                  <a:cubicBezTo>
                    <a:pt x="9663" y="1"/>
                    <a:pt x="8461" y="88"/>
                    <a:pt x="7205" y="217"/>
                  </a:cubicBezTo>
                  <a:cubicBezTo>
                    <a:pt x="5204" y="417"/>
                    <a:pt x="3136" y="1084"/>
                    <a:pt x="2168" y="3019"/>
                  </a:cubicBezTo>
                  <a:cubicBezTo>
                    <a:pt x="1234" y="4854"/>
                    <a:pt x="0" y="19598"/>
                    <a:pt x="2502" y="22133"/>
                  </a:cubicBezTo>
                  <a:cubicBezTo>
                    <a:pt x="3914" y="23561"/>
                    <a:pt x="7017" y="24216"/>
                    <a:pt x="10076" y="24216"/>
                  </a:cubicBezTo>
                  <a:cubicBezTo>
                    <a:pt x="13590" y="24216"/>
                    <a:pt x="17046" y="23351"/>
                    <a:pt x="17813" y="21799"/>
                  </a:cubicBezTo>
                  <a:cubicBezTo>
                    <a:pt x="19081" y="19231"/>
                    <a:pt x="18880" y="9223"/>
                    <a:pt x="18147" y="4887"/>
                  </a:cubicBezTo>
                  <a:cubicBezTo>
                    <a:pt x="17450" y="1018"/>
                    <a:pt x="14599" y="1"/>
                    <a:pt x="10782" y="1"/>
                  </a:cubicBezTo>
                  <a:close/>
                </a:path>
              </a:pathLst>
            </a:custGeom>
            <a:grpFill/>
            <a:ln>
              <a:solidFill>
                <a:srgbClr val="002060"/>
              </a:solid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algn="ctr" defTabSz="514199">
                <a:buClrTx/>
              </a:pPr>
              <a:endParaRPr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Google Shape;644;p41"/>
            <p:cNvSpPr/>
            <p:nvPr/>
          </p:nvSpPr>
          <p:spPr>
            <a:xfrm rot="12090621">
              <a:off x="6227005" y="4053907"/>
              <a:ext cx="401648" cy="623554"/>
            </a:xfrm>
            <a:custGeom>
              <a:avLst/>
              <a:gdLst/>
              <a:ahLst/>
              <a:cxnLst/>
              <a:rect l="l" t="t" r="r" b="b"/>
              <a:pathLst>
                <a:path w="44841" h="65709" extrusionOk="0">
                  <a:moveTo>
                    <a:pt x="11247" y="0"/>
                  </a:moveTo>
                  <a:cubicBezTo>
                    <a:pt x="10906" y="0"/>
                    <a:pt x="10561" y="19"/>
                    <a:pt x="10211" y="57"/>
                  </a:cubicBezTo>
                  <a:cubicBezTo>
                    <a:pt x="0" y="1166"/>
                    <a:pt x="888" y="12044"/>
                    <a:pt x="2664" y="23365"/>
                  </a:cubicBezTo>
                  <a:cubicBezTo>
                    <a:pt x="3996" y="31578"/>
                    <a:pt x="15317" y="57994"/>
                    <a:pt x="19534" y="62211"/>
                  </a:cubicBezTo>
                  <a:cubicBezTo>
                    <a:pt x="21565" y="64412"/>
                    <a:pt x="24371" y="65708"/>
                    <a:pt x="27163" y="65708"/>
                  </a:cubicBezTo>
                  <a:cubicBezTo>
                    <a:pt x="28033" y="65708"/>
                    <a:pt x="28902" y="65583"/>
                    <a:pt x="29745" y="65319"/>
                  </a:cubicBezTo>
                  <a:cubicBezTo>
                    <a:pt x="35073" y="63321"/>
                    <a:pt x="36627" y="57550"/>
                    <a:pt x="35739" y="52666"/>
                  </a:cubicBezTo>
                  <a:cubicBezTo>
                    <a:pt x="33741" y="43565"/>
                    <a:pt x="29745" y="34686"/>
                    <a:pt x="23974" y="27360"/>
                  </a:cubicBezTo>
                  <a:cubicBezTo>
                    <a:pt x="22924" y="25906"/>
                    <a:pt x="21932" y="25275"/>
                    <a:pt x="21213" y="25275"/>
                  </a:cubicBezTo>
                  <a:cubicBezTo>
                    <a:pt x="19958" y="25275"/>
                    <a:pt x="19535" y="27201"/>
                    <a:pt x="21088" y="30024"/>
                  </a:cubicBezTo>
                  <a:cubicBezTo>
                    <a:pt x="23530" y="34464"/>
                    <a:pt x="33075" y="49558"/>
                    <a:pt x="32187" y="56440"/>
                  </a:cubicBezTo>
                  <a:cubicBezTo>
                    <a:pt x="32004" y="57904"/>
                    <a:pt x="30614" y="61934"/>
                    <a:pt x="27643" y="61934"/>
                  </a:cubicBezTo>
                  <a:cubicBezTo>
                    <a:pt x="27010" y="61934"/>
                    <a:pt x="26307" y="61752"/>
                    <a:pt x="25528" y="61323"/>
                  </a:cubicBezTo>
                  <a:cubicBezTo>
                    <a:pt x="24196" y="60435"/>
                    <a:pt x="23086" y="59547"/>
                    <a:pt x="22198" y="58438"/>
                  </a:cubicBezTo>
                  <a:cubicBezTo>
                    <a:pt x="19312" y="55108"/>
                    <a:pt x="5772" y="30690"/>
                    <a:pt x="5550" y="11822"/>
                  </a:cubicBezTo>
                  <a:cubicBezTo>
                    <a:pt x="5328" y="8492"/>
                    <a:pt x="7325" y="5384"/>
                    <a:pt x="10211" y="4052"/>
                  </a:cubicBezTo>
                  <a:cubicBezTo>
                    <a:pt x="10720" y="3892"/>
                    <a:pt x="11212" y="3818"/>
                    <a:pt x="11688" y="3818"/>
                  </a:cubicBezTo>
                  <a:cubicBezTo>
                    <a:pt x="15165" y="3818"/>
                    <a:pt x="17804" y="7730"/>
                    <a:pt x="19756" y="10268"/>
                  </a:cubicBezTo>
                  <a:cubicBezTo>
                    <a:pt x="30189" y="24918"/>
                    <a:pt x="35295" y="42011"/>
                    <a:pt x="41954" y="58438"/>
                  </a:cubicBezTo>
                  <a:cubicBezTo>
                    <a:pt x="42117" y="58763"/>
                    <a:pt x="42430" y="58910"/>
                    <a:pt x="42771" y="58910"/>
                  </a:cubicBezTo>
                  <a:cubicBezTo>
                    <a:pt x="43359" y="58910"/>
                    <a:pt x="44034" y="58474"/>
                    <a:pt x="44174" y="57772"/>
                  </a:cubicBezTo>
                  <a:cubicBezTo>
                    <a:pt x="44840" y="55108"/>
                    <a:pt x="33963" y="28470"/>
                    <a:pt x="30633" y="21811"/>
                  </a:cubicBezTo>
                  <a:cubicBezTo>
                    <a:pt x="27418" y="14736"/>
                    <a:pt x="20889" y="0"/>
                    <a:pt x="11247" y="0"/>
                  </a:cubicBezTo>
                  <a:close/>
                </a:path>
              </a:pathLst>
            </a:custGeom>
            <a:grpFill/>
            <a:ln>
              <a:solidFill>
                <a:srgbClr val="002060"/>
              </a:solidFill>
            </a:ln>
          </p:spPr>
          <p:txBody>
            <a:bodyPr spcFirstLastPara="1" wrap="square" lIns="91425" tIns="91425" rIns="91425" bIns="91425" anchor="ctr" anchorCtr="0">
              <a:noAutofit/>
            </a:bodyPr>
            <a:lstStyle/>
            <a:p>
              <a:pPr defTabSz="514199">
                <a:buClrTx/>
              </a:pPr>
              <a:endParaRPr sz="2800" kern="120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Rectangle 8"/>
          <p:cNvSpPr/>
          <p:nvPr/>
        </p:nvSpPr>
        <p:spPr>
          <a:xfrm>
            <a:off x="244577" y="1709963"/>
            <a:ext cx="3246153" cy="931010"/>
          </a:xfrm>
          <a:prstGeom prst="rect">
            <a:avLst/>
          </a:prstGeom>
        </p:spPr>
        <p:txBody>
          <a:bodyPr wrap="square" lIns="68565" tIns="34283" rIns="68565" bIns="34283">
            <a:spAutoFit/>
          </a:bodyPr>
          <a:lstStyle/>
          <a:p>
            <a:pPr algn="ctr" defTabSz="514199">
              <a:buClrTx/>
            </a:pPr>
            <a:r>
              <a:rPr lang="en-GB"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GB"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diễn</a:t>
            </a:r>
            <a:r>
              <a:rPr lang="en-GB"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cảm</a:t>
            </a:r>
            <a:r>
              <a:rPr lang="en-GB"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câu</a:t>
            </a:r>
            <a:r>
              <a:rPr lang="en-GB"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văn</a:t>
            </a:r>
            <a:r>
              <a:rPr lang="en-GB"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bộc</a:t>
            </a:r>
            <a:r>
              <a:rPr lang="en-GB"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lộ</a:t>
            </a:r>
            <a:r>
              <a:rPr lang="en-GB"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cảm</a:t>
            </a:r>
            <a:r>
              <a:rPr lang="en-GB"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xúc</a:t>
            </a:r>
            <a:r>
              <a:rPr lang="en-GB"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Rectangle 34"/>
          <p:cNvSpPr/>
          <p:nvPr/>
        </p:nvSpPr>
        <p:spPr>
          <a:xfrm>
            <a:off x="4864884" y="1821633"/>
            <a:ext cx="2922319" cy="931010"/>
          </a:xfrm>
          <a:prstGeom prst="rect">
            <a:avLst/>
          </a:prstGeom>
        </p:spPr>
        <p:txBody>
          <a:bodyPr wrap="square" lIns="68565" tIns="34283" rIns="68565" bIns="34283">
            <a:spAutoFit/>
          </a:bodyPr>
          <a:lstStyle/>
          <a:p>
            <a:pPr algn="ctr" defTabSz="514199">
              <a:buClrTx/>
            </a:pPr>
            <a:r>
              <a:rPr lang="en-US"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Nhấn</a:t>
            </a:r>
            <a:r>
              <a:rPr lang="en-US"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giọng</a:t>
            </a:r>
            <a:r>
              <a:rPr lang="en-US"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ngữ</a:t>
            </a:r>
            <a:r>
              <a:rPr lang="en-US"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biểu</a:t>
            </a:r>
            <a:r>
              <a:rPr lang="en-US"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lộ</a:t>
            </a:r>
            <a:r>
              <a:rPr lang="en-US"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cảm</a:t>
            </a:r>
            <a:r>
              <a:rPr lang="en-US"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xúc</a:t>
            </a:r>
            <a:r>
              <a:rPr lang="en-US"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38" name="Rectangle 37"/>
          <p:cNvSpPr/>
          <p:nvPr/>
        </p:nvSpPr>
        <p:spPr>
          <a:xfrm>
            <a:off x="2300880" y="3388272"/>
            <a:ext cx="4223192" cy="931010"/>
          </a:xfrm>
          <a:prstGeom prst="rect">
            <a:avLst/>
          </a:prstGeom>
        </p:spPr>
        <p:txBody>
          <a:bodyPr wrap="square" lIns="68565" tIns="34283" rIns="68565" bIns="34283">
            <a:spAutoFit/>
          </a:bodyPr>
          <a:lstStyle/>
          <a:p>
            <a:pPr algn="ctr" defTabSz="514199">
              <a:buClrTx/>
            </a:pPr>
            <a:r>
              <a:rPr lang="en-GB"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GB"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lời</a:t>
            </a:r>
            <a:r>
              <a:rPr lang="en-GB"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thoại</a:t>
            </a:r>
            <a:r>
              <a:rPr lang="en-GB"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của</a:t>
            </a:r>
            <a:r>
              <a:rPr lang="en-GB"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các</a:t>
            </a:r>
            <a:r>
              <a:rPr lang="en-GB"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nhân</a:t>
            </a:r>
            <a:r>
              <a:rPr lang="en-GB"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vật</a:t>
            </a:r>
            <a:r>
              <a:rPr lang="en-GB"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với</a:t>
            </a:r>
            <a:r>
              <a:rPr lang="en-GB"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ngữ</a:t>
            </a:r>
            <a:r>
              <a:rPr lang="en-GB"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liệu</a:t>
            </a:r>
            <a:r>
              <a:rPr lang="en-GB"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phù</a:t>
            </a:r>
            <a:r>
              <a:rPr lang="en-GB"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hợp</a:t>
            </a:r>
            <a:r>
              <a:rPr lang="en-GB"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3158039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1000"/>
                                        <p:tgtEl>
                                          <p:spTgt spid="10"/>
                                        </p:tgtEl>
                                      </p:cBhvr>
                                    </p:animEffect>
                                  </p:childTnLst>
                                </p:cTn>
                              </p:par>
                              <p:par>
                                <p:cTn id="13" presetID="6" presetClass="entr" presetSubtype="16" fill="hold"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circle(in)">
                                      <p:cBhvr>
                                        <p:cTn id="15" dur="5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circle(in)">
                                      <p:cBhvr>
                                        <p:cTn id="20" dur="500"/>
                                        <p:tgtEl>
                                          <p:spTgt spid="36"/>
                                        </p:tgtEl>
                                      </p:cBhvr>
                                    </p:animEffect>
                                  </p:childTnLst>
                                </p:cTn>
                              </p:par>
                              <p:par>
                                <p:cTn id="21" presetID="6" presetClass="entr" presetSubtype="16" fill="hold" nodeType="withEffect">
                                  <p:stCondLst>
                                    <p:cond delay="0"/>
                                  </p:stCondLst>
                                  <p:childTnLst>
                                    <p:set>
                                      <p:cBhvr>
                                        <p:cTn id="22" dur="1" fill="hold">
                                          <p:stCondLst>
                                            <p:cond delay="0"/>
                                          </p:stCondLst>
                                        </p:cTn>
                                        <p:tgtEl>
                                          <p:spTgt spid="35">
                                            <p:txEl>
                                              <p:pRg st="0" end="0"/>
                                            </p:txEl>
                                          </p:spTgt>
                                        </p:tgtEl>
                                        <p:attrNameLst>
                                          <p:attrName>style.visibility</p:attrName>
                                        </p:attrNameLst>
                                      </p:cBhvr>
                                      <p:to>
                                        <p:strVal val="visible"/>
                                      </p:to>
                                    </p:set>
                                    <p:animEffect transition="in" filter="circle(in)">
                                      <p:cBhvr>
                                        <p:cTn id="23" dur="500"/>
                                        <p:tgtEl>
                                          <p:spTgt spid="3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circle(in)">
                                      <p:cBhvr>
                                        <p:cTn id="28" dur="1000"/>
                                        <p:tgtEl>
                                          <p:spTgt spid="39"/>
                                        </p:tgtEl>
                                      </p:cBhvr>
                                    </p:animEffect>
                                  </p:childTnLst>
                                </p:cTn>
                              </p:par>
                              <p:par>
                                <p:cTn id="29" presetID="6" presetClass="entr" presetSubtype="16" fill="hold" nodeType="withEffect">
                                  <p:stCondLst>
                                    <p:cond delay="0"/>
                                  </p:stCondLst>
                                  <p:childTnLst>
                                    <p:set>
                                      <p:cBhvr>
                                        <p:cTn id="30" dur="1" fill="hold">
                                          <p:stCondLst>
                                            <p:cond delay="0"/>
                                          </p:stCondLst>
                                        </p:cTn>
                                        <p:tgtEl>
                                          <p:spTgt spid="38">
                                            <p:txEl>
                                              <p:pRg st="0" end="0"/>
                                            </p:txEl>
                                          </p:spTgt>
                                        </p:tgtEl>
                                        <p:attrNameLst>
                                          <p:attrName>style.visibility</p:attrName>
                                        </p:attrNameLst>
                                      </p:cBhvr>
                                      <p:to>
                                        <p:strVal val="visible"/>
                                      </p:to>
                                    </p:set>
                                    <p:animEffect transition="in" filter="circle(in)">
                                      <p:cBhvr>
                                        <p:cTn id="31"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30"/>
        <p:cNvGrpSpPr/>
        <p:nvPr/>
      </p:nvGrpSpPr>
      <p:grpSpPr>
        <a:xfrm>
          <a:off x="0" y="0"/>
          <a:ext cx="0" cy="0"/>
          <a:chOff x="0" y="0"/>
          <a:chExt cx="0" cy="0"/>
        </a:xfrm>
      </p:grpSpPr>
      <p:pic>
        <p:nvPicPr>
          <p:cNvPr id="1026" name="Picture 2" descr="https://o.remove.bg/downloads/2bd62f96-cbb9-453b-8e27-b0571effe6b0/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200150"/>
            <a:ext cx="47625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990600" y="438150"/>
            <a:ext cx="7193903" cy="1140051"/>
          </a:xfrm>
          <a:prstGeom prst="rect">
            <a:avLst/>
          </a:prstGeom>
        </p:spPr>
      </p:pic>
    </p:spTree>
    <p:extLst>
      <p:ext uri="{BB962C8B-B14F-4D97-AF65-F5344CB8AC3E}">
        <p14:creationId xmlns:p14="http://schemas.microsoft.com/office/powerpoint/2010/main" val="2124608561"/>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13" name="Google Shape;951;p35"/>
          <p:cNvSpPr/>
          <p:nvPr/>
        </p:nvSpPr>
        <p:spPr>
          <a:xfrm>
            <a:off x="19355" y="742950"/>
            <a:ext cx="4138775" cy="3820497"/>
          </a:xfrm>
          <a:prstGeom prst="roundRect">
            <a:avLst>
              <a:gd name="adj" fmla="val 16667"/>
            </a:avLst>
          </a:pr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5"/>
          <p:cNvSpPr/>
          <p:nvPr/>
        </p:nvSpPr>
        <p:spPr>
          <a:xfrm>
            <a:off x="4347178" y="796253"/>
            <a:ext cx="4492021" cy="3820773"/>
          </a:xfrm>
          <a:prstGeom prst="roundRect">
            <a:avLst>
              <a:gd name="adj" fmla="val 16667"/>
            </a:avLst>
          </a:pr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5"/>
          <p:cNvSpPr txBox="1">
            <a:spLocks noGrp="1"/>
          </p:cNvSpPr>
          <p:nvPr>
            <p:ph type="subTitle" idx="2"/>
          </p:nvPr>
        </p:nvSpPr>
        <p:spPr>
          <a:xfrm>
            <a:off x="208404" y="3037408"/>
            <a:ext cx="3802526" cy="132023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Lúc-xăm</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bua</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marL="0" lvl="0" indent="0" algn="ctr" rtl="0">
              <a:spcBef>
                <a:spcPts val="0"/>
              </a:spcBef>
              <a:spcAft>
                <a:spcPts val="0"/>
              </a:spcAft>
              <a:buNone/>
            </a:pP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Một</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nước</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châu</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Âu</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thủ</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đô</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là</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thành</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phố</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Lúc</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xăm</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bua</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55" name="Google Shape;955;p35"/>
          <p:cNvSpPr txBox="1">
            <a:spLocks noGrp="1"/>
          </p:cNvSpPr>
          <p:nvPr>
            <p:ph type="subTitle" idx="4"/>
          </p:nvPr>
        </p:nvSpPr>
        <p:spPr>
          <a:xfrm>
            <a:off x="4620116" y="3051279"/>
            <a:ext cx="3754474" cy="1312311"/>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lệ</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Nhà</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cửa</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phố</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xá</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a:p>
            <a:pPr marL="0" lvl="0" indent="0" algn="ctr" rtl="0">
              <a:spcBef>
                <a:spcPts val="0"/>
              </a:spcBef>
              <a:spcAft>
                <a:spcPts val="0"/>
              </a:spcAft>
              <a:buNone/>
            </a:pP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Đẹp</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lộng</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lẫy</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và</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sang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trọng</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 name="Picture 3"/>
          <p:cNvPicPr>
            <a:picLocks noChangeAspect="1"/>
          </p:cNvPicPr>
          <p:nvPr/>
        </p:nvPicPr>
        <p:blipFill>
          <a:blip r:embed="rId3"/>
          <a:stretch>
            <a:fillRect/>
          </a:stretch>
        </p:blipFill>
        <p:spPr>
          <a:xfrm>
            <a:off x="3114841" y="86373"/>
            <a:ext cx="2517866" cy="859611"/>
          </a:xfrm>
          <a:prstGeom prst="rect">
            <a:avLst/>
          </a:prstGeom>
        </p:spPr>
      </p:pic>
      <p:pic>
        <p:nvPicPr>
          <p:cNvPr id="1026" name="Picture 2" descr="Vé máy bay đi Lúc Xăm Bua giá rẻ, khuyến mãi với đại lý đặt vé trực tuyến  Vivavivu.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622" y="796253"/>
            <a:ext cx="3837450" cy="23607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4451850" y="917066"/>
            <a:ext cx="4082550" cy="2340484"/>
          </a:xfrm>
          <a:prstGeom prst="rect">
            <a:avLst/>
          </a:prstGeom>
          <a:ln>
            <a:noFill/>
          </a:ln>
          <a:effectLst>
            <a:softEdge rad="112500"/>
          </a:effectLst>
        </p:spPr>
      </p:pic>
    </p:spTree>
    <p:extLst>
      <p:ext uri="{BB962C8B-B14F-4D97-AF65-F5344CB8AC3E}">
        <p14:creationId xmlns:p14="http://schemas.microsoft.com/office/powerpoint/2010/main" val="284962154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53">
                                            <p:txEl>
                                              <p:pRg st="0" end="0"/>
                                            </p:txEl>
                                          </p:spTgt>
                                        </p:tgtEl>
                                        <p:attrNameLst>
                                          <p:attrName>style.visibility</p:attrName>
                                        </p:attrNameLst>
                                      </p:cBhvr>
                                      <p:to>
                                        <p:strVal val="visible"/>
                                      </p:to>
                                    </p:set>
                                    <p:animEffect transition="in" filter="barn(inVertical)">
                                      <p:cBhvr>
                                        <p:cTn id="14" dur="500"/>
                                        <p:tgtEl>
                                          <p:spTgt spid="95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53">
                                            <p:txEl>
                                              <p:pRg st="1" end="1"/>
                                            </p:txEl>
                                          </p:spTgt>
                                        </p:tgtEl>
                                        <p:attrNameLst>
                                          <p:attrName>style.visibility</p:attrName>
                                        </p:attrNameLst>
                                      </p:cBhvr>
                                      <p:to>
                                        <p:strVal val="visible"/>
                                      </p:to>
                                    </p:set>
                                    <p:animEffect transition="in" filter="barn(inVertical)">
                                      <p:cBhvr>
                                        <p:cTn id="24" dur="500"/>
                                        <p:tgtEl>
                                          <p:spTgt spid="95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55">
                                            <p:txEl>
                                              <p:pRg st="0" end="0"/>
                                            </p:txEl>
                                          </p:spTgt>
                                        </p:tgtEl>
                                        <p:attrNameLst>
                                          <p:attrName>style.visibility</p:attrName>
                                        </p:attrNameLst>
                                      </p:cBhvr>
                                      <p:to>
                                        <p:strVal val="visible"/>
                                      </p:to>
                                    </p:set>
                                    <p:animEffect transition="in" filter="barn(inVertical)">
                                      <p:cBhvr>
                                        <p:cTn id="29" dur="500"/>
                                        <p:tgtEl>
                                          <p:spTgt spid="955">
                                            <p:txEl>
                                              <p:pRg st="0" end="0"/>
                                            </p:txEl>
                                          </p:spTgt>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950"/>
                                        </p:tgtEl>
                                        <p:attrNameLst>
                                          <p:attrName>style.visibility</p:attrName>
                                        </p:attrNameLst>
                                      </p:cBhvr>
                                      <p:to>
                                        <p:strVal val="visible"/>
                                      </p:to>
                                    </p:set>
                                    <p:animEffect transition="in" filter="barn(inVertical)">
                                      <p:cBhvr>
                                        <p:cTn id="32" dur="500"/>
                                        <p:tgtEl>
                                          <p:spTgt spid="95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955">
                                            <p:txEl>
                                              <p:pRg st="1" end="1"/>
                                            </p:txEl>
                                          </p:spTgt>
                                        </p:tgtEl>
                                        <p:attrNameLst>
                                          <p:attrName>style.visibility</p:attrName>
                                        </p:attrNameLst>
                                      </p:cBhvr>
                                      <p:to>
                                        <p:strVal val="visible"/>
                                      </p:to>
                                    </p:set>
                                    <p:animEffect transition="in" filter="barn(inVertical)">
                                      <p:cBhvr>
                                        <p:cTn id="42" dur="500"/>
                                        <p:tgtEl>
                                          <p:spTgt spid="9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5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07"/>
        <p:cNvGrpSpPr/>
        <p:nvPr/>
      </p:nvGrpSpPr>
      <p:grpSpPr>
        <a:xfrm>
          <a:off x="0" y="0"/>
          <a:ext cx="0" cy="0"/>
          <a:chOff x="0" y="0"/>
          <a:chExt cx="0" cy="0"/>
        </a:xfrm>
      </p:grpSpPr>
      <p:sp>
        <p:nvSpPr>
          <p:cNvPr id="2509" name="Google Shape;2509;p39"/>
          <p:cNvSpPr txBox="1">
            <a:spLocks noGrp="1"/>
          </p:cNvSpPr>
          <p:nvPr>
            <p:ph type="body" idx="1"/>
          </p:nvPr>
        </p:nvSpPr>
        <p:spPr>
          <a:xfrm>
            <a:off x="221465" y="534800"/>
            <a:ext cx="8697897" cy="4419738"/>
          </a:xfrm>
          <a:prstGeom prst="rect">
            <a:avLst/>
          </a:prstGeom>
        </p:spPr>
        <p:txBody>
          <a:bodyPr spcFirstLastPara="1" wrap="square" lIns="91419" tIns="91419" rIns="91419" bIns="91419" anchor="ctr" anchorCtr="0">
            <a:noAutofit/>
          </a:bodyPr>
          <a:lstStyle/>
          <a:p>
            <a:pPr marL="152388" indent="0">
              <a:buNone/>
            </a:pPr>
            <a:r>
              <a:rPr lang="en-US" sz="1800" b="1" dirty="0">
                <a:solidFill>
                  <a:srgbClr val="002060"/>
                </a:solidFill>
                <a:latin typeface="Arial-Rounded" pitchFamily="34" charset="0"/>
                <a:ea typeface="Arial-Rounded" pitchFamily="34" charset="0"/>
                <a:cs typeface="Arial-Rounded" pitchFamily="34" charset="0"/>
              </a:rPr>
              <a:t>     </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Hôm ấy, chúng tôi đến thăm một trường tiểu học. Cô Hiệu trưởng mời đoàn vào thăm một lớp. Điều bất ngờ là tất cả học sinh đều lần lượt giới thiệu bằng tiếng Việt : “Em là Mô-ni-ca”, “Em là Giét-xi-ca”,… Mở đầu cuộc gặp, các em hát tặng đoàn bài hát “Kìa con bướm vàng” bằng tiếng Việt. Rồi các em giới thiệu những vật sưu tầm được như đàn tơ-rưng, cái nón, tranh cây dừa, ảnh xích lô,…Các em còn vẽ Quốc kì Việt Nam và nói được bằng tiếng Việt : “Việt Nam, Hồ Chí Minh.”</a:t>
            </a:r>
          </a:p>
          <a:p>
            <a:pPr marL="152388" indent="0">
              <a:buNone/>
            </a:pPr>
            <a:r>
              <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Hóa ra cô giáo của các em đã từng ở Việt Nam hai năm. Cô thích Việt Nam nên đã dạy các em tiếng Việt và kể cho các em nghe nhiều điều tốt đẹp về đất nước và con người Việt Nam. Các em còn tìm hiểu về Việt Nam trên In-tơ-nét. Các em đặt cho chúng tôi rất nhiều câu hỏi về thiếu nhi Việt Nam: “Học sinh Việt Nam học những môn gì?”, “Trẻ em Việt Nam thích những bài hát nào?”, “Ở Việt Nam, trẻ em chơi những trò chơi gì?”.</a:t>
            </a:r>
          </a:p>
          <a:p>
            <a:pPr marL="152388" indent="0">
              <a:buNone/>
            </a:pPr>
            <a:r>
              <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 đến lúc chia tay. Dưới làn tuyết bay mù mịt, các em vẫn đứng vẫy tay chào lưu luyến, cho đến khi xe của chúng tôi khuất hẳn trong dòng người và xe cộ tấp nập của thành phố châu Âu hoa lệ, mến khách.</a:t>
            </a:r>
          </a:p>
          <a:p>
            <a:pPr marL="152388" indent="0">
              <a:buNone/>
            </a:pPr>
            <a:r>
              <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QUỲNH PHƯƠNG</a:t>
            </a:r>
          </a:p>
        </p:txBody>
      </p:sp>
      <p:grpSp>
        <p:nvGrpSpPr>
          <p:cNvPr id="2510" name="Google Shape;2510;p39"/>
          <p:cNvGrpSpPr/>
          <p:nvPr/>
        </p:nvGrpSpPr>
        <p:grpSpPr>
          <a:xfrm>
            <a:off x="8478509" y="4494047"/>
            <a:ext cx="689349" cy="649455"/>
            <a:chOff x="5238825" y="535000"/>
            <a:chExt cx="705000" cy="664200"/>
          </a:xfrm>
        </p:grpSpPr>
        <p:sp>
          <p:nvSpPr>
            <p:cNvPr id="2511" name="Google Shape;2511;p39"/>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12" name="Google Shape;2512;p39"/>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513" name="Google Shape;2513;p39"/>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4" name="Google Shape;2514;p39"/>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5" name="Google Shape;2515;p39"/>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6" name="Google Shape;2516;p39"/>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7" name="Google Shape;2517;p39"/>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8" name="Google Shape;2518;p39"/>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9" name="Google Shape;2519;p39"/>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20" name="Google Shape;2520;p39"/>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21" name="Google Shape;2521;p39"/>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22" name="Google Shape;2522;p39"/>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23" name="Google Shape;2523;p39"/>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24" name="Google Shape;2524;p39"/>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2525" name="Google Shape;2525;p39"/>
          <p:cNvGrpSpPr/>
          <p:nvPr/>
        </p:nvGrpSpPr>
        <p:grpSpPr>
          <a:xfrm rot="1034471">
            <a:off x="362580" y="355296"/>
            <a:ext cx="404387" cy="405922"/>
            <a:chOff x="2393350" y="3373025"/>
            <a:chExt cx="590725" cy="593025"/>
          </a:xfrm>
        </p:grpSpPr>
        <p:sp>
          <p:nvSpPr>
            <p:cNvPr id="2526" name="Google Shape;2526;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27" name="Google Shape;2527;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accen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528" name="Google Shape;2528;p39"/>
          <p:cNvGrpSpPr/>
          <p:nvPr/>
        </p:nvGrpSpPr>
        <p:grpSpPr>
          <a:xfrm rot="-9765529">
            <a:off x="7317633" y="40950"/>
            <a:ext cx="404387" cy="405922"/>
            <a:chOff x="2393350" y="3373025"/>
            <a:chExt cx="590725" cy="593025"/>
          </a:xfrm>
        </p:grpSpPr>
        <p:sp>
          <p:nvSpPr>
            <p:cNvPr id="2529" name="Google Shape;2529;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30" name="Google Shape;2530;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531" name="Google Shape;2531;p39"/>
          <p:cNvGrpSpPr/>
          <p:nvPr/>
        </p:nvGrpSpPr>
        <p:grpSpPr>
          <a:xfrm rot="10800000">
            <a:off x="8509998" y="-167685"/>
            <a:ext cx="670371" cy="639690"/>
            <a:chOff x="3061500" y="3213900"/>
            <a:chExt cx="616150" cy="587950"/>
          </a:xfrm>
        </p:grpSpPr>
        <p:sp>
          <p:nvSpPr>
            <p:cNvPr id="2532" name="Google Shape;2532;p39"/>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33" name="Google Shape;2533;p39"/>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accen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29" name="Rounded Rectangle 28"/>
          <p:cNvSpPr/>
          <p:nvPr/>
        </p:nvSpPr>
        <p:spPr>
          <a:xfrm>
            <a:off x="191728" y="57880"/>
            <a:ext cx="1941872" cy="421215"/>
          </a:xfrm>
          <a:prstGeom prst="roundRect">
            <a:avLst>
              <a:gd name="adj" fmla="val 50000"/>
            </a:avLst>
          </a:prstGeom>
          <a:solidFill>
            <a:sysClr val="window" lastClr="FFFFFF"/>
          </a:solidFill>
          <a:ln w="38100" cap="flat" cmpd="sng" algn="ctr">
            <a:solidFill>
              <a:srgbClr val="F6A0AE"/>
            </a:solidFill>
            <a:prstDash val="solid"/>
            <a:miter lim="800000"/>
          </a:ln>
          <a:effectLst/>
        </p:spPr>
        <p:txBody>
          <a:bodyPr lIns="90724" tIns="45355" rIns="90724" bIns="45355" rtlCol="0" anchor="ctr"/>
          <a:lstStyle/>
          <a:p>
            <a:pPr algn="ctr" defTabSz="914333">
              <a:buClrTx/>
              <a:defRPr/>
            </a:pPr>
            <a:r>
              <a:rPr lang="en-US" sz="2000" b="1" dirty="0" err="1">
                <a:solidFill>
                  <a:sysClr val="windowText" lastClr="000000"/>
                </a:solidFill>
                <a:latin typeface="Arial-Rounded" pitchFamily="34" charset="0"/>
                <a:ea typeface="Arial-Rounded" pitchFamily="34" charset="0"/>
                <a:cs typeface="Arial-Rounded" pitchFamily="34" charset="0"/>
              </a:rPr>
              <a:t>Tìm</a:t>
            </a:r>
            <a:r>
              <a:rPr lang="en-US" sz="2000" b="1" dirty="0">
                <a:solidFill>
                  <a:sysClr val="windowText" lastClr="000000"/>
                </a:solidFill>
                <a:latin typeface="Arial-Rounded" pitchFamily="34" charset="0"/>
                <a:ea typeface="Arial-Rounded" pitchFamily="34" charset="0"/>
                <a:cs typeface="Arial-Rounded" pitchFamily="34" charset="0"/>
              </a:rPr>
              <a:t> </a:t>
            </a:r>
            <a:r>
              <a:rPr lang="en-US" sz="2000" b="1" dirty="0" err="1">
                <a:solidFill>
                  <a:sysClr val="windowText" lastClr="000000"/>
                </a:solidFill>
                <a:latin typeface="Arial-Rounded" pitchFamily="34" charset="0"/>
                <a:ea typeface="Arial-Rounded" pitchFamily="34" charset="0"/>
                <a:cs typeface="Arial-Rounded" pitchFamily="34" charset="0"/>
              </a:rPr>
              <a:t>từ</a:t>
            </a:r>
            <a:r>
              <a:rPr lang="en-US" sz="2000" b="1" dirty="0">
                <a:solidFill>
                  <a:sysClr val="windowText" lastClr="000000"/>
                </a:solidFill>
                <a:latin typeface="Arial-Rounded" pitchFamily="34" charset="0"/>
                <a:ea typeface="Arial-Rounded" pitchFamily="34" charset="0"/>
                <a:cs typeface="Arial-Rounded" pitchFamily="34" charset="0"/>
              </a:rPr>
              <a:t> </a:t>
            </a:r>
            <a:r>
              <a:rPr lang="en-US" sz="2000" b="1" dirty="0" err="1">
                <a:solidFill>
                  <a:sysClr val="windowText" lastClr="000000"/>
                </a:solidFill>
                <a:latin typeface="Arial-Rounded" pitchFamily="34" charset="0"/>
                <a:ea typeface="Arial-Rounded" pitchFamily="34" charset="0"/>
                <a:cs typeface="Arial-Rounded" pitchFamily="34" charset="0"/>
              </a:rPr>
              <a:t>khó</a:t>
            </a:r>
            <a:r>
              <a:rPr lang="en-US" sz="2000" b="1" dirty="0">
                <a:solidFill>
                  <a:sysClr val="windowText" lastClr="000000"/>
                </a:solidFill>
                <a:latin typeface="Arial-Rounded" pitchFamily="34" charset="0"/>
                <a:ea typeface="Arial-Rounded" pitchFamily="34" charset="0"/>
                <a:cs typeface="Arial-Rounded" pitchFamily="34" charset="0"/>
              </a:rPr>
              <a:t> </a:t>
            </a:r>
            <a:r>
              <a:rPr lang="en-US" sz="2000" b="1" dirty="0" err="1">
                <a:solidFill>
                  <a:sysClr val="windowText" lastClr="000000"/>
                </a:solidFill>
                <a:latin typeface="Arial-Rounded" pitchFamily="34" charset="0"/>
                <a:ea typeface="Arial-Rounded" pitchFamily="34" charset="0"/>
                <a:cs typeface="Arial-Rounded" pitchFamily="34" charset="0"/>
              </a:rPr>
              <a:t>đọc</a:t>
            </a:r>
            <a:endParaRPr lang="en-US" sz="2000" b="1" dirty="0">
              <a:solidFill>
                <a:sysClr val="windowText" lastClr="000000"/>
              </a:solidFill>
              <a:latin typeface="Arial-Rounded" pitchFamily="34" charset="0"/>
              <a:ea typeface="Arial-Rounded" pitchFamily="34" charset="0"/>
              <a:cs typeface="Arial-Rounded" pitchFamily="34" charset="0"/>
            </a:endParaRPr>
          </a:p>
        </p:txBody>
      </p:sp>
      <p:cxnSp>
        <p:nvCxnSpPr>
          <p:cNvPr id="4" name="Straight Connector 3"/>
          <p:cNvCxnSpPr/>
          <p:nvPr/>
        </p:nvCxnSpPr>
        <p:spPr>
          <a:xfrm>
            <a:off x="4356680" y="497682"/>
            <a:ext cx="21965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38059" y="1504950"/>
            <a:ext cx="68114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209800" y="1504950"/>
            <a:ext cx="76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38059" y="2038350"/>
            <a:ext cx="5599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stretch>
            <a:fillRect/>
          </a:stretch>
        </p:blipFill>
        <p:spPr>
          <a:xfrm>
            <a:off x="2166781" y="135506"/>
            <a:ext cx="4743099" cy="420660"/>
          </a:xfrm>
          <a:prstGeom prst="rect">
            <a:avLst/>
          </a:prstGeom>
        </p:spPr>
      </p:pic>
      <p:cxnSp>
        <p:nvCxnSpPr>
          <p:cNvPr id="38" name="Straight Connector 37"/>
          <p:cNvCxnSpPr/>
          <p:nvPr/>
        </p:nvCxnSpPr>
        <p:spPr>
          <a:xfrm>
            <a:off x="5638800" y="3181350"/>
            <a:ext cx="76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780928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par>
                                <p:cTn id="16" presetID="16" presetClass="entr" presetSubtype="21"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barn(inVertical)">
                                      <p:cBhvr>
                                        <p:cTn id="18" dur="500"/>
                                        <p:tgtEl>
                                          <p:spTgt spid="33"/>
                                        </p:tgtEl>
                                      </p:cBhvr>
                                    </p:animEffect>
                                  </p:childTnLst>
                                </p:cTn>
                              </p:par>
                              <p:par>
                                <p:cTn id="19" presetID="16" presetClass="entr" presetSubtype="21"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par>
                                <p:cTn id="22" presetID="16" presetClass="entr" presetSubtype="21" fill="hold"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barn(inVertical)">
                                      <p:cBhvr>
                                        <p:cTn id="2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Callout 7">
            <a:extLst>
              <a:ext uri="{FF2B5EF4-FFF2-40B4-BE49-F238E27FC236}">
                <a16:creationId xmlns:a16="http://schemas.microsoft.com/office/drawing/2014/main" id="{5DC839CF-AED4-4C8E-AACE-93D319B8C614}"/>
              </a:ext>
            </a:extLst>
          </p:cNvPr>
          <p:cNvSpPr/>
          <p:nvPr/>
        </p:nvSpPr>
        <p:spPr>
          <a:xfrm>
            <a:off x="1761931" y="580941"/>
            <a:ext cx="3142390" cy="1352719"/>
          </a:xfrm>
          <a:prstGeom prst="cloudCallout">
            <a:avLst>
              <a:gd name="adj1" fmla="val -59286"/>
              <a:gd name="adj2" fmla="val 45410"/>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25400" cap="flat" cmpd="sng" algn="ctr">
            <a:solidFill>
              <a:srgbClr val="CA8F45"/>
            </a:solidFill>
            <a:prstDash val="solid"/>
          </a:ln>
          <a:effectLst/>
        </p:spPr>
        <p:txBody>
          <a:bodyPr rtlCol="0" anchor="ctr"/>
          <a:lstStyle/>
          <a:p>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Mô-ni-ca </a:t>
            </a:r>
            <a:endParaRPr lang="en-US" sz="2800" b="1" dirty="0">
              <a:solidFill>
                <a:srgbClr val="C00000"/>
              </a:solidFill>
            </a:endParaRPr>
          </a:p>
        </p:txBody>
      </p:sp>
      <p:pic>
        <p:nvPicPr>
          <p:cNvPr id="10" name="Picture 9"/>
          <p:cNvPicPr>
            <a:picLocks noChangeAspect="1"/>
          </p:cNvPicPr>
          <p:nvPr/>
        </p:nvPicPr>
        <p:blipFill>
          <a:blip r:embed="rId2"/>
          <a:stretch>
            <a:fillRect/>
          </a:stretch>
        </p:blipFill>
        <p:spPr>
          <a:xfrm>
            <a:off x="1599263" y="11565"/>
            <a:ext cx="6011177" cy="859611"/>
          </a:xfrm>
          <a:prstGeom prst="rect">
            <a:avLst/>
          </a:prstGeom>
        </p:spPr>
      </p:pic>
      <p:pic>
        <p:nvPicPr>
          <p:cNvPr id="7170" name="Picture 2" descr="https://o.remove.bg/downloads/6e4c8c68-95d0-47d6-b6a9-6455664369ae/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043" y="1419665"/>
            <a:ext cx="1956115" cy="3723835"/>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5057619" y="865586"/>
            <a:ext cx="2965476" cy="1027216"/>
            <a:chOff x="8857468" y="1810434"/>
            <a:chExt cx="3558571" cy="1329789"/>
          </a:xfrm>
        </p:grpSpPr>
        <p:grpSp>
          <p:nvGrpSpPr>
            <p:cNvPr id="13" name="Google Shape;156;p10">
              <a:extLst>
                <a:ext uri="{FF2B5EF4-FFF2-40B4-BE49-F238E27FC236}">
                  <a16:creationId xmlns:a16="http://schemas.microsoft.com/office/drawing/2014/main" id="{1E462C41-605E-4315-B42D-E03F961A199E}"/>
                </a:ext>
              </a:extLst>
            </p:cNvPr>
            <p:cNvGrpSpPr/>
            <p:nvPr/>
          </p:nvGrpSpPr>
          <p:grpSpPr>
            <a:xfrm>
              <a:off x="8857468" y="1810434"/>
              <a:ext cx="3558571" cy="1329789"/>
              <a:chOff x="5647866" y="1110140"/>
              <a:chExt cx="6301147" cy="1355932"/>
            </a:xfrm>
          </p:grpSpPr>
          <p:sp>
            <p:nvSpPr>
              <p:cNvPr id="15" name="Google Shape;157;p10">
                <a:extLst>
                  <a:ext uri="{FF2B5EF4-FFF2-40B4-BE49-F238E27FC236}">
                    <a16:creationId xmlns:a16="http://schemas.microsoft.com/office/drawing/2014/main" id="{E1C40AFA-80C4-447D-B554-F6DC46B7524E}"/>
                  </a:ext>
                </a:extLst>
              </p:cNvPr>
              <p:cNvSpPr/>
              <p:nvPr/>
            </p:nvSpPr>
            <p:spPr>
              <a:xfrm flipH="1">
                <a:off x="5647866" y="1530709"/>
                <a:ext cx="5832648" cy="935363"/>
              </a:xfrm>
              <a:custGeom>
                <a:avLst/>
                <a:gdLst/>
                <a:ahLst/>
                <a:cxnLst/>
                <a:rect l="l" t="t" r="r" b="b"/>
                <a:pathLst>
                  <a:path w="648099" h="565791" extrusionOk="0">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cmpd="sng">
                <a:solidFill>
                  <a:srgbClr val="000000"/>
                </a:solidFill>
                <a:prstDash val="solid"/>
                <a:round/>
                <a:headEnd type="none" w="sm" len="sm"/>
                <a:tailEnd type="none" w="sm" len="sm"/>
              </a:ln>
            </p:spPr>
            <p:txBody>
              <a:bodyPr spcFirstLastPara="1" wrap="square" lIns="76188" tIns="38083" rIns="76188" bIns="38083" anchor="ctr" anchorCtr="0">
                <a:noAutofit/>
              </a:bodyPr>
              <a:lstStyle/>
              <a:p>
                <a:pPr algn="ctr" defTabSz="761970">
                  <a:buClr>
                    <a:srgbClr val="000000"/>
                  </a:buClr>
                  <a:defRPr/>
                </a:pPr>
                <a:endParaRPr sz="1500" kern="0">
                  <a:solidFill>
                    <a:srgbClr val="000000"/>
                  </a:solidFill>
                  <a:latin typeface="Arial"/>
                  <a:ea typeface="Arial"/>
                  <a:cs typeface="Arial"/>
                  <a:sym typeface="Arial"/>
                </a:endParaRPr>
              </a:p>
            </p:txBody>
          </p:sp>
          <p:pic>
            <p:nvPicPr>
              <p:cNvPr id="16" name="Google Shape;158;p10">
                <a:extLst>
                  <a:ext uri="{FF2B5EF4-FFF2-40B4-BE49-F238E27FC236}">
                    <a16:creationId xmlns:a16="http://schemas.microsoft.com/office/drawing/2014/main" id="{93B4ACCD-AEBC-4A49-8E87-CDE22299C7B2}"/>
                  </a:ext>
                </a:extLst>
              </p:cNvPr>
              <p:cNvPicPr preferRelativeResize="0"/>
              <p:nvPr/>
            </p:nvPicPr>
            <p:blipFill rotWithShape="1">
              <a:blip r:embed="rId4">
                <a:alphaModFix/>
              </a:blip>
              <a:srcRect/>
              <a:stretch/>
            </p:blipFill>
            <p:spPr>
              <a:xfrm>
                <a:off x="10887720" y="1110140"/>
                <a:ext cx="773520" cy="711544"/>
              </a:xfrm>
              <a:prstGeom prst="rect">
                <a:avLst/>
              </a:prstGeom>
              <a:noFill/>
              <a:ln>
                <a:noFill/>
              </a:ln>
            </p:spPr>
          </p:pic>
          <p:sp>
            <p:nvSpPr>
              <p:cNvPr id="17" name="Google Shape;159;p10">
                <a:extLst>
                  <a:ext uri="{FF2B5EF4-FFF2-40B4-BE49-F238E27FC236}">
                    <a16:creationId xmlns:a16="http://schemas.microsoft.com/office/drawing/2014/main" id="{ECAF73BE-6A27-4EE3-B497-68C29B85A35E}"/>
                  </a:ext>
                </a:extLst>
              </p:cNvPr>
              <p:cNvSpPr txBox="1"/>
              <p:nvPr/>
            </p:nvSpPr>
            <p:spPr>
              <a:xfrm>
                <a:off x="5807968" y="1816964"/>
                <a:ext cx="6141045" cy="470698"/>
              </a:xfrm>
              <a:prstGeom prst="rect">
                <a:avLst/>
              </a:prstGeom>
              <a:noFill/>
              <a:ln>
                <a:noFill/>
              </a:ln>
            </p:spPr>
            <p:txBody>
              <a:bodyPr spcFirstLastPara="1" wrap="square" lIns="76188" tIns="38083" rIns="76188" bIns="38083" anchor="t" anchorCtr="0">
                <a:spAutoFit/>
              </a:bodyPr>
              <a:lstStyle/>
              <a:p>
                <a:pPr algn="just" defTabSz="761970">
                  <a:buClr>
                    <a:srgbClr val="000000"/>
                  </a:buClr>
                  <a:buSzPts val="2400"/>
                  <a:defRPr/>
                </a:pPr>
                <a:endParaRPr sz="2000" b="1" kern="0" dirty="0">
                  <a:solidFill>
                    <a:srgbClr val="000000"/>
                  </a:solidFill>
                  <a:latin typeface="Arial"/>
                  <a:ea typeface="Arial"/>
                  <a:cs typeface="Arial"/>
                  <a:sym typeface="Arial"/>
                </a:endParaRPr>
              </a:p>
            </p:txBody>
          </p:sp>
        </p:grpSp>
        <p:sp>
          <p:nvSpPr>
            <p:cNvPr id="14" name="TextBox 13"/>
            <p:cNvSpPr txBox="1"/>
            <p:nvPr/>
          </p:nvSpPr>
          <p:spPr>
            <a:xfrm>
              <a:off x="8865080" y="2284924"/>
              <a:ext cx="3423027" cy="816772"/>
            </a:xfrm>
            <a:prstGeom prst="rect">
              <a:avLst/>
            </a:prstGeom>
            <a:noFill/>
          </p:spPr>
          <p:txBody>
            <a:bodyPr wrap="square" lIns="76188" tIns="38093" rIns="76188" bIns="38093" rtlCol="0">
              <a:spAutoFit/>
            </a:bodyPr>
            <a:lstStyle/>
            <a:p>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Mô-ni-ca</a:t>
              </a:r>
              <a:endParaRPr lang="en-US" sz="3333" b="1" dirty="0">
                <a:solidFill>
                  <a:srgbClr val="C00000"/>
                </a:solidFill>
              </a:endParaRPr>
            </a:p>
          </p:txBody>
        </p:sp>
      </p:grpSp>
      <p:sp>
        <p:nvSpPr>
          <p:cNvPr id="19" name="Cloud Callout 7">
            <a:extLst>
              <a:ext uri="{FF2B5EF4-FFF2-40B4-BE49-F238E27FC236}">
                <a16:creationId xmlns:a16="http://schemas.microsoft.com/office/drawing/2014/main" id="{5DC839CF-AED4-4C8E-AACE-93D319B8C614}"/>
              </a:ext>
            </a:extLst>
          </p:cNvPr>
          <p:cNvSpPr/>
          <p:nvPr/>
        </p:nvSpPr>
        <p:spPr>
          <a:xfrm>
            <a:off x="1793855" y="574577"/>
            <a:ext cx="3078542" cy="1352719"/>
          </a:xfrm>
          <a:prstGeom prst="cloudCallout">
            <a:avLst>
              <a:gd name="adj1" fmla="val -59286"/>
              <a:gd name="adj2" fmla="val 45410"/>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25400" cap="flat" cmpd="sng" algn="ctr">
            <a:solidFill>
              <a:srgbClr val="CA8F45"/>
            </a:solidFill>
            <a:prstDash val="solid"/>
          </a:ln>
          <a:effectLst/>
        </p:spPr>
        <p:txBody>
          <a:bodyPr rtlCol="0" anchor="ctr"/>
          <a:lstStyle/>
          <a:p>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Giét-xi-ca</a:t>
            </a:r>
            <a:endParaRPr lang="en-US" sz="2800" dirty="0"/>
          </a:p>
        </p:txBody>
      </p:sp>
      <p:sp>
        <p:nvSpPr>
          <p:cNvPr id="26" name="Cloud Callout 7">
            <a:extLst>
              <a:ext uri="{FF2B5EF4-FFF2-40B4-BE49-F238E27FC236}">
                <a16:creationId xmlns:a16="http://schemas.microsoft.com/office/drawing/2014/main" id="{5DC839CF-AED4-4C8E-AACE-93D319B8C614}"/>
              </a:ext>
            </a:extLst>
          </p:cNvPr>
          <p:cNvSpPr/>
          <p:nvPr/>
        </p:nvSpPr>
        <p:spPr>
          <a:xfrm>
            <a:off x="1828426" y="558526"/>
            <a:ext cx="3078542" cy="1352719"/>
          </a:xfrm>
          <a:prstGeom prst="cloudCallout">
            <a:avLst>
              <a:gd name="adj1" fmla="val -59286"/>
              <a:gd name="adj2" fmla="val 45410"/>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25400" cap="flat" cmpd="sng" algn="ctr">
            <a:solidFill>
              <a:srgbClr val="CA8F45"/>
            </a:solidFill>
            <a:prstDash val="solid"/>
          </a:ln>
          <a:effectLst/>
        </p:spPr>
        <p:txBody>
          <a:bodyPr rtlCol="0" anchor="ctr"/>
          <a:lstStyle/>
          <a:p>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tơ-rưng</a:t>
            </a:r>
            <a:endParaRPr lang="en-US" sz="2800" dirty="0"/>
          </a:p>
        </p:txBody>
      </p:sp>
      <p:grpSp>
        <p:nvGrpSpPr>
          <p:cNvPr id="27" name="Group 26"/>
          <p:cNvGrpSpPr/>
          <p:nvPr/>
        </p:nvGrpSpPr>
        <p:grpSpPr>
          <a:xfrm>
            <a:off x="4506508" y="1910269"/>
            <a:ext cx="3292531" cy="1003938"/>
            <a:chOff x="8857468" y="1810434"/>
            <a:chExt cx="3951037" cy="1329789"/>
          </a:xfrm>
        </p:grpSpPr>
        <p:grpSp>
          <p:nvGrpSpPr>
            <p:cNvPr id="28" name="Google Shape;156;p10">
              <a:extLst>
                <a:ext uri="{FF2B5EF4-FFF2-40B4-BE49-F238E27FC236}">
                  <a16:creationId xmlns:a16="http://schemas.microsoft.com/office/drawing/2014/main" id="{1E462C41-605E-4315-B42D-E03F961A199E}"/>
                </a:ext>
              </a:extLst>
            </p:cNvPr>
            <p:cNvGrpSpPr/>
            <p:nvPr/>
          </p:nvGrpSpPr>
          <p:grpSpPr>
            <a:xfrm>
              <a:off x="8857468" y="1810434"/>
              <a:ext cx="3558571" cy="1329789"/>
              <a:chOff x="5647866" y="1110140"/>
              <a:chExt cx="6301147" cy="1355932"/>
            </a:xfrm>
          </p:grpSpPr>
          <p:sp>
            <p:nvSpPr>
              <p:cNvPr id="30" name="Google Shape;157;p10">
                <a:extLst>
                  <a:ext uri="{FF2B5EF4-FFF2-40B4-BE49-F238E27FC236}">
                    <a16:creationId xmlns:a16="http://schemas.microsoft.com/office/drawing/2014/main" id="{E1C40AFA-80C4-447D-B554-F6DC46B7524E}"/>
                  </a:ext>
                </a:extLst>
              </p:cNvPr>
              <p:cNvSpPr/>
              <p:nvPr/>
            </p:nvSpPr>
            <p:spPr>
              <a:xfrm flipH="1">
                <a:off x="5647866" y="1530709"/>
                <a:ext cx="5832648" cy="935363"/>
              </a:xfrm>
              <a:custGeom>
                <a:avLst/>
                <a:gdLst/>
                <a:ahLst/>
                <a:cxnLst/>
                <a:rect l="l" t="t" r="r" b="b"/>
                <a:pathLst>
                  <a:path w="648099" h="565791" extrusionOk="0">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cmpd="sng">
                <a:solidFill>
                  <a:srgbClr val="000000"/>
                </a:solidFill>
                <a:prstDash val="solid"/>
                <a:round/>
                <a:headEnd type="none" w="sm" len="sm"/>
                <a:tailEnd type="none" w="sm" len="sm"/>
              </a:ln>
            </p:spPr>
            <p:txBody>
              <a:bodyPr spcFirstLastPara="1" wrap="square" lIns="76188" tIns="38083" rIns="76188" bIns="38083" anchor="ctr" anchorCtr="0">
                <a:noAutofit/>
              </a:bodyPr>
              <a:lstStyle/>
              <a:p>
                <a:pPr algn="ctr" defTabSz="761970">
                  <a:buClr>
                    <a:srgbClr val="000000"/>
                  </a:buClr>
                  <a:defRPr/>
                </a:pPr>
                <a:endParaRPr sz="1500" kern="0">
                  <a:solidFill>
                    <a:srgbClr val="000000"/>
                  </a:solidFill>
                  <a:latin typeface="Arial"/>
                  <a:ea typeface="Arial"/>
                  <a:cs typeface="Arial"/>
                  <a:sym typeface="Arial"/>
                </a:endParaRPr>
              </a:p>
            </p:txBody>
          </p:sp>
          <p:pic>
            <p:nvPicPr>
              <p:cNvPr id="31" name="Google Shape;158;p10">
                <a:extLst>
                  <a:ext uri="{FF2B5EF4-FFF2-40B4-BE49-F238E27FC236}">
                    <a16:creationId xmlns:a16="http://schemas.microsoft.com/office/drawing/2014/main" id="{93B4ACCD-AEBC-4A49-8E87-CDE22299C7B2}"/>
                  </a:ext>
                </a:extLst>
              </p:cNvPr>
              <p:cNvPicPr preferRelativeResize="0"/>
              <p:nvPr/>
            </p:nvPicPr>
            <p:blipFill rotWithShape="1">
              <a:blip r:embed="rId4">
                <a:alphaModFix/>
              </a:blip>
              <a:srcRect/>
              <a:stretch/>
            </p:blipFill>
            <p:spPr>
              <a:xfrm>
                <a:off x="10887720" y="1110140"/>
                <a:ext cx="773520" cy="711544"/>
              </a:xfrm>
              <a:prstGeom prst="rect">
                <a:avLst/>
              </a:prstGeom>
              <a:noFill/>
              <a:ln>
                <a:noFill/>
              </a:ln>
            </p:spPr>
          </p:pic>
          <p:sp>
            <p:nvSpPr>
              <p:cNvPr id="32" name="Google Shape;159;p10">
                <a:extLst>
                  <a:ext uri="{FF2B5EF4-FFF2-40B4-BE49-F238E27FC236}">
                    <a16:creationId xmlns:a16="http://schemas.microsoft.com/office/drawing/2014/main" id="{ECAF73BE-6A27-4EE3-B497-68C29B85A35E}"/>
                  </a:ext>
                </a:extLst>
              </p:cNvPr>
              <p:cNvSpPr txBox="1"/>
              <p:nvPr/>
            </p:nvSpPr>
            <p:spPr>
              <a:xfrm>
                <a:off x="5807968" y="1816964"/>
                <a:ext cx="6141045" cy="470698"/>
              </a:xfrm>
              <a:prstGeom prst="rect">
                <a:avLst/>
              </a:prstGeom>
              <a:noFill/>
              <a:ln>
                <a:noFill/>
              </a:ln>
            </p:spPr>
            <p:txBody>
              <a:bodyPr spcFirstLastPara="1" wrap="square" lIns="76188" tIns="38083" rIns="76188" bIns="38083" anchor="t" anchorCtr="0">
                <a:spAutoFit/>
              </a:bodyPr>
              <a:lstStyle/>
              <a:p>
                <a:pPr algn="just" defTabSz="761970">
                  <a:buClr>
                    <a:srgbClr val="000000"/>
                  </a:buClr>
                  <a:buSzPts val="2400"/>
                  <a:defRPr/>
                </a:pPr>
                <a:endParaRPr sz="2000" b="1" kern="0" dirty="0">
                  <a:solidFill>
                    <a:srgbClr val="000000"/>
                  </a:solidFill>
                  <a:latin typeface="Arial"/>
                  <a:ea typeface="Arial"/>
                  <a:cs typeface="Arial"/>
                  <a:sym typeface="Arial"/>
                </a:endParaRPr>
              </a:p>
            </p:txBody>
          </p:sp>
        </p:grpSp>
        <p:sp>
          <p:nvSpPr>
            <p:cNvPr id="29" name="TextBox 28"/>
            <p:cNvSpPr txBox="1"/>
            <p:nvPr/>
          </p:nvSpPr>
          <p:spPr>
            <a:xfrm>
              <a:off x="9385478" y="2294005"/>
              <a:ext cx="3423027" cy="835710"/>
            </a:xfrm>
            <a:prstGeom prst="rect">
              <a:avLst/>
            </a:prstGeom>
            <a:noFill/>
          </p:spPr>
          <p:txBody>
            <a:bodyPr wrap="square" lIns="76188" tIns="38093" rIns="76188" bIns="38093" rtlCol="0">
              <a:spAutoFit/>
            </a:bodyPr>
            <a:lstStyle/>
            <a:p>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Giét-xi-ca</a:t>
              </a:r>
              <a:endParaRPr lang="en-US" sz="3600" dirty="0"/>
            </a:p>
          </p:txBody>
        </p:sp>
      </p:grpSp>
      <p:grpSp>
        <p:nvGrpSpPr>
          <p:cNvPr id="33" name="Group 32"/>
          <p:cNvGrpSpPr/>
          <p:nvPr/>
        </p:nvGrpSpPr>
        <p:grpSpPr>
          <a:xfrm>
            <a:off x="3403938" y="2954813"/>
            <a:ext cx="3307362" cy="951912"/>
            <a:chOff x="4453297" y="3768193"/>
            <a:chExt cx="3307362" cy="1113150"/>
          </a:xfrm>
        </p:grpSpPr>
        <p:grpSp>
          <p:nvGrpSpPr>
            <p:cNvPr id="20" name="Group 19"/>
            <p:cNvGrpSpPr/>
            <p:nvPr/>
          </p:nvGrpSpPr>
          <p:grpSpPr>
            <a:xfrm>
              <a:off x="4453297" y="3768193"/>
              <a:ext cx="3307362" cy="1113150"/>
              <a:chOff x="8857468" y="1810434"/>
              <a:chExt cx="3951037" cy="1329789"/>
            </a:xfrm>
          </p:grpSpPr>
          <p:grpSp>
            <p:nvGrpSpPr>
              <p:cNvPr id="21" name="Google Shape;156;p10">
                <a:extLst>
                  <a:ext uri="{FF2B5EF4-FFF2-40B4-BE49-F238E27FC236}">
                    <a16:creationId xmlns:a16="http://schemas.microsoft.com/office/drawing/2014/main" id="{1E462C41-605E-4315-B42D-E03F961A199E}"/>
                  </a:ext>
                </a:extLst>
              </p:cNvPr>
              <p:cNvGrpSpPr/>
              <p:nvPr/>
            </p:nvGrpSpPr>
            <p:grpSpPr>
              <a:xfrm>
                <a:off x="8857468" y="1810434"/>
                <a:ext cx="3558571" cy="1329789"/>
                <a:chOff x="5647866" y="1110140"/>
                <a:chExt cx="6301147" cy="1355932"/>
              </a:xfrm>
            </p:grpSpPr>
            <p:sp>
              <p:nvSpPr>
                <p:cNvPr id="23" name="Google Shape;157;p10">
                  <a:extLst>
                    <a:ext uri="{FF2B5EF4-FFF2-40B4-BE49-F238E27FC236}">
                      <a16:creationId xmlns:a16="http://schemas.microsoft.com/office/drawing/2014/main" id="{E1C40AFA-80C4-447D-B554-F6DC46B7524E}"/>
                    </a:ext>
                  </a:extLst>
                </p:cNvPr>
                <p:cNvSpPr/>
                <p:nvPr/>
              </p:nvSpPr>
              <p:spPr>
                <a:xfrm flipH="1">
                  <a:off x="5647866" y="1530709"/>
                  <a:ext cx="5832648" cy="935363"/>
                </a:xfrm>
                <a:custGeom>
                  <a:avLst/>
                  <a:gdLst/>
                  <a:ahLst/>
                  <a:cxnLst/>
                  <a:rect l="l" t="t" r="r" b="b"/>
                  <a:pathLst>
                    <a:path w="648099" h="565791" extrusionOk="0">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cmpd="sng">
                  <a:solidFill>
                    <a:srgbClr val="000000"/>
                  </a:solidFill>
                  <a:prstDash val="solid"/>
                  <a:round/>
                  <a:headEnd type="none" w="sm" len="sm"/>
                  <a:tailEnd type="none" w="sm" len="sm"/>
                </a:ln>
              </p:spPr>
              <p:txBody>
                <a:bodyPr spcFirstLastPara="1" wrap="square" lIns="76188" tIns="38083" rIns="76188" bIns="38083" anchor="ctr" anchorCtr="0">
                  <a:noAutofit/>
                </a:bodyPr>
                <a:lstStyle/>
                <a:p>
                  <a:pPr algn="ctr" defTabSz="761970">
                    <a:buClr>
                      <a:srgbClr val="000000"/>
                    </a:buClr>
                    <a:defRPr/>
                  </a:pPr>
                  <a:endParaRPr sz="1500" kern="0">
                    <a:solidFill>
                      <a:srgbClr val="000000"/>
                    </a:solidFill>
                    <a:latin typeface="Arial"/>
                    <a:ea typeface="Arial"/>
                    <a:cs typeface="Arial"/>
                    <a:sym typeface="Arial"/>
                  </a:endParaRPr>
                </a:p>
              </p:txBody>
            </p:sp>
            <p:pic>
              <p:nvPicPr>
                <p:cNvPr id="24" name="Google Shape;158;p10">
                  <a:extLst>
                    <a:ext uri="{FF2B5EF4-FFF2-40B4-BE49-F238E27FC236}">
                      <a16:creationId xmlns:a16="http://schemas.microsoft.com/office/drawing/2014/main" id="{93B4ACCD-AEBC-4A49-8E87-CDE22299C7B2}"/>
                    </a:ext>
                  </a:extLst>
                </p:cNvPr>
                <p:cNvPicPr preferRelativeResize="0"/>
                <p:nvPr/>
              </p:nvPicPr>
              <p:blipFill rotWithShape="1">
                <a:blip r:embed="rId4">
                  <a:alphaModFix/>
                </a:blip>
                <a:srcRect/>
                <a:stretch/>
              </p:blipFill>
              <p:spPr>
                <a:xfrm>
                  <a:off x="10887720" y="1110140"/>
                  <a:ext cx="773520" cy="711544"/>
                </a:xfrm>
                <a:prstGeom prst="rect">
                  <a:avLst/>
                </a:prstGeom>
                <a:noFill/>
                <a:ln>
                  <a:noFill/>
                </a:ln>
              </p:spPr>
            </p:pic>
            <p:sp>
              <p:nvSpPr>
                <p:cNvPr id="25" name="Google Shape;159;p10">
                  <a:extLst>
                    <a:ext uri="{FF2B5EF4-FFF2-40B4-BE49-F238E27FC236}">
                      <a16:creationId xmlns:a16="http://schemas.microsoft.com/office/drawing/2014/main" id="{ECAF73BE-6A27-4EE3-B497-68C29B85A35E}"/>
                    </a:ext>
                  </a:extLst>
                </p:cNvPr>
                <p:cNvSpPr txBox="1"/>
                <p:nvPr/>
              </p:nvSpPr>
              <p:spPr>
                <a:xfrm>
                  <a:off x="5807968" y="1816964"/>
                  <a:ext cx="6141045" cy="470698"/>
                </a:xfrm>
                <a:prstGeom prst="rect">
                  <a:avLst/>
                </a:prstGeom>
                <a:noFill/>
                <a:ln>
                  <a:noFill/>
                </a:ln>
              </p:spPr>
              <p:txBody>
                <a:bodyPr spcFirstLastPara="1" wrap="square" lIns="76188" tIns="38083" rIns="76188" bIns="38083" anchor="t" anchorCtr="0">
                  <a:spAutoFit/>
                </a:bodyPr>
                <a:lstStyle/>
                <a:p>
                  <a:pPr algn="just" defTabSz="761970">
                    <a:buClr>
                      <a:srgbClr val="000000"/>
                    </a:buClr>
                    <a:buSzPts val="2400"/>
                    <a:defRPr/>
                  </a:pPr>
                  <a:endParaRPr sz="2000" b="1" kern="0" dirty="0">
                    <a:solidFill>
                      <a:srgbClr val="000000"/>
                    </a:solidFill>
                    <a:latin typeface="Arial"/>
                    <a:ea typeface="Arial"/>
                    <a:cs typeface="Arial"/>
                    <a:sym typeface="Arial"/>
                  </a:endParaRPr>
                </a:p>
              </p:txBody>
            </p:sp>
          </p:grpSp>
          <p:sp>
            <p:nvSpPr>
              <p:cNvPr id="22" name="TextBox 21"/>
              <p:cNvSpPr txBox="1"/>
              <p:nvPr/>
            </p:nvSpPr>
            <p:spPr>
              <a:xfrm>
                <a:off x="9390086" y="2301549"/>
                <a:ext cx="3418419" cy="700248"/>
              </a:xfrm>
              <a:prstGeom prst="rect">
                <a:avLst/>
              </a:prstGeom>
              <a:noFill/>
            </p:spPr>
            <p:txBody>
              <a:bodyPr wrap="square" lIns="76188" tIns="38093" rIns="76188" bIns="38093" rtlCol="0">
                <a:spAutoFit/>
              </a:bodyPr>
              <a:lstStyle/>
              <a:p>
                <a:endParaRPr lang="en-US" sz="3333" b="1" dirty="0">
                  <a:solidFill>
                    <a:srgbClr val="C00000"/>
                  </a:solidFill>
                </a:endParaRPr>
              </a:p>
            </p:txBody>
          </p:sp>
        </p:grpSp>
        <p:sp>
          <p:nvSpPr>
            <p:cNvPr id="18" name="Rectangle 17"/>
            <p:cNvSpPr/>
            <p:nvPr/>
          </p:nvSpPr>
          <p:spPr>
            <a:xfrm>
              <a:off x="4772192" y="4102689"/>
              <a:ext cx="2411879" cy="755809"/>
            </a:xfrm>
            <a:prstGeom prst="rect">
              <a:avLst/>
            </a:prstGeom>
          </p:spPr>
          <p:txBody>
            <a:bodyPr wrap="square">
              <a:spAutoFit/>
            </a:bodyPr>
            <a:lstStyle/>
            <a:p>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tơ-rưng</a:t>
              </a:r>
              <a:endParaRPr lang="en-US" sz="3600" dirty="0"/>
            </a:p>
          </p:txBody>
        </p:sp>
      </p:grpSp>
      <p:sp>
        <p:nvSpPr>
          <p:cNvPr id="35" name="Cloud Callout 7">
            <a:extLst>
              <a:ext uri="{FF2B5EF4-FFF2-40B4-BE49-F238E27FC236}">
                <a16:creationId xmlns:a16="http://schemas.microsoft.com/office/drawing/2014/main" id="{5DC839CF-AED4-4C8E-AACE-93D319B8C614}"/>
              </a:ext>
            </a:extLst>
          </p:cNvPr>
          <p:cNvSpPr/>
          <p:nvPr/>
        </p:nvSpPr>
        <p:spPr>
          <a:xfrm>
            <a:off x="1821890" y="584345"/>
            <a:ext cx="3078542" cy="1352719"/>
          </a:xfrm>
          <a:prstGeom prst="cloudCallout">
            <a:avLst>
              <a:gd name="adj1" fmla="val -59286"/>
              <a:gd name="adj2" fmla="val 45410"/>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25400" cap="flat" cmpd="sng" algn="ctr">
            <a:solidFill>
              <a:srgbClr val="CA8F45"/>
            </a:solidFill>
            <a:prstDash val="solid"/>
          </a:ln>
          <a:effectLst/>
        </p:spPr>
        <p:txBody>
          <a:bodyPr rtlCol="0" anchor="ctr"/>
          <a:lstStyle/>
          <a:p>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In-tơ-nét</a:t>
            </a:r>
            <a:endParaRPr lang="en-US" sz="2800" dirty="0"/>
          </a:p>
        </p:txBody>
      </p:sp>
      <p:grpSp>
        <p:nvGrpSpPr>
          <p:cNvPr id="36" name="Group 35"/>
          <p:cNvGrpSpPr/>
          <p:nvPr/>
        </p:nvGrpSpPr>
        <p:grpSpPr>
          <a:xfrm>
            <a:off x="4853086" y="3846505"/>
            <a:ext cx="3307362" cy="1018933"/>
            <a:chOff x="4453297" y="3768193"/>
            <a:chExt cx="3307362" cy="1157575"/>
          </a:xfrm>
        </p:grpSpPr>
        <p:grpSp>
          <p:nvGrpSpPr>
            <p:cNvPr id="37" name="Group 36"/>
            <p:cNvGrpSpPr/>
            <p:nvPr/>
          </p:nvGrpSpPr>
          <p:grpSpPr>
            <a:xfrm>
              <a:off x="4453297" y="3768193"/>
              <a:ext cx="3307362" cy="1113150"/>
              <a:chOff x="8857468" y="1810434"/>
              <a:chExt cx="3951037" cy="1329789"/>
            </a:xfrm>
          </p:grpSpPr>
          <p:grpSp>
            <p:nvGrpSpPr>
              <p:cNvPr id="39" name="Google Shape;156;p10">
                <a:extLst>
                  <a:ext uri="{FF2B5EF4-FFF2-40B4-BE49-F238E27FC236}">
                    <a16:creationId xmlns:a16="http://schemas.microsoft.com/office/drawing/2014/main" id="{1E462C41-605E-4315-B42D-E03F961A199E}"/>
                  </a:ext>
                </a:extLst>
              </p:cNvPr>
              <p:cNvGrpSpPr/>
              <p:nvPr/>
            </p:nvGrpSpPr>
            <p:grpSpPr>
              <a:xfrm>
                <a:off x="8857468" y="1810434"/>
                <a:ext cx="3558571" cy="1329789"/>
                <a:chOff x="5647866" y="1110140"/>
                <a:chExt cx="6301147" cy="1355932"/>
              </a:xfrm>
            </p:grpSpPr>
            <p:sp>
              <p:nvSpPr>
                <p:cNvPr id="41" name="Google Shape;157;p10">
                  <a:extLst>
                    <a:ext uri="{FF2B5EF4-FFF2-40B4-BE49-F238E27FC236}">
                      <a16:creationId xmlns:a16="http://schemas.microsoft.com/office/drawing/2014/main" id="{E1C40AFA-80C4-447D-B554-F6DC46B7524E}"/>
                    </a:ext>
                  </a:extLst>
                </p:cNvPr>
                <p:cNvSpPr/>
                <p:nvPr/>
              </p:nvSpPr>
              <p:spPr>
                <a:xfrm flipH="1">
                  <a:off x="5647866" y="1530709"/>
                  <a:ext cx="5832648" cy="935363"/>
                </a:xfrm>
                <a:custGeom>
                  <a:avLst/>
                  <a:gdLst/>
                  <a:ahLst/>
                  <a:cxnLst/>
                  <a:rect l="l" t="t" r="r" b="b"/>
                  <a:pathLst>
                    <a:path w="648099" h="565791" extrusionOk="0">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cmpd="sng">
                  <a:solidFill>
                    <a:srgbClr val="000000"/>
                  </a:solidFill>
                  <a:prstDash val="solid"/>
                  <a:round/>
                  <a:headEnd type="none" w="sm" len="sm"/>
                  <a:tailEnd type="none" w="sm" len="sm"/>
                </a:ln>
              </p:spPr>
              <p:txBody>
                <a:bodyPr spcFirstLastPara="1" wrap="square" lIns="76188" tIns="38083" rIns="76188" bIns="38083" anchor="ctr" anchorCtr="0">
                  <a:noAutofit/>
                </a:bodyPr>
                <a:lstStyle/>
                <a:p>
                  <a:pPr algn="ctr" defTabSz="761970">
                    <a:buClr>
                      <a:srgbClr val="000000"/>
                    </a:buClr>
                    <a:defRPr/>
                  </a:pPr>
                  <a:endParaRPr sz="1500" kern="0">
                    <a:solidFill>
                      <a:srgbClr val="000000"/>
                    </a:solidFill>
                    <a:latin typeface="Arial"/>
                    <a:ea typeface="Arial"/>
                    <a:cs typeface="Arial"/>
                    <a:sym typeface="Arial"/>
                  </a:endParaRPr>
                </a:p>
              </p:txBody>
            </p:sp>
            <p:pic>
              <p:nvPicPr>
                <p:cNvPr id="42" name="Google Shape;158;p10">
                  <a:extLst>
                    <a:ext uri="{FF2B5EF4-FFF2-40B4-BE49-F238E27FC236}">
                      <a16:creationId xmlns:a16="http://schemas.microsoft.com/office/drawing/2014/main" id="{93B4ACCD-AEBC-4A49-8E87-CDE22299C7B2}"/>
                    </a:ext>
                  </a:extLst>
                </p:cNvPr>
                <p:cNvPicPr preferRelativeResize="0"/>
                <p:nvPr/>
              </p:nvPicPr>
              <p:blipFill rotWithShape="1">
                <a:blip r:embed="rId4">
                  <a:alphaModFix/>
                </a:blip>
                <a:srcRect/>
                <a:stretch/>
              </p:blipFill>
              <p:spPr>
                <a:xfrm>
                  <a:off x="10887720" y="1110140"/>
                  <a:ext cx="773520" cy="711544"/>
                </a:xfrm>
                <a:prstGeom prst="rect">
                  <a:avLst/>
                </a:prstGeom>
                <a:noFill/>
                <a:ln>
                  <a:noFill/>
                </a:ln>
              </p:spPr>
            </p:pic>
            <p:sp>
              <p:nvSpPr>
                <p:cNvPr id="43" name="Google Shape;159;p10">
                  <a:extLst>
                    <a:ext uri="{FF2B5EF4-FFF2-40B4-BE49-F238E27FC236}">
                      <a16:creationId xmlns:a16="http://schemas.microsoft.com/office/drawing/2014/main" id="{ECAF73BE-6A27-4EE3-B497-68C29B85A35E}"/>
                    </a:ext>
                  </a:extLst>
                </p:cNvPr>
                <p:cNvSpPr txBox="1"/>
                <p:nvPr/>
              </p:nvSpPr>
              <p:spPr>
                <a:xfrm>
                  <a:off x="5807968" y="1816964"/>
                  <a:ext cx="6141045" cy="470698"/>
                </a:xfrm>
                <a:prstGeom prst="rect">
                  <a:avLst/>
                </a:prstGeom>
                <a:noFill/>
                <a:ln>
                  <a:noFill/>
                </a:ln>
              </p:spPr>
              <p:txBody>
                <a:bodyPr spcFirstLastPara="1" wrap="square" lIns="76188" tIns="38083" rIns="76188" bIns="38083" anchor="t" anchorCtr="0">
                  <a:spAutoFit/>
                </a:bodyPr>
                <a:lstStyle/>
                <a:p>
                  <a:pPr algn="just" defTabSz="761970">
                    <a:buClr>
                      <a:srgbClr val="000000"/>
                    </a:buClr>
                    <a:buSzPts val="2400"/>
                    <a:defRPr/>
                  </a:pPr>
                  <a:endParaRPr sz="2000" b="1" kern="0" dirty="0">
                    <a:solidFill>
                      <a:srgbClr val="000000"/>
                    </a:solidFill>
                    <a:latin typeface="Arial"/>
                    <a:ea typeface="Arial"/>
                    <a:cs typeface="Arial"/>
                    <a:sym typeface="Arial"/>
                  </a:endParaRPr>
                </a:p>
              </p:txBody>
            </p:sp>
          </p:grpSp>
          <p:sp>
            <p:nvSpPr>
              <p:cNvPr id="40" name="TextBox 39"/>
              <p:cNvSpPr txBox="1"/>
              <p:nvPr/>
            </p:nvSpPr>
            <p:spPr>
              <a:xfrm>
                <a:off x="9390086" y="2301549"/>
                <a:ext cx="3418419" cy="700248"/>
              </a:xfrm>
              <a:prstGeom prst="rect">
                <a:avLst/>
              </a:prstGeom>
              <a:noFill/>
            </p:spPr>
            <p:txBody>
              <a:bodyPr wrap="square" lIns="76188" tIns="38093" rIns="76188" bIns="38093" rtlCol="0">
                <a:spAutoFit/>
              </a:bodyPr>
              <a:lstStyle/>
              <a:p>
                <a:endParaRPr lang="en-US" sz="3333" b="1" dirty="0">
                  <a:solidFill>
                    <a:srgbClr val="C00000"/>
                  </a:solidFill>
                </a:endParaRPr>
              </a:p>
            </p:txBody>
          </p:sp>
        </p:grpSp>
        <p:sp>
          <p:nvSpPr>
            <p:cNvPr id="38" name="Rectangle 37"/>
            <p:cNvSpPr/>
            <p:nvPr/>
          </p:nvSpPr>
          <p:spPr>
            <a:xfrm>
              <a:off x="4798772" y="4191494"/>
              <a:ext cx="1959964" cy="734274"/>
            </a:xfrm>
            <a:prstGeom prst="rect">
              <a:avLst/>
            </a:prstGeom>
          </p:spPr>
          <p:txBody>
            <a:bodyPr wrap="square">
              <a:spAutoFit/>
            </a:bodyPr>
            <a:lstStyle/>
            <a:p>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In-tơ-nét</a:t>
              </a:r>
              <a:endParaRPr lang="en-US" sz="3600" dirty="0"/>
            </a:p>
          </p:txBody>
        </p:sp>
      </p:grpSp>
    </p:spTree>
    <p:extLst>
      <p:ext uri="{BB962C8B-B14F-4D97-AF65-F5344CB8AC3E}">
        <p14:creationId xmlns:p14="http://schemas.microsoft.com/office/powerpoint/2010/main" val="98437594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xit" presetSubtype="21" fill="hold" grpId="1" nodeType="clickEffect">
                                  <p:stCondLst>
                                    <p:cond delay="0"/>
                                  </p:stCondLst>
                                  <p:childTnLst>
                                    <p:animEffect transition="out" filter="barn(inVertical)">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xit" presetSubtype="21" fill="hold" grpId="1" nodeType="clickEffect">
                                  <p:stCondLst>
                                    <p:cond delay="0"/>
                                  </p:stCondLst>
                                  <p:childTnLst>
                                    <p:animEffect transition="out" filter="barn(inVertical)">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par>
                                <p:cTn id="32" presetID="16" presetClass="entr" presetSubtype="21"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p:cTn id="39" dur="500" fill="hold"/>
                                        <p:tgtEl>
                                          <p:spTgt spid="26"/>
                                        </p:tgtEl>
                                        <p:attrNameLst>
                                          <p:attrName>ppt_w</p:attrName>
                                        </p:attrNameLst>
                                      </p:cBhvr>
                                      <p:tavLst>
                                        <p:tav tm="0">
                                          <p:val>
                                            <p:fltVal val="0"/>
                                          </p:val>
                                        </p:tav>
                                        <p:tav tm="100000">
                                          <p:val>
                                            <p:strVal val="#ppt_w"/>
                                          </p:val>
                                        </p:tav>
                                      </p:tavLst>
                                    </p:anim>
                                    <p:anim calcmode="lin" valueType="num">
                                      <p:cBhvr>
                                        <p:cTn id="40" dur="500" fill="hold"/>
                                        <p:tgtEl>
                                          <p:spTgt spid="26"/>
                                        </p:tgtEl>
                                        <p:attrNameLst>
                                          <p:attrName>ppt_h</p:attrName>
                                        </p:attrNameLst>
                                      </p:cBhvr>
                                      <p:tavLst>
                                        <p:tav tm="0">
                                          <p:val>
                                            <p:fltVal val="0"/>
                                          </p:val>
                                        </p:tav>
                                        <p:tav tm="100000">
                                          <p:val>
                                            <p:strVal val="#ppt_h"/>
                                          </p:val>
                                        </p:tav>
                                      </p:tavLst>
                                    </p:anim>
                                    <p:animEffect transition="in" filter="fade">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xit" presetSubtype="21" fill="hold" grpId="1" nodeType="clickEffect">
                                  <p:stCondLst>
                                    <p:cond delay="0"/>
                                  </p:stCondLst>
                                  <p:childTnLst>
                                    <p:animEffect transition="out" filter="barn(inVertical)">
                                      <p:cBhvr>
                                        <p:cTn id="45" dur="500"/>
                                        <p:tgtEl>
                                          <p:spTgt spid="26"/>
                                        </p:tgtEl>
                                      </p:cBhvr>
                                    </p:animEffect>
                                    <p:set>
                                      <p:cBhvr>
                                        <p:cTn id="46" dur="1" fill="hold">
                                          <p:stCondLst>
                                            <p:cond delay="499"/>
                                          </p:stCondLst>
                                        </p:cTn>
                                        <p:tgtEl>
                                          <p:spTgt spid="26"/>
                                        </p:tgtEl>
                                        <p:attrNameLst>
                                          <p:attrName>style.visibility</p:attrName>
                                        </p:attrNameLst>
                                      </p:cBhvr>
                                      <p:to>
                                        <p:strVal val="hidden"/>
                                      </p:to>
                                    </p:set>
                                  </p:childTnLst>
                                </p:cTn>
                              </p:par>
                              <p:par>
                                <p:cTn id="47" presetID="16" presetClass="entr" presetSubtype="21"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barn(inVertical)">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35"/>
                                        </p:tgtEl>
                                        <p:attrNameLst>
                                          <p:attrName>style.visibility</p:attrName>
                                        </p:attrNameLst>
                                      </p:cBhvr>
                                      <p:to>
                                        <p:strVal val="visible"/>
                                      </p:to>
                                    </p:set>
                                    <p:anim calcmode="lin" valueType="num">
                                      <p:cBhvr>
                                        <p:cTn id="54" dur="500" fill="hold"/>
                                        <p:tgtEl>
                                          <p:spTgt spid="35"/>
                                        </p:tgtEl>
                                        <p:attrNameLst>
                                          <p:attrName>ppt_w</p:attrName>
                                        </p:attrNameLst>
                                      </p:cBhvr>
                                      <p:tavLst>
                                        <p:tav tm="0">
                                          <p:val>
                                            <p:fltVal val="0"/>
                                          </p:val>
                                        </p:tav>
                                        <p:tav tm="100000">
                                          <p:val>
                                            <p:strVal val="#ppt_w"/>
                                          </p:val>
                                        </p:tav>
                                      </p:tavLst>
                                    </p:anim>
                                    <p:anim calcmode="lin" valueType="num">
                                      <p:cBhvr>
                                        <p:cTn id="55" dur="500" fill="hold"/>
                                        <p:tgtEl>
                                          <p:spTgt spid="35"/>
                                        </p:tgtEl>
                                        <p:attrNameLst>
                                          <p:attrName>ppt_h</p:attrName>
                                        </p:attrNameLst>
                                      </p:cBhvr>
                                      <p:tavLst>
                                        <p:tav tm="0">
                                          <p:val>
                                            <p:fltVal val="0"/>
                                          </p:val>
                                        </p:tav>
                                        <p:tav tm="100000">
                                          <p:val>
                                            <p:strVal val="#ppt_h"/>
                                          </p:val>
                                        </p:tav>
                                      </p:tavLst>
                                    </p:anim>
                                    <p:animEffect transition="in" filter="fade">
                                      <p:cBhvr>
                                        <p:cTn id="56" dur="500"/>
                                        <p:tgtEl>
                                          <p:spTgt spid="35"/>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xit" presetSubtype="21" fill="hold" grpId="1" nodeType="clickEffect">
                                  <p:stCondLst>
                                    <p:cond delay="0"/>
                                  </p:stCondLst>
                                  <p:childTnLst>
                                    <p:animEffect transition="out" filter="barn(inVertical)">
                                      <p:cBhvr>
                                        <p:cTn id="60" dur="500"/>
                                        <p:tgtEl>
                                          <p:spTgt spid="35"/>
                                        </p:tgtEl>
                                      </p:cBhvr>
                                    </p:animEffect>
                                    <p:set>
                                      <p:cBhvr>
                                        <p:cTn id="61" dur="1" fill="hold">
                                          <p:stCondLst>
                                            <p:cond delay="499"/>
                                          </p:stCondLst>
                                        </p:cTn>
                                        <p:tgtEl>
                                          <p:spTgt spid="35"/>
                                        </p:tgtEl>
                                        <p:attrNameLst>
                                          <p:attrName>style.visibility</p:attrName>
                                        </p:attrNameLst>
                                      </p:cBhvr>
                                      <p:to>
                                        <p:strVal val="hidden"/>
                                      </p:to>
                                    </p:set>
                                  </p:childTnLst>
                                </p:cTn>
                              </p:par>
                              <p:par>
                                <p:cTn id="62" presetID="16" presetClass="entr" presetSubtype="21" fill="hold" nodeType="with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barn(inVertical)">
                                      <p:cBhvr>
                                        <p:cTn id="6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9" grpId="0" animBg="1"/>
      <p:bldP spid="19" grpId="1" animBg="1"/>
      <p:bldP spid="26" grpId="0" animBg="1"/>
      <p:bldP spid="26" grpId="1" animBg="1"/>
      <p:bldP spid="35" grpId="0" animBg="1"/>
      <p:bldP spid="3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07"/>
        <p:cNvGrpSpPr/>
        <p:nvPr/>
      </p:nvGrpSpPr>
      <p:grpSpPr>
        <a:xfrm>
          <a:off x="0" y="0"/>
          <a:ext cx="0" cy="0"/>
          <a:chOff x="0" y="0"/>
          <a:chExt cx="0" cy="0"/>
        </a:xfrm>
      </p:grpSpPr>
      <p:sp>
        <p:nvSpPr>
          <p:cNvPr id="2509" name="Google Shape;2509;p39"/>
          <p:cNvSpPr txBox="1">
            <a:spLocks noGrp="1"/>
          </p:cNvSpPr>
          <p:nvPr>
            <p:ph type="body" idx="1"/>
          </p:nvPr>
        </p:nvSpPr>
        <p:spPr>
          <a:xfrm>
            <a:off x="188080" y="500099"/>
            <a:ext cx="8727319" cy="4496285"/>
          </a:xfrm>
          <a:prstGeom prst="rect">
            <a:avLst/>
          </a:prstGeom>
        </p:spPr>
        <p:txBody>
          <a:bodyPr spcFirstLastPara="1" wrap="square" lIns="91419" tIns="91419" rIns="91419" bIns="91419" anchor="ctr" anchorCtr="0">
            <a:noAutofit/>
          </a:bodyPr>
          <a:lstStyle/>
          <a:p>
            <a:pPr marL="152388" indent="0">
              <a:buNone/>
            </a:pPr>
            <a:r>
              <a:rPr lang="en-GB"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Hôm ấy, chúng tôi đến thăm một trường tiểu học. Cô Hiệu trưởng mời đoàn vào thăm một lớp. Điều bất ngờ là tất cả học sinh đều lần lượt giới thiệu bằng tiếng Việt : “Em là Mô-ni-ca”, “Em là Giét-xi-ca”,… Mở đầu cuộc gặp, các em hát tặng đoàn bài hát “Kìa con bướm vàng” bằng tiếng Việt. Rồi các em giới thiệu những vật sưu tầm được như đàn tơ-rưng, cái nón, tranh cây dừa, ảnh xích lô,…Các em còn vẽ Quốc kì Việt Nam và nói được bằng tiếng Việt : “Việt Nam, Hồ Chí Minh.”</a:t>
            </a:r>
          </a:p>
          <a:p>
            <a:pPr marL="152388" indent="0">
              <a:buNone/>
            </a:pPr>
            <a:r>
              <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Hóa ra cô giáo của các em đã từng ở Việt Nam hai năm. Cô thích Việt Nam nên đã dạy các em tiếng Việt và kể cho các em nghe nhiều điều tốt đẹp về đất nước và con người Việt Nam. Các em còn tìm hiểu về Việt Nam trên In-tơ-nét. Các em đặt cho chúng tôi rất nhiều câu hỏi về thiếu nhi Việt Nam: “Học sinh Việt Nam học những môn gì?”, “Trẻ em Việt Nam thích những bài hát nào?”, “Ở Việt Nam, trẻ em chơi những trò chơi gì?”.</a:t>
            </a:r>
          </a:p>
          <a:p>
            <a:pPr marL="152388" indent="0">
              <a:buNone/>
            </a:pPr>
            <a:r>
              <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 đến lúc chia tay. Dưới làn tuyết bay mù mịt, các em vẫn đứng vẫy tay chào lưu luyến, cho đến khi xe của chúng tôi khuất hẳn trong dòng người và xe cộ tấp nập của thành phố châu Âu hoa lệ, mến khách.</a:t>
            </a:r>
          </a:p>
          <a:p>
            <a:pPr marL="152388" indent="0">
              <a:buNone/>
            </a:pPr>
            <a:r>
              <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QUỲNH PHƯƠNG</a:t>
            </a:r>
          </a:p>
        </p:txBody>
      </p:sp>
      <p:grpSp>
        <p:nvGrpSpPr>
          <p:cNvPr id="2525" name="Google Shape;2525;p39"/>
          <p:cNvGrpSpPr/>
          <p:nvPr/>
        </p:nvGrpSpPr>
        <p:grpSpPr>
          <a:xfrm rot="1034471">
            <a:off x="362580" y="355296"/>
            <a:ext cx="404387" cy="405922"/>
            <a:chOff x="2393350" y="3373025"/>
            <a:chExt cx="590725" cy="593025"/>
          </a:xfrm>
        </p:grpSpPr>
        <p:sp>
          <p:nvSpPr>
            <p:cNvPr id="2526" name="Google Shape;2526;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27" name="Google Shape;2527;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accen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528" name="Google Shape;2528;p39"/>
          <p:cNvGrpSpPr/>
          <p:nvPr/>
        </p:nvGrpSpPr>
        <p:grpSpPr>
          <a:xfrm rot="-9765529">
            <a:off x="7567571" y="-10428"/>
            <a:ext cx="404387" cy="405922"/>
            <a:chOff x="2393350" y="3373025"/>
            <a:chExt cx="590725" cy="593025"/>
          </a:xfrm>
        </p:grpSpPr>
        <p:sp>
          <p:nvSpPr>
            <p:cNvPr id="2529" name="Google Shape;2529;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30" name="Google Shape;2530;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531" name="Google Shape;2531;p39"/>
          <p:cNvGrpSpPr/>
          <p:nvPr/>
        </p:nvGrpSpPr>
        <p:grpSpPr>
          <a:xfrm rot="10800000">
            <a:off x="8412670" y="-167078"/>
            <a:ext cx="670371" cy="639690"/>
            <a:chOff x="3061500" y="3213900"/>
            <a:chExt cx="616150" cy="587950"/>
          </a:xfrm>
        </p:grpSpPr>
        <p:sp>
          <p:nvSpPr>
            <p:cNvPr id="2532" name="Google Shape;2532;p39"/>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33" name="Google Shape;2533;p39"/>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accen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30" name="Rounded Rectangle 29"/>
          <p:cNvSpPr/>
          <p:nvPr/>
        </p:nvSpPr>
        <p:spPr>
          <a:xfrm>
            <a:off x="0" y="24286"/>
            <a:ext cx="2586130" cy="448326"/>
          </a:xfrm>
          <a:prstGeom prst="roundRect">
            <a:avLst>
              <a:gd name="adj" fmla="val 50000"/>
            </a:avLst>
          </a:prstGeom>
          <a:solidFill>
            <a:schemeClr val="accent6"/>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169" tIns="45593" rIns="91169" bIns="45593" rtlCol="0" anchor="ctr"/>
          <a:lstStyle/>
          <a:p>
            <a:pPr algn="ctr"/>
            <a:r>
              <a:rPr lang="en-US" sz="1800" b="1" dirty="0" err="1">
                <a:solidFill>
                  <a:schemeClr val="bg1"/>
                </a:solidFill>
                <a:latin typeface="Arial-Rounded" pitchFamily="34" charset="0"/>
                <a:ea typeface="Arial-Rounded" pitchFamily="34" charset="0"/>
                <a:cs typeface="Arial-Rounded" pitchFamily="34" charset="0"/>
              </a:rPr>
              <a:t>Bài</a:t>
            </a:r>
            <a:r>
              <a:rPr lang="en-US" sz="1800" b="1" dirty="0">
                <a:solidFill>
                  <a:schemeClr val="bg1"/>
                </a:solidFill>
                <a:latin typeface="Arial-Rounded" pitchFamily="34" charset="0"/>
                <a:ea typeface="Arial-Rounded" pitchFamily="34" charset="0"/>
                <a:cs typeface="Arial-Rounded" pitchFamily="34" charset="0"/>
              </a:rPr>
              <a:t> </a:t>
            </a:r>
            <a:r>
              <a:rPr lang="en-US" sz="1800" b="1" dirty="0" err="1">
                <a:solidFill>
                  <a:schemeClr val="bg1"/>
                </a:solidFill>
                <a:latin typeface="Arial-Rounded" pitchFamily="34" charset="0"/>
                <a:ea typeface="Arial-Rounded" pitchFamily="34" charset="0"/>
                <a:cs typeface="Arial-Rounded" pitchFamily="34" charset="0"/>
              </a:rPr>
              <a:t>văn</a:t>
            </a:r>
            <a:r>
              <a:rPr lang="en-US" sz="1800" b="1" dirty="0">
                <a:solidFill>
                  <a:schemeClr val="bg1"/>
                </a:solidFill>
                <a:latin typeface="Arial-Rounded" pitchFamily="34" charset="0"/>
                <a:ea typeface="Arial-Rounded" pitchFamily="34" charset="0"/>
                <a:cs typeface="Arial-Rounded" pitchFamily="34" charset="0"/>
              </a:rPr>
              <a:t> </a:t>
            </a:r>
            <a:r>
              <a:rPr lang="en-US" sz="1800" b="1" dirty="0" err="1">
                <a:solidFill>
                  <a:schemeClr val="bg1"/>
                </a:solidFill>
                <a:latin typeface="Arial-Rounded" pitchFamily="34" charset="0"/>
                <a:ea typeface="Arial-Rounded" pitchFamily="34" charset="0"/>
                <a:cs typeface="Arial-Rounded" pitchFamily="34" charset="0"/>
              </a:rPr>
              <a:t>có</a:t>
            </a:r>
            <a:r>
              <a:rPr lang="en-US" sz="1800" b="1" dirty="0">
                <a:solidFill>
                  <a:schemeClr val="bg1"/>
                </a:solidFill>
                <a:latin typeface="Arial-Rounded" pitchFamily="34" charset="0"/>
                <a:ea typeface="Arial-Rounded" pitchFamily="34" charset="0"/>
                <a:cs typeface="Arial-Rounded" pitchFamily="34" charset="0"/>
              </a:rPr>
              <a:t> </a:t>
            </a:r>
            <a:r>
              <a:rPr lang="en-US" sz="1800" b="1" dirty="0" err="1">
                <a:solidFill>
                  <a:schemeClr val="bg1"/>
                </a:solidFill>
                <a:latin typeface="Arial-Rounded" pitchFamily="34" charset="0"/>
                <a:ea typeface="Arial-Rounded" pitchFamily="34" charset="0"/>
                <a:cs typeface="Arial-Rounded" pitchFamily="34" charset="0"/>
              </a:rPr>
              <a:t>mấy</a:t>
            </a:r>
            <a:r>
              <a:rPr lang="en-US" sz="1800" b="1" dirty="0">
                <a:solidFill>
                  <a:schemeClr val="bg1"/>
                </a:solidFill>
                <a:latin typeface="Arial-Rounded" pitchFamily="34" charset="0"/>
                <a:ea typeface="Arial-Rounded" pitchFamily="34" charset="0"/>
                <a:cs typeface="Arial-Rounded" pitchFamily="34" charset="0"/>
              </a:rPr>
              <a:t> </a:t>
            </a:r>
            <a:r>
              <a:rPr lang="en-US" sz="1800" b="1" dirty="0" err="1">
                <a:solidFill>
                  <a:schemeClr val="bg1"/>
                </a:solidFill>
                <a:latin typeface="Arial-Rounded" pitchFamily="34" charset="0"/>
                <a:ea typeface="Arial-Rounded" pitchFamily="34" charset="0"/>
                <a:cs typeface="Arial-Rounded" pitchFamily="34" charset="0"/>
              </a:rPr>
              <a:t>đoạn</a:t>
            </a:r>
            <a:r>
              <a:rPr lang="en-US" sz="1800" b="1" dirty="0">
                <a:solidFill>
                  <a:schemeClr val="bg1"/>
                </a:solidFill>
                <a:latin typeface="Arial-Rounded" pitchFamily="34" charset="0"/>
                <a:ea typeface="Arial-Rounded" pitchFamily="34" charset="0"/>
                <a:cs typeface="Arial-Rounded" pitchFamily="34" charset="0"/>
              </a:rPr>
              <a:t>?</a:t>
            </a:r>
          </a:p>
        </p:txBody>
      </p:sp>
      <p:sp>
        <p:nvSpPr>
          <p:cNvPr id="31" name="Rounded Rectangle 30"/>
          <p:cNvSpPr/>
          <p:nvPr/>
        </p:nvSpPr>
        <p:spPr>
          <a:xfrm>
            <a:off x="-4807" y="22232"/>
            <a:ext cx="2861943" cy="435795"/>
          </a:xfrm>
          <a:prstGeom prst="roundRect">
            <a:avLst>
              <a:gd name="adj" fmla="val 50000"/>
            </a:avLst>
          </a:prstGeom>
          <a:solidFill>
            <a:sysClr val="window" lastClr="FFFFFF"/>
          </a:solidFill>
          <a:ln w="38100" cap="flat" cmpd="sng" algn="ctr">
            <a:solidFill>
              <a:srgbClr val="FADBC6"/>
            </a:solidFill>
            <a:prstDash val="solid"/>
          </a:ln>
          <a:effectLst/>
        </p:spPr>
        <p:txBody>
          <a:bodyPr lIns="91169" tIns="45593" rIns="91169" bIns="45593" rtlCol="0" anchor="ctr"/>
          <a:lstStyle/>
          <a:p>
            <a:pPr algn="ctr" defTabSz="914333">
              <a:buClrTx/>
              <a:defRPr/>
            </a:pPr>
            <a:r>
              <a:rPr lang="en-US" sz="1800" b="1" dirty="0" err="1">
                <a:solidFill>
                  <a:sysClr val="windowText" lastClr="000000"/>
                </a:solidFill>
                <a:latin typeface="Arial-Rounded"/>
                <a:ea typeface="+mn-ea"/>
                <a:cs typeface="+mn-cs"/>
              </a:rPr>
              <a:t>Luyện</a:t>
            </a:r>
            <a:r>
              <a:rPr lang="en-US" sz="1800" b="1" dirty="0">
                <a:solidFill>
                  <a:sysClr val="windowText" lastClr="000000"/>
                </a:solidFill>
                <a:latin typeface="Arial-Rounded"/>
                <a:ea typeface="+mn-ea"/>
                <a:cs typeface="+mn-cs"/>
              </a:rPr>
              <a:t> </a:t>
            </a:r>
            <a:r>
              <a:rPr lang="en-US" sz="1800" b="1" dirty="0" err="1">
                <a:solidFill>
                  <a:sysClr val="windowText" lastClr="000000"/>
                </a:solidFill>
                <a:latin typeface="Arial-Rounded"/>
                <a:ea typeface="+mn-ea"/>
                <a:cs typeface="+mn-cs"/>
              </a:rPr>
              <a:t>đọc</a:t>
            </a:r>
            <a:r>
              <a:rPr lang="en-US" sz="1800" b="1" dirty="0">
                <a:solidFill>
                  <a:sysClr val="windowText" lastClr="000000"/>
                </a:solidFill>
                <a:latin typeface="Arial-Rounded"/>
                <a:ea typeface="+mn-ea"/>
                <a:cs typeface="+mn-cs"/>
              </a:rPr>
              <a:t> </a:t>
            </a:r>
            <a:r>
              <a:rPr lang="en-US" sz="1800" b="1" dirty="0" err="1">
                <a:solidFill>
                  <a:sysClr val="windowText" lastClr="000000"/>
                </a:solidFill>
                <a:latin typeface="Arial-Rounded"/>
                <a:ea typeface="+mn-ea"/>
                <a:cs typeface="+mn-cs"/>
              </a:rPr>
              <a:t>từng</a:t>
            </a:r>
            <a:r>
              <a:rPr lang="en-US" sz="1800" b="1" dirty="0">
                <a:solidFill>
                  <a:sysClr val="windowText" lastClr="000000"/>
                </a:solidFill>
                <a:latin typeface="Arial-Rounded"/>
                <a:ea typeface="+mn-ea"/>
                <a:cs typeface="+mn-cs"/>
              </a:rPr>
              <a:t> </a:t>
            </a:r>
            <a:r>
              <a:rPr lang="en-US" sz="1800" b="1" dirty="0" err="1">
                <a:solidFill>
                  <a:sysClr val="windowText" lastClr="000000"/>
                </a:solidFill>
                <a:latin typeface="Arial-Rounded"/>
                <a:ea typeface="+mn-ea"/>
                <a:cs typeface="+mn-cs"/>
              </a:rPr>
              <a:t>đoạn</a:t>
            </a:r>
            <a:r>
              <a:rPr lang="en-US" sz="1800" b="1" dirty="0">
                <a:solidFill>
                  <a:sysClr val="windowText" lastClr="000000"/>
                </a:solidFill>
                <a:latin typeface="Arial-Rounded"/>
                <a:ea typeface="+mn-ea"/>
                <a:cs typeface="+mn-cs"/>
              </a:rPr>
              <a:t> </a:t>
            </a:r>
            <a:r>
              <a:rPr lang="en-US" sz="1800" b="1" dirty="0" err="1">
                <a:solidFill>
                  <a:sysClr val="windowText" lastClr="000000"/>
                </a:solidFill>
                <a:latin typeface="Arial-Rounded"/>
                <a:ea typeface="+mn-ea"/>
                <a:cs typeface="+mn-cs"/>
              </a:rPr>
              <a:t>văn</a:t>
            </a:r>
            <a:r>
              <a:rPr lang="en-US" sz="1800" b="1" dirty="0">
                <a:solidFill>
                  <a:sysClr val="windowText" lastClr="000000"/>
                </a:solidFill>
                <a:latin typeface="Arial-Rounded"/>
                <a:ea typeface="+mn-ea"/>
                <a:cs typeface="+mn-cs"/>
              </a:rPr>
              <a:t>.</a:t>
            </a:r>
          </a:p>
        </p:txBody>
      </p:sp>
      <p:grpSp>
        <p:nvGrpSpPr>
          <p:cNvPr id="40" name="Group 39">
            <a:extLst>
              <a:ext uri="{FF2B5EF4-FFF2-40B4-BE49-F238E27FC236}">
                <a16:creationId xmlns:a16="http://schemas.microsoft.com/office/drawing/2014/main" id="{860CFDE3-AE3F-4C4A-A9F9-A7ABA774BFDC}"/>
              </a:ext>
            </a:extLst>
          </p:cNvPr>
          <p:cNvGrpSpPr/>
          <p:nvPr/>
        </p:nvGrpSpPr>
        <p:grpSpPr>
          <a:xfrm>
            <a:off x="104952" y="487468"/>
            <a:ext cx="531355" cy="548396"/>
            <a:chOff x="-28110" y="914314"/>
            <a:chExt cx="851094" cy="600425"/>
          </a:xfrm>
        </p:grpSpPr>
        <p:pic>
          <p:nvPicPr>
            <p:cNvPr id="41" name="Picture 40">
              <a:extLst>
                <a:ext uri="{FF2B5EF4-FFF2-40B4-BE49-F238E27FC236}">
                  <a16:creationId xmlns:a16="http://schemas.microsoft.com/office/drawing/2014/main" id="{35B57650-C006-41EB-95E9-0C9B29AAD0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42" name="TextBox 41">
              <a:extLst>
                <a:ext uri="{FF2B5EF4-FFF2-40B4-BE49-F238E27FC236}">
                  <a16:creationId xmlns:a16="http://schemas.microsoft.com/office/drawing/2014/main" id="{CA600B2F-F095-44A9-82BE-E79732540D2B}"/>
                </a:ext>
              </a:extLst>
            </p:cNvPr>
            <p:cNvSpPr txBox="1"/>
            <p:nvPr/>
          </p:nvSpPr>
          <p:spPr>
            <a:xfrm>
              <a:off x="142915" y="955146"/>
              <a:ext cx="527172" cy="559593"/>
            </a:xfrm>
            <a:prstGeom prst="rect">
              <a:avLst/>
            </a:prstGeom>
            <a:noFill/>
          </p:spPr>
          <p:txBody>
            <a:bodyPr wrap="square" rtlCol="0">
              <a:spAutoFit/>
            </a:bodyPr>
            <a:lstStyle/>
            <a:p>
              <a:pPr defTabSz="609539"/>
              <a:r>
                <a:rPr lang="en-GB"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grpSp>
        <p:nvGrpSpPr>
          <p:cNvPr id="43" name="Group 42">
            <a:extLst>
              <a:ext uri="{FF2B5EF4-FFF2-40B4-BE49-F238E27FC236}">
                <a16:creationId xmlns:a16="http://schemas.microsoft.com/office/drawing/2014/main" id="{860CFDE3-AE3F-4C4A-A9F9-A7ABA774BFDC}"/>
              </a:ext>
            </a:extLst>
          </p:cNvPr>
          <p:cNvGrpSpPr/>
          <p:nvPr/>
        </p:nvGrpSpPr>
        <p:grpSpPr>
          <a:xfrm>
            <a:off x="21279" y="2257730"/>
            <a:ext cx="559073" cy="504520"/>
            <a:chOff x="-28110" y="914314"/>
            <a:chExt cx="851094" cy="584333"/>
          </a:xfrm>
        </p:grpSpPr>
        <p:pic>
          <p:nvPicPr>
            <p:cNvPr id="44" name="Picture 43">
              <a:extLst>
                <a:ext uri="{FF2B5EF4-FFF2-40B4-BE49-F238E27FC236}">
                  <a16:creationId xmlns:a16="http://schemas.microsoft.com/office/drawing/2014/main" id="{35B57650-C006-41EB-95E9-0C9B29AAD0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45" name="TextBox 44">
              <a:extLst>
                <a:ext uri="{FF2B5EF4-FFF2-40B4-BE49-F238E27FC236}">
                  <a16:creationId xmlns:a16="http://schemas.microsoft.com/office/drawing/2014/main" id="{CA600B2F-F095-44A9-82BE-E79732540D2B}"/>
                </a:ext>
              </a:extLst>
            </p:cNvPr>
            <p:cNvSpPr txBox="1"/>
            <p:nvPr/>
          </p:nvSpPr>
          <p:spPr>
            <a:xfrm>
              <a:off x="92795" y="931740"/>
              <a:ext cx="527172" cy="559593"/>
            </a:xfrm>
            <a:prstGeom prst="rect">
              <a:avLst/>
            </a:prstGeom>
            <a:noFill/>
          </p:spPr>
          <p:txBody>
            <a:bodyPr wrap="square" rtlCol="0">
              <a:spAutoFit/>
            </a:bodyPr>
            <a:lstStyle/>
            <a:p>
              <a:pPr defTabSz="609539"/>
              <a:r>
                <a:rPr lang="vi-VN"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grpSp>
        <p:nvGrpSpPr>
          <p:cNvPr id="46" name="Group 45">
            <a:extLst>
              <a:ext uri="{FF2B5EF4-FFF2-40B4-BE49-F238E27FC236}">
                <a16:creationId xmlns:a16="http://schemas.microsoft.com/office/drawing/2014/main" id="{860CFDE3-AE3F-4C4A-A9F9-A7ABA774BFDC}"/>
              </a:ext>
            </a:extLst>
          </p:cNvPr>
          <p:cNvGrpSpPr/>
          <p:nvPr/>
        </p:nvGrpSpPr>
        <p:grpSpPr>
          <a:xfrm>
            <a:off x="70279" y="3525126"/>
            <a:ext cx="461075" cy="456122"/>
            <a:chOff x="-28110" y="894381"/>
            <a:chExt cx="851094" cy="604266"/>
          </a:xfrm>
        </p:grpSpPr>
        <p:pic>
          <p:nvPicPr>
            <p:cNvPr id="47" name="Picture 46">
              <a:extLst>
                <a:ext uri="{FF2B5EF4-FFF2-40B4-BE49-F238E27FC236}">
                  <a16:creationId xmlns:a16="http://schemas.microsoft.com/office/drawing/2014/main" id="{35B57650-C006-41EB-95E9-0C9B29AAD0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48" name="TextBox 47">
              <a:extLst>
                <a:ext uri="{FF2B5EF4-FFF2-40B4-BE49-F238E27FC236}">
                  <a16:creationId xmlns:a16="http://schemas.microsoft.com/office/drawing/2014/main" id="{CA600B2F-F095-44A9-82BE-E79732540D2B}"/>
                </a:ext>
              </a:extLst>
            </p:cNvPr>
            <p:cNvSpPr txBox="1"/>
            <p:nvPr/>
          </p:nvSpPr>
          <p:spPr>
            <a:xfrm>
              <a:off x="92964" y="894381"/>
              <a:ext cx="527172" cy="559592"/>
            </a:xfrm>
            <a:prstGeom prst="rect">
              <a:avLst/>
            </a:prstGeom>
            <a:noFill/>
          </p:spPr>
          <p:txBody>
            <a:bodyPr wrap="square" rtlCol="0">
              <a:spAutoFit/>
            </a:bodyPr>
            <a:lstStyle/>
            <a:p>
              <a:pPr defTabSz="609539"/>
              <a:r>
                <a:rPr lang="en-GB"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pic>
        <p:nvPicPr>
          <p:cNvPr id="3" name="Picture 2"/>
          <p:cNvPicPr>
            <a:picLocks noChangeAspect="1"/>
          </p:cNvPicPr>
          <p:nvPr/>
        </p:nvPicPr>
        <p:blipFill>
          <a:blip r:embed="rId4"/>
          <a:stretch>
            <a:fillRect/>
          </a:stretch>
        </p:blipFill>
        <p:spPr>
          <a:xfrm>
            <a:off x="2906662" y="68412"/>
            <a:ext cx="4743099" cy="420660"/>
          </a:xfrm>
          <a:prstGeom prst="rect">
            <a:avLst/>
          </a:prstGeom>
        </p:spPr>
      </p:pic>
    </p:spTree>
    <p:extLst>
      <p:ext uri="{BB962C8B-B14F-4D97-AF65-F5344CB8AC3E}">
        <p14:creationId xmlns:p14="http://schemas.microsoft.com/office/powerpoint/2010/main" val="236747889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barn(inVertical)">
                                      <p:cBhvr>
                                        <p:cTn id="14" dur="500"/>
                                        <p:tgtEl>
                                          <p:spTgt spid="4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barn(inVertical)">
                                      <p:cBhvr>
                                        <p:cTn id="19" dur="500"/>
                                        <p:tgtEl>
                                          <p:spTgt spid="4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barn(inVertical)">
                                      <p:cBhvr>
                                        <p:cTn id="24" dur="500"/>
                                        <p:tgtEl>
                                          <p:spTgt spid="4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barn(inVertical)">
                                      <p:cBhvr>
                                        <p:cTn id="2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81"/>
        <p:cNvGrpSpPr/>
        <p:nvPr/>
      </p:nvGrpSpPr>
      <p:grpSpPr>
        <a:xfrm>
          <a:off x="0" y="0"/>
          <a:ext cx="0" cy="0"/>
          <a:chOff x="0" y="0"/>
          <a:chExt cx="0" cy="0"/>
        </a:xfrm>
      </p:grpSpPr>
      <p:pic>
        <p:nvPicPr>
          <p:cNvPr id="39" name="图片 9"/>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88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76200" y="-400050"/>
            <a:ext cx="9241631" cy="5976800"/>
          </a:xfrm>
          <a:prstGeom prst="rect">
            <a:avLst/>
          </a:prstGeom>
        </p:spPr>
      </p:pic>
      <p:sp>
        <p:nvSpPr>
          <p:cNvPr id="2682" name="Google Shape;2682;p41"/>
          <p:cNvSpPr txBox="1">
            <a:spLocks noGrp="1"/>
          </p:cNvSpPr>
          <p:nvPr>
            <p:ph type="title"/>
          </p:nvPr>
        </p:nvSpPr>
        <p:spPr>
          <a:xfrm>
            <a:off x="1245719" y="1401569"/>
            <a:ext cx="6607993" cy="1890573"/>
          </a:xfrm>
          <a:prstGeom prst="rect">
            <a:avLst/>
          </a:prstGeom>
        </p:spPr>
        <p:txBody>
          <a:bodyPr spcFirstLastPara="1" wrap="square" lIns="91419" tIns="91419" rIns="91419" bIns="91419" anchor="ctr" anchorCtr="0">
            <a:noAutofit/>
          </a:bodyPr>
          <a:lstStyle/>
          <a:p>
            <a:r>
              <a:rPr lang="en" sz="8800" b="1" dirty="0">
                <a:ln w="12700">
                  <a:solidFill>
                    <a:schemeClr val="tx1"/>
                  </a:solidFill>
                  <a:prstDash val="solid"/>
                </a:ln>
                <a:solidFill>
                  <a:srgbClr val="C00000"/>
                </a:solidFill>
                <a:effectLst>
                  <a:outerShdw dist="38100" dir="2640000" algn="bl" rotWithShape="0">
                    <a:schemeClr val="tx2">
                      <a:lumMod val="75000"/>
                    </a:schemeClr>
                  </a:outerShdw>
                </a:effectLst>
                <a:latin typeface="iCiel Cadena" pitchFamily="2" charset="0"/>
              </a:rPr>
              <a:t>KHỞI ĐỘNG</a:t>
            </a:r>
            <a:endParaRPr sz="8800" b="1" dirty="0">
              <a:ln w="12700">
                <a:solidFill>
                  <a:schemeClr val="tx1"/>
                </a:solidFill>
                <a:prstDash val="solid"/>
              </a:ln>
              <a:solidFill>
                <a:srgbClr val="C00000"/>
              </a:solidFill>
              <a:effectLst>
                <a:outerShdw dist="38100" dir="2640000" algn="bl" rotWithShape="0">
                  <a:schemeClr val="tx2">
                    <a:lumMod val="75000"/>
                  </a:schemeClr>
                </a:outerShdw>
              </a:effectLst>
              <a:latin typeface="iCiel Cadena" pitchFamily="2" charset="0"/>
            </a:endParaRPr>
          </a:p>
        </p:txBody>
      </p:sp>
      <p:grpSp>
        <p:nvGrpSpPr>
          <p:cNvPr id="2684" name="Google Shape;2684;p41"/>
          <p:cNvGrpSpPr/>
          <p:nvPr/>
        </p:nvGrpSpPr>
        <p:grpSpPr>
          <a:xfrm rot="1480163">
            <a:off x="7499318" y="402452"/>
            <a:ext cx="757293" cy="861213"/>
            <a:chOff x="2573375" y="2638075"/>
            <a:chExt cx="639450" cy="727250"/>
          </a:xfrm>
        </p:grpSpPr>
        <p:sp>
          <p:nvSpPr>
            <p:cNvPr id="2685" name="Google Shape;2685;p41"/>
            <p:cNvSpPr/>
            <p:nvPr/>
          </p:nvSpPr>
          <p:spPr>
            <a:xfrm>
              <a:off x="2573375" y="2638075"/>
              <a:ext cx="639450" cy="727250"/>
            </a:xfrm>
            <a:custGeom>
              <a:avLst/>
              <a:gdLst/>
              <a:ahLst/>
              <a:cxnLst/>
              <a:rect l="l" t="t" r="r" b="b"/>
              <a:pathLst>
                <a:path w="25578" h="29090" extrusionOk="0">
                  <a:moveTo>
                    <a:pt x="14807" y="2217"/>
                  </a:moveTo>
                  <a:cubicBezTo>
                    <a:pt x="14909" y="2217"/>
                    <a:pt x="15010" y="2218"/>
                    <a:pt x="15110" y="2220"/>
                  </a:cubicBezTo>
                  <a:lnTo>
                    <a:pt x="15330" y="2230"/>
                  </a:lnTo>
                  <a:cubicBezTo>
                    <a:pt x="16557" y="2280"/>
                    <a:pt x="17660" y="2491"/>
                    <a:pt x="18612" y="2858"/>
                  </a:cubicBezTo>
                  <a:cubicBezTo>
                    <a:pt x="18670" y="2881"/>
                    <a:pt x="18725" y="2901"/>
                    <a:pt x="18782" y="2928"/>
                  </a:cubicBezTo>
                  <a:lnTo>
                    <a:pt x="18848" y="2955"/>
                  </a:lnTo>
                  <a:cubicBezTo>
                    <a:pt x="19903" y="3400"/>
                    <a:pt x="20846" y="4142"/>
                    <a:pt x="21579" y="5107"/>
                  </a:cubicBezTo>
                  <a:lnTo>
                    <a:pt x="21599" y="5133"/>
                  </a:lnTo>
                  <a:cubicBezTo>
                    <a:pt x="21626" y="5164"/>
                    <a:pt x="21649" y="5195"/>
                    <a:pt x="21669" y="5222"/>
                  </a:cubicBezTo>
                  <a:lnTo>
                    <a:pt x="21712" y="5279"/>
                  </a:lnTo>
                  <a:cubicBezTo>
                    <a:pt x="22836" y="6830"/>
                    <a:pt x="23269" y="8676"/>
                    <a:pt x="22908" y="10346"/>
                  </a:cubicBezTo>
                  <a:cubicBezTo>
                    <a:pt x="22498" y="12240"/>
                    <a:pt x="21115" y="14027"/>
                    <a:pt x="19121" y="15246"/>
                  </a:cubicBezTo>
                  <a:cubicBezTo>
                    <a:pt x="17976" y="15939"/>
                    <a:pt x="16628" y="16479"/>
                    <a:pt x="14971" y="16889"/>
                  </a:cubicBezTo>
                  <a:cubicBezTo>
                    <a:pt x="14942" y="16758"/>
                    <a:pt x="14911" y="16631"/>
                    <a:pt x="14880" y="16501"/>
                  </a:cubicBezTo>
                  <a:cubicBezTo>
                    <a:pt x="14807" y="16200"/>
                    <a:pt x="14612" y="15935"/>
                    <a:pt x="14345" y="15773"/>
                  </a:cubicBezTo>
                  <a:cubicBezTo>
                    <a:pt x="14164" y="15665"/>
                    <a:pt x="13955" y="15609"/>
                    <a:pt x="13746" y="15609"/>
                  </a:cubicBezTo>
                  <a:cubicBezTo>
                    <a:pt x="13654" y="15609"/>
                    <a:pt x="13561" y="15620"/>
                    <a:pt x="13471" y="15642"/>
                  </a:cubicBezTo>
                  <a:cubicBezTo>
                    <a:pt x="13171" y="15718"/>
                    <a:pt x="12917" y="15902"/>
                    <a:pt x="12755" y="16163"/>
                  </a:cubicBezTo>
                  <a:cubicBezTo>
                    <a:pt x="12591" y="16427"/>
                    <a:pt x="12542" y="16739"/>
                    <a:pt x="12613" y="17043"/>
                  </a:cubicBezTo>
                  <a:cubicBezTo>
                    <a:pt x="12638" y="17145"/>
                    <a:pt x="12663" y="17248"/>
                    <a:pt x="12683" y="17349"/>
                  </a:cubicBezTo>
                  <a:cubicBezTo>
                    <a:pt x="12675" y="17349"/>
                    <a:pt x="12671" y="17351"/>
                    <a:pt x="12663" y="17351"/>
                  </a:cubicBezTo>
                  <a:cubicBezTo>
                    <a:pt x="11705" y="17502"/>
                    <a:pt x="10589" y="17643"/>
                    <a:pt x="9437" y="17643"/>
                  </a:cubicBezTo>
                  <a:cubicBezTo>
                    <a:pt x="8525" y="17643"/>
                    <a:pt x="7590" y="17555"/>
                    <a:pt x="6695" y="17312"/>
                  </a:cubicBezTo>
                  <a:cubicBezTo>
                    <a:pt x="4768" y="16791"/>
                    <a:pt x="3213" y="15527"/>
                    <a:pt x="2634" y="14015"/>
                  </a:cubicBezTo>
                  <a:cubicBezTo>
                    <a:pt x="2327" y="13204"/>
                    <a:pt x="2241" y="12244"/>
                    <a:pt x="2376" y="11159"/>
                  </a:cubicBezTo>
                  <a:lnTo>
                    <a:pt x="2384" y="11101"/>
                  </a:lnTo>
                  <a:cubicBezTo>
                    <a:pt x="2392" y="11050"/>
                    <a:pt x="2398" y="10995"/>
                    <a:pt x="2407" y="10943"/>
                  </a:cubicBezTo>
                  <a:lnTo>
                    <a:pt x="2415" y="10900"/>
                  </a:lnTo>
                  <a:cubicBezTo>
                    <a:pt x="2630" y="9475"/>
                    <a:pt x="3211" y="8090"/>
                    <a:pt x="4077" y="6910"/>
                  </a:cubicBezTo>
                  <a:cubicBezTo>
                    <a:pt x="4116" y="6859"/>
                    <a:pt x="4155" y="6807"/>
                    <a:pt x="4196" y="6758"/>
                  </a:cubicBezTo>
                  <a:lnTo>
                    <a:pt x="4210" y="6738"/>
                  </a:lnTo>
                  <a:cubicBezTo>
                    <a:pt x="4493" y="6368"/>
                    <a:pt x="4807" y="6020"/>
                    <a:pt x="5144" y="5702"/>
                  </a:cubicBezTo>
                  <a:cubicBezTo>
                    <a:pt x="5710" y="5170"/>
                    <a:pt x="6391" y="4676"/>
                    <a:pt x="7177" y="4222"/>
                  </a:cubicBezTo>
                  <a:cubicBezTo>
                    <a:pt x="7205" y="4204"/>
                    <a:pt x="7234" y="4190"/>
                    <a:pt x="7259" y="4173"/>
                  </a:cubicBezTo>
                  <a:cubicBezTo>
                    <a:pt x="7294" y="4155"/>
                    <a:pt x="7326" y="4134"/>
                    <a:pt x="7359" y="4118"/>
                  </a:cubicBezTo>
                  <a:cubicBezTo>
                    <a:pt x="8371" y="3564"/>
                    <a:pt x="9485" y="3117"/>
                    <a:pt x="10685" y="2792"/>
                  </a:cubicBezTo>
                  <a:lnTo>
                    <a:pt x="10734" y="2778"/>
                  </a:lnTo>
                  <a:cubicBezTo>
                    <a:pt x="10781" y="2766"/>
                    <a:pt x="10824" y="2754"/>
                    <a:pt x="10867" y="2743"/>
                  </a:cubicBezTo>
                  <a:lnTo>
                    <a:pt x="10890" y="2735"/>
                  </a:lnTo>
                  <a:cubicBezTo>
                    <a:pt x="12182" y="2395"/>
                    <a:pt x="13532" y="2217"/>
                    <a:pt x="14807" y="2217"/>
                  </a:cubicBezTo>
                  <a:close/>
                  <a:moveTo>
                    <a:pt x="22194" y="17827"/>
                  </a:moveTo>
                  <a:lnTo>
                    <a:pt x="22194" y="17827"/>
                  </a:lnTo>
                  <a:cubicBezTo>
                    <a:pt x="21731" y="18670"/>
                    <a:pt x="21043" y="19431"/>
                    <a:pt x="20383" y="20098"/>
                  </a:cubicBezTo>
                  <a:cubicBezTo>
                    <a:pt x="19349" y="21138"/>
                    <a:pt x="17982" y="21856"/>
                    <a:pt x="16538" y="22119"/>
                  </a:cubicBezTo>
                  <a:cubicBezTo>
                    <a:pt x="16333" y="22155"/>
                    <a:pt x="16085" y="22182"/>
                    <a:pt x="15834" y="22184"/>
                  </a:cubicBezTo>
                  <a:cubicBezTo>
                    <a:pt x="16333" y="20963"/>
                    <a:pt x="17285" y="19852"/>
                    <a:pt x="18512" y="19084"/>
                  </a:cubicBezTo>
                  <a:cubicBezTo>
                    <a:pt x="19558" y="18432"/>
                    <a:pt x="20809" y="18007"/>
                    <a:pt x="22194" y="17827"/>
                  </a:cubicBezTo>
                  <a:close/>
                  <a:moveTo>
                    <a:pt x="13061" y="19540"/>
                  </a:moveTo>
                  <a:cubicBezTo>
                    <a:pt x="13182" y="20539"/>
                    <a:pt x="13237" y="21544"/>
                    <a:pt x="13229" y="22545"/>
                  </a:cubicBezTo>
                  <a:cubicBezTo>
                    <a:pt x="12849" y="22067"/>
                    <a:pt x="12425" y="21616"/>
                    <a:pt x="11947" y="21187"/>
                  </a:cubicBezTo>
                  <a:cubicBezTo>
                    <a:pt x="11352" y="20652"/>
                    <a:pt x="10634" y="20206"/>
                    <a:pt x="9807" y="19862"/>
                  </a:cubicBezTo>
                  <a:cubicBezTo>
                    <a:pt x="10962" y="19835"/>
                    <a:pt x="12059" y="19694"/>
                    <a:pt x="13013" y="19548"/>
                  </a:cubicBezTo>
                  <a:lnTo>
                    <a:pt x="13061" y="19540"/>
                  </a:lnTo>
                  <a:close/>
                  <a:moveTo>
                    <a:pt x="6368" y="21271"/>
                  </a:moveTo>
                  <a:lnTo>
                    <a:pt x="6368" y="21271"/>
                  </a:lnTo>
                  <a:cubicBezTo>
                    <a:pt x="6881" y="21339"/>
                    <a:pt x="7382" y="21423"/>
                    <a:pt x="7905" y="21560"/>
                  </a:cubicBezTo>
                  <a:cubicBezTo>
                    <a:pt x="8970" y="21842"/>
                    <a:pt x="9831" y="22268"/>
                    <a:pt x="10459" y="22839"/>
                  </a:cubicBezTo>
                  <a:cubicBezTo>
                    <a:pt x="11268" y="23567"/>
                    <a:pt x="11881" y="24347"/>
                    <a:pt x="12357" y="25264"/>
                  </a:cubicBezTo>
                  <a:cubicBezTo>
                    <a:pt x="11678" y="25208"/>
                    <a:pt x="10966" y="25141"/>
                    <a:pt x="10322" y="24970"/>
                  </a:cubicBezTo>
                  <a:cubicBezTo>
                    <a:pt x="9191" y="24667"/>
                    <a:pt x="8153" y="24004"/>
                    <a:pt x="7402" y="23109"/>
                  </a:cubicBezTo>
                  <a:cubicBezTo>
                    <a:pt x="6951" y="22568"/>
                    <a:pt x="6600" y="21940"/>
                    <a:pt x="6368" y="21271"/>
                  </a:cubicBezTo>
                  <a:close/>
                  <a:moveTo>
                    <a:pt x="12714" y="27672"/>
                  </a:moveTo>
                  <a:cubicBezTo>
                    <a:pt x="12714" y="27674"/>
                    <a:pt x="12714" y="27678"/>
                    <a:pt x="12712" y="27678"/>
                  </a:cubicBezTo>
                  <a:cubicBezTo>
                    <a:pt x="12712" y="27674"/>
                    <a:pt x="12714" y="27674"/>
                    <a:pt x="12714" y="27672"/>
                  </a:cubicBezTo>
                  <a:close/>
                  <a:moveTo>
                    <a:pt x="14811" y="0"/>
                  </a:moveTo>
                  <a:cubicBezTo>
                    <a:pt x="13351" y="0"/>
                    <a:pt x="11817" y="203"/>
                    <a:pt x="10346" y="587"/>
                  </a:cubicBezTo>
                  <a:cubicBezTo>
                    <a:pt x="10279" y="603"/>
                    <a:pt x="10209" y="622"/>
                    <a:pt x="10139" y="642"/>
                  </a:cubicBezTo>
                  <a:lnTo>
                    <a:pt x="10100" y="653"/>
                  </a:lnTo>
                  <a:cubicBezTo>
                    <a:pt x="8734" y="1026"/>
                    <a:pt x="7447" y="1539"/>
                    <a:pt x="6282" y="2181"/>
                  </a:cubicBezTo>
                  <a:lnTo>
                    <a:pt x="6251" y="2200"/>
                  </a:lnTo>
                  <a:cubicBezTo>
                    <a:pt x="6223" y="2216"/>
                    <a:pt x="6196" y="2232"/>
                    <a:pt x="6169" y="2247"/>
                  </a:cubicBezTo>
                  <a:cubicBezTo>
                    <a:pt x="6130" y="2271"/>
                    <a:pt x="6093" y="2292"/>
                    <a:pt x="6065" y="2306"/>
                  </a:cubicBezTo>
                  <a:cubicBezTo>
                    <a:pt x="5139" y="2840"/>
                    <a:pt x="4319" y="3437"/>
                    <a:pt x="3627" y="4087"/>
                  </a:cubicBezTo>
                  <a:cubicBezTo>
                    <a:pt x="3205" y="4485"/>
                    <a:pt x="2811" y="4922"/>
                    <a:pt x="2456" y="5386"/>
                  </a:cubicBezTo>
                  <a:cubicBezTo>
                    <a:pt x="2403" y="5453"/>
                    <a:pt x="2353" y="5517"/>
                    <a:pt x="2300" y="5591"/>
                  </a:cubicBezTo>
                  <a:cubicBezTo>
                    <a:pt x="1217" y="7064"/>
                    <a:pt x="503" y="8777"/>
                    <a:pt x="228" y="10552"/>
                  </a:cubicBezTo>
                  <a:cubicBezTo>
                    <a:pt x="205" y="10664"/>
                    <a:pt x="191" y="10771"/>
                    <a:pt x="179" y="10880"/>
                  </a:cubicBezTo>
                  <a:lnTo>
                    <a:pt x="168" y="10954"/>
                  </a:lnTo>
                  <a:lnTo>
                    <a:pt x="168" y="10956"/>
                  </a:lnTo>
                  <a:cubicBezTo>
                    <a:pt x="0" y="12378"/>
                    <a:pt x="129" y="13674"/>
                    <a:pt x="564" y="14811"/>
                  </a:cubicBezTo>
                  <a:cubicBezTo>
                    <a:pt x="1233" y="16563"/>
                    <a:pt x="2684" y="18021"/>
                    <a:pt x="4579" y="18904"/>
                  </a:cubicBezTo>
                  <a:cubicBezTo>
                    <a:pt x="4136" y="19000"/>
                    <a:pt x="3806" y="19412"/>
                    <a:pt x="3849" y="19893"/>
                  </a:cubicBezTo>
                  <a:lnTo>
                    <a:pt x="3869" y="20110"/>
                  </a:lnTo>
                  <a:cubicBezTo>
                    <a:pt x="4007" y="21725"/>
                    <a:pt x="4659" y="23300"/>
                    <a:pt x="5700" y="24541"/>
                  </a:cubicBezTo>
                  <a:cubicBezTo>
                    <a:pt x="6742" y="25785"/>
                    <a:pt x="8178" y="26700"/>
                    <a:pt x="9745" y="27118"/>
                  </a:cubicBezTo>
                  <a:cubicBezTo>
                    <a:pt x="10590" y="27344"/>
                    <a:pt x="11444" y="27424"/>
                    <a:pt x="12242" y="27486"/>
                  </a:cubicBezTo>
                  <a:cubicBezTo>
                    <a:pt x="12375" y="27496"/>
                    <a:pt x="12509" y="27506"/>
                    <a:pt x="12642" y="27514"/>
                  </a:cubicBezTo>
                  <a:cubicBezTo>
                    <a:pt x="12632" y="27561"/>
                    <a:pt x="12622" y="27609"/>
                    <a:pt x="12609" y="27658"/>
                  </a:cubicBezTo>
                  <a:cubicBezTo>
                    <a:pt x="12459" y="28279"/>
                    <a:pt x="12845" y="28909"/>
                    <a:pt x="13463" y="29057"/>
                  </a:cubicBezTo>
                  <a:lnTo>
                    <a:pt x="13606" y="29090"/>
                  </a:lnTo>
                  <a:lnTo>
                    <a:pt x="13740" y="29090"/>
                  </a:lnTo>
                  <a:cubicBezTo>
                    <a:pt x="14281" y="29090"/>
                    <a:pt x="14747" y="28721"/>
                    <a:pt x="14870" y="28197"/>
                  </a:cubicBezTo>
                  <a:cubicBezTo>
                    <a:pt x="15168" y="26950"/>
                    <a:pt x="15371" y="25680"/>
                    <a:pt x="15473" y="24400"/>
                  </a:cubicBezTo>
                  <a:cubicBezTo>
                    <a:pt x="15592" y="24408"/>
                    <a:pt x="15715" y="24412"/>
                    <a:pt x="15838" y="24412"/>
                  </a:cubicBezTo>
                  <a:cubicBezTo>
                    <a:pt x="16185" y="24412"/>
                    <a:pt x="16552" y="24377"/>
                    <a:pt x="16932" y="24308"/>
                  </a:cubicBezTo>
                  <a:cubicBezTo>
                    <a:pt x="18819" y="23967"/>
                    <a:pt x="20604" y="23027"/>
                    <a:pt x="21956" y="21667"/>
                  </a:cubicBezTo>
                  <a:cubicBezTo>
                    <a:pt x="23212" y="20401"/>
                    <a:pt x="24543" y="18838"/>
                    <a:pt x="24894" y="16815"/>
                  </a:cubicBezTo>
                  <a:lnTo>
                    <a:pt x="24923" y="16647"/>
                  </a:lnTo>
                  <a:cubicBezTo>
                    <a:pt x="25025" y="16056"/>
                    <a:pt x="24572" y="15516"/>
                    <a:pt x="23971" y="15514"/>
                  </a:cubicBezTo>
                  <a:lnTo>
                    <a:pt x="23803" y="15514"/>
                  </a:lnTo>
                  <a:cubicBezTo>
                    <a:pt x="23292" y="15514"/>
                    <a:pt x="22791" y="15537"/>
                    <a:pt x="22305" y="15588"/>
                  </a:cubicBezTo>
                  <a:cubicBezTo>
                    <a:pt x="23723" y="14226"/>
                    <a:pt x="24697" y="12570"/>
                    <a:pt x="25077" y="10827"/>
                  </a:cubicBezTo>
                  <a:lnTo>
                    <a:pt x="25077" y="10824"/>
                  </a:lnTo>
                  <a:cubicBezTo>
                    <a:pt x="25577" y="8533"/>
                    <a:pt x="25005" y="6036"/>
                    <a:pt x="23518" y="3974"/>
                  </a:cubicBezTo>
                  <a:lnTo>
                    <a:pt x="23460" y="3896"/>
                  </a:lnTo>
                  <a:cubicBezTo>
                    <a:pt x="23421" y="3849"/>
                    <a:pt x="23384" y="3800"/>
                    <a:pt x="23347" y="3751"/>
                  </a:cubicBezTo>
                  <a:cubicBezTo>
                    <a:pt x="22377" y="2485"/>
                    <a:pt x="21121" y="1500"/>
                    <a:pt x="19712" y="907"/>
                  </a:cubicBezTo>
                  <a:lnTo>
                    <a:pt x="19661" y="887"/>
                  </a:lnTo>
                  <a:cubicBezTo>
                    <a:pt x="19585" y="854"/>
                    <a:pt x="19511" y="823"/>
                    <a:pt x="19429" y="792"/>
                  </a:cubicBezTo>
                  <a:cubicBezTo>
                    <a:pt x="18243" y="335"/>
                    <a:pt x="16897" y="74"/>
                    <a:pt x="15428" y="15"/>
                  </a:cubicBezTo>
                  <a:lnTo>
                    <a:pt x="15176" y="4"/>
                  </a:lnTo>
                  <a:cubicBezTo>
                    <a:pt x="15055" y="2"/>
                    <a:pt x="14933" y="0"/>
                    <a:pt x="14811" y="0"/>
                  </a:cubicBezTo>
                  <a:close/>
                </a:path>
              </a:pathLst>
            </a:custGeom>
            <a:solidFill>
              <a:srgbClr val="FFFFFF"/>
            </a:solidFill>
            <a:ln>
              <a:noFill/>
            </a:ln>
            <a:effectLst>
              <a:outerShdw blurRad="57150" dist="19050" dir="5400000" algn="bl" rotWithShape="0">
                <a:srgbClr val="000000">
                  <a:alpha val="25000"/>
                </a:srgbClr>
              </a:outerShdw>
            </a:effectLst>
          </p:spPr>
          <p:txBody>
            <a:bodyPr spcFirstLastPara="1" wrap="square" lIns="91425" tIns="91425" rIns="91425" bIns="91425" anchor="ctr" anchorCtr="0">
              <a:noAutofit/>
            </a:bodyPr>
            <a:lstStyle/>
            <a:p>
              <a:endParaRPr/>
            </a:p>
          </p:txBody>
        </p:sp>
        <p:sp>
          <p:nvSpPr>
            <p:cNvPr id="2686" name="Google Shape;2686;p41"/>
            <p:cNvSpPr/>
            <p:nvPr/>
          </p:nvSpPr>
          <p:spPr>
            <a:xfrm>
              <a:off x="2915475" y="3056050"/>
              <a:ext cx="24650" cy="281475"/>
            </a:xfrm>
            <a:custGeom>
              <a:avLst/>
              <a:gdLst/>
              <a:ahLst/>
              <a:cxnLst/>
              <a:rect l="l" t="t" r="r" b="b"/>
              <a:pathLst>
                <a:path w="986" h="11259" extrusionOk="0">
                  <a:moveTo>
                    <a:pt x="65" y="1"/>
                  </a:moveTo>
                  <a:cubicBezTo>
                    <a:pt x="62" y="1"/>
                    <a:pt x="58" y="1"/>
                    <a:pt x="54" y="2"/>
                  </a:cubicBezTo>
                  <a:cubicBezTo>
                    <a:pt x="23" y="8"/>
                    <a:pt x="4" y="39"/>
                    <a:pt x="13" y="67"/>
                  </a:cubicBezTo>
                  <a:cubicBezTo>
                    <a:pt x="876" y="3707"/>
                    <a:pt x="874" y="7554"/>
                    <a:pt x="4" y="11191"/>
                  </a:cubicBezTo>
                  <a:cubicBezTo>
                    <a:pt x="0" y="11220"/>
                    <a:pt x="17" y="11249"/>
                    <a:pt x="45" y="11257"/>
                  </a:cubicBezTo>
                  <a:cubicBezTo>
                    <a:pt x="52" y="11259"/>
                    <a:pt x="54" y="11259"/>
                    <a:pt x="58" y="11259"/>
                  </a:cubicBezTo>
                  <a:cubicBezTo>
                    <a:pt x="82" y="11259"/>
                    <a:pt x="103" y="11240"/>
                    <a:pt x="109" y="11218"/>
                  </a:cubicBezTo>
                  <a:cubicBezTo>
                    <a:pt x="981" y="7564"/>
                    <a:pt x="985" y="3701"/>
                    <a:pt x="117" y="45"/>
                  </a:cubicBezTo>
                  <a:cubicBezTo>
                    <a:pt x="110" y="17"/>
                    <a:pt x="89" y="1"/>
                    <a:pt x="6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87" name="Google Shape;2687;p41"/>
            <p:cNvSpPr/>
            <p:nvPr/>
          </p:nvSpPr>
          <p:spPr>
            <a:xfrm>
              <a:off x="2934450" y="3053625"/>
              <a:ext cx="234000" cy="166900"/>
            </a:xfrm>
            <a:custGeom>
              <a:avLst/>
              <a:gdLst/>
              <a:ahLst/>
              <a:cxnLst/>
              <a:rect l="l" t="t" r="r" b="b"/>
              <a:pathLst>
                <a:path w="9360" h="6676" extrusionOk="0">
                  <a:moveTo>
                    <a:pt x="9305" y="0"/>
                  </a:moveTo>
                  <a:cubicBezTo>
                    <a:pt x="7273" y="0"/>
                    <a:pt x="5210" y="451"/>
                    <a:pt x="3484" y="1523"/>
                  </a:cubicBezTo>
                  <a:cubicBezTo>
                    <a:pt x="1744" y="2606"/>
                    <a:pt x="376" y="4362"/>
                    <a:pt x="0" y="6379"/>
                  </a:cubicBezTo>
                  <a:cubicBezTo>
                    <a:pt x="433" y="6592"/>
                    <a:pt x="913" y="6675"/>
                    <a:pt x="1397" y="6675"/>
                  </a:cubicBezTo>
                  <a:cubicBezTo>
                    <a:pt x="1697" y="6675"/>
                    <a:pt x="1999" y="6643"/>
                    <a:pt x="2292" y="6590"/>
                  </a:cubicBezTo>
                  <a:cubicBezTo>
                    <a:pt x="3962" y="6288"/>
                    <a:pt x="5531" y="5462"/>
                    <a:pt x="6725" y="4259"/>
                  </a:cubicBezTo>
                  <a:cubicBezTo>
                    <a:pt x="7922" y="3057"/>
                    <a:pt x="9070" y="1672"/>
                    <a:pt x="9360" y="0"/>
                  </a:cubicBezTo>
                  <a:cubicBezTo>
                    <a:pt x="9341" y="0"/>
                    <a:pt x="9323" y="0"/>
                    <a:pt x="930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88" name="Google Shape;2688;p41"/>
            <p:cNvSpPr/>
            <p:nvPr/>
          </p:nvSpPr>
          <p:spPr>
            <a:xfrm>
              <a:off x="2697750" y="3138250"/>
              <a:ext cx="227025" cy="161900"/>
            </a:xfrm>
            <a:custGeom>
              <a:avLst/>
              <a:gdLst/>
              <a:ahLst/>
              <a:cxnLst/>
              <a:rect l="l" t="t" r="r" b="b"/>
              <a:pathLst>
                <a:path w="9081" h="6476" extrusionOk="0">
                  <a:moveTo>
                    <a:pt x="0" y="0"/>
                  </a:moveTo>
                  <a:cubicBezTo>
                    <a:pt x="119" y="1393"/>
                    <a:pt x="679" y="2743"/>
                    <a:pt x="1576" y="3816"/>
                  </a:cubicBezTo>
                  <a:cubicBezTo>
                    <a:pt x="2475" y="4887"/>
                    <a:pt x="3708" y="5673"/>
                    <a:pt x="5057" y="6034"/>
                  </a:cubicBezTo>
                  <a:cubicBezTo>
                    <a:pt x="5806" y="6233"/>
                    <a:pt x="6580" y="6305"/>
                    <a:pt x="7351" y="6364"/>
                  </a:cubicBezTo>
                  <a:cubicBezTo>
                    <a:pt x="7930" y="6408"/>
                    <a:pt x="8504" y="6445"/>
                    <a:pt x="9081" y="6475"/>
                  </a:cubicBezTo>
                  <a:cubicBezTo>
                    <a:pt x="8506" y="4680"/>
                    <a:pt x="7628" y="3267"/>
                    <a:pt x="6229" y="2005"/>
                  </a:cubicBezTo>
                  <a:cubicBezTo>
                    <a:pt x="5382" y="1244"/>
                    <a:pt x="4311" y="766"/>
                    <a:pt x="3211" y="481"/>
                  </a:cubicBezTo>
                  <a:cubicBezTo>
                    <a:pt x="2109" y="189"/>
                    <a:pt x="1133" y="111"/>
                    <a:pt x="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89" name="Google Shape;2689;p41"/>
            <p:cNvSpPr/>
            <p:nvPr/>
          </p:nvSpPr>
          <p:spPr>
            <a:xfrm>
              <a:off x="2601725" y="2665675"/>
              <a:ext cx="582775" cy="441325"/>
            </a:xfrm>
            <a:custGeom>
              <a:avLst/>
              <a:gdLst/>
              <a:ahLst/>
              <a:cxnLst/>
              <a:rect l="l" t="t" r="r" b="b"/>
              <a:pathLst>
                <a:path w="23311" h="17653" extrusionOk="0">
                  <a:moveTo>
                    <a:pt x="13703" y="1"/>
                  </a:moveTo>
                  <a:cubicBezTo>
                    <a:pt x="12309" y="1"/>
                    <a:pt x="10866" y="193"/>
                    <a:pt x="9479" y="556"/>
                  </a:cubicBezTo>
                  <a:cubicBezTo>
                    <a:pt x="9405" y="574"/>
                    <a:pt x="9333" y="597"/>
                    <a:pt x="9260" y="618"/>
                  </a:cubicBezTo>
                  <a:cubicBezTo>
                    <a:pt x="7992" y="964"/>
                    <a:pt x="6773" y="1448"/>
                    <a:pt x="5682" y="2050"/>
                  </a:cubicBezTo>
                  <a:cubicBezTo>
                    <a:pt x="5618" y="2091"/>
                    <a:pt x="5550" y="2125"/>
                    <a:pt x="5485" y="2164"/>
                  </a:cubicBezTo>
                  <a:cubicBezTo>
                    <a:pt x="4654" y="2645"/>
                    <a:pt x="3899" y="3186"/>
                    <a:pt x="3255" y="3791"/>
                  </a:cubicBezTo>
                  <a:cubicBezTo>
                    <a:pt x="2871" y="4152"/>
                    <a:pt x="2518" y="4544"/>
                    <a:pt x="2198" y="4963"/>
                  </a:cubicBezTo>
                  <a:cubicBezTo>
                    <a:pt x="2151" y="5022"/>
                    <a:pt x="2108" y="5080"/>
                    <a:pt x="2061" y="5141"/>
                  </a:cubicBezTo>
                  <a:cubicBezTo>
                    <a:pt x="1088" y="6461"/>
                    <a:pt x="434" y="8012"/>
                    <a:pt x="187" y="9630"/>
                  </a:cubicBezTo>
                  <a:cubicBezTo>
                    <a:pt x="171" y="9723"/>
                    <a:pt x="159" y="9819"/>
                    <a:pt x="144" y="9911"/>
                  </a:cubicBezTo>
                  <a:lnTo>
                    <a:pt x="144" y="9915"/>
                  </a:lnTo>
                  <a:cubicBezTo>
                    <a:pt x="1" y="11052"/>
                    <a:pt x="58" y="12232"/>
                    <a:pt x="466" y="13305"/>
                  </a:cubicBezTo>
                  <a:cubicBezTo>
                    <a:pt x="1236" y="15321"/>
                    <a:pt x="3191" y="16718"/>
                    <a:pt x="5273" y="17281"/>
                  </a:cubicBezTo>
                  <a:cubicBezTo>
                    <a:pt x="6259" y="17548"/>
                    <a:pt x="7272" y="17652"/>
                    <a:pt x="8291" y="17652"/>
                  </a:cubicBezTo>
                  <a:cubicBezTo>
                    <a:pt x="9431" y="17652"/>
                    <a:pt x="10579" y="17522"/>
                    <a:pt x="11705" y="17344"/>
                  </a:cubicBezTo>
                  <a:cubicBezTo>
                    <a:pt x="14099" y="16963"/>
                    <a:pt x="16495" y="16349"/>
                    <a:pt x="18563" y="15090"/>
                  </a:cubicBezTo>
                  <a:cubicBezTo>
                    <a:pt x="20634" y="13828"/>
                    <a:pt x="22347" y="11844"/>
                    <a:pt x="22862" y="9478"/>
                  </a:cubicBezTo>
                  <a:cubicBezTo>
                    <a:pt x="23311" y="7412"/>
                    <a:pt x="22720" y="5234"/>
                    <a:pt x="21477" y="3516"/>
                  </a:cubicBezTo>
                  <a:cubicBezTo>
                    <a:pt x="21430" y="3451"/>
                    <a:pt x="21384" y="3389"/>
                    <a:pt x="21333" y="3326"/>
                  </a:cubicBezTo>
                  <a:cubicBezTo>
                    <a:pt x="20504" y="2238"/>
                    <a:pt x="19405" y="1354"/>
                    <a:pt x="18143" y="821"/>
                  </a:cubicBezTo>
                  <a:cubicBezTo>
                    <a:pt x="18127" y="817"/>
                    <a:pt x="18112" y="810"/>
                    <a:pt x="18096" y="802"/>
                  </a:cubicBezTo>
                  <a:cubicBezTo>
                    <a:pt x="18026" y="771"/>
                    <a:pt x="17958" y="747"/>
                    <a:pt x="17889" y="718"/>
                  </a:cubicBezTo>
                  <a:cubicBezTo>
                    <a:pt x="16783" y="293"/>
                    <a:pt x="15539" y="66"/>
                    <a:pt x="14245" y="14"/>
                  </a:cubicBezTo>
                  <a:cubicBezTo>
                    <a:pt x="14167" y="12"/>
                    <a:pt x="14089" y="8"/>
                    <a:pt x="14013" y="4"/>
                  </a:cubicBezTo>
                  <a:cubicBezTo>
                    <a:pt x="13910" y="2"/>
                    <a:pt x="13807" y="1"/>
                    <a:pt x="13703"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690" name="Google Shape;2690;p41"/>
            <p:cNvSpPr/>
            <p:nvPr/>
          </p:nvSpPr>
          <p:spPr>
            <a:xfrm>
              <a:off x="2605325" y="2748600"/>
              <a:ext cx="533425" cy="304275"/>
            </a:xfrm>
            <a:custGeom>
              <a:avLst/>
              <a:gdLst/>
              <a:ahLst/>
              <a:cxnLst/>
              <a:rect l="l" t="t" r="r" b="b"/>
              <a:pathLst>
                <a:path w="21337" h="12171" extrusionOk="0">
                  <a:moveTo>
                    <a:pt x="21185" y="0"/>
                  </a:moveTo>
                  <a:cubicBezTo>
                    <a:pt x="20436" y="263"/>
                    <a:pt x="19691" y="671"/>
                    <a:pt x="19078" y="1297"/>
                  </a:cubicBezTo>
                  <a:cubicBezTo>
                    <a:pt x="17941" y="2456"/>
                    <a:pt x="17507" y="4081"/>
                    <a:pt x="17158" y="5646"/>
                  </a:cubicBezTo>
                  <a:cubicBezTo>
                    <a:pt x="16926" y="6683"/>
                    <a:pt x="16713" y="7766"/>
                    <a:pt x="16739" y="8831"/>
                  </a:cubicBezTo>
                  <a:lnTo>
                    <a:pt x="16739" y="8839"/>
                  </a:lnTo>
                  <a:cubicBezTo>
                    <a:pt x="16741" y="9025"/>
                    <a:pt x="16754" y="9212"/>
                    <a:pt x="16772" y="9397"/>
                  </a:cubicBezTo>
                  <a:cubicBezTo>
                    <a:pt x="16698" y="9249"/>
                    <a:pt x="16624" y="9097"/>
                    <a:pt x="16536" y="8952"/>
                  </a:cubicBezTo>
                  <a:cubicBezTo>
                    <a:pt x="16536" y="8945"/>
                    <a:pt x="16534" y="8945"/>
                    <a:pt x="16534" y="8943"/>
                  </a:cubicBezTo>
                  <a:cubicBezTo>
                    <a:pt x="15931" y="7838"/>
                    <a:pt x="15139" y="6836"/>
                    <a:pt x="14203" y="5995"/>
                  </a:cubicBezTo>
                  <a:cubicBezTo>
                    <a:pt x="14121" y="5923"/>
                    <a:pt x="14035" y="5845"/>
                    <a:pt x="13939" y="5765"/>
                  </a:cubicBezTo>
                  <a:cubicBezTo>
                    <a:pt x="13871" y="5710"/>
                    <a:pt x="13795" y="5651"/>
                    <a:pt x="13721" y="5589"/>
                  </a:cubicBezTo>
                  <a:cubicBezTo>
                    <a:pt x="13272" y="5250"/>
                    <a:pt x="12706" y="4918"/>
                    <a:pt x="12062" y="4818"/>
                  </a:cubicBezTo>
                  <a:cubicBezTo>
                    <a:pt x="11936" y="4798"/>
                    <a:pt x="11810" y="4788"/>
                    <a:pt x="11682" y="4788"/>
                  </a:cubicBezTo>
                  <a:cubicBezTo>
                    <a:pt x="11610" y="4788"/>
                    <a:pt x="11539" y="4791"/>
                    <a:pt x="11467" y="4797"/>
                  </a:cubicBezTo>
                  <a:cubicBezTo>
                    <a:pt x="11393" y="4801"/>
                    <a:pt x="11321" y="4809"/>
                    <a:pt x="11247" y="4822"/>
                  </a:cubicBezTo>
                  <a:cubicBezTo>
                    <a:pt x="10484" y="4935"/>
                    <a:pt x="9725" y="5355"/>
                    <a:pt x="9173" y="6001"/>
                  </a:cubicBezTo>
                  <a:cubicBezTo>
                    <a:pt x="8933" y="6287"/>
                    <a:pt x="8728" y="6605"/>
                    <a:pt x="8564" y="6962"/>
                  </a:cubicBezTo>
                  <a:cubicBezTo>
                    <a:pt x="8500" y="7089"/>
                    <a:pt x="8445" y="7226"/>
                    <a:pt x="8391" y="7364"/>
                  </a:cubicBezTo>
                  <a:lnTo>
                    <a:pt x="8391" y="7366"/>
                  </a:lnTo>
                  <a:cubicBezTo>
                    <a:pt x="8215" y="7852"/>
                    <a:pt x="8096" y="8385"/>
                    <a:pt x="8043" y="8960"/>
                  </a:cubicBezTo>
                  <a:cubicBezTo>
                    <a:pt x="7981" y="9567"/>
                    <a:pt x="7973" y="10185"/>
                    <a:pt x="8010" y="10878"/>
                  </a:cubicBezTo>
                  <a:lnTo>
                    <a:pt x="8010" y="10880"/>
                  </a:lnTo>
                  <a:cubicBezTo>
                    <a:pt x="8012" y="10894"/>
                    <a:pt x="8012" y="10909"/>
                    <a:pt x="8012" y="10923"/>
                  </a:cubicBezTo>
                  <a:cubicBezTo>
                    <a:pt x="7766" y="10269"/>
                    <a:pt x="7429" y="9643"/>
                    <a:pt x="7015" y="9073"/>
                  </a:cubicBezTo>
                  <a:cubicBezTo>
                    <a:pt x="7015" y="9069"/>
                    <a:pt x="7013" y="9064"/>
                    <a:pt x="7013" y="9062"/>
                  </a:cubicBezTo>
                  <a:cubicBezTo>
                    <a:pt x="6137" y="7848"/>
                    <a:pt x="4926" y="6871"/>
                    <a:pt x="3545" y="6328"/>
                  </a:cubicBezTo>
                  <a:cubicBezTo>
                    <a:pt x="2863" y="6055"/>
                    <a:pt x="2217" y="5921"/>
                    <a:pt x="1620" y="5921"/>
                  </a:cubicBezTo>
                  <a:cubicBezTo>
                    <a:pt x="1389" y="5921"/>
                    <a:pt x="1166" y="5941"/>
                    <a:pt x="950" y="5981"/>
                  </a:cubicBezTo>
                  <a:cubicBezTo>
                    <a:pt x="624" y="6042"/>
                    <a:pt x="318" y="6153"/>
                    <a:pt x="43" y="6307"/>
                  </a:cubicBezTo>
                  <a:cubicBezTo>
                    <a:pt x="27" y="6399"/>
                    <a:pt x="15" y="6498"/>
                    <a:pt x="0" y="6590"/>
                  </a:cubicBezTo>
                  <a:lnTo>
                    <a:pt x="0" y="6592"/>
                  </a:lnTo>
                  <a:cubicBezTo>
                    <a:pt x="290" y="6406"/>
                    <a:pt x="630" y="6274"/>
                    <a:pt x="991" y="6204"/>
                  </a:cubicBezTo>
                  <a:cubicBezTo>
                    <a:pt x="1194" y="6166"/>
                    <a:pt x="1405" y="6147"/>
                    <a:pt x="1623" y="6147"/>
                  </a:cubicBezTo>
                  <a:cubicBezTo>
                    <a:pt x="2190" y="6147"/>
                    <a:pt x="2807" y="6277"/>
                    <a:pt x="3463" y="6539"/>
                  </a:cubicBezTo>
                  <a:cubicBezTo>
                    <a:pt x="5790" y="7456"/>
                    <a:pt x="7612" y="9631"/>
                    <a:pt x="8112" y="12080"/>
                  </a:cubicBezTo>
                  <a:cubicBezTo>
                    <a:pt x="8123" y="12132"/>
                    <a:pt x="8170" y="12171"/>
                    <a:pt x="8223" y="12171"/>
                  </a:cubicBezTo>
                  <a:cubicBezTo>
                    <a:pt x="8227" y="12171"/>
                    <a:pt x="8233" y="12166"/>
                    <a:pt x="8242" y="12166"/>
                  </a:cubicBezTo>
                  <a:cubicBezTo>
                    <a:pt x="8299" y="12160"/>
                    <a:pt x="8340" y="12105"/>
                    <a:pt x="8334" y="12043"/>
                  </a:cubicBezTo>
                  <a:cubicBezTo>
                    <a:pt x="8201" y="10841"/>
                    <a:pt x="8180" y="9897"/>
                    <a:pt x="8264" y="8982"/>
                  </a:cubicBezTo>
                  <a:cubicBezTo>
                    <a:pt x="8315" y="8451"/>
                    <a:pt x="8420" y="7957"/>
                    <a:pt x="8576" y="7509"/>
                  </a:cubicBezTo>
                  <a:cubicBezTo>
                    <a:pt x="8576" y="7509"/>
                    <a:pt x="8580" y="7509"/>
                    <a:pt x="8580" y="7507"/>
                  </a:cubicBezTo>
                  <a:cubicBezTo>
                    <a:pt x="8594" y="7466"/>
                    <a:pt x="8611" y="7427"/>
                    <a:pt x="8625" y="7384"/>
                  </a:cubicBezTo>
                  <a:cubicBezTo>
                    <a:pt x="8808" y="6914"/>
                    <a:pt x="9046" y="6500"/>
                    <a:pt x="9343" y="6151"/>
                  </a:cubicBezTo>
                  <a:cubicBezTo>
                    <a:pt x="9950" y="5437"/>
                    <a:pt x="10831" y="5016"/>
                    <a:pt x="11666" y="5016"/>
                  </a:cubicBezTo>
                  <a:cubicBezTo>
                    <a:pt x="11787" y="5016"/>
                    <a:pt x="11908" y="5025"/>
                    <a:pt x="12027" y="5043"/>
                  </a:cubicBezTo>
                  <a:cubicBezTo>
                    <a:pt x="12872" y="5175"/>
                    <a:pt x="13590" y="5745"/>
                    <a:pt x="14054" y="6166"/>
                  </a:cubicBezTo>
                  <a:cubicBezTo>
                    <a:pt x="15209" y="7206"/>
                    <a:pt x="16136" y="8488"/>
                    <a:pt x="16766" y="9906"/>
                  </a:cubicBezTo>
                  <a:cubicBezTo>
                    <a:pt x="16811" y="10008"/>
                    <a:pt x="16854" y="10113"/>
                    <a:pt x="16897" y="10217"/>
                  </a:cubicBezTo>
                  <a:cubicBezTo>
                    <a:pt x="16930" y="10289"/>
                    <a:pt x="16955" y="10359"/>
                    <a:pt x="16983" y="10431"/>
                  </a:cubicBezTo>
                  <a:cubicBezTo>
                    <a:pt x="17001" y="10476"/>
                    <a:pt x="17045" y="10505"/>
                    <a:pt x="17089" y="10505"/>
                  </a:cubicBezTo>
                  <a:cubicBezTo>
                    <a:pt x="17101" y="10505"/>
                    <a:pt x="17113" y="10503"/>
                    <a:pt x="17125" y="10498"/>
                  </a:cubicBezTo>
                  <a:cubicBezTo>
                    <a:pt x="17180" y="10480"/>
                    <a:pt x="17213" y="10416"/>
                    <a:pt x="17197" y="10359"/>
                  </a:cubicBezTo>
                  <a:cubicBezTo>
                    <a:pt x="16749" y="8855"/>
                    <a:pt x="17043" y="7234"/>
                    <a:pt x="17385" y="5700"/>
                  </a:cubicBezTo>
                  <a:cubicBezTo>
                    <a:pt x="17724" y="4169"/>
                    <a:pt x="18151" y="2579"/>
                    <a:pt x="19242" y="1463"/>
                  </a:cubicBezTo>
                  <a:cubicBezTo>
                    <a:pt x="19847" y="848"/>
                    <a:pt x="20592" y="448"/>
                    <a:pt x="21337" y="199"/>
                  </a:cubicBezTo>
                  <a:cubicBezTo>
                    <a:pt x="21290" y="138"/>
                    <a:pt x="21245" y="74"/>
                    <a:pt x="2118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691" name="Google Shape;2691;p41"/>
            <p:cNvSpPr/>
            <p:nvPr/>
          </p:nvSpPr>
          <p:spPr>
            <a:xfrm>
              <a:off x="2653225" y="2789525"/>
              <a:ext cx="158725" cy="253600"/>
            </a:xfrm>
            <a:custGeom>
              <a:avLst/>
              <a:gdLst/>
              <a:ahLst/>
              <a:cxnLst/>
              <a:rect l="l" t="t" r="r" b="b"/>
              <a:pathLst>
                <a:path w="6349" h="10144" extrusionOk="0">
                  <a:moveTo>
                    <a:pt x="138" y="1"/>
                  </a:moveTo>
                  <a:cubicBezTo>
                    <a:pt x="91" y="60"/>
                    <a:pt x="48" y="120"/>
                    <a:pt x="1" y="181"/>
                  </a:cubicBezTo>
                  <a:cubicBezTo>
                    <a:pt x="1779" y="1580"/>
                    <a:pt x="3068" y="3634"/>
                    <a:pt x="4194" y="5686"/>
                  </a:cubicBezTo>
                  <a:cubicBezTo>
                    <a:pt x="4491" y="6229"/>
                    <a:pt x="4803" y="6812"/>
                    <a:pt x="5099" y="7427"/>
                  </a:cubicBezTo>
                  <a:cubicBezTo>
                    <a:pt x="5497" y="8256"/>
                    <a:pt x="5860" y="9143"/>
                    <a:pt x="6114" y="10062"/>
                  </a:cubicBezTo>
                  <a:cubicBezTo>
                    <a:pt x="6127" y="10111"/>
                    <a:pt x="6174" y="10144"/>
                    <a:pt x="6225" y="10144"/>
                  </a:cubicBezTo>
                  <a:cubicBezTo>
                    <a:pt x="6235" y="10144"/>
                    <a:pt x="6241" y="10144"/>
                    <a:pt x="6256" y="10142"/>
                  </a:cubicBezTo>
                  <a:cubicBezTo>
                    <a:pt x="6315" y="10123"/>
                    <a:pt x="6348" y="10064"/>
                    <a:pt x="6332" y="9998"/>
                  </a:cubicBezTo>
                  <a:cubicBezTo>
                    <a:pt x="6260" y="9744"/>
                    <a:pt x="6184" y="9489"/>
                    <a:pt x="6096" y="9241"/>
                  </a:cubicBezTo>
                  <a:cubicBezTo>
                    <a:pt x="5640" y="7905"/>
                    <a:pt x="4984" y="6664"/>
                    <a:pt x="4389" y="5579"/>
                  </a:cubicBezTo>
                  <a:cubicBezTo>
                    <a:pt x="3250" y="3505"/>
                    <a:pt x="1947" y="1424"/>
                    <a:pt x="138"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692" name="Google Shape;2692;p41"/>
            <p:cNvSpPr/>
            <p:nvPr/>
          </p:nvSpPr>
          <p:spPr>
            <a:xfrm>
              <a:off x="2738825" y="2716850"/>
              <a:ext cx="82450" cy="220150"/>
            </a:xfrm>
            <a:custGeom>
              <a:avLst/>
              <a:gdLst/>
              <a:ahLst/>
              <a:cxnLst/>
              <a:rect l="l" t="t" r="r" b="b"/>
              <a:pathLst>
                <a:path w="3298" h="8806" extrusionOk="0">
                  <a:moveTo>
                    <a:pt x="198" y="1"/>
                  </a:moveTo>
                  <a:cubicBezTo>
                    <a:pt x="134" y="42"/>
                    <a:pt x="66" y="76"/>
                    <a:pt x="1" y="115"/>
                  </a:cubicBezTo>
                  <a:cubicBezTo>
                    <a:pt x="40" y="175"/>
                    <a:pt x="74" y="232"/>
                    <a:pt x="107" y="290"/>
                  </a:cubicBezTo>
                  <a:cubicBezTo>
                    <a:pt x="1625" y="2826"/>
                    <a:pt x="2643" y="5714"/>
                    <a:pt x="3049" y="8640"/>
                  </a:cubicBezTo>
                  <a:cubicBezTo>
                    <a:pt x="3053" y="8662"/>
                    <a:pt x="3060" y="8683"/>
                    <a:pt x="3062" y="8710"/>
                  </a:cubicBezTo>
                  <a:cubicBezTo>
                    <a:pt x="3072" y="8763"/>
                    <a:pt x="3121" y="8806"/>
                    <a:pt x="3176" y="8806"/>
                  </a:cubicBezTo>
                  <a:lnTo>
                    <a:pt x="3193" y="8806"/>
                  </a:lnTo>
                  <a:cubicBezTo>
                    <a:pt x="3209" y="8804"/>
                    <a:pt x="3224" y="8798"/>
                    <a:pt x="3240" y="8785"/>
                  </a:cubicBezTo>
                  <a:cubicBezTo>
                    <a:pt x="3275" y="8765"/>
                    <a:pt x="3298" y="8724"/>
                    <a:pt x="3291" y="8679"/>
                  </a:cubicBezTo>
                  <a:cubicBezTo>
                    <a:pt x="3291" y="8671"/>
                    <a:pt x="3287" y="8664"/>
                    <a:pt x="3285" y="8658"/>
                  </a:cubicBezTo>
                  <a:cubicBezTo>
                    <a:pt x="3267" y="8517"/>
                    <a:pt x="3246" y="8377"/>
                    <a:pt x="3222" y="8238"/>
                  </a:cubicBezTo>
                  <a:cubicBezTo>
                    <a:pt x="2774" y="5406"/>
                    <a:pt x="1773" y="2629"/>
                    <a:pt x="302" y="175"/>
                  </a:cubicBezTo>
                  <a:cubicBezTo>
                    <a:pt x="267" y="117"/>
                    <a:pt x="234" y="56"/>
                    <a:pt x="198"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693" name="Google Shape;2693;p41"/>
            <p:cNvSpPr/>
            <p:nvPr/>
          </p:nvSpPr>
          <p:spPr>
            <a:xfrm>
              <a:off x="2833300" y="2679500"/>
              <a:ext cx="58750" cy="192025"/>
            </a:xfrm>
            <a:custGeom>
              <a:avLst/>
              <a:gdLst/>
              <a:ahLst/>
              <a:cxnLst/>
              <a:rect l="l" t="t" r="r" b="b"/>
              <a:pathLst>
                <a:path w="2350" h="7681" extrusionOk="0">
                  <a:moveTo>
                    <a:pt x="222" y="1"/>
                  </a:moveTo>
                  <a:cubicBezTo>
                    <a:pt x="148" y="19"/>
                    <a:pt x="77" y="42"/>
                    <a:pt x="1" y="63"/>
                  </a:cubicBezTo>
                  <a:cubicBezTo>
                    <a:pt x="446" y="889"/>
                    <a:pt x="733" y="1802"/>
                    <a:pt x="965" y="2629"/>
                  </a:cubicBezTo>
                  <a:cubicBezTo>
                    <a:pt x="1426" y="4256"/>
                    <a:pt x="1820" y="5922"/>
                    <a:pt x="2128" y="7584"/>
                  </a:cubicBezTo>
                  <a:cubicBezTo>
                    <a:pt x="2128" y="7590"/>
                    <a:pt x="2128" y="7590"/>
                    <a:pt x="2130" y="7592"/>
                  </a:cubicBezTo>
                  <a:cubicBezTo>
                    <a:pt x="2140" y="7643"/>
                    <a:pt x="2186" y="7680"/>
                    <a:pt x="2237" y="7680"/>
                  </a:cubicBezTo>
                  <a:cubicBezTo>
                    <a:pt x="2243" y="7680"/>
                    <a:pt x="2251" y="7676"/>
                    <a:pt x="2257" y="7676"/>
                  </a:cubicBezTo>
                  <a:cubicBezTo>
                    <a:pt x="2313" y="7666"/>
                    <a:pt x="2348" y="7623"/>
                    <a:pt x="2350" y="7569"/>
                  </a:cubicBezTo>
                  <a:lnTo>
                    <a:pt x="2350" y="7539"/>
                  </a:lnTo>
                  <a:cubicBezTo>
                    <a:pt x="2040" y="5871"/>
                    <a:pt x="1646" y="4196"/>
                    <a:pt x="1180" y="2563"/>
                  </a:cubicBezTo>
                  <a:cubicBezTo>
                    <a:pt x="948" y="1743"/>
                    <a:pt x="665" y="834"/>
                    <a:pt x="222"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694" name="Google Shape;2694;p41"/>
            <p:cNvSpPr/>
            <p:nvPr/>
          </p:nvSpPr>
          <p:spPr>
            <a:xfrm>
              <a:off x="2939225" y="2665825"/>
              <a:ext cx="18675" cy="228525"/>
            </a:xfrm>
            <a:custGeom>
              <a:avLst/>
              <a:gdLst/>
              <a:ahLst/>
              <a:cxnLst/>
              <a:rect l="l" t="t" r="r" b="b"/>
              <a:pathLst>
                <a:path w="747" h="9141" extrusionOk="0">
                  <a:moveTo>
                    <a:pt x="517" y="0"/>
                  </a:moveTo>
                  <a:cubicBezTo>
                    <a:pt x="51" y="2948"/>
                    <a:pt x="0" y="5935"/>
                    <a:pt x="365" y="8906"/>
                  </a:cubicBezTo>
                  <a:cubicBezTo>
                    <a:pt x="367" y="8951"/>
                    <a:pt x="374" y="8992"/>
                    <a:pt x="380" y="9040"/>
                  </a:cubicBezTo>
                  <a:cubicBezTo>
                    <a:pt x="386" y="9095"/>
                    <a:pt x="435" y="9140"/>
                    <a:pt x="490" y="9140"/>
                  </a:cubicBezTo>
                  <a:lnTo>
                    <a:pt x="507" y="9140"/>
                  </a:lnTo>
                  <a:cubicBezTo>
                    <a:pt x="540" y="9134"/>
                    <a:pt x="571" y="9113"/>
                    <a:pt x="585" y="9085"/>
                  </a:cubicBezTo>
                  <a:cubicBezTo>
                    <a:pt x="601" y="9064"/>
                    <a:pt x="605" y="9042"/>
                    <a:pt x="603" y="9013"/>
                  </a:cubicBezTo>
                  <a:cubicBezTo>
                    <a:pt x="226" y="6013"/>
                    <a:pt x="275" y="2991"/>
                    <a:pt x="747" y="10"/>
                  </a:cubicBezTo>
                  <a:cubicBezTo>
                    <a:pt x="671" y="6"/>
                    <a:pt x="591" y="2"/>
                    <a:pt x="517"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695" name="Google Shape;2695;p41"/>
            <p:cNvSpPr/>
            <p:nvPr/>
          </p:nvSpPr>
          <p:spPr>
            <a:xfrm>
              <a:off x="2998825" y="2683575"/>
              <a:ext cx="55350" cy="320725"/>
            </a:xfrm>
            <a:custGeom>
              <a:avLst/>
              <a:gdLst/>
              <a:ahLst/>
              <a:cxnLst/>
              <a:rect l="l" t="t" r="r" b="b"/>
              <a:pathLst>
                <a:path w="2214" h="12829" extrusionOk="0">
                  <a:moveTo>
                    <a:pt x="2007" y="0"/>
                  </a:moveTo>
                  <a:cubicBezTo>
                    <a:pt x="427" y="3605"/>
                    <a:pt x="0" y="7696"/>
                    <a:pt x="796" y="11546"/>
                  </a:cubicBezTo>
                  <a:cubicBezTo>
                    <a:pt x="796" y="11553"/>
                    <a:pt x="798" y="11553"/>
                    <a:pt x="798" y="11555"/>
                  </a:cubicBezTo>
                  <a:cubicBezTo>
                    <a:pt x="866" y="11875"/>
                    <a:pt x="938" y="12193"/>
                    <a:pt x="1026" y="12509"/>
                  </a:cubicBezTo>
                  <a:cubicBezTo>
                    <a:pt x="1042" y="12587"/>
                    <a:pt x="1065" y="12662"/>
                    <a:pt x="1087" y="12743"/>
                  </a:cubicBezTo>
                  <a:cubicBezTo>
                    <a:pt x="1098" y="12784"/>
                    <a:pt x="1124" y="12808"/>
                    <a:pt x="1159" y="12823"/>
                  </a:cubicBezTo>
                  <a:cubicBezTo>
                    <a:pt x="1170" y="12827"/>
                    <a:pt x="1182" y="12829"/>
                    <a:pt x="1194" y="12829"/>
                  </a:cubicBezTo>
                  <a:cubicBezTo>
                    <a:pt x="1204" y="12829"/>
                    <a:pt x="1215" y="12825"/>
                    <a:pt x="1225" y="12823"/>
                  </a:cubicBezTo>
                  <a:cubicBezTo>
                    <a:pt x="1286" y="12806"/>
                    <a:pt x="1321" y="12745"/>
                    <a:pt x="1305" y="12683"/>
                  </a:cubicBezTo>
                  <a:cubicBezTo>
                    <a:pt x="1190" y="12277"/>
                    <a:pt x="1090" y="11860"/>
                    <a:pt x="1003" y="11444"/>
                  </a:cubicBezTo>
                  <a:lnTo>
                    <a:pt x="1003" y="11438"/>
                  </a:lnTo>
                  <a:cubicBezTo>
                    <a:pt x="234" y="7644"/>
                    <a:pt x="663" y="3625"/>
                    <a:pt x="2214" y="84"/>
                  </a:cubicBezTo>
                  <a:cubicBezTo>
                    <a:pt x="2146" y="53"/>
                    <a:pt x="2076" y="27"/>
                    <a:pt x="2007"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grpSp>
      <p:grpSp>
        <p:nvGrpSpPr>
          <p:cNvPr id="2696" name="Google Shape;2696;p41"/>
          <p:cNvGrpSpPr/>
          <p:nvPr/>
        </p:nvGrpSpPr>
        <p:grpSpPr>
          <a:xfrm>
            <a:off x="609600" y="233986"/>
            <a:ext cx="689349" cy="649455"/>
            <a:chOff x="5238825" y="535000"/>
            <a:chExt cx="705000" cy="664200"/>
          </a:xfrm>
        </p:grpSpPr>
        <p:sp>
          <p:nvSpPr>
            <p:cNvPr id="2697" name="Google Shape;2697;p41"/>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698" name="Google Shape;2698;p41"/>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699" name="Google Shape;2699;p41"/>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00" name="Google Shape;2700;p41"/>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01" name="Google Shape;2701;p41"/>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02" name="Google Shape;2702;p41"/>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03" name="Google Shape;2703;p41"/>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04" name="Google Shape;2704;p41"/>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05" name="Google Shape;2705;p41"/>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06" name="Google Shape;2706;p41"/>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07" name="Google Shape;2707;p41"/>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708" name="Google Shape;2708;p41"/>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09" name="Google Shape;2709;p41"/>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710" name="Google Shape;2710;p41"/>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2711" name="Google Shape;2711;p41"/>
          <p:cNvGrpSpPr/>
          <p:nvPr/>
        </p:nvGrpSpPr>
        <p:grpSpPr>
          <a:xfrm rot="-1034471" flipH="1">
            <a:off x="7405311" y="3954993"/>
            <a:ext cx="404387" cy="405922"/>
            <a:chOff x="2393350" y="3373025"/>
            <a:chExt cx="590725" cy="593025"/>
          </a:xfrm>
        </p:grpSpPr>
        <p:sp>
          <p:nvSpPr>
            <p:cNvPr id="2712" name="Google Shape;2712;p41"/>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713" name="Google Shape;2713;p41"/>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714" name="Google Shape;2714;p41"/>
          <p:cNvGrpSpPr/>
          <p:nvPr/>
        </p:nvGrpSpPr>
        <p:grpSpPr>
          <a:xfrm flipH="1">
            <a:off x="7860800" y="4060117"/>
            <a:ext cx="670371" cy="639690"/>
            <a:chOff x="3061500" y="3213900"/>
            <a:chExt cx="616150" cy="587950"/>
          </a:xfrm>
        </p:grpSpPr>
        <p:sp>
          <p:nvSpPr>
            <p:cNvPr id="2715" name="Google Shape;2715;p41"/>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716" name="Google Shape;2716;p41"/>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accen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717" name="Google Shape;2717;p41"/>
          <p:cNvGrpSpPr/>
          <p:nvPr/>
        </p:nvGrpSpPr>
        <p:grpSpPr>
          <a:xfrm rot="-2966663">
            <a:off x="844654" y="3696677"/>
            <a:ext cx="570703" cy="603807"/>
            <a:chOff x="1881525" y="2974850"/>
            <a:chExt cx="635600" cy="672525"/>
          </a:xfrm>
        </p:grpSpPr>
        <p:sp>
          <p:nvSpPr>
            <p:cNvPr id="2718" name="Google Shape;2718;p41"/>
            <p:cNvSpPr/>
            <p:nvPr/>
          </p:nvSpPr>
          <p:spPr>
            <a:xfrm>
              <a:off x="1905825" y="2974850"/>
              <a:ext cx="611300" cy="672525"/>
            </a:xfrm>
            <a:custGeom>
              <a:avLst/>
              <a:gdLst/>
              <a:ahLst/>
              <a:cxnLst/>
              <a:rect l="l" t="t" r="r" b="b"/>
              <a:pathLst>
                <a:path w="24452" h="26901" extrusionOk="0">
                  <a:moveTo>
                    <a:pt x="5263" y="2220"/>
                  </a:moveTo>
                  <a:cubicBezTo>
                    <a:pt x="5706" y="2220"/>
                    <a:pt x="6094" y="2361"/>
                    <a:pt x="6455" y="2649"/>
                  </a:cubicBezTo>
                  <a:cubicBezTo>
                    <a:pt x="8519" y="4280"/>
                    <a:pt x="9083" y="9729"/>
                    <a:pt x="9126" y="11690"/>
                  </a:cubicBezTo>
                  <a:lnTo>
                    <a:pt x="9171" y="13787"/>
                  </a:lnTo>
                  <a:lnTo>
                    <a:pt x="10880" y="12572"/>
                  </a:lnTo>
                  <a:cubicBezTo>
                    <a:pt x="12532" y="11401"/>
                    <a:pt x="15148" y="10108"/>
                    <a:pt x="15620" y="9961"/>
                  </a:cubicBezTo>
                  <a:cubicBezTo>
                    <a:pt x="16275" y="9745"/>
                    <a:pt x="16993" y="9643"/>
                    <a:pt x="17697" y="9643"/>
                  </a:cubicBezTo>
                  <a:cubicBezTo>
                    <a:pt x="19149" y="9643"/>
                    <a:pt x="20539" y="10076"/>
                    <a:pt x="21185" y="10835"/>
                  </a:cubicBezTo>
                  <a:cubicBezTo>
                    <a:pt x="21384" y="11070"/>
                    <a:pt x="21998" y="11786"/>
                    <a:pt x="21122" y="13483"/>
                  </a:cubicBezTo>
                  <a:cubicBezTo>
                    <a:pt x="19626" y="16374"/>
                    <a:pt x="16738" y="17736"/>
                    <a:pt x="13679" y="19176"/>
                  </a:cubicBezTo>
                  <a:cubicBezTo>
                    <a:pt x="12829" y="19576"/>
                    <a:pt x="11953" y="19993"/>
                    <a:pt x="11120" y="20436"/>
                  </a:cubicBezTo>
                  <a:cubicBezTo>
                    <a:pt x="9372" y="21361"/>
                    <a:pt x="7233" y="22213"/>
                    <a:pt x="5163" y="23035"/>
                  </a:cubicBezTo>
                  <a:cubicBezTo>
                    <a:pt x="4383" y="23347"/>
                    <a:pt x="3632" y="23645"/>
                    <a:pt x="2906" y="23944"/>
                  </a:cubicBezTo>
                  <a:cubicBezTo>
                    <a:pt x="2684" y="21856"/>
                    <a:pt x="2325" y="17835"/>
                    <a:pt x="2292" y="13787"/>
                  </a:cubicBezTo>
                  <a:cubicBezTo>
                    <a:pt x="2227" y="5703"/>
                    <a:pt x="3513" y="2544"/>
                    <a:pt x="4742" y="2279"/>
                  </a:cubicBezTo>
                  <a:cubicBezTo>
                    <a:pt x="4925" y="2240"/>
                    <a:pt x="5099" y="2220"/>
                    <a:pt x="5263" y="2220"/>
                  </a:cubicBezTo>
                  <a:close/>
                  <a:moveTo>
                    <a:pt x="5258" y="1"/>
                  </a:moveTo>
                  <a:cubicBezTo>
                    <a:pt x="4938" y="1"/>
                    <a:pt x="4611" y="36"/>
                    <a:pt x="4278" y="107"/>
                  </a:cubicBezTo>
                  <a:cubicBezTo>
                    <a:pt x="1336" y="737"/>
                    <a:pt x="1" y="5094"/>
                    <a:pt x="75" y="13822"/>
                  </a:cubicBezTo>
                  <a:cubicBezTo>
                    <a:pt x="126" y="19761"/>
                    <a:pt x="862" y="25631"/>
                    <a:pt x="869" y="25690"/>
                  </a:cubicBezTo>
                  <a:lnTo>
                    <a:pt x="957" y="26386"/>
                  </a:lnTo>
                  <a:cubicBezTo>
                    <a:pt x="995" y="26692"/>
                    <a:pt x="1256" y="26900"/>
                    <a:pt x="1540" y="26900"/>
                  </a:cubicBezTo>
                  <a:cubicBezTo>
                    <a:pt x="1619" y="26900"/>
                    <a:pt x="1701" y="26884"/>
                    <a:pt x="1780" y="26849"/>
                  </a:cubicBezTo>
                  <a:lnTo>
                    <a:pt x="2422" y="26570"/>
                  </a:lnTo>
                  <a:cubicBezTo>
                    <a:pt x="3515" y="26086"/>
                    <a:pt x="4713" y="25608"/>
                    <a:pt x="5983" y="25103"/>
                  </a:cubicBezTo>
                  <a:cubicBezTo>
                    <a:pt x="8109" y="24260"/>
                    <a:pt x="10310" y="23384"/>
                    <a:pt x="12163" y="22397"/>
                  </a:cubicBezTo>
                  <a:cubicBezTo>
                    <a:pt x="12948" y="21977"/>
                    <a:pt x="13763" y="21593"/>
                    <a:pt x="14624" y="21187"/>
                  </a:cubicBezTo>
                  <a:cubicBezTo>
                    <a:pt x="17884" y="19648"/>
                    <a:pt x="21255" y="18060"/>
                    <a:pt x="23093" y="14505"/>
                  </a:cubicBezTo>
                  <a:cubicBezTo>
                    <a:pt x="24452" y="11873"/>
                    <a:pt x="23539" y="10172"/>
                    <a:pt x="22876" y="9392"/>
                  </a:cubicBezTo>
                  <a:cubicBezTo>
                    <a:pt x="21715" y="8029"/>
                    <a:pt x="19684" y="7423"/>
                    <a:pt x="17706" y="7423"/>
                  </a:cubicBezTo>
                  <a:cubicBezTo>
                    <a:pt x="16734" y="7423"/>
                    <a:pt x="15774" y="7570"/>
                    <a:pt x="14938" y="7845"/>
                  </a:cubicBezTo>
                  <a:cubicBezTo>
                    <a:pt x="14397" y="8016"/>
                    <a:pt x="12758" y="8816"/>
                    <a:pt x="11225" y="9718"/>
                  </a:cubicBezTo>
                  <a:cubicBezTo>
                    <a:pt x="10969" y="7142"/>
                    <a:pt x="10189" y="2772"/>
                    <a:pt x="7834" y="907"/>
                  </a:cubicBezTo>
                  <a:cubicBezTo>
                    <a:pt x="7076" y="305"/>
                    <a:pt x="6198" y="1"/>
                    <a:pt x="5258"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719" name="Google Shape;2719;p41"/>
            <p:cNvSpPr/>
            <p:nvPr/>
          </p:nvSpPr>
          <p:spPr>
            <a:xfrm>
              <a:off x="1881525" y="3002625"/>
              <a:ext cx="624775" cy="611050"/>
            </a:xfrm>
            <a:custGeom>
              <a:avLst/>
              <a:gdLst/>
              <a:ahLst/>
              <a:cxnLst/>
              <a:rect l="l" t="t" r="r" b="b"/>
              <a:pathLst>
                <a:path w="24991" h="24442" extrusionOk="0">
                  <a:moveTo>
                    <a:pt x="6235" y="0"/>
                  </a:moveTo>
                  <a:cubicBezTo>
                    <a:pt x="5996" y="0"/>
                    <a:pt x="5745" y="27"/>
                    <a:pt x="5482" y="83"/>
                  </a:cubicBezTo>
                  <a:cubicBezTo>
                    <a:pt x="0" y="1259"/>
                    <a:pt x="2942" y="24442"/>
                    <a:pt x="2942" y="24442"/>
                  </a:cubicBezTo>
                  <a:cubicBezTo>
                    <a:pt x="5919" y="23118"/>
                    <a:pt x="9737" y="21836"/>
                    <a:pt x="12611" y="20304"/>
                  </a:cubicBezTo>
                  <a:cubicBezTo>
                    <a:pt x="16370" y="18299"/>
                    <a:pt x="20955" y="16990"/>
                    <a:pt x="23079" y="12883"/>
                  </a:cubicBezTo>
                  <a:cubicBezTo>
                    <a:pt x="24990" y="9181"/>
                    <a:pt x="21831" y="7425"/>
                    <a:pt x="18671" y="7425"/>
                  </a:cubicBezTo>
                  <a:cubicBezTo>
                    <a:pt x="17830" y="7425"/>
                    <a:pt x="16988" y="7550"/>
                    <a:pt x="16243" y="7795"/>
                  </a:cubicBezTo>
                  <a:cubicBezTo>
                    <a:pt x="15615" y="7992"/>
                    <a:pt x="12874" y="9375"/>
                    <a:pt x="11210" y="10556"/>
                  </a:cubicBezTo>
                  <a:cubicBezTo>
                    <a:pt x="11210" y="10556"/>
                    <a:pt x="10987" y="0"/>
                    <a:pt x="6235" y="0"/>
                  </a:cubicBezTo>
                  <a:close/>
                </a:path>
              </a:pathLst>
            </a:custGeom>
            <a:solidFill>
              <a:schemeClr val="accen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07"/>
        <p:cNvGrpSpPr/>
        <p:nvPr/>
      </p:nvGrpSpPr>
      <p:grpSpPr>
        <a:xfrm>
          <a:off x="0" y="0"/>
          <a:ext cx="0" cy="0"/>
          <a:chOff x="0" y="0"/>
          <a:chExt cx="0" cy="0"/>
        </a:xfrm>
      </p:grpSpPr>
      <p:grpSp>
        <p:nvGrpSpPr>
          <p:cNvPr id="2510" name="Google Shape;2510;p39"/>
          <p:cNvGrpSpPr/>
          <p:nvPr/>
        </p:nvGrpSpPr>
        <p:grpSpPr>
          <a:xfrm>
            <a:off x="8478509" y="4494047"/>
            <a:ext cx="689349" cy="649455"/>
            <a:chOff x="5238825" y="535000"/>
            <a:chExt cx="705000" cy="664200"/>
          </a:xfrm>
        </p:grpSpPr>
        <p:sp>
          <p:nvSpPr>
            <p:cNvPr id="2511" name="Google Shape;2511;p39"/>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12" name="Google Shape;2512;p39"/>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513" name="Google Shape;2513;p39"/>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4" name="Google Shape;2514;p39"/>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5" name="Google Shape;2515;p39"/>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6" name="Google Shape;2516;p39"/>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7" name="Google Shape;2517;p39"/>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8" name="Google Shape;2518;p39"/>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9" name="Google Shape;2519;p39"/>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20" name="Google Shape;2520;p39"/>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21" name="Google Shape;2521;p39"/>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22" name="Google Shape;2522;p39"/>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23" name="Google Shape;2523;p39"/>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24" name="Google Shape;2524;p39"/>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2525" name="Google Shape;2525;p39"/>
          <p:cNvGrpSpPr/>
          <p:nvPr/>
        </p:nvGrpSpPr>
        <p:grpSpPr>
          <a:xfrm rot="1034471">
            <a:off x="362580" y="355296"/>
            <a:ext cx="404387" cy="405922"/>
            <a:chOff x="2393350" y="3373025"/>
            <a:chExt cx="590725" cy="593025"/>
          </a:xfrm>
        </p:grpSpPr>
        <p:sp>
          <p:nvSpPr>
            <p:cNvPr id="2526" name="Google Shape;2526;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27" name="Google Shape;2527;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accen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528" name="Google Shape;2528;p39"/>
          <p:cNvGrpSpPr/>
          <p:nvPr/>
        </p:nvGrpSpPr>
        <p:grpSpPr>
          <a:xfrm rot="-9765529">
            <a:off x="7798897" y="336558"/>
            <a:ext cx="404387" cy="405922"/>
            <a:chOff x="2393350" y="3373025"/>
            <a:chExt cx="590725" cy="593025"/>
          </a:xfrm>
        </p:grpSpPr>
        <p:sp>
          <p:nvSpPr>
            <p:cNvPr id="2529" name="Google Shape;2529;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30" name="Google Shape;2530;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531" name="Google Shape;2531;p39"/>
          <p:cNvGrpSpPr/>
          <p:nvPr/>
        </p:nvGrpSpPr>
        <p:grpSpPr>
          <a:xfrm rot="10800000">
            <a:off x="8286929" y="76415"/>
            <a:ext cx="670371" cy="639690"/>
            <a:chOff x="3061500" y="3213900"/>
            <a:chExt cx="616150" cy="587950"/>
          </a:xfrm>
        </p:grpSpPr>
        <p:sp>
          <p:nvSpPr>
            <p:cNvPr id="2532" name="Google Shape;2532;p39"/>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33" name="Google Shape;2533;p39"/>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accen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38" name="Rounded Rectangle 37"/>
          <p:cNvSpPr/>
          <p:nvPr/>
        </p:nvSpPr>
        <p:spPr>
          <a:xfrm>
            <a:off x="765615" y="1199748"/>
            <a:ext cx="7535618" cy="2648034"/>
          </a:xfrm>
          <a:prstGeom prst="roundRect">
            <a:avLst/>
          </a:prstGeom>
          <a:solidFill>
            <a:schemeClr val="accent6"/>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endParaRPr lang="en-US" sz="2800" dirty="0">
              <a:solidFill>
                <a:prstClr val="black"/>
              </a:solidFill>
            </a:endParaRPr>
          </a:p>
        </p:txBody>
      </p:sp>
      <p:sp>
        <p:nvSpPr>
          <p:cNvPr id="39" name="Rounded Rectangle 38"/>
          <p:cNvSpPr/>
          <p:nvPr/>
        </p:nvSpPr>
        <p:spPr>
          <a:xfrm>
            <a:off x="2819400" y="908189"/>
            <a:ext cx="3904938" cy="496204"/>
          </a:xfrm>
          <a:prstGeom prst="roundRect">
            <a:avLst/>
          </a:prstGeom>
          <a:solidFill>
            <a:schemeClr val="accent1">
              <a:lumMod val="20000"/>
              <a:lumOff val="80000"/>
            </a:schemeClr>
          </a:solidFill>
          <a:ln w="3175">
            <a:solidFill>
              <a:schemeClr val="accent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lIns="91144" tIns="45579" rIns="91144" bIns="45579" rtlCol="0" anchor="ctr"/>
          <a:lstStyle/>
          <a:p>
            <a:pPr algn="ctr"/>
            <a:r>
              <a:rPr lang="en-US" sz="2800" b="1" dirty="0" err="1">
                <a:solidFill>
                  <a:prstClr val="black"/>
                </a:solidFill>
                <a:latin typeface="Arial-Rounded" pitchFamily="34" charset="0"/>
                <a:ea typeface="Arial-Rounded" pitchFamily="34" charset="0"/>
                <a:cs typeface="Arial-Rounded" pitchFamily="34" charset="0"/>
              </a:rPr>
              <a:t>Luyện</a:t>
            </a:r>
            <a:r>
              <a:rPr lang="en-US" sz="2800" b="1" dirty="0">
                <a:solidFill>
                  <a:prstClr val="black"/>
                </a:solidFill>
                <a:latin typeface="Arial-Rounded" pitchFamily="34" charset="0"/>
                <a:ea typeface="Arial-Rounded" pitchFamily="34" charset="0"/>
                <a:cs typeface="Arial-Rounded" pitchFamily="34" charset="0"/>
              </a:rPr>
              <a:t> </a:t>
            </a:r>
            <a:r>
              <a:rPr lang="en-US" sz="2800" b="1" dirty="0" err="1">
                <a:solidFill>
                  <a:prstClr val="black"/>
                </a:solidFill>
                <a:latin typeface="Arial-Rounded" pitchFamily="34" charset="0"/>
                <a:ea typeface="Arial-Rounded" pitchFamily="34" charset="0"/>
                <a:cs typeface="Arial-Rounded" pitchFamily="34" charset="0"/>
              </a:rPr>
              <a:t>đọc</a:t>
            </a:r>
            <a:r>
              <a:rPr lang="en-US" sz="2800" b="1" dirty="0">
                <a:solidFill>
                  <a:prstClr val="black"/>
                </a:solidFill>
                <a:latin typeface="Arial-Rounded" pitchFamily="34" charset="0"/>
                <a:ea typeface="Arial-Rounded" pitchFamily="34" charset="0"/>
                <a:cs typeface="Arial-Rounded" pitchFamily="34" charset="0"/>
              </a:rPr>
              <a:t> </a:t>
            </a:r>
            <a:r>
              <a:rPr lang="en-US" sz="2800" b="1" dirty="0" err="1">
                <a:solidFill>
                  <a:prstClr val="black"/>
                </a:solidFill>
                <a:latin typeface="Arial-Rounded" pitchFamily="34" charset="0"/>
                <a:ea typeface="Arial-Rounded" pitchFamily="34" charset="0"/>
                <a:cs typeface="Arial-Rounded" pitchFamily="34" charset="0"/>
              </a:rPr>
              <a:t>câu</a:t>
            </a:r>
            <a:r>
              <a:rPr lang="en-US" sz="2800" b="1" dirty="0">
                <a:solidFill>
                  <a:prstClr val="black"/>
                </a:solidFill>
                <a:latin typeface="Arial-Rounded" pitchFamily="34" charset="0"/>
                <a:ea typeface="Arial-Rounded" pitchFamily="34" charset="0"/>
                <a:cs typeface="Arial-Rounded" pitchFamily="34" charset="0"/>
              </a:rPr>
              <a:t>.</a:t>
            </a:r>
          </a:p>
        </p:txBody>
      </p:sp>
      <p:sp>
        <p:nvSpPr>
          <p:cNvPr id="40" name="Rectangle 39"/>
          <p:cNvSpPr/>
          <p:nvPr/>
        </p:nvSpPr>
        <p:spPr>
          <a:xfrm>
            <a:off x="765615" y="1554272"/>
            <a:ext cx="7387299" cy="1200323"/>
          </a:xfrm>
          <a:prstGeom prst="rect">
            <a:avLst/>
          </a:prstGeom>
        </p:spPr>
        <p:txBody>
          <a:bodyPr wrap="square" lIns="91434" tIns="45717" rIns="91434" bIns="45717">
            <a:spAutoFit/>
          </a:bodyPr>
          <a:lstStyle/>
          <a:p>
            <a:r>
              <a:rPr lang="en-GB"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Dưới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ánh</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nắng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dìu</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dịu</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buổi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sáng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thứ</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Hai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lễ</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chào</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cờ</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đặc</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biệt</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trò</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trường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tiểu</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Cát</a:t>
            </a:r>
            <a:r>
              <a:rPr lang="en-US" sz="2400" b="1" dirty="0">
                <a:latin typeface="Arial-Rounded" panose="020B0500000000000000" pitchFamily="34" charset="0"/>
                <a:ea typeface="Arial-Rounded" panose="020B0500000000000000" pitchFamily="34" charset="0"/>
                <a:cs typeface="Arial-Rounded" panose="020B0500000000000000" pitchFamily="34" charset="0"/>
              </a:rPr>
              <a:t> Bi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Hải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Phòng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tổ</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chức</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để</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hướng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đảo</a:t>
            </a:r>
            <a:r>
              <a:rPr lang="en-US" sz="2400" b="1" dirty="0">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41" name="Straight Connector 40"/>
          <p:cNvCxnSpPr/>
          <p:nvPr/>
        </p:nvCxnSpPr>
        <p:spPr>
          <a:xfrm flipH="1">
            <a:off x="7010400" y="1657350"/>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2934186" y="2046696"/>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5029200" y="2383174"/>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2708564" y="2371365"/>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8" name="Group 47"/>
          <p:cNvGrpSpPr/>
          <p:nvPr/>
        </p:nvGrpSpPr>
        <p:grpSpPr>
          <a:xfrm>
            <a:off x="5715000" y="2416890"/>
            <a:ext cx="152400" cy="304800"/>
            <a:chOff x="-533400" y="3257550"/>
            <a:chExt cx="152400" cy="304800"/>
          </a:xfrm>
        </p:grpSpPr>
        <p:cxnSp>
          <p:nvCxnSpPr>
            <p:cNvPr id="49" name="Straight Connector 48"/>
            <p:cNvCxnSpPr/>
            <p:nvPr/>
          </p:nvCxnSpPr>
          <p:spPr>
            <a:xfrm flipH="1">
              <a:off x="-533400" y="3257550"/>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457200" y="3257550"/>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3"/>
          <a:stretch>
            <a:fillRect/>
          </a:stretch>
        </p:blipFill>
        <p:spPr>
          <a:xfrm>
            <a:off x="1362250" y="310267"/>
            <a:ext cx="4743099" cy="420660"/>
          </a:xfrm>
          <a:prstGeom prst="rect">
            <a:avLst/>
          </a:prstGeom>
        </p:spPr>
      </p:pic>
    </p:spTree>
    <p:extLst>
      <p:ext uri="{BB962C8B-B14F-4D97-AF65-F5344CB8AC3E}">
        <p14:creationId xmlns:p14="http://schemas.microsoft.com/office/powerpoint/2010/main" val="97142656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par>
                                <p:cTn id="8" presetID="16" presetClass="entr" presetSubtype="21"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barn(inVertical)">
                                      <p:cBhvr>
                                        <p:cTn id="10" dur="500"/>
                                        <p:tgtEl>
                                          <p:spTgt spid="48"/>
                                        </p:tgtEl>
                                      </p:cBhvr>
                                    </p:animEffect>
                                  </p:childTnLst>
                                </p:cTn>
                              </p:par>
                              <p:par>
                                <p:cTn id="11" presetID="16" presetClass="entr" presetSubtype="21"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barn(inVertical)">
                                      <p:cBhvr>
                                        <p:cTn id="13" dur="500"/>
                                        <p:tgtEl>
                                          <p:spTgt spid="42"/>
                                        </p:tgtEl>
                                      </p:cBhvr>
                                    </p:animEffect>
                                  </p:childTnLst>
                                </p:cTn>
                              </p:par>
                              <p:par>
                                <p:cTn id="14" presetID="16" presetClass="entr" presetSubtype="21" fill="hold"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barn(inVertical)">
                                      <p:cBhvr>
                                        <p:cTn id="16" dur="500"/>
                                        <p:tgtEl>
                                          <p:spTgt spid="44"/>
                                        </p:tgtEl>
                                      </p:cBhvr>
                                    </p:animEffect>
                                  </p:childTnLst>
                                </p:cTn>
                              </p:par>
                              <p:par>
                                <p:cTn id="17" presetID="16" presetClass="entr" presetSubtype="21"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barn(inVertical)">
                                      <p:cBhvr>
                                        <p:cTn id="1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07"/>
        <p:cNvGrpSpPr/>
        <p:nvPr/>
      </p:nvGrpSpPr>
      <p:grpSpPr>
        <a:xfrm>
          <a:off x="0" y="0"/>
          <a:ext cx="0" cy="0"/>
          <a:chOff x="0" y="0"/>
          <a:chExt cx="0" cy="0"/>
        </a:xfrm>
      </p:grpSpPr>
      <p:sp>
        <p:nvSpPr>
          <p:cNvPr id="2509" name="Google Shape;2509;p39"/>
          <p:cNvSpPr txBox="1">
            <a:spLocks noGrp="1"/>
          </p:cNvSpPr>
          <p:nvPr>
            <p:ph type="body" idx="1"/>
          </p:nvPr>
        </p:nvSpPr>
        <p:spPr>
          <a:xfrm>
            <a:off x="191728" y="554385"/>
            <a:ext cx="8697897" cy="4419738"/>
          </a:xfrm>
          <a:prstGeom prst="rect">
            <a:avLst/>
          </a:prstGeom>
        </p:spPr>
        <p:txBody>
          <a:bodyPr spcFirstLastPara="1" wrap="square" lIns="91419" tIns="91419" rIns="91419" bIns="91419" anchor="ctr" anchorCtr="0">
            <a:noAutofit/>
          </a:bodyPr>
          <a:lstStyle/>
          <a:p>
            <a:pPr marL="152388" indent="0">
              <a:buNone/>
            </a:pPr>
            <a:r>
              <a:rPr lang="en-US" sz="2000" b="1" dirty="0">
                <a:solidFill>
                  <a:srgbClr val="002060"/>
                </a:solidFill>
                <a:latin typeface="Arial-Rounded" pitchFamily="34" charset="0"/>
                <a:ea typeface="Arial-Rounded" pitchFamily="34" charset="0"/>
                <a:cs typeface="Arial-Rounded" pitchFamily="34" charset="0"/>
              </a:rPr>
              <a:t>     </a:t>
            </a:r>
            <a:r>
              <a:rPr lang="en-GB"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Hôm ấy, chúng tôi đến thăm một trường tiểu học. Cô Hiệu trưởng mời đoàn vào thăm một lớp. Điều bất ngờ là tất cả học sinh đều lần lượt giới thiệu bằng tiếng Việt : “Em là Mô-ni-ca”, “Em là Giét-xi-ca”,… Mở đầu cuộc gặp, các em hát tặng đoàn bài hát “Kìa con bướm vàng” bằng tiếng Việt. Rồi các em giới thiệu những vật sưu tầm được như đàn tơ-rưng, cái nón, tranh cây dừa, ảnh xích lô,…Các em còn vẽ Quốc kì Việt Nam và nói được bằng tiếng Việt : “Việt Nam, Hồ Chí Minh.”</a:t>
            </a:r>
          </a:p>
          <a:p>
            <a:pPr marL="152388" indent="0">
              <a:buNone/>
            </a:pPr>
            <a:r>
              <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Hóa ra cô giáo của các em đã từng ở Việt Nam hai năm. Cô thích Việt Nam nên đã dạy các em tiếng Việt và kể cho các em nghe nhiều điều tốt đẹp về đất nước và con người Việt Nam. Các em còn tìm hiểu về Việt Nam trên In-tơ-nét. Các em đặt cho chúng tôi rất nhiều câu hỏi về thiếu nhi Việt Nam: “Học sinh Việt Nam học những môn gì?”, “Trẻ em Việt Nam thích những bài hát nào?”, “Ở Việt Nam, trẻ em chơi những trò chơi gì?”.</a:t>
            </a:r>
          </a:p>
          <a:p>
            <a:pPr marL="152388" indent="0">
              <a:buNone/>
            </a:pPr>
            <a:r>
              <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 đến lúc chia tay. Dưới làn tuyết bay mù mịt, các em vẫn đứng vẫy tay chào lưu luyến, cho đến khi xe của chúng tôi khuất hẳn trong dòng người và xe cộ tấp nập của thành phố châu Âu hoa lệ, mến khách.</a:t>
            </a:r>
          </a:p>
          <a:p>
            <a:pPr marL="152388" indent="0">
              <a:buNone/>
            </a:pPr>
            <a:r>
              <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QUỲNH PHƯƠNG</a:t>
            </a:r>
          </a:p>
        </p:txBody>
      </p:sp>
      <p:grpSp>
        <p:nvGrpSpPr>
          <p:cNvPr id="2510" name="Google Shape;2510;p39"/>
          <p:cNvGrpSpPr/>
          <p:nvPr/>
        </p:nvGrpSpPr>
        <p:grpSpPr>
          <a:xfrm>
            <a:off x="8478509" y="4494047"/>
            <a:ext cx="689349" cy="649455"/>
            <a:chOff x="5238825" y="535000"/>
            <a:chExt cx="705000" cy="664200"/>
          </a:xfrm>
        </p:grpSpPr>
        <p:sp>
          <p:nvSpPr>
            <p:cNvPr id="2511" name="Google Shape;2511;p39"/>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12" name="Google Shape;2512;p39"/>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513" name="Google Shape;2513;p39"/>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4" name="Google Shape;2514;p39"/>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5" name="Google Shape;2515;p39"/>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6" name="Google Shape;2516;p39"/>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7" name="Google Shape;2517;p39"/>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8" name="Google Shape;2518;p39"/>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9" name="Google Shape;2519;p39"/>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20" name="Google Shape;2520;p39"/>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21" name="Google Shape;2521;p39"/>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22" name="Google Shape;2522;p39"/>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23" name="Google Shape;2523;p39"/>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24" name="Google Shape;2524;p39"/>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2525" name="Google Shape;2525;p39"/>
          <p:cNvGrpSpPr/>
          <p:nvPr/>
        </p:nvGrpSpPr>
        <p:grpSpPr>
          <a:xfrm rot="1034471">
            <a:off x="362580" y="355296"/>
            <a:ext cx="404387" cy="405922"/>
            <a:chOff x="2393350" y="3373025"/>
            <a:chExt cx="590725" cy="593025"/>
          </a:xfrm>
        </p:grpSpPr>
        <p:sp>
          <p:nvSpPr>
            <p:cNvPr id="2526" name="Google Shape;2526;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27" name="Google Shape;2527;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accen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528" name="Google Shape;2528;p39"/>
          <p:cNvGrpSpPr/>
          <p:nvPr/>
        </p:nvGrpSpPr>
        <p:grpSpPr>
          <a:xfrm rot="-9765529">
            <a:off x="7317633" y="40950"/>
            <a:ext cx="404387" cy="405922"/>
            <a:chOff x="2393350" y="3373025"/>
            <a:chExt cx="590725" cy="593025"/>
          </a:xfrm>
        </p:grpSpPr>
        <p:sp>
          <p:nvSpPr>
            <p:cNvPr id="2529" name="Google Shape;2529;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30" name="Google Shape;2530;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531" name="Google Shape;2531;p39"/>
          <p:cNvGrpSpPr/>
          <p:nvPr/>
        </p:nvGrpSpPr>
        <p:grpSpPr>
          <a:xfrm rot="10800000">
            <a:off x="8509998" y="-167685"/>
            <a:ext cx="670371" cy="639690"/>
            <a:chOff x="3061500" y="3213900"/>
            <a:chExt cx="616150" cy="587950"/>
          </a:xfrm>
        </p:grpSpPr>
        <p:sp>
          <p:nvSpPr>
            <p:cNvPr id="2532" name="Google Shape;2532;p39"/>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33" name="Google Shape;2533;p39"/>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accen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29" name="Rounded Rectangle 28"/>
          <p:cNvSpPr/>
          <p:nvPr/>
        </p:nvSpPr>
        <p:spPr>
          <a:xfrm>
            <a:off x="191728" y="57880"/>
            <a:ext cx="1941872" cy="421215"/>
          </a:xfrm>
          <a:prstGeom prst="roundRect">
            <a:avLst>
              <a:gd name="adj" fmla="val 50000"/>
            </a:avLst>
          </a:prstGeom>
          <a:solidFill>
            <a:sysClr val="window" lastClr="FFFFFF"/>
          </a:solidFill>
          <a:ln w="38100" cap="flat" cmpd="sng" algn="ctr">
            <a:solidFill>
              <a:srgbClr val="F6A0AE"/>
            </a:solidFill>
            <a:prstDash val="solid"/>
            <a:miter lim="800000"/>
          </a:ln>
          <a:effectLst/>
        </p:spPr>
        <p:txBody>
          <a:bodyPr lIns="90724" tIns="45355" rIns="90724" bIns="45355" rtlCol="0" anchor="ctr"/>
          <a:lstStyle/>
          <a:p>
            <a:pPr algn="ctr" defTabSz="914333">
              <a:buClrTx/>
              <a:defRPr/>
            </a:pPr>
            <a:r>
              <a:rPr lang="en-GB" sz="2000" b="1" dirty="0" err="1">
                <a:solidFill>
                  <a:sysClr val="windowText" lastClr="000000"/>
                </a:solidFill>
                <a:latin typeface="Arial-Rounded" pitchFamily="34" charset="0"/>
                <a:ea typeface="Arial-Rounded" pitchFamily="34" charset="0"/>
                <a:cs typeface="Arial-Rounded" pitchFamily="34" charset="0"/>
              </a:rPr>
              <a:t>Đọc</a:t>
            </a:r>
            <a:r>
              <a:rPr lang="en-GB" sz="2000" b="1" dirty="0">
                <a:solidFill>
                  <a:sysClr val="windowText" lastClr="000000"/>
                </a:solidFill>
                <a:latin typeface="Arial-Rounded" pitchFamily="34" charset="0"/>
                <a:ea typeface="Arial-Rounded" pitchFamily="34" charset="0"/>
                <a:cs typeface="Arial-Rounded" pitchFamily="34" charset="0"/>
              </a:rPr>
              <a:t> </a:t>
            </a:r>
            <a:r>
              <a:rPr lang="en-GB" sz="2000" b="1" dirty="0" err="1">
                <a:solidFill>
                  <a:sysClr val="windowText" lastClr="000000"/>
                </a:solidFill>
                <a:latin typeface="Arial-Rounded" pitchFamily="34" charset="0"/>
                <a:ea typeface="Arial-Rounded" pitchFamily="34" charset="0"/>
                <a:cs typeface="Arial-Rounded" pitchFamily="34" charset="0"/>
              </a:rPr>
              <a:t>toàn</a:t>
            </a:r>
            <a:r>
              <a:rPr lang="en-GB" sz="2000" b="1" dirty="0">
                <a:solidFill>
                  <a:sysClr val="windowText" lastClr="000000"/>
                </a:solidFill>
                <a:latin typeface="Arial-Rounded" pitchFamily="34" charset="0"/>
                <a:ea typeface="Arial-Rounded" pitchFamily="34" charset="0"/>
                <a:cs typeface="Arial-Rounded" pitchFamily="34" charset="0"/>
              </a:rPr>
              <a:t> </a:t>
            </a:r>
            <a:r>
              <a:rPr lang="en-GB" sz="2000" b="1" dirty="0" err="1">
                <a:solidFill>
                  <a:sysClr val="windowText" lastClr="000000"/>
                </a:solidFill>
                <a:latin typeface="Arial-Rounded" pitchFamily="34" charset="0"/>
                <a:ea typeface="Arial-Rounded" pitchFamily="34" charset="0"/>
                <a:cs typeface="Arial-Rounded" pitchFamily="34" charset="0"/>
              </a:rPr>
              <a:t>bài</a:t>
            </a:r>
            <a:endParaRPr lang="en-US" sz="2000" b="1" dirty="0">
              <a:solidFill>
                <a:sysClr val="windowText" lastClr="000000"/>
              </a:solidFill>
              <a:latin typeface="Arial-Rounded" pitchFamily="34" charset="0"/>
              <a:ea typeface="Arial-Rounded" pitchFamily="34" charset="0"/>
              <a:cs typeface="Arial-Rounded" pitchFamily="34" charset="0"/>
            </a:endParaRPr>
          </a:p>
        </p:txBody>
      </p:sp>
      <p:pic>
        <p:nvPicPr>
          <p:cNvPr id="4" name="Picture 3"/>
          <p:cNvPicPr>
            <a:picLocks noChangeAspect="1"/>
          </p:cNvPicPr>
          <p:nvPr/>
        </p:nvPicPr>
        <p:blipFill>
          <a:blip r:embed="rId3"/>
          <a:stretch>
            <a:fillRect/>
          </a:stretch>
        </p:blipFill>
        <p:spPr>
          <a:xfrm>
            <a:off x="2253380" y="73860"/>
            <a:ext cx="4743099" cy="420660"/>
          </a:xfrm>
          <a:prstGeom prst="rect">
            <a:avLst/>
          </a:prstGeom>
        </p:spPr>
      </p:pic>
    </p:spTree>
    <p:extLst>
      <p:ext uri="{BB962C8B-B14F-4D97-AF65-F5344CB8AC3E}">
        <p14:creationId xmlns:p14="http://schemas.microsoft.com/office/powerpoint/2010/main" val="299849572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42"/>
        <p:cNvGrpSpPr/>
        <p:nvPr/>
      </p:nvGrpSpPr>
      <p:grpSpPr>
        <a:xfrm>
          <a:off x="0" y="0"/>
          <a:ext cx="0" cy="0"/>
          <a:chOff x="0" y="0"/>
          <a:chExt cx="0" cy="0"/>
        </a:xfrm>
      </p:grpSpPr>
      <p:pic>
        <p:nvPicPr>
          <p:cNvPr id="17" name="图片 11">
            <a:extLst>
              <a:ext uri="{FF2B5EF4-FFF2-40B4-BE49-F238E27FC236}">
                <a16:creationId xmlns:a16="http://schemas.microsoft.com/office/drawing/2014/main" id="{DF925017-6E81-47E8-B2D1-D123C4CDDC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41446">
            <a:off x="1262174" y="359567"/>
            <a:ext cx="6048375" cy="5468472"/>
          </a:xfrm>
          <a:prstGeom prst="rect">
            <a:avLst/>
          </a:prstGeom>
        </p:spPr>
      </p:pic>
      <p:sp>
        <p:nvSpPr>
          <p:cNvPr id="18" name="TextBox 17"/>
          <p:cNvSpPr txBox="1"/>
          <p:nvPr/>
        </p:nvSpPr>
        <p:spPr>
          <a:xfrm rot="422108">
            <a:off x="2020690" y="661567"/>
            <a:ext cx="5341611" cy="3382237"/>
          </a:xfrm>
          <a:prstGeom prst="rect">
            <a:avLst/>
          </a:prstGeom>
          <a:noFill/>
        </p:spPr>
        <p:txBody>
          <a:bodyPr wrap="square" lIns="56975" tIns="28493" rIns="56975" bIns="28493" rtlCol="0">
            <a:prstTxWarp prst="textArchUp">
              <a:avLst>
                <a:gd name="adj" fmla="val 10789785"/>
              </a:avLst>
            </a:prstTxWarp>
            <a:spAutoFit/>
          </a:bodyPr>
          <a:lstStyle/>
          <a:p>
            <a:pPr algn="ctr" defTabSz="569735">
              <a:buClrTx/>
            </a:pPr>
            <a:r>
              <a:rPr lang="en-US" sz="4100" kern="1200" dirty="0">
                <a:solidFill>
                  <a:srgbClr val="F37D91"/>
                </a:solidFill>
                <a:latin typeface="Arial-Rounded" pitchFamily="34" charset="0"/>
                <a:ea typeface="Arial-Rounded" pitchFamily="34" charset="0"/>
                <a:cs typeface="Arial-Rounded" pitchFamily="34" charset="0"/>
              </a:rPr>
              <a:t>L</a:t>
            </a:r>
            <a:r>
              <a:rPr lang="en-US" sz="4100" kern="1200" dirty="0">
                <a:solidFill>
                  <a:srgbClr val="70AD47">
                    <a:lumMod val="75000"/>
                  </a:srgbClr>
                </a:solidFill>
                <a:latin typeface="Arial-Rounded" pitchFamily="34" charset="0"/>
                <a:ea typeface="Arial-Rounded" pitchFamily="34" charset="0"/>
                <a:cs typeface="Arial-Rounded" pitchFamily="34" charset="0"/>
              </a:rPr>
              <a:t>U</a:t>
            </a:r>
            <a:r>
              <a:rPr lang="en-US" sz="4100" kern="1200" dirty="0">
                <a:solidFill>
                  <a:srgbClr val="5B9BD5">
                    <a:lumMod val="75000"/>
                  </a:srgbClr>
                </a:solidFill>
                <a:latin typeface="Arial-Rounded" pitchFamily="34" charset="0"/>
                <a:ea typeface="Arial-Rounded" pitchFamily="34" charset="0"/>
                <a:cs typeface="Arial-Rounded" pitchFamily="34" charset="0"/>
              </a:rPr>
              <a:t>Y</a:t>
            </a:r>
            <a:r>
              <a:rPr lang="en-US" sz="4100" kern="1200" dirty="0">
                <a:solidFill>
                  <a:srgbClr val="ED7D31"/>
                </a:solidFill>
                <a:latin typeface="Arial-Rounded" pitchFamily="34" charset="0"/>
                <a:ea typeface="Arial-Rounded" pitchFamily="34" charset="0"/>
                <a:cs typeface="Arial-Rounded" pitchFamily="34" charset="0"/>
              </a:rPr>
              <a:t>Ệ</a:t>
            </a:r>
            <a:r>
              <a:rPr lang="en-US" sz="4100" kern="1200" dirty="0">
                <a:solidFill>
                  <a:srgbClr val="A5A5A5">
                    <a:lumMod val="60000"/>
                    <a:lumOff val="40000"/>
                  </a:srgbClr>
                </a:solidFill>
                <a:latin typeface="Arial-Rounded" pitchFamily="34" charset="0"/>
                <a:ea typeface="Arial-Rounded" pitchFamily="34" charset="0"/>
                <a:cs typeface="Arial-Rounded" pitchFamily="34" charset="0"/>
              </a:rPr>
              <a:t>N</a:t>
            </a:r>
            <a:r>
              <a:rPr lang="en-US" sz="4100" kern="1200" dirty="0">
                <a:solidFill>
                  <a:prstClr val="black"/>
                </a:solidFill>
                <a:latin typeface="Arial-Rounded" pitchFamily="34" charset="0"/>
                <a:ea typeface="Arial-Rounded" pitchFamily="34" charset="0"/>
                <a:cs typeface="Arial-Rounded" pitchFamily="34" charset="0"/>
              </a:rPr>
              <a:t> </a:t>
            </a:r>
            <a:r>
              <a:rPr lang="en-US" sz="4100" kern="1200" dirty="0">
                <a:solidFill>
                  <a:srgbClr val="660066"/>
                </a:solidFill>
                <a:latin typeface="Arial-Rounded" pitchFamily="34" charset="0"/>
                <a:ea typeface="Arial-Rounded" pitchFamily="34" charset="0"/>
                <a:cs typeface="Arial-Rounded" pitchFamily="34" charset="0"/>
              </a:rPr>
              <a:t>Đ</a:t>
            </a:r>
            <a:r>
              <a:rPr lang="en-US" sz="4100" kern="1200" dirty="0">
                <a:solidFill>
                  <a:srgbClr val="FFC000">
                    <a:lumMod val="60000"/>
                    <a:lumOff val="40000"/>
                  </a:srgbClr>
                </a:solidFill>
                <a:latin typeface="Arial-Rounded" pitchFamily="34" charset="0"/>
                <a:ea typeface="Arial-Rounded" pitchFamily="34" charset="0"/>
                <a:cs typeface="Arial-Rounded" pitchFamily="34" charset="0"/>
              </a:rPr>
              <a:t>Ọ</a:t>
            </a:r>
            <a:r>
              <a:rPr lang="en-US" sz="4100" kern="1200" dirty="0">
                <a:solidFill>
                  <a:srgbClr val="92D050"/>
                </a:solidFill>
                <a:latin typeface="Arial-Rounded" pitchFamily="34" charset="0"/>
                <a:ea typeface="Arial-Rounded" pitchFamily="34" charset="0"/>
                <a:cs typeface="Arial-Rounded" pitchFamily="34" charset="0"/>
              </a:rPr>
              <a:t>C</a:t>
            </a:r>
            <a:r>
              <a:rPr lang="en-US" sz="4100" kern="1200" dirty="0">
                <a:solidFill>
                  <a:prstClr val="black"/>
                </a:solidFill>
                <a:latin typeface="Arial-Rounded" pitchFamily="34" charset="0"/>
                <a:ea typeface="Arial-Rounded" pitchFamily="34" charset="0"/>
                <a:cs typeface="Arial-Rounded" pitchFamily="34" charset="0"/>
              </a:rPr>
              <a:t> </a:t>
            </a:r>
            <a:r>
              <a:rPr lang="en-US" sz="4100" kern="1200" dirty="0">
                <a:solidFill>
                  <a:srgbClr val="CC3300"/>
                </a:solidFill>
                <a:latin typeface="Arial-Rounded" pitchFamily="34" charset="0"/>
                <a:ea typeface="Arial-Rounded" pitchFamily="34" charset="0"/>
                <a:cs typeface="Arial-Rounded" pitchFamily="34" charset="0"/>
              </a:rPr>
              <a:t>T</a:t>
            </a:r>
            <a:r>
              <a:rPr lang="en-US" sz="4100" kern="1200" dirty="0">
                <a:solidFill>
                  <a:srgbClr val="FF9966"/>
                </a:solidFill>
                <a:latin typeface="Arial-Rounded" pitchFamily="34" charset="0"/>
                <a:ea typeface="Arial-Rounded" pitchFamily="34" charset="0"/>
                <a:cs typeface="Arial-Rounded" pitchFamily="34" charset="0"/>
              </a:rPr>
              <a:t>R</a:t>
            </a:r>
            <a:r>
              <a:rPr lang="en-US" sz="4100" kern="1200" dirty="0">
                <a:solidFill>
                  <a:srgbClr val="FF0000"/>
                </a:solidFill>
                <a:latin typeface="Arial-Rounded" pitchFamily="34" charset="0"/>
                <a:ea typeface="Arial-Rounded" pitchFamily="34" charset="0"/>
                <a:cs typeface="Arial-Rounded" pitchFamily="34" charset="0"/>
              </a:rPr>
              <a:t>O</a:t>
            </a:r>
            <a:r>
              <a:rPr lang="en-US" sz="4100" kern="1200" dirty="0">
                <a:solidFill>
                  <a:srgbClr val="FFC000">
                    <a:lumMod val="75000"/>
                  </a:srgbClr>
                </a:solidFill>
                <a:latin typeface="Arial-Rounded" pitchFamily="34" charset="0"/>
                <a:ea typeface="Arial-Rounded" pitchFamily="34" charset="0"/>
                <a:cs typeface="Arial-Rounded" pitchFamily="34" charset="0"/>
              </a:rPr>
              <a:t>N</a:t>
            </a:r>
            <a:r>
              <a:rPr lang="en-US" sz="4100" kern="1200" dirty="0">
                <a:solidFill>
                  <a:srgbClr val="44546A">
                    <a:lumMod val="60000"/>
                    <a:lumOff val="40000"/>
                  </a:srgbClr>
                </a:solidFill>
                <a:latin typeface="Arial-Rounded" pitchFamily="34" charset="0"/>
                <a:ea typeface="Arial-Rounded" pitchFamily="34" charset="0"/>
                <a:cs typeface="Arial-Rounded" pitchFamily="34" charset="0"/>
              </a:rPr>
              <a:t>G</a:t>
            </a:r>
            <a:r>
              <a:rPr lang="en-US" sz="4100" kern="1200" dirty="0">
                <a:solidFill>
                  <a:prstClr val="black"/>
                </a:solidFill>
                <a:latin typeface="Arial-Rounded" pitchFamily="34" charset="0"/>
                <a:ea typeface="Arial-Rounded" pitchFamily="34" charset="0"/>
                <a:cs typeface="Arial-Rounded" pitchFamily="34" charset="0"/>
              </a:rPr>
              <a:t> </a:t>
            </a:r>
            <a:r>
              <a:rPr lang="en-US" sz="4100" kern="1200" dirty="0">
                <a:solidFill>
                  <a:srgbClr val="FF0066"/>
                </a:solidFill>
                <a:latin typeface="Arial-Rounded" pitchFamily="34" charset="0"/>
                <a:ea typeface="Arial-Rounded" pitchFamily="34" charset="0"/>
                <a:cs typeface="Arial-Rounded" pitchFamily="34" charset="0"/>
              </a:rPr>
              <a:t>N</a:t>
            </a:r>
            <a:r>
              <a:rPr lang="en-US" sz="4100" kern="1200" dirty="0">
                <a:solidFill>
                  <a:srgbClr val="CC66FF"/>
                </a:solidFill>
                <a:latin typeface="Arial-Rounded" pitchFamily="34" charset="0"/>
                <a:ea typeface="Arial-Rounded" pitchFamily="34" charset="0"/>
                <a:cs typeface="Arial-Rounded" pitchFamily="34" charset="0"/>
              </a:rPr>
              <a:t>H</a:t>
            </a:r>
            <a:r>
              <a:rPr lang="en-US" sz="4100" kern="1200" dirty="0">
                <a:solidFill>
                  <a:srgbClr val="3399FF"/>
                </a:solidFill>
                <a:latin typeface="Arial-Rounded" pitchFamily="34" charset="0"/>
                <a:ea typeface="Arial-Rounded" pitchFamily="34" charset="0"/>
                <a:cs typeface="Arial-Rounded" pitchFamily="34" charset="0"/>
              </a:rPr>
              <a:t>Ó</a:t>
            </a:r>
            <a:r>
              <a:rPr lang="en-US" sz="4100" kern="1200" dirty="0">
                <a:solidFill>
                  <a:prstClr val="black"/>
                </a:solidFill>
                <a:latin typeface="Arial-Rounded" pitchFamily="34" charset="0"/>
                <a:ea typeface="Arial-Rounded" pitchFamily="34" charset="0"/>
                <a:cs typeface="Arial-Rounded" pitchFamily="34" charset="0"/>
              </a:rPr>
              <a:t>M</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250" fill="hold"/>
                                        <p:tgtEl>
                                          <p:spTgt spid="17"/>
                                        </p:tgtEl>
                                        <p:attrNameLst>
                                          <p:attrName>ppt_x</p:attrName>
                                        </p:attrNameLst>
                                      </p:cBhvr>
                                      <p:tavLst>
                                        <p:tav tm="0">
                                          <p:val>
                                            <p:strVal val="1+#ppt_w/2"/>
                                          </p:val>
                                        </p:tav>
                                        <p:tav tm="100000">
                                          <p:val>
                                            <p:strVal val="#ppt_x"/>
                                          </p:val>
                                        </p:tav>
                                      </p:tavLst>
                                    </p:anim>
                                    <p:anim calcmode="lin" valueType="num">
                                      <p:cBhvr additive="base">
                                        <p:cTn id="8" dur="125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1250"/>
                            </p:stCondLst>
                            <p:childTnLst>
                              <p:par>
                                <p:cTn id="10" presetID="10" presetClass="entr" presetSubtype="0" fill="hold" grpId="1" nodeType="afterEffect">
                                  <p:stCondLst>
                                    <p:cond delay="0"/>
                                  </p:stCondLst>
                                  <p:iterate type="lt">
                                    <p:tmPct val="0"/>
                                  </p:iterate>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750"/>
                                        <p:tgtEl>
                                          <p:spTgt spid="18">
                                            <p:txEl>
                                              <p:pRg st="0" end="0"/>
                                            </p:txEl>
                                          </p:spTgt>
                                        </p:tgtEl>
                                      </p:cBhvr>
                                    </p:animEffect>
                                  </p:childTnLst>
                                </p:cTn>
                              </p:par>
                            </p:childTnLst>
                          </p:cTn>
                        </p:par>
                        <p:par>
                          <p:cTn id="13" fill="hold">
                            <p:stCondLst>
                              <p:cond delay="2000"/>
                            </p:stCondLst>
                            <p:childTnLst>
                              <p:par>
                                <p:cTn id="14" presetID="34" presetClass="emph" presetSubtype="0" fill="hold" grpId="0" nodeType="afterEffect">
                                  <p:stCondLst>
                                    <p:cond delay="0"/>
                                  </p:stCondLst>
                                  <p:iterate type="lt">
                                    <p:tmPct val="10000"/>
                                  </p:iterate>
                                  <p:childTnLst>
                                    <p:animMotion origin="layout" path="M 0.0 0.0 L 0.0 -0.07213" pathEditMode="relative" ptsTypes="">
                                      <p:cBhvr>
                                        <p:cTn id="15" dur="250" accel="50000" decel="50000" autoRev="1" fill="hold">
                                          <p:stCondLst>
                                            <p:cond delay="0"/>
                                          </p:stCondLst>
                                        </p:cTn>
                                        <p:tgtEl>
                                          <p:spTgt spid="18">
                                            <p:txEl>
                                              <p:pRg st="0" end="0"/>
                                            </p:txEl>
                                          </p:spTgt>
                                        </p:tgtEl>
                                        <p:attrNameLst>
                                          <p:attrName>ppt_x</p:attrName>
                                          <p:attrName>ppt_y</p:attrName>
                                        </p:attrNameLst>
                                      </p:cBhvr>
                                    </p:animMotion>
                                    <p:animRot by="1500000">
                                      <p:cBhvr>
                                        <p:cTn id="16" dur="125" fill="hold">
                                          <p:stCondLst>
                                            <p:cond delay="0"/>
                                          </p:stCondLst>
                                        </p:cTn>
                                        <p:tgtEl>
                                          <p:spTgt spid="18">
                                            <p:txEl>
                                              <p:pRg st="0" end="0"/>
                                            </p:txEl>
                                          </p:spTgt>
                                        </p:tgtEl>
                                        <p:attrNameLst>
                                          <p:attrName>r</p:attrName>
                                        </p:attrNameLst>
                                      </p:cBhvr>
                                    </p:animRot>
                                    <p:animRot by="-1500000">
                                      <p:cBhvr>
                                        <p:cTn id="17" dur="125" fill="hold">
                                          <p:stCondLst>
                                            <p:cond delay="125"/>
                                          </p:stCondLst>
                                        </p:cTn>
                                        <p:tgtEl>
                                          <p:spTgt spid="18">
                                            <p:txEl>
                                              <p:pRg st="0" end="0"/>
                                            </p:txEl>
                                          </p:spTgt>
                                        </p:tgtEl>
                                        <p:attrNameLst>
                                          <p:attrName>r</p:attrName>
                                        </p:attrNameLst>
                                      </p:cBhvr>
                                    </p:animRot>
                                    <p:animRot by="-1500000">
                                      <p:cBhvr>
                                        <p:cTn id="18" dur="125" fill="hold">
                                          <p:stCondLst>
                                            <p:cond delay="250"/>
                                          </p:stCondLst>
                                        </p:cTn>
                                        <p:tgtEl>
                                          <p:spTgt spid="18">
                                            <p:txEl>
                                              <p:pRg st="0" end="0"/>
                                            </p:txEl>
                                          </p:spTgt>
                                        </p:tgtEl>
                                        <p:attrNameLst>
                                          <p:attrName>r</p:attrName>
                                        </p:attrNameLst>
                                      </p:cBhvr>
                                    </p:animRot>
                                    <p:animRot by="1500000">
                                      <p:cBhvr>
                                        <p:cTn id="19" dur="125" fill="hold">
                                          <p:stCondLst>
                                            <p:cond delay="375"/>
                                          </p:stCondLst>
                                        </p:cTn>
                                        <p:tgtEl>
                                          <p:spTgt spid="1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allAtOnce"/>
      <p:bldP spid="18" grpId="1"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07"/>
        <p:cNvGrpSpPr/>
        <p:nvPr/>
      </p:nvGrpSpPr>
      <p:grpSpPr>
        <a:xfrm>
          <a:off x="0" y="0"/>
          <a:ext cx="0" cy="0"/>
          <a:chOff x="0" y="0"/>
          <a:chExt cx="0" cy="0"/>
        </a:xfrm>
      </p:grpSpPr>
      <p:sp>
        <p:nvSpPr>
          <p:cNvPr id="2509" name="Google Shape;2509;p39"/>
          <p:cNvSpPr txBox="1">
            <a:spLocks noGrp="1"/>
          </p:cNvSpPr>
          <p:nvPr>
            <p:ph type="body" idx="1"/>
          </p:nvPr>
        </p:nvSpPr>
        <p:spPr>
          <a:xfrm>
            <a:off x="191728" y="554385"/>
            <a:ext cx="8697897" cy="4419738"/>
          </a:xfrm>
          <a:prstGeom prst="rect">
            <a:avLst/>
          </a:prstGeom>
        </p:spPr>
        <p:txBody>
          <a:bodyPr spcFirstLastPara="1" wrap="square" lIns="91419" tIns="91419" rIns="91419" bIns="91419" anchor="ctr" anchorCtr="0">
            <a:noAutofit/>
          </a:bodyPr>
          <a:lstStyle/>
          <a:p>
            <a:pPr marL="152388" indent="0">
              <a:buNone/>
            </a:pPr>
            <a:r>
              <a:rPr lang="en-US" sz="2000" b="1" dirty="0">
                <a:solidFill>
                  <a:srgbClr val="002060"/>
                </a:solidFill>
                <a:latin typeface="Arial-Rounded" pitchFamily="34" charset="0"/>
                <a:ea typeface="Arial-Rounded" pitchFamily="34" charset="0"/>
                <a:cs typeface="Arial-Rounded" pitchFamily="34" charset="0"/>
              </a:rPr>
              <a:t>     </a:t>
            </a:r>
            <a:r>
              <a:rPr lang="en-GB"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Hôm ấy, chúng tôi đến thăm một trường tiểu học. Cô Hiệu trưởng mời đoàn vào thăm một lớp. Điều bất ngờ là tất cả học sinh đều lần lượt giới thiệu bằng tiếng Việt : “Em là Mô-ni-ca”, “Em là Giét-xi-ca”,… Mở đầu cuộc gặp, các em hát tặng đoàn bài hát “Kìa con bướm vàng” bằng tiếng Việt. Rồi các em giới thiệu những vật sưu tầm được như đàn tơ-rưng, cái nón, tranh cây dừa, ảnh xích lô,…Các em còn vẽ Quốc kì Việt Nam và nói được bằng tiếng Việt : “Việt Nam, Hồ Chí Minh.”</a:t>
            </a:r>
          </a:p>
          <a:p>
            <a:pPr marL="152388" indent="0">
              <a:buNone/>
            </a:pPr>
            <a:r>
              <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Hóa ra cô giáo của các em đã từng ở Việt Nam hai năm. Cô thích Việt Nam nên đã dạy các em tiếng Việt và kể cho các em nghe nhiều điều tốt đẹp về đất nước và con người Việt Nam. Các em còn tìm hiểu về Việt Nam trên In-tơ-nét. Các em đặt cho chúng tôi rất nhiều câu hỏi về thiếu nhi Việt Nam: “Học sinh Việt Nam học những môn gì?”, “Trẻ em Việt Nam thích những bài hát nào?”, “Ở Việt Nam, trẻ em chơi những trò chơi gì?”.</a:t>
            </a:r>
          </a:p>
          <a:p>
            <a:pPr marL="152388" indent="0">
              <a:buNone/>
            </a:pPr>
            <a:r>
              <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 đến lúc chia tay. Dưới làn tuyết bay mù mịt, các em vẫn đứng vẫy tay chào lưu luyến, cho đến khi xe của chúng tôi khuất hẳn trong dòng người và xe cộ tấp nập của thành phố châu Âu hoa lệ, mến khách.</a:t>
            </a:r>
          </a:p>
          <a:p>
            <a:pPr marL="152388" indent="0">
              <a:buNone/>
            </a:pPr>
            <a:r>
              <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QUỲNH PHƯƠNG</a:t>
            </a:r>
          </a:p>
        </p:txBody>
      </p:sp>
      <p:grpSp>
        <p:nvGrpSpPr>
          <p:cNvPr id="2510" name="Google Shape;2510;p39"/>
          <p:cNvGrpSpPr/>
          <p:nvPr/>
        </p:nvGrpSpPr>
        <p:grpSpPr>
          <a:xfrm>
            <a:off x="8478509" y="4494047"/>
            <a:ext cx="689349" cy="649455"/>
            <a:chOff x="5238825" y="535000"/>
            <a:chExt cx="705000" cy="664200"/>
          </a:xfrm>
        </p:grpSpPr>
        <p:sp>
          <p:nvSpPr>
            <p:cNvPr id="2511" name="Google Shape;2511;p39"/>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12" name="Google Shape;2512;p39"/>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513" name="Google Shape;2513;p39"/>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4" name="Google Shape;2514;p39"/>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5" name="Google Shape;2515;p39"/>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6" name="Google Shape;2516;p39"/>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7" name="Google Shape;2517;p39"/>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8" name="Google Shape;2518;p39"/>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9" name="Google Shape;2519;p39"/>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20" name="Google Shape;2520;p39"/>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21" name="Google Shape;2521;p39"/>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22" name="Google Shape;2522;p39"/>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23" name="Google Shape;2523;p39"/>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24" name="Google Shape;2524;p39"/>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2525" name="Google Shape;2525;p39"/>
          <p:cNvGrpSpPr/>
          <p:nvPr/>
        </p:nvGrpSpPr>
        <p:grpSpPr>
          <a:xfrm rot="1034471">
            <a:off x="362580" y="355296"/>
            <a:ext cx="404387" cy="405922"/>
            <a:chOff x="2393350" y="3373025"/>
            <a:chExt cx="590725" cy="593025"/>
          </a:xfrm>
        </p:grpSpPr>
        <p:sp>
          <p:nvSpPr>
            <p:cNvPr id="2526" name="Google Shape;2526;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27" name="Google Shape;2527;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accen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528" name="Google Shape;2528;p39"/>
          <p:cNvGrpSpPr/>
          <p:nvPr/>
        </p:nvGrpSpPr>
        <p:grpSpPr>
          <a:xfrm rot="-9765529">
            <a:off x="7317633" y="40950"/>
            <a:ext cx="404387" cy="405922"/>
            <a:chOff x="2393350" y="3373025"/>
            <a:chExt cx="590725" cy="593025"/>
          </a:xfrm>
        </p:grpSpPr>
        <p:sp>
          <p:nvSpPr>
            <p:cNvPr id="2529" name="Google Shape;2529;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30" name="Google Shape;2530;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531" name="Google Shape;2531;p39"/>
          <p:cNvGrpSpPr/>
          <p:nvPr/>
        </p:nvGrpSpPr>
        <p:grpSpPr>
          <a:xfrm rot="10800000">
            <a:off x="8509998" y="-167685"/>
            <a:ext cx="670371" cy="639690"/>
            <a:chOff x="3061500" y="3213900"/>
            <a:chExt cx="616150" cy="587950"/>
          </a:xfrm>
        </p:grpSpPr>
        <p:sp>
          <p:nvSpPr>
            <p:cNvPr id="2532" name="Google Shape;2532;p39"/>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33" name="Google Shape;2533;p39"/>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accen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29" name="Rounded Rectangle 28"/>
          <p:cNvSpPr/>
          <p:nvPr/>
        </p:nvSpPr>
        <p:spPr>
          <a:xfrm>
            <a:off x="191728" y="57880"/>
            <a:ext cx="1941872" cy="421215"/>
          </a:xfrm>
          <a:prstGeom prst="roundRect">
            <a:avLst>
              <a:gd name="adj" fmla="val 50000"/>
            </a:avLst>
          </a:prstGeom>
          <a:solidFill>
            <a:sysClr val="window" lastClr="FFFFFF"/>
          </a:solidFill>
          <a:ln w="38100" cap="flat" cmpd="sng" algn="ctr">
            <a:solidFill>
              <a:srgbClr val="F6A0AE"/>
            </a:solidFill>
            <a:prstDash val="solid"/>
            <a:miter lim="800000"/>
          </a:ln>
          <a:effectLst/>
        </p:spPr>
        <p:txBody>
          <a:bodyPr lIns="90724" tIns="45355" rIns="90724" bIns="45355" rtlCol="0" anchor="ctr"/>
          <a:lstStyle/>
          <a:p>
            <a:pPr algn="ctr" defTabSz="914333">
              <a:buClrTx/>
              <a:defRPr/>
            </a:pPr>
            <a:r>
              <a:rPr lang="en-GB" sz="2000" b="1" dirty="0" err="1">
                <a:solidFill>
                  <a:sysClr val="windowText" lastClr="000000"/>
                </a:solidFill>
                <a:latin typeface="Arial-Rounded" pitchFamily="34" charset="0"/>
                <a:ea typeface="Arial-Rounded" pitchFamily="34" charset="0"/>
                <a:cs typeface="Arial-Rounded" pitchFamily="34" charset="0"/>
              </a:rPr>
              <a:t>Đọc</a:t>
            </a:r>
            <a:r>
              <a:rPr lang="en-GB" sz="2000" b="1" dirty="0">
                <a:solidFill>
                  <a:sysClr val="windowText" lastClr="000000"/>
                </a:solidFill>
                <a:latin typeface="Arial-Rounded" pitchFamily="34" charset="0"/>
                <a:ea typeface="Arial-Rounded" pitchFamily="34" charset="0"/>
                <a:cs typeface="Arial-Rounded" pitchFamily="34" charset="0"/>
              </a:rPr>
              <a:t> </a:t>
            </a:r>
            <a:r>
              <a:rPr lang="en-GB" sz="2000" b="1" dirty="0" err="1">
                <a:solidFill>
                  <a:sysClr val="windowText" lastClr="000000"/>
                </a:solidFill>
                <a:latin typeface="Arial-Rounded" pitchFamily="34" charset="0"/>
                <a:ea typeface="Arial-Rounded" pitchFamily="34" charset="0"/>
                <a:cs typeface="Arial-Rounded" pitchFamily="34" charset="0"/>
              </a:rPr>
              <a:t>toàn</a:t>
            </a:r>
            <a:r>
              <a:rPr lang="en-GB" sz="2000" b="1" dirty="0">
                <a:solidFill>
                  <a:sysClr val="windowText" lastClr="000000"/>
                </a:solidFill>
                <a:latin typeface="Arial-Rounded" pitchFamily="34" charset="0"/>
                <a:ea typeface="Arial-Rounded" pitchFamily="34" charset="0"/>
                <a:cs typeface="Arial-Rounded" pitchFamily="34" charset="0"/>
              </a:rPr>
              <a:t> </a:t>
            </a:r>
            <a:r>
              <a:rPr lang="en-GB" sz="2000" b="1" dirty="0" err="1">
                <a:solidFill>
                  <a:sysClr val="windowText" lastClr="000000"/>
                </a:solidFill>
                <a:latin typeface="Arial-Rounded" pitchFamily="34" charset="0"/>
                <a:ea typeface="Arial-Rounded" pitchFamily="34" charset="0"/>
                <a:cs typeface="Arial-Rounded" pitchFamily="34" charset="0"/>
              </a:rPr>
              <a:t>bài</a:t>
            </a:r>
            <a:endParaRPr lang="en-US" sz="2000" b="1" dirty="0">
              <a:solidFill>
                <a:sysClr val="windowText" lastClr="000000"/>
              </a:solidFill>
              <a:latin typeface="Arial-Rounded" pitchFamily="34" charset="0"/>
              <a:ea typeface="Arial-Rounded" pitchFamily="34" charset="0"/>
              <a:cs typeface="Arial-Rounded" pitchFamily="34" charset="0"/>
            </a:endParaRPr>
          </a:p>
        </p:txBody>
      </p:sp>
      <p:pic>
        <p:nvPicPr>
          <p:cNvPr id="4" name="Picture 3"/>
          <p:cNvPicPr>
            <a:picLocks noChangeAspect="1"/>
          </p:cNvPicPr>
          <p:nvPr/>
        </p:nvPicPr>
        <p:blipFill>
          <a:blip r:embed="rId3"/>
          <a:stretch>
            <a:fillRect/>
          </a:stretch>
        </p:blipFill>
        <p:spPr>
          <a:xfrm>
            <a:off x="2253380" y="73860"/>
            <a:ext cx="4743099" cy="420660"/>
          </a:xfrm>
          <a:prstGeom prst="rect">
            <a:avLst/>
          </a:prstGeom>
        </p:spPr>
      </p:pic>
    </p:spTree>
    <p:extLst>
      <p:ext uri="{BB962C8B-B14F-4D97-AF65-F5344CB8AC3E}">
        <p14:creationId xmlns:p14="http://schemas.microsoft.com/office/powerpoint/2010/main" val="216984658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68"/>
        <p:cNvGrpSpPr/>
        <p:nvPr/>
      </p:nvGrpSpPr>
      <p:grpSpPr>
        <a:xfrm>
          <a:off x="0" y="0"/>
          <a:ext cx="0" cy="0"/>
          <a:chOff x="0" y="0"/>
          <a:chExt cx="0" cy="0"/>
        </a:xfrm>
      </p:grpSpPr>
      <p:grpSp>
        <p:nvGrpSpPr>
          <p:cNvPr id="2972" name="Google Shape;2972;p47"/>
          <p:cNvGrpSpPr/>
          <p:nvPr/>
        </p:nvGrpSpPr>
        <p:grpSpPr>
          <a:xfrm>
            <a:off x="7724983" y="457116"/>
            <a:ext cx="904163" cy="851837"/>
            <a:chOff x="5238825" y="535000"/>
            <a:chExt cx="705000" cy="664200"/>
          </a:xfrm>
        </p:grpSpPr>
        <p:sp>
          <p:nvSpPr>
            <p:cNvPr id="2973" name="Google Shape;2973;p47"/>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974" name="Google Shape;2974;p47"/>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975" name="Google Shape;2975;p47"/>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76" name="Google Shape;2976;p47"/>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77" name="Google Shape;2977;p47"/>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78" name="Google Shape;2978;p47"/>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79" name="Google Shape;2979;p47"/>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80" name="Google Shape;2980;p47"/>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81" name="Google Shape;2981;p47"/>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82" name="Google Shape;2982;p47"/>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83" name="Google Shape;2983;p47"/>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84" name="Google Shape;2984;p47"/>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985" name="Google Shape;2985;p47"/>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86" name="Google Shape;2986;p47"/>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2987" name="Google Shape;2987;p47"/>
          <p:cNvGrpSpPr/>
          <p:nvPr/>
        </p:nvGrpSpPr>
        <p:grpSpPr>
          <a:xfrm rot="1480163">
            <a:off x="449645" y="4130657"/>
            <a:ext cx="757293" cy="861213"/>
            <a:chOff x="2573375" y="2638075"/>
            <a:chExt cx="639450" cy="727250"/>
          </a:xfrm>
        </p:grpSpPr>
        <p:sp>
          <p:nvSpPr>
            <p:cNvPr id="2988" name="Google Shape;2988;p47"/>
            <p:cNvSpPr/>
            <p:nvPr/>
          </p:nvSpPr>
          <p:spPr>
            <a:xfrm>
              <a:off x="2573375" y="2638075"/>
              <a:ext cx="639450" cy="727250"/>
            </a:xfrm>
            <a:custGeom>
              <a:avLst/>
              <a:gdLst/>
              <a:ahLst/>
              <a:cxnLst/>
              <a:rect l="l" t="t" r="r" b="b"/>
              <a:pathLst>
                <a:path w="25578" h="29090" extrusionOk="0">
                  <a:moveTo>
                    <a:pt x="14807" y="2217"/>
                  </a:moveTo>
                  <a:cubicBezTo>
                    <a:pt x="14909" y="2217"/>
                    <a:pt x="15010" y="2218"/>
                    <a:pt x="15110" y="2220"/>
                  </a:cubicBezTo>
                  <a:lnTo>
                    <a:pt x="15330" y="2230"/>
                  </a:lnTo>
                  <a:cubicBezTo>
                    <a:pt x="16557" y="2280"/>
                    <a:pt x="17660" y="2491"/>
                    <a:pt x="18612" y="2858"/>
                  </a:cubicBezTo>
                  <a:cubicBezTo>
                    <a:pt x="18670" y="2881"/>
                    <a:pt x="18725" y="2901"/>
                    <a:pt x="18782" y="2928"/>
                  </a:cubicBezTo>
                  <a:lnTo>
                    <a:pt x="18848" y="2955"/>
                  </a:lnTo>
                  <a:cubicBezTo>
                    <a:pt x="19903" y="3400"/>
                    <a:pt x="20846" y="4142"/>
                    <a:pt x="21579" y="5107"/>
                  </a:cubicBezTo>
                  <a:lnTo>
                    <a:pt x="21599" y="5133"/>
                  </a:lnTo>
                  <a:cubicBezTo>
                    <a:pt x="21626" y="5164"/>
                    <a:pt x="21649" y="5195"/>
                    <a:pt x="21669" y="5222"/>
                  </a:cubicBezTo>
                  <a:lnTo>
                    <a:pt x="21712" y="5279"/>
                  </a:lnTo>
                  <a:cubicBezTo>
                    <a:pt x="22836" y="6830"/>
                    <a:pt x="23269" y="8676"/>
                    <a:pt x="22908" y="10346"/>
                  </a:cubicBezTo>
                  <a:cubicBezTo>
                    <a:pt x="22498" y="12240"/>
                    <a:pt x="21115" y="14027"/>
                    <a:pt x="19121" y="15246"/>
                  </a:cubicBezTo>
                  <a:cubicBezTo>
                    <a:pt x="17976" y="15939"/>
                    <a:pt x="16628" y="16479"/>
                    <a:pt x="14971" y="16889"/>
                  </a:cubicBezTo>
                  <a:cubicBezTo>
                    <a:pt x="14942" y="16758"/>
                    <a:pt x="14911" y="16631"/>
                    <a:pt x="14880" y="16501"/>
                  </a:cubicBezTo>
                  <a:cubicBezTo>
                    <a:pt x="14807" y="16200"/>
                    <a:pt x="14612" y="15935"/>
                    <a:pt x="14345" y="15773"/>
                  </a:cubicBezTo>
                  <a:cubicBezTo>
                    <a:pt x="14164" y="15665"/>
                    <a:pt x="13955" y="15609"/>
                    <a:pt x="13746" y="15609"/>
                  </a:cubicBezTo>
                  <a:cubicBezTo>
                    <a:pt x="13654" y="15609"/>
                    <a:pt x="13561" y="15620"/>
                    <a:pt x="13471" y="15642"/>
                  </a:cubicBezTo>
                  <a:cubicBezTo>
                    <a:pt x="13171" y="15718"/>
                    <a:pt x="12917" y="15902"/>
                    <a:pt x="12755" y="16163"/>
                  </a:cubicBezTo>
                  <a:cubicBezTo>
                    <a:pt x="12591" y="16427"/>
                    <a:pt x="12542" y="16739"/>
                    <a:pt x="12613" y="17043"/>
                  </a:cubicBezTo>
                  <a:cubicBezTo>
                    <a:pt x="12638" y="17145"/>
                    <a:pt x="12663" y="17248"/>
                    <a:pt x="12683" y="17349"/>
                  </a:cubicBezTo>
                  <a:cubicBezTo>
                    <a:pt x="12675" y="17349"/>
                    <a:pt x="12671" y="17351"/>
                    <a:pt x="12663" y="17351"/>
                  </a:cubicBezTo>
                  <a:cubicBezTo>
                    <a:pt x="11705" y="17502"/>
                    <a:pt x="10589" y="17643"/>
                    <a:pt x="9437" y="17643"/>
                  </a:cubicBezTo>
                  <a:cubicBezTo>
                    <a:pt x="8525" y="17643"/>
                    <a:pt x="7590" y="17555"/>
                    <a:pt x="6695" y="17312"/>
                  </a:cubicBezTo>
                  <a:cubicBezTo>
                    <a:pt x="4768" y="16791"/>
                    <a:pt x="3213" y="15527"/>
                    <a:pt x="2634" y="14015"/>
                  </a:cubicBezTo>
                  <a:cubicBezTo>
                    <a:pt x="2327" y="13204"/>
                    <a:pt x="2241" y="12244"/>
                    <a:pt x="2376" y="11159"/>
                  </a:cubicBezTo>
                  <a:lnTo>
                    <a:pt x="2384" y="11101"/>
                  </a:lnTo>
                  <a:cubicBezTo>
                    <a:pt x="2392" y="11050"/>
                    <a:pt x="2398" y="10995"/>
                    <a:pt x="2407" y="10943"/>
                  </a:cubicBezTo>
                  <a:lnTo>
                    <a:pt x="2415" y="10900"/>
                  </a:lnTo>
                  <a:cubicBezTo>
                    <a:pt x="2630" y="9475"/>
                    <a:pt x="3211" y="8090"/>
                    <a:pt x="4077" y="6910"/>
                  </a:cubicBezTo>
                  <a:cubicBezTo>
                    <a:pt x="4116" y="6859"/>
                    <a:pt x="4155" y="6807"/>
                    <a:pt x="4196" y="6758"/>
                  </a:cubicBezTo>
                  <a:lnTo>
                    <a:pt x="4210" y="6738"/>
                  </a:lnTo>
                  <a:cubicBezTo>
                    <a:pt x="4493" y="6368"/>
                    <a:pt x="4807" y="6020"/>
                    <a:pt x="5144" y="5702"/>
                  </a:cubicBezTo>
                  <a:cubicBezTo>
                    <a:pt x="5710" y="5170"/>
                    <a:pt x="6391" y="4676"/>
                    <a:pt x="7177" y="4222"/>
                  </a:cubicBezTo>
                  <a:cubicBezTo>
                    <a:pt x="7205" y="4204"/>
                    <a:pt x="7234" y="4190"/>
                    <a:pt x="7259" y="4173"/>
                  </a:cubicBezTo>
                  <a:cubicBezTo>
                    <a:pt x="7294" y="4155"/>
                    <a:pt x="7326" y="4134"/>
                    <a:pt x="7359" y="4118"/>
                  </a:cubicBezTo>
                  <a:cubicBezTo>
                    <a:pt x="8371" y="3564"/>
                    <a:pt x="9485" y="3117"/>
                    <a:pt x="10685" y="2792"/>
                  </a:cubicBezTo>
                  <a:lnTo>
                    <a:pt x="10734" y="2778"/>
                  </a:lnTo>
                  <a:cubicBezTo>
                    <a:pt x="10781" y="2766"/>
                    <a:pt x="10824" y="2754"/>
                    <a:pt x="10867" y="2743"/>
                  </a:cubicBezTo>
                  <a:lnTo>
                    <a:pt x="10890" y="2735"/>
                  </a:lnTo>
                  <a:cubicBezTo>
                    <a:pt x="12182" y="2395"/>
                    <a:pt x="13532" y="2217"/>
                    <a:pt x="14807" y="2217"/>
                  </a:cubicBezTo>
                  <a:close/>
                  <a:moveTo>
                    <a:pt x="22194" y="17827"/>
                  </a:moveTo>
                  <a:lnTo>
                    <a:pt x="22194" y="17827"/>
                  </a:lnTo>
                  <a:cubicBezTo>
                    <a:pt x="21731" y="18670"/>
                    <a:pt x="21043" y="19431"/>
                    <a:pt x="20383" y="20098"/>
                  </a:cubicBezTo>
                  <a:cubicBezTo>
                    <a:pt x="19349" y="21138"/>
                    <a:pt x="17982" y="21856"/>
                    <a:pt x="16538" y="22119"/>
                  </a:cubicBezTo>
                  <a:cubicBezTo>
                    <a:pt x="16333" y="22155"/>
                    <a:pt x="16085" y="22182"/>
                    <a:pt x="15834" y="22184"/>
                  </a:cubicBezTo>
                  <a:cubicBezTo>
                    <a:pt x="16333" y="20963"/>
                    <a:pt x="17285" y="19852"/>
                    <a:pt x="18512" y="19084"/>
                  </a:cubicBezTo>
                  <a:cubicBezTo>
                    <a:pt x="19558" y="18432"/>
                    <a:pt x="20809" y="18007"/>
                    <a:pt x="22194" y="17827"/>
                  </a:cubicBezTo>
                  <a:close/>
                  <a:moveTo>
                    <a:pt x="13061" y="19540"/>
                  </a:moveTo>
                  <a:cubicBezTo>
                    <a:pt x="13182" y="20539"/>
                    <a:pt x="13237" y="21544"/>
                    <a:pt x="13229" y="22545"/>
                  </a:cubicBezTo>
                  <a:cubicBezTo>
                    <a:pt x="12849" y="22067"/>
                    <a:pt x="12425" y="21616"/>
                    <a:pt x="11947" y="21187"/>
                  </a:cubicBezTo>
                  <a:cubicBezTo>
                    <a:pt x="11352" y="20652"/>
                    <a:pt x="10634" y="20206"/>
                    <a:pt x="9807" y="19862"/>
                  </a:cubicBezTo>
                  <a:cubicBezTo>
                    <a:pt x="10962" y="19835"/>
                    <a:pt x="12059" y="19694"/>
                    <a:pt x="13013" y="19548"/>
                  </a:cubicBezTo>
                  <a:lnTo>
                    <a:pt x="13061" y="19540"/>
                  </a:lnTo>
                  <a:close/>
                  <a:moveTo>
                    <a:pt x="6368" y="21271"/>
                  </a:moveTo>
                  <a:lnTo>
                    <a:pt x="6368" y="21271"/>
                  </a:lnTo>
                  <a:cubicBezTo>
                    <a:pt x="6881" y="21339"/>
                    <a:pt x="7382" y="21423"/>
                    <a:pt x="7905" y="21560"/>
                  </a:cubicBezTo>
                  <a:cubicBezTo>
                    <a:pt x="8970" y="21842"/>
                    <a:pt x="9831" y="22268"/>
                    <a:pt x="10459" y="22839"/>
                  </a:cubicBezTo>
                  <a:cubicBezTo>
                    <a:pt x="11268" y="23567"/>
                    <a:pt x="11881" y="24347"/>
                    <a:pt x="12357" y="25264"/>
                  </a:cubicBezTo>
                  <a:cubicBezTo>
                    <a:pt x="11678" y="25208"/>
                    <a:pt x="10966" y="25141"/>
                    <a:pt x="10322" y="24970"/>
                  </a:cubicBezTo>
                  <a:cubicBezTo>
                    <a:pt x="9191" y="24667"/>
                    <a:pt x="8153" y="24004"/>
                    <a:pt x="7402" y="23109"/>
                  </a:cubicBezTo>
                  <a:cubicBezTo>
                    <a:pt x="6951" y="22568"/>
                    <a:pt x="6600" y="21940"/>
                    <a:pt x="6368" y="21271"/>
                  </a:cubicBezTo>
                  <a:close/>
                  <a:moveTo>
                    <a:pt x="12714" y="27672"/>
                  </a:moveTo>
                  <a:cubicBezTo>
                    <a:pt x="12714" y="27674"/>
                    <a:pt x="12714" y="27678"/>
                    <a:pt x="12712" y="27678"/>
                  </a:cubicBezTo>
                  <a:cubicBezTo>
                    <a:pt x="12712" y="27674"/>
                    <a:pt x="12714" y="27674"/>
                    <a:pt x="12714" y="27672"/>
                  </a:cubicBezTo>
                  <a:close/>
                  <a:moveTo>
                    <a:pt x="14811" y="0"/>
                  </a:moveTo>
                  <a:cubicBezTo>
                    <a:pt x="13351" y="0"/>
                    <a:pt x="11817" y="203"/>
                    <a:pt x="10346" y="587"/>
                  </a:cubicBezTo>
                  <a:cubicBezTo>
                    <a:pt x="10279" y="603"/>
                    <a:pt x="10209" y="622"/>
                    <a:pt x="10139" y="642"/>
                  </a:cubicBezTo>
                  <a:lnTo>
                    <a:pt x="10100" y="653"/>
                  </a:lnTo>
                  <a:cubicBezTo>
                    <a:pt x="8734" y="1026"/>
                    <a:pt x="7447" y="1539"/>
                    <a:pt x="6282" y="2181"/>
                  </a:cubicBezTo>
                  <a:lnTo>
                    <a:pt x="6251" y="2200"/>
                  </a:lnTo>
                  <a:cubicBezTo>
                    <a:pt x="6223" y="2216"/>
                    <a:pt x="6196" y="2232"/>
                    <a:pt x="6169" y="2247"/>
                  </a:cubicBezTo>
                  <a:cubicBezTo>
                    <a:pt x="6130" y="2271"/>
                    <a:pt x="6093" y="2292"/>
                    <a:pt x="6065" y="2306"/>
                  </a:cubicBezTo>
                  <a:cubicBezTo>
                    <a:pt x="5139" y="2840"/>
                    <a:pt x="4319" y="3437"/>
                    <a:pt x="3627" y="4087"/>
                  </a:cubicBezTo>
                  <a:cubicBezTo>
                    <a:pt x="3205" y="4485"/>
                    <a:pt x="2811" y="4922"/>
                    <a:pt x="2456" y="5386"/>
                  </a:cubicBezTo>
                  <a:cubicBezTo>
                    <a:pt x="2403" y="5453"/>
                    <a:pt x="2353" y="5517"/>
                    <a:pt x="2300" y="5591"/>
                  </a:cubicBezTo>
                  <a:cubicBezTo>
                    <a:pt x="1217" y="7064"/>
                    <a:pt x="503" y="8777"/>
                    <a:pt x="228" y="10552"/>
                  </a:cubicBezTo>
                  <a:cubicBezTo>
                    <a:pt x="205" y="10664"/>
                    <a:pt x="191" y="10771"/>
                    <a:pt x="179" y="10880"/>
                  </a:cubicBezTo>
                  <a:lnTo>
                    <a:pt x="168" y="10954"/>
                  </a:lnTo>
                  <a:lnTo>
                    <a:pt x="168" y="10956"/>
                  </a:lnTo>
                  <a:cubicBezTo>
                    <a:pt x="0" y="12378"/>
                    <a:pt x="129" y="13674"/>
                    <a:pt x="564" y="14811"/>
                  </a:cubicBezTo>
                  <a:cubicBezTo>
                    <a:pt x="1233" y="16563"/>
                    <a:pt x="2684" y="18021"/>
                    <a:pt x="4579" y="18904"/>
                  </a:cubicBezTo>
                  <a:cubicBezTo>
                    <a:pt x="4136" y="19000"/>
                    <a:pt x="3806" y="19412"/>
                    <a:pt x="3849" y="19893"/>
                  </a:cubicBezTo>
                  <a:lnTo>
                    <a:pt x="3869" y="20110"/>
                  </a:lnTo>
                  <a:cubicBezTo>
                    <a:pt x="4007" y="21725"/>
                    <a:pt x="4659" y="23300"/>
                    <a:pt x="5700" y="24541"/>
                  </a:cubicBezTo>
                  <a:cubicBezTo>
                    <a:pt x="6742" y="25785"/>
                    <a:pt x="8178" y="26700"/>
                    <a:pt x="9745" y="27118"/>
                  </a:cubicBezTo>
                  <a:cubicBezTo>
                    <a:pt x="10590" y="27344"/>
                    <a:pt x="11444" y="27424"/>
                    <a:pt x="12242" y="27486"/>
                  </a:cubicBezTo>
                  <a:cubicBezTo>
                    <a:pt x="12375" y="27496"/>
                    <a:pt x="12509" y="27506"/>
                    <a:pt x="12642" y="27514"/>
                  </a:cubicBezTo>
                  <a:cubicBezTo>
                    <a:pt x="12632" y="27561"/>
                    <a:pt x="12622" y="27609"/>
                    <a:pt x="12609" y="27658"/>
                  </a:cubicBezTo>
                  <a:cubicBezTo>
                    <a:pt x="12459" y="28279"/>
                    <a:pt x="12845" y="28909"/>
                    <a:pt x="13463" y="29057"/>
                  </a:cubicBezTo>
                  <a:lnTo>
                    <a:pt x="13606" y="29090"/>
                  </a:lnTo>
                  <a:lnTo>
                    <a:pt x="13740" y="29090"/>
                  </a:lnTo>
                  <a:cubicBezTo>
                    <a:pt x="14281" y="29090"/>
                    <a:pt x="14747" y="28721"/>
                    <a:pt x="14870" y="28197"/>
                  </a:cubicBezTo>
                  <a:cubicBezTo>
                    <a:pt x="15168" y="26950"/>
                    <a:pt x="15371" y="25680"/>
                    <a:pt x="15473" y="24400"/>
                  </a:cubicBezTo>
                  <a:cubicBezTo>
                    <a:pt x="15592" y="24408"/>
                    <a:pt x="15715" y="24412"/>
                    <a:pt x="15838" y="24412"/>
                  </a:cubicBezTo>
                  <a:cubicBezTo>
                    <a:pt x="16185" y="24412"/>
                    <a:pt x="16552" y="24377"/>
                    <a:pt x="16932" y="24308"/>
                  </a:cubicBezTo>
                  <a:cubicBezTo>
                    <a:pt x="18819" y="23967"/>
                    <a:pt x="20604" y="23027"/>
                    <a:pt x="21956" y="21667"/>
                  </a:cubicBezTo>
                  <a:cubicBezTo>
                    <a:pt x="23212" y="20401"/>
                    <a:pt x="24543" y="18838"/>
                    <a:pt x="24894" y="16815"/>
                  </a:cubicBezTo>
                  <a:lnTo>
                    <a:pt x="24923" y="16647"/>
                  </a:lnTo>
                  <a:cubicBezTo>
                    <a:pt x="25025" y="16056"/>
                    <a:pt x="24572" y="15516"/>
                    <a:pt x="23971" y="15514"/>
                  </a:cubicBezTo>
                  <a:lnTo>
                    <a:pt x="23803" y="15514"/>
                  </a:lnTo>
                  <a:cubicBezTo>
                    <a:pt x="23292" y="15514"/>
                    <a:pt x="22791" y="15537"/>
                    <a:pt x="22305" y="15588"/>
                  </a:cubicBezTo>
                  <a:cubicBezTo>
                    <a:pt x="23723" y="14226"/>
                    <a:pt x="24697" y="12570"/>
                    <a:pt x="25077" y="10827"/>
                  </a:cubicBezTo>
                  <a:lnTo>
                    <a:pt x="25077" y="10824"/>
                  </a:lnTo>
                  <a:cubicBezTo>
                    <a:pt x="25577" y="8533"/>
                    <a:pt x="25005" y="6036"/>
                    <a:pt x="23518" y="3974"/>
                  </a:cubicBezTo>
                  <a:lnTo>
                    <a:pt x="23460" y="3896"/>
                  </a:lnTo>
                  <a:cubicBezTo>
                    <a:pt x="23421" y="3849"/>
                    <a:pt x="23384" y="3800"/>
                    <a:pt x="23347" y="3751"/>
                  </a:cubicBezTo>
                  <a:cubicBezTo>
                    <a:pt x="22377" y="2485"/>
                    <a:pt x="21121" y="1500"/>
                    <a:pt x="19712" y="907"/>
                  </a:cubicBezTo>
                  <a:lnTo>
                    <a:pt x="19661" y="887"/>
                  </a:lnTo>
                  <a:cubicBezTo>
                    <a:pt x="19585" y="854"/>
                    <a:pt x="19511" y="823"/>
                    <a:pt x="19429" y="792"/>
                  </a:cubicBezTo>
                  <a:cubicBezTo>
                    <a:pt x="18243" y="335"/>
                    <a:pt x="16897" y="74"/>
                    <a:pt x="15428" y="15"/>
                  </a:cubicBezTo>
                  <a:lnTo>
                    <a:pt x="15176" y="4"/>
                  </a:lnTo>
                  <a:cubicBezTo>
                    <a:pt x="15055" y="2"/>
                    <a:pt x="14933" y="0"/>
                    <a:pt x="14811" y="0"/>
                  </a:cubicBezTo>
                  <a:close/>
                </a:path>
              </a:pathLst>
            </a:custGeom>
            <a:solidFill>
              <a:srgbClr val="FFFFFF"/>
            </a:solidFill>
            <a:ln>
              <a:noFill/>
            </a:ln>
            <a:effectLst>
              <a:outerShdw blurRad="57150" dist="19050" dir="5400000" algn="bl" rotWithShape="0">
                <a:srgbClr val="000000">
                  <a:alpha val="25000"/>
                </a:srgbClr>
              </a:outerShdw>
            </a:effectLst>
          </p:spPr>
          <p:txBody>
            <a:bodyPr spcFirstLastPara="1" wrap="square" lIns="91425" tIns="91425" rIns="91425" bIns="91425" anchor="ctr" anchorCtr="0">
              <a:noAutofit/>
            </a:bodyPr>
            <a:lstStyle/>
            <a:p>
              <a:endParaRPr/>
            </a:p>
          </p:txBody>
        </p:sp>
        <p:sp>
          <p:nvSpPr>
            <p:cNvPr id="2989" name="Google Shape;2989;p47"/>
            <p:cNvSpPr/>
            <p:nvPr/>
          </p:nvSpPr>
          <p:spPr>
            <a:xfrm>
              <a:off x="2915475" y="3056050"/>
              <a:ext cx="24650" cy="281475"/>
            </a:xfrm>
            <a:custGeom>
              <a:avLst/>
              <a:gdLst/>
              <a:ahLst/>
              <a:cxnLst/>
              <a:rect l="l" t="t" r="r" b="b"/>
              <a:pathLst>
                <a:path w="986" h="11259" extrusionOk="0">
                  <a:moveTo>
                    <a:pt x="65" y="1"/>
                  </a:moveTo>
                  <a:cubicBezTo>
                    <a:pt x="62" y="1"/>
                    <a:pt x="58" y="1"/>
                    <a:pt x="54" y="2"/>
                  </a:cubicBezTo>
                  <a:cubicBezTo>
                    <a:pt x="23" y="8"/>
                    <a:pt x="4" y="39"/>
                    <a:pt x="13" y="67"/>
                  </a:cubicBezTo>
                  <a:cubicBezTo>
                    <a:pt x="876" y="3707"/>
                    <a:pt x="874" y="7554"/>
                    <a:pt x="4" y="11191"/>
                  </a:cubicBezTo>
                  <a:cubicBezTo>
                    <a:pt x="0" y="11220"/>
                    <a:pt x="17" y="11249"/>
                    <a:pt x="45" y="11257"/>
                  </a:cubicBezTo>
                  <a:cubicBezTo>
                    <a:pt x="52" y="11259"/>
                    <a:pt x="54" y="11259"/>
                    <a:pt x="58" y="11259"/>
                  </a:cubicBezTo>
                  <a:cubicBezTo>
                    <a:pt x="82" y="11259"/>
                    <a:pt x="103" y="11240"/>
                    <a:pt x="109" y="11218"/>
                  </a:cubicBezTo>
                  <a:cubicBezTo>
                    <a:pt x="981" y="7564"/>
                    <a:pt x="985" y="3701"/>
                    <a:pt x="117" y="45"/>
                  </a:cubicBezTo>
                  <a:cubicBezTo>
                    <a:pt x="110" y="17"/>
                    <a:pt x="89" y="1"/>
                    <a:pt x="6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90" name="Google Shape;2990;p47"/>
            <p:cNvSpPr/>
            <p:nvPr/>
          </p:nvSpPr>
          <p:spPr>
            <a:xfrm>
              <a:off x="2934450" y="3053625"/>
              <a:ext cx="234000" cy="166900"/>
            </a:xfrm>
            <a:custGeom>
              <a:avLst/>
              <a:gdLst/>
              <a:ahLst/>
              <a:cxnLst/>
              <a:rect l="l" t="t" r="r" b="b"/>
              <a:pathLst>
                <a:path w="9360" h="6676" extrusionOk="0">
                  <a:moveTo>
                    <a:pt x="9305" y="0"/>
                  </a:moveTo>
                  <a:cubicBezTo>
                    <a:pt x="7273" y="0"/>
                    <a:pt x="5210" y="451"/>
                    <a:pt x="3484" y="1523"/>
                  </a:cubicBezTo>
                  <a:cubicBezTo>
                    <a:pt x="1744" y="2606"/>
                    <a:pt x="376" y="4362"/>
                    <a:pt x="0" y="6379"/>
                  </a:cubicBezTo>
                  <a:cubicBezTo>
                    <a:pt x="433" y="6592"/>
                    <a:pt x="913" y="6675"/>
                    <a:pt x="1397" y="6675"/>
                  </a:cubicBezTo>
                  <a:cubicBezTo>
                    <a:pt x="1697" y="6675"/>
                    <a:pt x="1999" y="6643"/>
                    <a:pt x="2292" y="6590"/>
                  </a:cubicBezTo>
                  <a:cubicBezTo>
                    <a:pt x="3962" y="6288"/>
                    <a:pt x="5531" y="5462"/>
                    <a:pt x="6725" y="4259"/>
                  </a:cubicBezTo>
                  <a:cubicBezTo>
                    <a:pt x="7922" y="3057"/>
                    <a:pt x="9070" y="1672"/>
                    <a:pt x="9360" y="0"/>
                  </a:cubicBezTo>
                  <a:cubicBezTo>
                    <a:pt x="9341" y="0"/>
                    <a:pt x="9323" y="0"/>
                    <a:pt x="930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91" name="Google Shape;2991;p47"/>
            <p:cNvSpPr/>
            <p:nvPr/>
          </p:nvSpPr>
          <p:spPr>
            <a:xfrm>
              <a:off x="2697750" y="3138250"/>
              <a:ext cx="227025" cy="161900"/>
            </a:xfrm>
            <a:custGeom>
              <a:avLst/>
              <a:gdLst/>
              <a:ahLst/>
              <a:cxnLst/>
              <a:rect l="l" t="t" r="r" b="b"/>
              <a:pathLst>
                <a:path w="9081" h="6476" extrusionOk="0">
                  <a:moveTo>
                    <a:pt x="0" y="0"/>
                  </a:moveTo>
                  <a:cubicBezTo>
                    <a:pt x="119" y="1393"/>
                    <a:pt x="679" y="2743"/>
                    <a:pt x="1576" y="3816"/>
                  </a:cubicBezTo>
                  <a:cubicBezTo>
                    <a:pt x="2475" y="4887"/>
                    <a:pt x="3708" y="5673"/>
                    <a:pt x="5057" y="6034"/>
                  </a:cubicBezTo>
                  <a:cubicBezTo>
                    <a:pt x="5806" y="6233"/>
                    <a:pt x="6580" y="6305"/>
                    <a:pt x="7351" y="6364"/>
                  </a:cubicBezTo>
                  <a:cubicBezTo>
                    <a:pt x="7930" y="6408"/>
                    <a:pt x="8504" y="6445"/>
                    <a:pt x="9081" y="6475"/>
                  </a:cubicBezTo>
                  <a:cubicBezTo>
                    <a:pt x="8506" y="4680"/>
                    <a:pt x="7628" y="3267"/>
                    <a:pt x="6229" y="2005"/>
                  </a:cubicBezTo>
                  <a:cubicBezTo>
                    <a:pt x="5382" y="1244"/>
                    <a:pt x="4311" y="766"/>
                    <a:pt x="3211" y="481"/>
                  </a:cubicBezTo>
                  <a:cubicBezTo>
                    <a:pt x="2109" y="189"/>
                    <a:pt x="1133" y="111"/>
                    <a:pt x="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92" name="Google Shape;2992;p47"/>
            <p:cNvSpPr/>
            <p:nvPr/>
          </p:nvSpPr>
          <p:spPr>
            <a:xfrm>
              <a:off x="2601725" y="2665675"/>
              <a:ext cx="582775" cy="441325"/>
            </a:xfrm>
            <a:custGeom>
              <a:avLst/>
              <a:gdLst/>
              <a:ahLst/>
              <a:cxnLst/>
              <a:rect l="l" t="t" r="r" b="b"/>
              <a:pathLst>
                <a:path w="23311" h="17653" extrusionOk="0">
                  <a:moveTo>
                    <a:pt x="13703" y="1"/>
                  </a:moveTo>
                  <a:cubicBezTo>
                    <a:pt x="12309" y="1"/>
                    <a:pt x="10866" y="193"/>
                    <a:pt x="9479" y="556"/>
                  </a:cubicBezTo>
                  <a:cubicBezTo>
                    <a:pt x="9405" y="574"/>
                    <a:pt x="9333" y="597"/>
                    <a:pt x="9260" y="618"/>
                  </a:cubicBezTo>
                  <a:cubicBezTo>
                    <a:pt x="7992" y="964"/>
                    <a:pt x="6773" y="1448"/>
                    <a:pt x="5682" y="2050"/>
                  </a:cubicBezTo>
                  <a:cubicBezTo>
                    <a:pt x="5618" y="2091"/>
                    <a:pt x="5550" y="2125"/>
                    <a:pt x="5485" y="2164"/>
                  </a:cubicBezTo>
                  <a:cubicBezTo>
                    <a:pt x="4654" y="2645"/>
                    <a:pt x="3899" y="3186"/>
                    <a:pt x="3255" y="3791"/>
                  </a:cubicBezTo>
                  <a:cubicBezTo>
                    <a:pt x="2871" y="4152"/>
                    <a:pt x="2518" y="4544"/>
                    <a:pt x="2198" y="4963"/>
                  </a:cubicBezTo>
                  <a:cubicBezTo>
                    <a:pt x="2151" y="5022"/>
                    <a:pt x="2108" y="5080"/>
                    <a:pt x="2061" y="5141"/>
                  </a:cubicBezTo>
                  <a:cubicBezTo>
                    <a:pt x="1088" y="6461"/>
                    <a:pt x="434" y="8012"/>
                    <a:pt x="187" y="9630"/>
                  </a:cubicBezTo>
                  <a:cubicBezTo>
                    <a:pt x="171" y="9723"/>
                    <a:pt x="159" y="9819"/>
                    <a:pt x="144" y="9911"/>
                  </a:cubicBezTo>
                  <a:lnTo>
                    <a:pt x="144" y="9915"/>
                  </a:lnTo>
                  <a:cubicBezTo>
                    <a:pt x="1" y="11052"/>
                    <a:pt x="58" y="12232"/>
                    <a:pt x="466" y="13305"/>
                  </a:cubicBezTo>
                  <a:cubicBezTo>
                    <a:pt x="1236" y="15321"/>
                    <a:pt x="3191" y="16718"/>
                    <a:pt x="5273" y="17281"/>
                  </a:cubicBezTo>
                  <a:cubicBezTo>
                    <a:pt x="6259" y="17548"/>
                    <a:pt x="7272" y="17652"/>
                    <a:pt x="8291" y="17652"/>
                  </a:cubicBezTo>
                  <a:cubicBezTo>
                    <a:pt x="9431" y="17652"/>
                    <a:pt x="10579" y="17522"/>
                    <a:pt x="11705" y="17344"/>
                  </a:cubicBezTo>
                  <a:cubicBezTo>
                    <a:pt x="14099" y="16963"/>
                    <a:pt x="16495" y="16349"/>
                    <a:pt x="18563" y="15090"/>
                  </a:cubicBezTo>
                  <a:cubicBezTo>
                    <a:pt x="20634" y="13828"/>
                    <a:pt x="22347" y="11844"/>
                    <a:pt x="22862" y="9478"/>
                  </a:cubicBezTo>
                  <a:cubicBezTo>
                    <a:pt x="23311" y="7412"/>
                    <a:pt x="22720" y="5234"/>
                    <a:pt x="21477" y="3516"/>
                  </a:cubicBezTo>
                  <a:cubicBezTo>
                    <a:pt x="21430" y="3451"/>
                    <a:pt x="21384" y="3389"/>
                    <a:pt x="21333" y="3326"/>
                  </a:cubicBezTo>
                  <a:cubicBezTo>
                    <a:pt x="20504" y="2238"/>
                    <a:pt x="19405" y="1354"/>
                    <a:pt x="18143" y="821"/>
                  </a:cubicBezTo>
                  <a:cubicBezTo>
                    <a:pt x="18127" y="817"/>
                    <a:pt x="18112" y="810"/>
                    <a:pt x="18096" y="802"/>
                  </a:cubicBezTo>
                  <a:cubicBezTo>
                    <a:pt x="18026" y="771"/>
                    <a:pt x="17958" y="747"/>
                    <a:pt x="17889" y="718"/>
                  </a:cubicBezTo>
                  <a:cubicBezTo>
                    <a:pt x="16783" y="293"/>
                    <a:pt x="15539" y="66"/>
                    <a:pt x="14245" y="14"/>
                  </a:cubicBezTo>
                  <a:cubicBezTo>
                    <a:pt x="14167" y="12"/>
                    <a:pt x="14089" y="8"/>
                    <a:pt x="14013" y="4"/>
                  </a:cubicBezTo>
                  <a:cubicBezTo>
                    <a:pt x="13910" y="2"/>
                    <a:pt x="13807" y="1"/>
                    <a:pt x="13703"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993" name="Google Shape;2993;p47"/>
            <p:cNvSpPr/>
            <p:nvPr/>
          </p:nvSpPr>
          <p:spPr>
            <a:xfrm>
              <a:off x="2605325" y="2748600"/>
              <a:ext cx="533425" cy="304275"/>
            </a:xfrm>
            <a:custGeom>
              <a:avLst/>
              <a:gdLst/>
              <a:ahLst/>
              <a:cxnLst/>
              <a:rect l="l" t="t" r="r" b="b"/>
              <a:pathLst>
                <a:path w="21337" h="12171" extrusionOk="0">
                  <a:moveTo>
                    <a:pt x="21185" y="0"/>
                  </a:moveTo>
                  <a:cubicBezTo>
                    <a:pt x="20436" y="263"/>
                    <a:pt x="19691" y="671"/>
                    <a:pt x="19078" y="1297"/>
                  </a:cubicBezTo>
                  <a:cubicBezTo>
                    <a:pt x="17941" y="2456"/>
                    <a:pt x="17507" y="4081"/>
                    <a:pt x="17158" y="5646"/>
                  </a:cubicBezTo>
                  <a:cubicBezTo>
                    <a:pt x="16926" y="6683"/>
                    <a:pt x="16713" y="7766"/>
                    <a:pt x="16739" y="8831"/>
                  </a:cubicBezTo>
                  <a:lnTo>
                    <a:pt x="16739" y="8839"/>
                  </a:lnTo>
                  <a:cubicBezTo>
                    <a:pt x="16741" y="9025"/>
                    <a:pt x="16754" y="9212"/>
                    <a:pt x="16772" y="9397"/>
                  </a:cubicBezTo>
                  <a:cubicBezTo>
                    <a:pt x="16698" y="9249"/>
                    <a:pt x="16624" y="9097"/>
                    <a:pt x="16536" y="8952"/>
                  </a:cubicBezTo>
                  <a:cubicBezTo>
                    <a:pt x="16536" y="8945"/>
                    <a:pt x="16534" y="8945"/>
                    <a:pt x="16534" y="8943"/>
                  </a:cubicBezTo>
                  <a:cubicBezTo>
                    <a:pt x="15931" y="7838"/>
                    <a:pt x="15139" y="6836"/>
                    <a:pt x="14203" y="5995"/>
                  </a:cubicBezTo>
                  <a:cubicBezTo>
                    <a:pt x="14121" y="5923"/>
                    <a:pt x="14035" y="5845"/>
                    <a:pt x="13939" y="5765"/>
                  </a:cubicBezTo>
                  <a:cubicBezTo>
                    <a:pt x="13871" y="5710"/>
                    <a:pt x="13795" y="5651"/>
                    <a:pt x="13721" y="5589"/>
                  </a:cubicBezTo>
                  <a:cubicBezTo>
                    <a:pt x="13272" y="5250"/>
                    <a:pt x="12706" y="4918"/>
                    <a:pt x="12062" y="4818"/>
                  </a:cubicBezTo>
                  <a:cubicBezTo>
                    <a:pt x="11936" y="4798"/>
                    <a:pt x="11810" y="4788"/>
                    <a:pt x="11682" y="4788"/>
                  </a:cubicBezTo>
                  <a:cubicBezTo>
                    <a:pt x="11610" y="4788"/>
                    <a:pt x="11539" y="4791"/>
                    <a:pt x="11467" y="4797"/>
                  </a:cubicBezTo>
                  <a:cubicBezTo>
                    <a:pt x="11393" y="4801"/>
                    <a:pt x="11321" y="4809"/>
                    <a:pt x="11247" y="4822"/>
                  </a:cubicBezTo>
                  <a:cubicBezTo>
                    <a:pt x="10484" y="4935"/>
                    <a:pt x="9725" y="5355"/>
                    <a:pt x="9173" y="6001"/>
                  </a:cubicBezTo>
                  <a:cubicBezTo>
                    <a:pt x="8933" y="6287"/>
                    <a:pt x="8728" y="6605"/>
                    <a:pt x="8564" y="6962"/>
                  </a:cubicBezTo>
                  <a:cubicBezTo>
                    <a:pt x="8500" y="7089"/>
                    <a:pt x="8445" y="7226"/>
                    <a:pt x="8391" y="7364"/>
                  </a:cubicBezTo>
                  <a:lnTo>
                    <a:pt x="8391" y="7366"/>
                  </a:lnTo>
                  <a:cubicBezTo>
                    <a:pt x="8215" y="7852"/>
                    <a:pt x="8096" y="8385"/>
                    <a:pt x="8043" y="8960"/>
                  </a:cubicBezTo>
                  <a:cubicBezTo>
                    <a:pt x="7981" y="9567"/>
                    <a:pt x="7973" y="10185"/>
                    <a:pt x="8010" y="10878"/>
                  </a:cubicBezTo>
                  <a:lnTo>
                    <a:pt x="8010" y="10880"/>
                  </a:lnTo>
                  <a:cubicBezTo>
                    <a:pt x="8012" y="10894"/>
                    <a:pt x="8012" y="10909"/>
                    <a:pt x="8012" y="10923"/>
                  </a:cubicBezTo>
                  <a:cubicBezTo>
                    <a:pt x="7766" y="10269"/>
                    <a:pt x="7429" y="9643"/>
                    <a:pt x="7015" y="9073"/>
                  </a:cubicBezTo>
                  <a:cubicBezTo>
                    <a:pt x="7015" y="9069"/>
                    <a:pt x="7013" y="9064"/>
                    <a:pt x="7013" y="9062"/>
                  </a:cubicBezTo>
                  <a:cubicBezTo>
                    <a:pt x="6137" y="7848"/>
                    <a:pt x="4926" y="6871"/>
                    <a:pt x="3545" y="6328"/>
                  </a:cubicBezTo>
                  <a:cubicBezTo>
                    <a:pt x="2863" y="6055"/>
                    <a:pt x="2217" y="5921"/>
                    <a:pt x="1620" y="5921"/>
                  </a:cubicBezTo>
                  <a:cubicBezTo>
                    <a:pt x="1389" y="5921"/>
                    <a:pt x="1166" y="5941"/>
                    <a:pt x="950" y="5981"/>
                  </a:cubicBezTo>
                  <a:cubicBezTo>
                    <a:pt x="624" y="6042"/>
                    <a:pt x="318" y="6153"/>
                    <a:pt x="43" y="6307"/>
                  </a:cubicBezTo>
                  <a:cubicBezTo>
                    <a:pt x="27" y="6399"/>
                    <a:pt x="15" y="6498"/>
                    <a:pt x="0" y="6590"/>
                  </a:cubicBezTo>
                  <a:lnTo>
                    <a:pt x="0" y="6592"/>
                  </a:lnTo>
                  <a:cubicBezTo>
                    <a:pt x="290" y="6406"/>
                    <a:pt x="630" y="6274"/>
                    <a:pt x="991" y="6204"/>
                  </a:cubicBezTo>
                  <a:cubicBezTo>
                    <a:pt x="1194" y="6166"/>
                    <a:pt x="1405" y="6147"/>
                    <a:pt x="1623" y="6147"/>
                  </a:cubicBezTo>
                  <a:cubicBezTo>
                    <a:pt x="2190" y="6147"/>
                    <a:pt x="2807" y="6277"/>
                    <a:pt x="3463" y="6539"/>
                  </a:cubicBezTo>
                  <a:cubicBezTo>
                    <a:pt x="5790" y="7456"/>
                    <a:pt x="7612" y="9631"/>
                    <a:pt x="8112" y="12080"/>
                  </a:cubicBezTo>
                  <a:cubicBezTo>
                    <a:pt x="8123" y="12132"/>
                    <a:pt x="8170" y="12171"/>
                    <a:pt x="8223" y="12171"/>
                  </a:cubicBezTo>
                  <a:cubicBezTo>
                    <a:pt x="8227" y="12171"/>
                    <a:pt x="8233" y="12166"/>
                    <a:pt x="8242" y="12166"/>
                  </a:cubicBezTo>
                  <a:cubicBezTo>
                    <a:pt x="8299" y="12160"/>
                    <a:pt x="8340" y="12105"/>
                    <a:pt x="8334" y="12043"/>
                  </a:cubicBezTo>
                  <a:cubicBezTo>
                    <a:pt x="8201" y="10841"/>
                    <a:pt x="8180" y="9897"/>
                    <a:pt x="8264" y="8982"/>
                  </a:cubicBezTo>
                  <a:cubicBezTo>
                    <a:pt x="8315" y="8451"/>
                    <a:pt x="8420" y="7957"/>
                    <a:pt x="8576" y="7509"/>
                  </a:cubicBezTo>
                  <a:cubicBezTo>
                    <a:pt x="8576" y="7509"/>
                    <a:pt x="8580" y="7509"/>
                    <a:pt x="8580" y="7507"/>
                  </a:cubicBezTo>
                  <a:cubicBezTo>
                    <a:pt x="8594" y="7466"/>
                    <a:pt x="8611" y="7427"/>
                    <a:pt x="8625" y="7384"/>
                  </a:cubicBezTo>
                  <a:cubicBezTo>
                    <a:pt x="8808" y="6914"/>
                    <a:pt x="9046" y="6500"/>
                    <a:pt x="9343" y="6151"/>
                  </a:cubicBezTo>
                  <a:cubicBezTo>
                    <a:pt x="9950" y="5437"/>
                    <a:pt x="10831" y="5016"/>
                    <a:pt x="11666" y="5016"/>
                  </a:cubicBezTo>
                  <a:cubicBezTo>
                    <a:pt x="11787" y="5016"/>
                    <a:pt x="11908" y="5025"/>
                    <a:pt x="12027" y="5043"/>
                  </a:cubicBezTo>
                  <a:cubicBezTo>
                    <a:pt x="12872" y="5175"/>
                    <a:pt x="13590" y="5745"/>
                    <a:pt x="14054" y="6166"/>
                  </a:cubicBezTo>
                  <a:cubicBezTo>
                    <a:pt x="15209" y="7206"/>
                    <a:pt x="16136" y="8488"/>
                    <a:pt x="16766" y="9906"/>
                  </a:cubicBezTo>
                  <a:cubicBezTo>
                    <a:pt x="16811" y="10008"/>
                    <a:pt x="16854" y="10113"/>
                    <a:pt x="16897" y="10217"/>
                  </a:cubicBezTo>
                  <a:cubicBezTo>
                    <a:pt x="16930" y="10289"/>
                    <a:pt x="16955" y="10359"/>
                    <a:pt x="16983" y="10431"/>
                  </a:cubicBezTo>
                  <a:cubicBezTo>
                    <a:pt x="17001" y="10476"/>
                    <a:pt x="17045" y="10505"/>
                    <a:pt x="17089" y="10505"/>
                  </a:cubicBezTo>
                  <a:cubicBezTo>
                    <a:pt x="17101" y="10505"/>
                    <a:pt x="17113" y="10503"/>
                    <a:pt x="17125" y="10498"/>
                  </a:cubicBezTo>
                  <a:cubicBezTo>
                    <a:pt x="17180" y="10480"/>
                    <a:pt x="17213" y="10416"/>
                    <a:pt x="17197" y="10359"/>
                  </a:cubicBezTo>
                  <a:cubicBezTo>
                    <a:pt x="16749" y="8855"/>
                    <a:pt x="17043" y="7234"/>
                    <a:pt x="17385" y="5700"/>
                  </a:cubicBezTo>
                  <a:cubicBezTo>
                    <a:pt x="17724" y="4169"/>
                    <a:pt x="18151" y="2579"/>
                    <a:pt x="19242" y="1463"/>
                  </a:cubicBezTo>
                  <a:cubicBezTo>
                    <a:pt x="19847" y="848"/>
                    <a:pt x="20592" y="448"/>
                    <a:pt x="21337" y="199"/>
                  </a:cubicBezTo>
                  <a:cubicBezTo>
                    <a:pt x="21290" y="138"/>
                    <a:pt x="21245" y="74"/>
                    <a:pt x="2118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994" name="Google Shape;2994;p47"/>
            <p:cNvSpPr/>
            <p:nvPr/>
          </p:nvSpPr>
          <p:spPr>
            <a:xfrm>
              <a:off x="2653225" y="2789525"/>
              <a:ext cx="158725" cy="253600"/>
            </a:xfrm>
            <a:custGeom>
              <a:avLst/>
              <a:gdLst/>
              <a:ahLst/>
              <a:cxnLst/>
              <a:rect l="l" t="t" r="r" b="b"/>
              <a:pathLst>
                <a:path w="6349" h="10144" extrusionOk="0">
                  <a:moveTo>
                    <a:pt x="138" y="1"/>
                  </a:moveTo>
                  <a:cubicBezTo>
                    <a:pt x="91" y="60"/>
                    <a:pt x="48" y="120"/>
                    <a:pt x="1" y="181"/>
                  </a:cubicBezTo>
                  <a:cubicBezTo>
                    <a:pt x="1779" y="1580"/>
                    <a:pt x="3068" y="3634"/>
                    <a:pt x="4194" y="5686"/>
                  </a:cubicBezTo>
                  <a:cubicBezTo>
                    <a:pt x="4491" y="6229"/>
                    <a:pt x="4803" y="6812"/>
                    <a:pt x="5099" y="7427"/>
                  </a:cubicBezTo>
                  <a:cubicBezTo>
                    <a:pt x="5497" y="8256"/>
                    <a:pt x="5860" y="9143"/>
                    <a:pt x="6114" y="10062"/>
                  </a:cubicBezTo>
                  <a:cubicBezTo>
                    <a:pt x="6127" y="10111"/>
                    <a:pt x="6174" y="10144"/>
                    <a:pt x="6225" y="10144"/>
                  </a:cubicBezTo>
                  <a:cubicBezTo>
                    <a:pt x="6235" y="10144"/>
                    <a:pt x="6241" y="10144"/>
                    <a:pt x="6256" y="10142"/>
                  </a:cubicBezTo>
                  <a:cubicBezTo>
                    <a:pt x="6315" y="10123"/>
                    <a:pt x="6348" y="10064"/>
                    <a:pt x="6332" y="9998"/>
                  </a:cubicBezTo>
                  <a:cubicBezTo>
                    <a:pt x="6260" y="9744"/>
                    <a:pt x="6184" y="9489"/>
                    <a:pt x="6096" y="9241"/>
                  </a:cubicBezTo>
                  <a:cubicBezTo>
                    <a:pt x="5640" y="7905"/>
                    <a:pt x="4984" y="6664"/>
                    <a:pt x="4389" y="5579"/>
                  </a:cubicBezTo>
                  <a:cubicBezTo>
                    <a:pt x="3250" y="3505"/>
                    <a:pt x="1947" y="1424"/>
                    <a:pt x="138"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995" name="Google Shape;2995;p47"/>
            <p:cNvSpPr/>
            <p:nvPr/>
          </p:nvSpPr>
          <p:spPr>
            <a:xfrm>
              <a:off x="2738825" y="2716850"/>
              <a:ext cx="82450" cy="220150"/>
            </a:xfrm>
            <a:custGeom>
              <a:avLst/>
              <a:gdLst/>
              <a:ahLst/>
              <a:cxnLst/>
              <a:rect l="l" t="t" r="r" b="b"/>
              <a:pathLst>
                <a:path w="3298" h="8806" extrusionOk="0">
                  <a:moveTo>
                    <a:pt x="198" y="1"/>
                  </a:moveTo>
                  <a:cubicBezTo>
                    <a:pt x="134" y="42"/>
                    <a:pt x="66" y="76"/>
                    <a:pt x="1" y="115"/>
                  </a:cubicBezTo>
                  <a:cubicBezTo>
                    <a:pt x="40" y="175"/>
                    <a:pt x="74" y="232"/>
                    <a:pt x="107" y="290"/>
                  </a:cubicBezTo>
                  <a:cubicBezTo>
                    <a:pt x="1625" y="2826"/>
                    <a:pt x="2643" y="5714"/>
                    <a:pt x="3049" y="8640"/>
                  </a:cubicBezTo>
                  <a:cubicBezTo>
                    <a:pt x="3053" y="8662"/>
                    <a:pt x="3060" y="8683"/>
                    <a:pt x="3062" y="8710"/>
                  </a:cubicBezTo>
                  <a:cubicBezTo>
                    <a:pt x="3072" y="8763"/>
                    <a:pt x="3121" y="8806"/>
                    <a:pt x="3176" y="8806"/>
                  </a:cubicBezTo>
                  <a:lnTo>
                    <a:pt x="3193" y="8806"/>
                  </a:lnTo>
                  <a:cubicBezTo>
                    <a:pt x="3209" y="8804"/>
                    <a:pt x="3224" y="8798"/>
                    <a:pt x="3240" y="8785"/>
                  </a:cubicBezTo>
                  <a:cubicBezTo>
                    <a:pt x="3275" y="8765"/>
                    <a:pt x="3298" y="8724"/>
                    <a:pt x="3291" y="8679"/>
                  </a:cubicBezTo>
                  <a:cubicBezTo>
                    <a:pt x="3291" y="8671"/>
                    <a:pt x="3287" y="8664"/>
                    <a:pt x="3285" y="8658"/>
                  </a:cubicBezTo>
                  <a:cubicBezTo>
                    <a:pt x="3267" y="8517"/>
                    <a:pt x="3246" y="8377"/>
                    <a:pt x="3222" y="8238"/>
                  </a:cubicBezTo>
                  <a:cubicBezTo>
                    <a:pt x="2774" y="5406"/>
                    <a:pt x="1773" y="2629"/>
                    <a:pt x="302" y="175"/>
                  </a:cubicBezTo>
                  <a:cubicBezTo>
                    <a:pt x="267" y="117"/>
                    <a:pt x="234" y="56"/>
                    <a:pt x="198"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996" name="Google Shape;2996;p47"/>
            <p:cNvSpPr/>
            <p:nvPr/>
          </p:nvSpPr>
          <p:spPr>
            <a:xfrm>
              <a:off x="2833300" y="2679500"/>
              <a:ext cx="58750" cy="192025"/>
            </a:xfrm>
            <a:custGeom>
              <a:avLst/>
              <a:gdLst/>
              <a:ahLst/>
              <a:cxnLst/>
              <a:rect l="l" t="t" r="r" b="b"/>
              <a:pathLst>
                <a:path w="2350" h="7681" extrusionOk="0">
                  <a:moveTo>
                    <a:pt x="222" y="1"/>
                  </a:moveTo>
                  <a:cubicBezTo>
                    <a:pt x="148" y="19"/>
                    <a:pt x="77" y="42"/>
                    <a:pt x="1" y="63"/>
                  </a:cubicBezTo>
                  <a:cubicBezTo>
                    <a:pt x="446" y="889"/>
                    <a:pt x="733" y="1802"/>
                    <a:pt x="965" y="2629"/>
                  </a:cubicBezTo>
                  <a:cubicBezTo>
                    <a:pt x="1426" y="4256"/>
                    <a:pt x="1820" y="5922"/>
                    <a:pt x="2128" y="7584"/>
                  </a:cubicBezTo>
                  <a:cubicBezTo>
                    <a:pt x="2128" y="7590"/>
                    <a:pt x="2128" y="7590"/>
                    <a:pt x="2130" y="7592"/>
                  </a:cubicBezTo>
                  <a:cubicBezTo>
                    <a:pt x="2140" y="7643"/>
                    <a:pt x="2186" y="7680"/>
                    <a:pt x="2237" y="7680"/>
                  </a:cubicBezTo>
                  <a:cubicBezTo>
                    <a:pt x="2243" y="7680"/>
                    <a:pt x="2251" y="7676"/>
                    <a:pt x="2257" y="7676"/>
                  </a:cubicBezTo>
                  <a:cubicBezTo>
                    <a:pt x="2313" y="7666"/>
                    <a:pt x="2348" y="7623"/>
                    <a:pt x="2350" y="7569"/>
                  </a:cubicBezTo>
                  <a:lnTo>
                    <a:pt x="2350" y="7539"/>
                  </a:lnTo>
                  <a:cubicBezTo>
                    <a:pt x="2040" y="5871"/>
                    <a:pt x="1646" y="4196"/>
                    <a:pt x="1180" y="2563"/>
                  </a:cubicBezTo>
                  <a:cubicBezTo>
                    <a:pt x="948" y="1743"/>
                    <a:pt x="665" y="834"/>
                    <a:pt x="222"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997" name="Google Shape;2997;p47"/>
            <p:cNvSpPr/>
            <p:nvPr/>
          </p:nvSpPr>
          <p:spPr>
            <a:xfrm>
              <a:off x="2939225" y="2665825"/>
              <a:ext cx="18675" cy="228525"/>
            </a:xfrm>
            <a:custGeom>
              <a:avLst/>
              <a:gdLst/>
              <a:ahLst/>
              <a:cxnLst/>
              <a:rect l="l" t="t" r="r" b="b"/>
              <a:pathLst>
                <a:path w="747" h="9141" extrusionOk="0">
                  <a:moveTo>
                    <a:pt x="517" y="0"/>
                  </a:moveTo>
                  <a:cubicBezTo>
                    <a:pt x="51" y="2948"/>
                    <a:pt x="0" y="5935"/>
                    <a:pt x="365" y="8906"/>
                  </a:cubicBezTo>
                  <a:cubicBezTo>
                    <a:pt x="367" y="8951"/>
                    <a:pt x="374" y="8992"/>
                    <a:pt x="380" y="9040"/>
                  </a:cubicBezTo>
                  <a:cubicBezTo>
                    <a:pt x="386" y="9095"/>
                    <a:pt x="435" y="9140"/>
                    <a:pt x="490" y="9140"/>
                  </a:cubicBezTo>
                  <a:lnTo>
                    <a:pt x="507" y="9140"/>
                  </a:lnTo>
                  <a:cubicBezTo>
                    <a:pt x="540" y="9134"/>
                    <a:pt x="571" y="9113"/>
                    <a:pt x="585" y="9085"/>
                  </a:cubicBezTo>
                  <a:cubicBezTo>
                    <a:pt x="601" y="9064"/>
                    <a:pt x="605" y="9042"/>
                    <a:pt x="603" y="9013"/>
                  </a:cubicBezTo>
                  <a:cubicBezTo>
                    <a:pt x="226" y="6013"/>
                    <a:pt x="275" y="2991"/>
                    <a:pt x="747" y="10"/>
                  </a:cubicBezTo>
                  <a:cubicBezTo>
                    <a:pt x="671" y="6"/>
                    <a:pt x="591" y="2"/>
                    <a:pt x="517"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998" name="Google Shape;2998;p47"/>
            <p:cNvSpPr/>
            <p:nvPr/>
          </p:nvSpPr>
          <p:spPr>
            <a:xfrm>
              <a:off x="2998825" y="2683575"/>
              <a:ext cx="55350" cy="320725"/>
            </a:xfrm>
            <a:custGeom>
              <a:avLst/>
              <a:gdLst/>
              <a:ahLst/>
              <a:cxnLst/>
              <a:rect l="l" t="t" r="r" b="b"/>
              <a:pathLst>
                <a:path w="2214" h="12829" extrusionOk="0">
                  <a:moveTo>
                    <a:pt x="2007" y="0"/>
                  </a:moveTo>
                  <a:cubicBezTo>
                    <a:pt x="427" y="3605"/>
                    <a:pt x="0" y="7696"/>
                    <a:pt x="796" y="11546"/>
                  </a:cubicBezTo>
                  <a:cubicBezTo>
                    <a:pt x="796" y="11553"/>
                    <a:pt x="798" y="11553"/>
                    <a:pt x="798" y="11555"/>
                  </a:cubicBezTo>
                  <a:cubicBezTo>
                    <a:pt x="866" y="11875"/>
                    <a:pt x="938" y="12193"/>
                    <a:pt x="1026" y="12509"/>
                  </a:cubicBezTo>
                  <a:cubicBezTo>
                    <a:pt x="1042" y="12587"/>
                    <a:pt x="1065" y="12662"/>
                    <a:pt x="1087" y="12743"/>
                  </a:cubicBezTo>
                  <a:cubicBezTo>
                    <a:pt x="1098" y="12784"/>
                    <a:pt x="1124" y="12808"/>
                    <a:pt x="1159" y="12823"/>
                  </a:cubicBezTo>
                  <a:cubicBezTo>
                    <a:pt x="1170" y="12827"/>
                    <a:pt x="1182" y="12829"/>
                    <a:pt x="1194" y="12829"/>
                  </a:cubicBezTo>
                  <a:cubicBezTo>
                    <a:pt x="1204" y="12829"/>
                    <a:pt x="1215" y="12825"/>
                    <a:pt x="1225" y="12823"/>
                  </a:cubicBezTo>
                  <a:cubicBezTo>
                    <a:pt x="1286" y="12806"/>
                    <a:pt x="1321" y="12745"/>
                    <a:pt x="1305" y="12683"/>
                  </a:cubicBezTo>
                  <a:cubicBezTo>
                    <a:pt x="1190" y="12277"/>
                    <a:pt x="1090" y="11860"/>
                    <a:pt x="1003" y="11444"/>
                  </a:cubicBezTo>
                  <a:lnTo>
                    <a:pt x="1003" y="11438"/>
                  </a:lnTo>
                  <a:cubicBezTo>
                    <a:pt x="234" y="7644"/>
                    <a:pt x="663" y="3625"/>
                    <a:pt x="2214" y="84"/>
                  </a:cubicBezTo>
                  <a:cubicBezTo>
                    <a:pt x="2146" y="53"/>
                    <a:pt x="2076" y="27"/>
                    <a:pt x="2007"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grpSp>
      <p:grpSp>
        <p:nvGrpSpPr>
          <p:cNvPr id="2999" name="Google Shape;2999;p47"/>
          <p:cNvGrpSpPr/>
          <p:nvPr/>
        </p:nvGrpSpPr>
        <p:grpSpPr>
          <a:xfrm rot="-292116" flipH="1">
            <a:off x="626098" y="486698"/>
            <a:ext cx="404393" cy="405918"/>
            <a:chOff x="2393350" y="3373025"/>
            <a:chExt cx="590725" cy="593025"/>
          </a:xfrm>
        </p:grpSpPr>
        <p:sp>
          <p:nvSpPr>
            <p:cNvPr id="3000" name="Google Shape;3000;p47"/>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3001" name="Google Shape;3001;p47"/>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accen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pic>
        <p:nvPicPr>
          <p:cNvPr id="41" name="Picture 40">
            <a:extLst>
              <a:ext uri="{FF2B5EF4-FFF2-40B4-BE49-F238E27FC236}">
                <a16:creationId xmlns:a16="http://schemas.microsoft.com/office/drawing/2014/main" id="{4904DE10-9C29-430E-8F0A-10C9C4E5DC06}"/>
              </a:ext>
            </a:extLst>
          </p:cNvPr>
          <p:cNvPicPr>
            <a:picLocks noChangeAspect="1"/>
          </p:cNvPicPr>
          <p:nvPr/>
        </p:nvPicPr>
        <p:blipFill>
          <a:blip r:embed="rId3"/>
          <a:stretch>
            <a:fillRect/>
          </a:stretch>
        </p:blipFill>
        <p:spPr>
          <a:xfrm>
            <a:off x="1421241" y="1181728"/>
            <a:ext cx="6151397" cy="2595108"/>
          </a:xfrm>
          <a:prstGeom prst="rect">
            <a:avLst/>
          </a:prstGeom>
        </p:spPr>
      </p:pic>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09"/>
        <p:cNvGrpSpPr/>
        <p:nvPr/>
      </p:nvGrpSpPr>
      <p:grpSpPr>
        <a:xfrm>
          <a:off x="0" y="0"/>
          <a:ext cx="0" cy="0"/>
          <a:chOff x="0" y="0"/>
          <a:chExt cx="0" cy="0"/>
        </a:xfrm>
      </p:grpSpPr>
      <p:grpSp>
        <p:nvGrpSpPr>
          <p:cNvPr id="3111" name="Google Shape;3111;p49"/>
          <p:cNvGrpSpPr/>
          <p:nvPr/>
        </p:nvGrpSpPr>
        <p:grpSpPr>
          <a:xfrm rot="-1506912">
            <a:off x="402226" y="209420"/>
            <a:ext cx="570699" cy="603825"/>
            <a:chOff x="1881525" y="2974850"/>
            <a:chExt cx="635600" cy="672525"/>
          </a:xfrm>
        </p:grpSpPr>
        <p:sp>
          <p:nvSpPr>
            <p:cNvPr id="3112" name="Google Shape;3112;p49"/>
            <p:cNvSpPr/>
            <p:nvPr/>
          </p:nvSpPr>
          <p:spPr>
            <a:xfrm>
              <a:off x="1905825" y="2974850"/>
              <a:ext cx="611300" cy="672525"/>
            </a:xfrm>
            <a:custGeom>
              <a:avLst/>
              <a:gdLst/>
              <a:ahLst/>
              <a:cxnLst/>
              <a:rect l="l" t="t" r="r" b="b"/>
              <a:pathLst>
                <a:path w="24452" h="26901" extrusionOk="0">
                  <a:moveTo>
                    <a:pt x="5263" y="2220"/>
                  </a:moveTo>
                  <a:cubicBezTo>
                    <a:pt x="5706" y="2220"/>
                    <a:pt x="6094" y="2361"/>
                    <a:pt x="6455" y="2649"/>
                  </a:cubicBezTo>
                  <a:cubicBezTo>
                    <a:pt x="8519" y="4280"/>
                    <a:pt x="9083" y="9729"/>
                    <a:pt x="9126" y="11690"/>
                  </a:cubicBezTo>
                  <a:lnTo>
                    <a:pt x="9171" y="13787"/>
                  </a:lnTo>
                  <a:lnTo>
                    <a:pt x="10880" y="12572"/>
                  </a:lnTo>
                  <a:cubicBezTo>
                    <a:pt x="12532" y="11401"/>
                    <a:pt x="15148" y="10108"/>
                    <a:pt x="15620" y="9961"/>
                  </a:cubicBezTo>
                  <a:cubicBezTo>
                    <a:pt x="16275" y="9745"/>
                    <a:pt x="16993" y="9643"/>
                    <a:pt x="17697" y="9643"/>
                  </a:cubicBezTo>
                  <a:cubicBezTo>
                    <a:pt x="19149" y="9643"/>
                    <a:pt x="20539" y="10076"/>
                    <a:pt x="21185" y="10835"/>
                  </a:cubicBezTo>
                  <a:cubicBezTo>
                    <a:pt x="21384" y="11070"/>
                    <a:pt x="21998" y="11786"/>
                    <a:pt x="21122" y="13483"/>
                  </a:cubicBezTo>
                  <a:cubicBezTo>
                    <a:pt x="19626" y="16374"/>
                    <a:pt x="16738" y="17736"/>
                    <a:pt x="13679" y="19176"/>
                  </a:cubicBezTo>
                  <a:cubicBezTo>
                    <a:pt x="12829" y="19576"/>
                    <a:pt x="11953" y="19993"/>
                    <a:pt x="11120" y="20436"/>
                  </a:cubicBezTo>
                  <a:cubicBezTo>
                    <a:pt x="9372" y="21361"/>
                    <a:pt x="7233" y="22213"/>
                    <a:pt x="5163" y="23035"/>
                  </a:cubicBezTo>
                  <a:cubicBezTo>
                    <a:pt x="4383" y="23347"/>
                    <a:pt x="3632" y="23645"/>
                    <a:pt x="2906" y="23944"/>
                  </a:cubicBezTo>
                  <a:cubicBezTo>
                    <a:pt x="2684" y="21856"/>
                    <a:pt x="2325" y="17835"/>
                    <a:pt x="2292" y="13787"/>
                  </a:cubicBezTo>
                  <a:cubicBezTo>
                    <a:pt x="2227" y="5703"/>
                    <a:pt x="3513" y="2544"/>
                    <a:pt x="4742" y="2279"/>
                  </a:cubicBezTo>
                  <a:cubicBezTo>
                    <a:pt x="4925" y="2240"/>
                    <a:pt x="5099" y="2220"/>
                    <a:pt x="5263" y="2220"/>
                  </a:cubicBezTo>
                  <a:close/>
                  <a:moveTo>
                    <a:pt x="5258" y="1"/>
                  </a:moveTo>
                  <a:cubicBezTo>
                    <a:pt x="4938" y="1"/>
                    <a:pt x="4611" y="36"/>
                    <a:pt x="4278" y="107"/>
                  </a:cubicBezTo>
                  <a:cubicBezTo>
                    <a:pt x="1336" y="737"/>
                    <a:pt x="1" y="5094"/>
                    <a:pt x="75" y="13822"/>
                  </a:cubicBezTo>
                  <a:cubicBezTo>
                    <a:pt x="126" y="19761"/>
                    <a:pt x="862" y="25631"/>
                    <a:pt x="869" y="25690"/>
                  </a:cubicBezTo>
                  <a:lnTo>
                    <a:pt x="957" y="26386"/>
                  </a:lnTo>
                  <a:cubicBezTo>
                    <a:pt x="995" y="26692"/>
                    <a:pt x="1256" y="26900"/>
                    <a:pt x="1540" y="26900"/>
                  </a:cubicBezTo>
                  <a:cubicBezTo>
                    <a:pt x="1619" y="26900"/>
                    <a:pt x="1701" y="26884"/>
                    <a:pt x="1780" y="26849"/>
                  </a:cubicBezTo>
                  <a:lnTo>
                    <a:pt x="2422" y="26570"/>
                  </a:lnTo>
                  <a:cubicBezTo>
                    <a:pt x="3515" y="26086"/>
                    <a:pt x="4713" y="25608"/>
                    <a:pt x="5983" y="25103"/>
                  </a:cubicBezTo>
                  <a:cubicBezTo>
                    <a:pt x="8109" y="24260"/>
                    <a:pt x="10310" y="23384"/>
                    <a:pt x="12163" y="22397"/>
                  </a:cubicBezTo>
                  <a:cubicBezTo>
                    <a:pt x="12948" y="21977"/>
                    <a:pt x="13763" y="21593"/>
                    <a:pt x="14624" y="21187"/>
                  </a:cubicBezTo>
                  <a:cubicBezTo>
                    <a:pt x="17884" y="19648"/>
                    <a:pt x="21255" y="18060"/>
                    <a:pt x="23093" y="14505"/>
                  </a:cubicBezTo>
                  <a:cubicBezTo>
                    <a:pt x="24452" y="11873"/>
                    <a:pt x="23539" y="10172"/>
                    <a:pt x="22876" y="9392"/>
                  </a:cubicBezTo>
                  <a:cubicBezTo>
                    <a:pt x="21715" y="8029"/>
                    <a:pt x="19684" y="7423"/>
                    <a:pt x="17706" y="7423"/>
                  </a:cubicBezTo>
                  <a:cubicBezTo>
                    <a:pt x="16734" y="7423"/>
                    <a:pt x="15774" y="7570"/>
                    <a:pt x="14938" y="7845"/>
                  </a:cubicBezTo>
                  <a:cubicBezTo>
                    <a:pt x="14397" y="8016"/>
                    <a:pt x="12758" y="8816"/>
                    <a:pt x="11225" y="9718"/>
                  </a:cubicBezTo>
                  <a:cubicBezTo>
                    <a:pt x="10969" y="7142"/>
                    <a:pt x="10189" y="2772"/>
                    <a:pt x="7834" y="907"/>
                  </a:cubicBezTo>
                  <a:cubicBezTo>
                    <a:pt x="7076" y="305"/>
                    <a:pt x="6198" y="1"/>
                    <a:pt x="5258"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3113" name="Google Shape;3113;p49"/>
            <p:cNvSpPr/>
            <p:nvPr/>
          </p:nvSpPr>
          <p:spPr>
            <a:xfrm>
              <a:off x="1881525" y="3002625"/>
              <a:ext cx="624775" cy="611050"/>
            </a:xfrm>
            <a:custGeom>
              <a:avLst/>
              <a:gdLst/>
              <a:ahLst/>
              <a:cxnLst/>
              <a:rect l="l" t="t" r="r" b="b"/>
              <a:pathLst>
                <a:path w="24991" h="24442" extrusionOk="0">
                  <a:moveTo>
                    <a:pt x="6235" y="0"/>
                  </a:moveTo>
                  <a:cubicBezTo>
                    <a:pt x="5996" y="0"/>
                    <a:pt x="5745" y="27"/>
                    <a:pt x="5482" y="83"/>
                  </a:cubicBezTo>
                  <a:cubicBezTo>
                    <a:pt x="0" y="1259"/>
                    <a:pt x="2942" y="24442"/>
                    <a:pt x="2942" y="24442"/>
                  </a:cubicBezTo>
                  <a:cubicBezTo>
                    <a:pt x="5919" y="23118"/>
                    <a:pt x="9737" y="21836"/>
                    <a:pt x="12611" y="20304"/>
                  </a:cubicBezTo>
                  <a:cubicBezTo>
                    <a:pt x="16370" y="18299"/>
                    <a:pt x="20955" y="16990"/>
                    <a:pt x="23079" y="12883"/>
                  </a:cubicBezTo>
                  <a:cubicBezTo>
                    <a:pt x="24990" y="9181"/>
                    <a:pt x="21831" y="7425"/>
                    <a:pt x="18671" y="7425"/>
                  </a:cubicBezTo>
                  <a:cubicBezTo>
                    <a:pt x="17830" y="7425"/>
                    <a:pt x="16988" y="7550"/>
                    <a:pt x="16243" y="7795"/>
                  </a:cubicBezTo>
                  <a:cubicBezTo>
                    <a:pt x="15615" y="7992"/>
                    <a:pt x="12874" y="9375"/>
                    <a:pt x="11210" y="10556"/>
                  </a:cubicBezTo>
                  <a:cubicBezTo>
                    <a:pt x="11210" y="10556"/>
                    <a:pt x="10987" y="0"/>
                    <a:pt x="6235" y="0"/>
                  </a:cubicBezTo>
                  <a:close/>
                </a:path>
              </a:pathLst>
            </a:custGeom>
            <a:solidFill>
              <a:schemeClr val="l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3114" name="Google Shape;3114;p49"/>
          <p:cNvGrpSpPr/>
          <p:nvPr/>
        </p:nvGrpSpPr>
        <p:grpSpPr>
          <a:xfrm rot="3590343">
            <a:off x="404237" y="3410344"/>
            <a:ext cx="1922650" cy="1308110"/>
            <a:chOff x="4796625" y="2656475"/>
            <a:chExt cx="1488900" cy="1013000"/>
          </a:xfrm>
        </p:grpSpPr>
        <p:sp>
          <p:nvSpPr>
            <p:cNvPr id="3115" name="Google Shape;3115;p49"/>
            <p:cNvSpPr/>
            <p:nvPr/>
          </p:nvSpPr>
          <p:spPr>
            <a:xfrm>
              <a:off x="4796625" y="2656475"/>
              <a:ext cx="1488900" cy="1013000"/>
            </a:xfrm>
            <a:custGeom>
              <a:avLst/>
              <a:gdLst/>
              <a:ahLst/>
              <a:cxnLst/>
              <a:rect l="l" t="t" r="r" b="b"/>
              <a:pathLst>
                <a:path w="59556" h="40520" extrusionOk="0">
                  <a:moveTo>
                    <a:pt x="37862" y="4545"/>
                  </a:moveTo>
                  <a:lnTo>
                    <a:pt x="37787" y="4631"/>
                  </a:lnTo>
                  <a:cubicBezTo>
                    <a:pt x="37768" y="4652"/>
                    <a:pt x="36445" y="6104"/>
                    <a:pt x="34808" y="8023"/>
                  </a:cubicBezTo>
                  <a:cubicBezTo>
                    <a:pt x="34646" y="7877"/>
                    <a:pt x="34486" y="7733"/>
                    <a:pt x="34323" y="7592"/>
                  </a:cubicBezTo>
                  <a:cubicBezTo>
                    <a:pt x="34110" y="7404"/>
                    <a:pt x="33844" y="7302"/>
                    <a:pt x="33564" y="7302"/>
                  </a:cubicBezTo>
                  <a:cubicBezTo>
                    <a:pt x="33553" y="7302"/>
                    <a:pt x="33542" y="7302"/>
                    <a:pt x="33532" y="7302"/>
                  </a:cubicBezTo>
                  <a:lnTo>
                    <a:pt x="33745" y="7017"/>
                  </a:lnTo>
                  <a:cubicBezTo>
                    <a:pt x="34137" y="6488"/>
                    <a:pt x="35772" y="5554"/>
                    <a:pt x="37862" y="4545"/>
                  </a:cubicBezTo>
                  <a:close/>
                  <a:moveTo>
                    <a:pt x="32428" y="8798"/>
                  </a:moveTo>
                  <a:cubicBezTo>
                    <a:pt x="32487" y="9007"/>
                    <a:pt x="32608" y="9202"/>
                    <a:pt x="32783" y="9356"/>
                  </a:cubicBezTo>
                  <a:cubicBezTo>
                    <a:pt x="32955" y="9508"/>
                    <a:pt x="33123" y="9660"/>
                    <a:pt x="33296" y="9814"/>
                  </a:cubicBezTo>
                  <a:cubicBezTo>
                    <a:pt x="32528" y="10688"/>
                    <a:pt x="31810" y="11539"/>
                    <a:pt x="31308" y="12206"/>
                  </a:cubicBezTo>
                  <a:cubicBezTo>
                    <a:pt x="30772" y="12263"/>
                    <a:pt x="30274" y="12376"/>
                    <a:pt x="29810" y="12536"/>
                  </a:cubicBezTo>
                  <a:cubicBezTo>
                    <a:pt x="30413" y="11613"/>
                    <a:pt x="31258" y="10394"/>
                    <a:pt x="32428" y="8798"/>
                  </a:cubicBezTo>
                  <a:close/>
                  <a:moveTo>
                    <a:pt x="39005" y="7052"/>
                  </a:moveTo>
                  <a:lnTo>
                    <a:pt x="45416" y="11736"/>
                  </a:lnTo>
                  <a:cubicBezTo>
                    <a:pt x="45353" y="11752"/>
                    <a:pt x="45291" y="11767"/>
                    <a:pt x="45230" y="11783"/>
                  </a:cubicBezTo>
                  <a:cubicBezTo>
                    <a:pt x="44985" y="11807"/>
                    <a:pt x="44737" y="11817"/>
                    <a:pt x="44488" y="11817"/>
                  </a:cubicBezTo>
                  <a:cubicBezTo>
                    <a:pt x="43003" y="11817"/>
                    <a:pt x="41520" y="11440"/>
                    <a:pt x="40845" y="11200"/>
                  </a:cubicBezTo>
                  <a:cubicBezTo>
                    <a:pt x="40776" y="11176"/>
                    <a:pt x="40704" y="11157"/>
                    <a:pt x="40632" y="11145"/>
                  </a:cubicBezTo>
                  <a:lnTo>
                    <a:pt x="40359" y="10952"/>
                  </a:lnTo>
                  <a:lnTo>
                    <a:pt x="40203" y="11110"/>
                  </a:lnTo>
                  <a:lnTo>
                    <a:pt x="40150" y="11094"/>
                  </a:lnTo>
                  <a:lnTo>
                    <a:pt x="40047" y="11200"/>
                  </a:lnTo>
                  <a:cubicBezTo>
                    <a:pt x="39881" y="11262"/>
                    <a:pt x="39721" y="11365"/>
                    <a:pt x="39594" y="11504"/>
                  </a:cubicBezTo>
                  <a:cubicBezTo>
                    <a:pt x="38769" y="12370"/>
                    <a:pt x="37665" y="13529"/>
                    <a:pt x="36574" y="14666"/>
                  </a:cubicBezTo>
                  <a:cubicBezTo>
                    <a:pt x="35893" y="13673"/>
                    <a:pt x="35023" y="12957"/>
                    <a:pt x="34028" y="12555"/>
                  </a:cubicBezTo>
                  <a:cubicBezTo>
                    <a:pt x="35712" y="10536"/>
                    <a:pt x="38332" y="7762"/>
                    <a:pt x="39005" y="7052"/>
                  </a:cubicBezTo>
                  <a:close/>
                  <a:moveTo>
                    <a:pt x="42973" y="2309"/>
                  </a:moveTo>
                  <a:lnTo>
                    <a:pt x="57199" y="5093"/>
                  </a:lnTo>
                  <a:cubicBezTo>
                    <a:pt x="56571" y="9149"/>
                    <a:pt x="51616" y="13824"/>
                    <a:pt x="49003" y="15886"/>
                  </a:cubicBezTo>
                  <a:cubicBezTo>
                    <a:pt x="48710" y="15777"/>
                    <a:pt x="48406" y="15730"/>
                    <a:pt x="48103" y="15730"/>
                  </a:cubicBezTo>
                  <a:cubicBezTo>
                    <a:pt x="47451" y="15730"/>
                    <a:pt x="46802" y="15947"/>
                    <a:pt x="46264" y="16223"/>
                  </a:cubicBezTo>
                  <a:cubicBezTo>
                    <a:pt x="45876" y="15987"/>
                    <a:pt x="45441" y="15804"/>
                    <a:pt x="44983" y="15696"/>
                  </a:cubicBezTo>
                  <a:cubicBezTo>
                    <a:pt x="44813" y="15656"/>
                    <a:pt x="44640" y="15638"/>
                    <a:pt x="44465" y="15638"/>
                  </a:cubicBezTo>
                  <a:cubicBezTo>
                    <a:pt x="43786" y="15638"/>
                    <a:pt x="43091" y="15912"/>
                    <a:pt x="42497" y="16245"/>
                  </a:cubicBezTo>
                  <a:cubicBezTo>
                    <a:pt x="41943" y="15318"/>
                    <a:pt x="41075" y="14709"/>
                    <a:pt x="40146" y="14600"/>
                  </a:cubicBezTo>
                  <a:cubicBezTo>
                    <a:pt x="40066" y="14592"/>
                    <a:pt x="39986" y="14588"/>
                    <a:pt x="39904" y="14588"/>
                  </a:cubicBezTo>
                  <a:cubicBezTo>
                    <a:pt x="40228" y="14259"/>
                    <a:pt x="40509" y="13970"/>
                    <a:pt x="40735" y="13738"/>
                  </a:cubicBezTo>
                  <a:cubicBezTo>
                    <a:pt x="41347" y="13969"/>
                    <a:pt x="42274" y="14211"/>
                    <a:pt x="43471" y="14211"/>
                  </a:cubicBezTo>
                  <a:cubicBezTo>
                    <a:pt x="43761" y="14211"/>
                    <a:pt x="44067" y="14197"/>
                    <a:pt x="44389" y="14165"/>
                  </a:cubicBezTo>
                  <a:cubicBezTo>
                    <a:pt x="44417" y="14165"/>
                    <a:pt x="44445" y="14165"/>
                    <a:pt x="44473" y="14165"/>
                  </a:cubicBezTo>
                  <a:cubicBezTo>
                    <a:pt x="45793" y="14165"/>
                    <a:pt x="47202" y="13928"/>
                    <a:pt x="48403" y="13191"/>
                  </a:cubicBezTo>
                  <a:cubicBezTo>
                    <a:pt x="48570" y="13088"/>
                    <a:pt x="48703" y="12946"/>
                    <a:pt x="48797" y="12788"/>
                  </a:cubicBezTo>
                  <a:lnTo>
                    <a:pt x="49916" y="12265"/>
                  </a:lnTo>
                  <a:lnTo>
                    <a:pt x="38765" y="4118"/>
                  </a:lnTo>
                  <a:cubicBezTo>
                    <a:pt x="40101" y="3499"/>
                    <a:pt x="41564" y="2871"/>
                    <a:pt x="42973" y="2309"/>
                  </a:cubicBezTo>
                  <a:close/>
                  <a:moveTo>
                    <a:pt x="28760" y="15890"/>
                  </a:moveTo>
                  <a:cubicBezTo>
                    <a:pt x="28690" y="16022"/>
                    <a:pt x="28626" y="16155"/>
                    <a:pt x="28567" y="16290"/>
                  </a:cubicBezTo>
                  <a:cubicBezTo>
                    <a:pt x="28556" y="16247"/>
                    <a:pt x="28546" y="16206"/>
                    <a:pt x="28536" y="16165"/>
                  </a:cubicBezTo>
                  <a:cubicBezTo>
                    <a:pt x="28608" y="16071"/>
                    <a:pt x="28682" y="15981"/>
                    <a:pt x="28760" y="15890"/>
                  </a:cubicBezTo>
                  <a:close/>
                  <a:moveTo>
                    <a:pt x="32278" y="16256"/>
                  </a:moveTo>
                  <a:cubicBezTo>
                    <a:pt x="32713" y="16393"/>
                    <a:pt x="33103" y="16637"/>
                    <a:pt x="33400" y="16955"/>
                  </a:cubicBezTo>
                  <a:cubicBezTo>
                    <a:pt x="33248" y="17169"/>
                    <a:pt x="33080" y="17368"/>
                    <a:pt x="32889" y="17536"/>
                  </a:cubicBezTo>
                  <a:cubicBezTo>
                    <a:pt x="32590" y="17794"/>
                    <a:pt x="32257" y="17936"/>
                    <a:pt x="31972" y="17938"/>
                  </a:cubicBezTo>
                  <a:cubicBezTo>
                    <a:pt x="31749" y="17932"/>
                    <a:pt x="31560" y="17815"/>
                    <a:pt x="31511" y="17704"/>
                  </a:cubicBezTo>
                  <a:cubicBezTo>
                    <a:pt x="31472" y="17614"/>
                    <a:pt x="31470" y="17378"/>
                    <a:pt x="31626" y="17099"/>
                  </a:cubicBezTo>
                  <a:cubicBezTo>
                    <a:pt x="31699" y="16963"/>
                    <a:pt x="31880" y="16693"/>
                    <a:pt x="32278" y="16256"/>
                  </a:cubicBezTo>
                  <a:close/>
                  <a:moveTo>
                    <a:pt x="40158" y="18845"/>
                  </a:moveTo>
                  <a:cubicBezTo>
                    <a:pt x="40170" y="18853"/>
                    <a:pt x="40199" y="18865"/>
                    <a:pt x="40244" y="18896"/>
                  </a:cubicBezTo>
                  <a:cubicBezTo>
                    <a:pt x="39984" y="19243"/>
                    <a:pt x="39653" y="19587"/>
                    <a:pt x="39284" y="19897"/>
                  </a:cubicBezTo>
                  <a:cubicBezTo>
                    <a:pt x="39223" y="19766"/>
                    <a:pt x="39223" y="19684"/>
                    <a:pt x="39227" y="19665"/>
                  </a:cubicBezTo>
                  <a:cubicBezTo>
                    <a:pt x="39239" y="19622"/>
                    <a:pt x="39305" y="19520"/>
                    <a:pt x="39543" y="19286"/>
                  </a:cubicBezTo>
                  <a:cubicBezTo>
                    <a:pt x="39697" y="19138"/>
                    <a:pt x="39873" y="18974"/>
                    <a:pt x="40027" y="18892"/>
                  </a:cubicBezTo>
                  <a:cubicBezTo>
                    <a:pt x="40088" y="18861"/>
                    <a:pt x="40136" y="18849"/>
                    <a:pt x="40158" y="18845"/>
                  </a:cubicBezTo>
                  <a:close/>
                  <a:moveTo>
                    <a:pt x="44674" y="19284"/>
                  </a:moveTo>
                  <a:cubicBezTo>
                    <a:pt x="44787" y="19374"/>
                    <a:pt x="44889" y="19477"/>
                    <a:pt x="44981" y="19587"/>
                  </a:cubicBezTo>
                  <a:cubicBezTo>
                    <a:pt x="44844" y="19747"/>
                    <a:pt x="44684" y="19918"/>
                    <a:pt x="44522" y="20082"/>
                  </a:cubicBezTo>
                  <a:cubicBezTo>
                    <a:pt x="44479" y="20104"/>
                    <a:pt x="44436" y="20131"/>
                    <a:pt x="44395" y="20162"/>
                  </a:cubicBezTo>
                  <a:cubicBezTo>
                    <a:pt x="44366" y="20162"/>
                    <a:pt x="44327" y="20158"/>
                    <a:pt x="44276" y="20152"/>
                  </a:cubicBezTo>
                  <a:cubicBezTo>
                    <a:pt x="44107" y="20131"/>
                    <a:pt x="44013" y="20106"/>
                    <a:pt x="43962" y="20090"/>
                  </a:cubicBezTo>
                  <a:cubicBezTo>
                    <a:pt x="43964" y="20041"/>
                    <a:pt x="43974" y="19969"/>
                    <a:pt x="44007" y="19912"/>
                  </a:cubicBezTo>
                  <a:cubicBezTo>
                    <a:pt x="44126" y="19686"/>
                    <a:pt x="44397" y="19475"/>
                    <a:pt x="44674" y="19284"/>
                  </a:cubicBezTo>
                  <a:close/>
                  <a:moveTo>
                    <a:pt x="35848" y="18785"/>
                  </a:moveTo>
                  <a:cubicBezTo>
                    <a:pt x="35977" y="19458"/>
                    <a:pt x="36059" y="20201"/>
                    <a:pt x="36088" y="21007"/>
                  </a:cubicBezTo>
                  <a:cubicBezTo>
                    <a:pt x="35905" y="20993"/>
                    <a:pt x="35716" y="20964"/>
                    <a:pt x="35526" y="20923"/>
                  </a:cubicBezTo>
                  <a:cubicBezTo>
                    <a:pt x="35228" y="20857"/>
                    <a:pt x="34752" y="20677"/>
                    <a:pt x="34176" y="20426"/>
                  </a:cubicBezTo>
                  <a:cubicBezTo>
                    <a:pt x="34293" y="20332"/>
                    <a:pt x="34408" y="20232"/>
                    <a:pt x="34518" y="20127"/>
                  </a:cubicBezTo>
                  <a:cubicBezTo>
                    <a:pt x="34816" y="19838"/>
                    <a:pt x="35288" y="19362"/>
                    <a:pt x="35848" y="18785"/>
                  </a:cubicBezTo>
                  <a:close/>
                  <a:moveTo>
                    <a:pt x="41715" y="20792"/>
                  </a:moveTo>
                  <a:cubicBezTo>
                    <a:pt x="41799" y="21089"/>
                    <a:pt x="41947" y="21374"/>
                    <a:pt x="42169" y="21629"/>
                  </a:cubicBezTo>
                  <a:cubicBezTo>
                    <a:pt x="41973" y="21663"/>
                    <a:pt x="41779" y="21678"/>
                    <a:pt x="41589" y="21678"/>
                  </a:cubicBezTo>
                  <a:cubicBezTo>
                    <a:pt x="41344" y="21678"/>
                    <a:pt x="41106" y="21653"/>
                    <a:pt x="40880" y="21612"/>
                  </a:cubicBezTo>
                  <a:cubicBezTo>
                    <a:pt x="41178" y="21354"/>
                    <a:pt x="41461" y="21079"/>
                    <a:pt x="41715" y="20792"/>
                  </a:cubicBezTo>
                  <a:close/>
                  <a:moveTo>
                    <a:pt x="27241" y="19105"/>
                  </a:moveTo>
                  <a:cubicBezTo>
                    <a:pt x="27262" y="19148"/>
                    <a:pt x="27276" y="19181"/>
                    <a:pt x="27286" y="19200"/>
                  </a:cubicBezTo>
                  <a:lnTo>
                    <a:pt x="27440" y="19518"/>
                  </a:lnTo>
                  <a:lnTo>
                    <a:pt x="27750" y="19686"/>
                  </a:lnTo>
                  <a:cubicBezTo>
                    <a:pt x="27959" y="19803"/>
                    <a:pt x="28780" y="20250"/>
                    <a:pt x="29820" y="20786"/>
                  </a:cubicBezTo>
                  <a:cubicBezTo>
                    <a:pt x="29833" y="20796"/>
                    <a:pt x="29849" y="20804"/>
                    <a:pt x="29861" y="20814"/>
                  </a:cubicBezTo>
                  <a:cubicBezTo>
                    <a:pt x="28991" y="21097"/>
                    <a:pt x="28263" y="21666"/>
                    <a:pt x="27842" y="22404"/>
                  </a:cubicBezTo>
                  <a:cubicBezTo>
                    <a:pt x="27827" y="22404"/>
                    <a:pt x="27811" y="22404"/>
                    <a:pt x="27796" y="22404"/>
                  </a:cubicBezTo>
                  <a:cubicBezTo>
                    <a:pt x="26987" y="22404"/>
                    <a:pt x="26174" y="22719"/>
                    <a:pt x="25514" y="23280"/>
                  </a:cubicBezTo>
                  <a:cubicBezTo>
                    <a:pt x="25493" y="23223"/>
                    <a:pt x="25473" y="23167"/>
                    <a:pt x="25450" y="23110"/>
                  </a:cubicBezTo>
                  <a:cubicBezTo>
                    <a:pt x="25069" y="22183"/>
                    <a:pt x="24332" y="21520"/>
                    <a:pt x="23479" y="21341"/>
                  </a:cubicBezTo>
                  <a:cubicBezTo>
                    <a:pt x="23325" y="21308"/>
                    <a:pt x="23117" y="21293"/>
                    <a:pt x="22865" y="21293"/>
                  </a:cubicBezTo>
                  <a:cubicBezTo>
                    <a:pt x="22684" y="21293"/>
                    <a:pt x="22479" y="21301"/>
                    <a:pt x="22256" y="21315"/>
                  </a:cubicBezTo>
                  <a:cubicBezTo>
                    <a:pt x="21595" y="21056"/>
                    <a:pt x="20857" y="20861"/>
                    <a:pt x="20067" y="20732"/>
                  </a:cubicBezTo>
                  <a:cubicBezTo>
                    <a:pt x="20732" y="20455"/>
                    <a:pt x="21442" y="20357"/>
                    <a:pt x="22127" y="20357"/>
                  </a:cubicBezTo>
                  <a:cubicBezTo>
                    <a:pt x="23667" y="20357"/>
                    <a:pt x="25073" y="20866"/>
                    <a:pt x="25530" y="21054"/>
                  </a:cubicBezTo>
                  <a:lnTo>
                    <a:pt x="26866" y="21592"/>
                  </a:lnTo>
                  <a:lnTo>
                    <a:pt x="27049" y="20164"/>
                  </a:lnTo>
                  <a:cubicBezTo>
                    <a:pt x="27081" y="19907"/>
                    <a:pt x="27141" y="19536"/>
                    <a:pt x="27241" y="19105"/>
                  </a:cubicBezTo>
                  <a:close/>
                  <a:moveTo>
                    <a:pt x="31123" y="22839"/>
                  </a:moveTo>
                  <a:cubicBezTo>
                    <a:pt x="31706" y="22839"/>
                    <a:pt x="32364" y="23059"/>
                    <a:pt x="33125" y="23508"/>
                  </a:cubicBezTo>
                  <a:cubicBezTo>
                    <a:pt x="33205" y="23553"/>
                    <a:pt x="33283" y="23600"/>
                    <a:pt x="33361" y="23650"/>
                  </a:cubicBezTo>
                  <a:cubicBezTo>
                    <a:pt x="33573" y="23775"/>
                    <a:pt x="33794" y="23912"/>
                    <a:pt x="34044" y="24035"/>
                  </a:cubicBezTo>
                  <a:cubicBezTo>
                    <a:pt x="33858" y="24193"/>
                    <a:pt x="33655" y="24339"/>
                    <a:pt x="33437" y="24466"/>
                  </a:cubicBezTo>
                  <a:cubicBezTo>
                    <a:pt x="32890" y="24788"/>
                    <a:pt x="32301" y="24956"/>
                    <a:pt x="31761" y="24956"/>
                  </a:cubicBezTo>
                  <a:cubicBezTo>
                    <a:pt x="31515" y="24956"/>
                    <a:pt x="31280" y="24921"/>
                    <a:pt x="31063" y="24850"/>
                  </a:cubicBezTo>
                  <a:cubicBezTo>
                    <a:pt x="30832" y="24772"/>
                    <a:pt x="30581" y="24636"/>
                    <a:pt x="30364" y="24474"/>
                  </a:cubicBezTo>
                  <a:cubicBezTo>
                    <a:pt x="30259" y="24140"/>
                    <a:pt x="30114" y="23818"/>
                    <a:pt x="29921" y="23533"/>
                  </a:cubicBezTo>
                  <a:cubicBezTo>
                    <a:pt x="29892" y="23492"/>
                    <a:pt x="29863" y="23453"/>
                    <a:pt x="29837" y="23414"/>
                  </a:cubicBezTo>
                  <a:cubicBezTo>
                    <a:pt x="30066" y="23100"/>
                    <a:pt x="30518" y="22870"/>
                    <a:pt x="30996" y="22843"/>
                  </a:cubicBezTo>
                  <a:cubicBezTo>
                    <a:pt x="31037" y="22839"/>
                    <a:pt x="31080" y="22839"/>
                    <a:pt x="31123" y="22839"/>
                  </a:cubicBezTo>
                  <a:close/>
                  <a:moveTo>
                    <a:pt x="20075" y="23920"/>
                  </a:moveTo>
                  <a:cubicBezTo>
                    <a:pt x="20112" y="24117"/>
                    <a:pt x="20174" y="24339"/>
                    <a:pt x="20280" y="24554"/>
                  </a:cubicBezTo>
                  <a:cubicBezTo>
                    <a:pt x="20440" y="24870"/>
                    <a:pt x="20678" y="25139"/>
                    <a:pt x="20974" y="25342"/>
                  </a:cubicBezTo>
                  <a:cubicBezTo>
                    <a:pt x="20122" y="25613"/>
                    <a:pt x="19148" y="25884"/>
                    <a:pt x="18208" y="26093"/>
                  </a:cubicBezTo>
                  <a:cubicBezTo>
                    <a:pt x="18165" y="26021"/>
                    <a:pt x="18124" y="25947"/>
                    <a:pt x="18085" y="25876"/>
                  </a:cubicBezTo>
                  <a:cubicBezTo>
                    <a:pt x="17804" y="25344"/>
                    <a:pt x="17644" y="24825"/>
                    <a:pt x="17609" y="24322"/>
                  </a:cubicBezTo>
                  <a:cubicBezTo>
                    <a:pt x="18446" y="24177"/>
                    <a:pt x="19298" y="24037"/>
                    <a:pt x="20075" y="23920"/>
                  </a:cubicBezTo>
                  <a:close/>
                  <a:moveTo>
                    <a:pt x="27689" y="24634"/>
                  </a:moveTo>
                  <a:cubicBezTo>
                    <a:pt x="27715" y="24696"/>
                    <a:pt x="27744" y="24757"/>
                    <a:pt x="27775" y="24819"/>
                  </a:cubicBezTo>
                  <a:cubicBezTo>
                    <a:pt x="27922" y="25116"/>
                    <a:pt x="28119" y="25389"/>
                    <a:pt x="28349" y="25640"/>
                  </a:cubicBezTo>
                  <a:cubicBezTo>
                    <a:pt x="28376" y="25902"/>
                    <a:pt x="28372" y="26177"/>
                    <a:pt x="28325" y="26413"/>
                  </a:cubicBezTo>
                  <a:cubicBezTo>
                    <a:pt x="28181" y="27129"/>
                    <a:pt x="27623" y="27829"/>
                    <a:pt x="26823" y="28290"/>
                  </a:cubicBezTo>
                  <a:cubicBezTo>
                    <a:pt x="26806" y="28301"/>
                    <a:pt x="26790" y="28309"/>
                    <a:pt x="26774" y="28319"/>
                  </a:cubicBezTo>
                  <a:cubicBezTo>
                    <a:pt x="26671" y="28024"/>
                    <a:pt x="26515" y="27767"/>
                    <a:pt x="26330" y="27552"/>
                  </a:cubicBezTo>
                  <a:cubicBezTo>
                    <a:pt x="26534" y="27148"/>
                    <a:pt x="26636" y="26649"/>
                    <a:pt x="26546" y="26052"/>
                  </a:cubicBezTo>
                  <a:cubicBezTo>
                    <a:pt x="26525" y="25908"/>
                    <a:pt x="26495" y="25775"/>
                    <a:pt x="26458" y="25650"/>
                  </a:cubicBezTo>
                  <a:cubicBezTo>
                    <a:pt x="26505" y="25549"/>
                    <a:pt x="26556" y="25455"/>
                    <a:pt x="26616" y="25365"/>
                  </a:cubicBezTo>
                  <a:cubicBezTo>
                    <a:pt x="26874" y="24958"/>
                    <a:pt x="27305" y="24677"/>
                    <a:pt x="27689" y="24634"/>
                  </a:cubicBezTo>
                  <a:close/>
                  <a:moveTo>
                    <a:pt x="23799" y="29062"/>
                  </a:moveTo>
                  <a:lnTo>
                    <a:pt x="23799" y="29062"/>
                  </a:lnTo>
                  <a:cubicBezTo>
                    <a:pt x="23764" y="29127"/>
                    <a:pt x="23729" y="29162"/>
                    <a:pt x="23709" y="29172"/>
                  </a:cubicBezTo>
                  <a:lnTo>
                    <a:pt x="23858" y="29632"/>
                  </a:lnTo>
                  <a:cubicBezTo>
                    <a:pt x="23828" y="29646"/>
                    <a:pt x="23795" y="29661"/>
                    <a:pt x="23760" y="29675"/>
                  </a:cubicBezTo>
                  <a:cubicBezTo>
                    <a:pt x="23728" y="29672"/>
                    <a:pt x="23696" y="29671"/>
                    <a:pt x="23664" y="29671"/>
                  </a:cubicBezTo>
                  <a:cubicBezTo>
                    <a:pt x="23602" y="29671"/>
                    <a:pt x="23540" y="29676"/>
                    <a:pt x="23477" y="29685"/>
                  </a:cubicBezTo>
                  <a:lnTo>
                    <a:pt x="22586" y="29837"/>
                  </a:lnTo>
                  <a:cubicBezTo>
                    <a:pt x="22361" y="29716"/>
                    <a:pt x="22143" y="29595"/>
                    <a:pt x="21932" y="29470"/>
                  </a:cubicBezTo>
                  <a:lnTo>
                    <a:pt x="23799" y="29062"/>
                  </a:lnTo>
                  <a:close/>
                  <a:moveTo>
                    <a:pt x="15416" y="24735"/>
                  </a:moveTo>
                  <a:cubicBezTo>
                    <a:pt x="15488" y="25348"/>
                    <a:pt x="15666" y="25966"/>
                    <a:pt x="15951" y="26577"/>
                  </a:cubicBezTo>
                  <a:lnTo>
                    <a:pt x="15921" y="26581"/>
                  </a:lnTo>
                  <a:lnTo>
                    <a:pt x="15931" y="27139"/>
                  </a:lnTo>
                  <a:cubicBezTo>
                    <a:pt x="15890" y="27262"/>
                    <a:pt x="15869" y="27390"/>
                    <a:pt x="15871" y="27523"/>
                  </a:cubicBezTo>
                  <a:cubicBezTo>
                    <a:pt x="15874" y="27617"/>
                    <a:pt x="15863" y="29509"/>
                    <a:pt x="14462" y="31177"/>
                  </a:cubicBezTo>
                  <a:lnTo>
                    <a:pt x="14983" y="24829"/>
                  </a:lnTo>
                  <a:cubicBezTo>
                    <a:pt x="15127" y="24798"/>
                    <a:pt x="15272" y="24768"/>
                    <a:pt x="15416" y="24735"/>
                  </a:cubicBezTo>
                  <a:close/>
                  <a:moveTo>
                    <a:pt x="35719" y="25521"/>
                  </a:moveTo>
                  <a:lnTo>
                    <a:pt x="35719" y="25521"/>
                  </a:lnTo>
                  <a:cubicBezTo>
                    <a:pt x="35321" y="27708"/>
                    <a:pt x="34598" y="30145"/>
                    <a:pt x="33464" y="32765"/>
                  </a:cubicBezTo>
                  <a:cubicBezTo>
                    <a:pt x="30466" y="32500"/>
                    <a:pt x="27859" y="31930"/>
                    <a:pt x="25674" y="31171"/>
                  </a:cubicBezTo>
                  <a:cubicBezTo>
                    <a:pt x="25670" y="31165"/>
                    <a:pt x="25670" y="31160"/>
                    <a:pt x="25668" y="31152"/>
                  </a:cubicBezTo>
                  <a:cubicBezTo>
                    <a:pt x="25740" y="31103"/>
                    <a:pt x="25809" y="31050"/>
                    <a:pt x="25879" y="30996"/>
                  </a:cubicBezTo>
                  <a:cubicBezTo>
                    <a:pt x="26560" y="30836"/>
                    <a:pt x="27254" y="30602"/>
                    <a:pt x="27933" y="30209"/>
                  </a:cubicBezTo>
                  <a:cubicBezTo>
                    <a:pt x="29248" y="29449"/>
                    <a:pt x="30165" y="28280"/>
                    <a:pt x="30473" y="26987"/>
                  </a:cubicBezTo>
                  <a:cubicBezTo>
                    <a:pt x="30887" y="27113"/>
                    <a:pt x="31326" y="27174"/>
                    <a:pt x="31769" y="27174"/>
                  </a:cubicBezTo>
                  <a:cubicBezTo>
                    <a:pt x="32701" y="27174"/>
                    <a:pt x="33669" y="26905"/>
                    <a:pt x="34566" y="26380"/>
                  </a:cubicBezTo>
                  <a:cubicBezTo>
                    <a:pt x="34998" y="26124"/>
                    <a:pt x="35378" y="25832"/>
                    <a:pt x="35719" y="25521"/>
                  </a:cubicBezTo>
                  <a:close/>
                  <a:moveTo>
                    <a:pt x="22424" y="32240"/>
                  </a:moveTo>
                  <a:cubicBezTo>
                    <a:pt x="22652" y="32348"/>
                    <a:pt x="22888" y="32453"/>
                    <a:pt x="23124" y="32556"/>
                  </a:cubicBezTo>
                  <a:cubicBezTo>
                    <a:pt x="22884" y="32662"/>
                    <a:pt x="22556" y="32773"/>
                    <a:pt x="22137" y="32884"/>
                  </a:cubicBezTo>
                  <a:cubicBezTo>
                    <a:pt x="21517" y="33050"/>
                    <a:pt x="20773" y="33315"/>
                    <a:pt x="19934" y="33641"/>
                  </a:cubicBezTo>
                  <a:cubicBezTo>
                    <a:pt x="19960" y="33313"/>
                    <a:pt x="19979" y="32984"/>
                    <a:pt x="19989" y="32656"/>
                  </a:cubicBezTo>
                  <a:lnTo>
                    <a:pt x="22424" y="32240"/>
                  </a:lnTo>
                  <a:close/>
                  <a:moveTo>
                    <a:pt x="12849" y="23664"/>
                  </a:moveTo>
                  <a:lnTo>
                    <a:pt x="11900" y="35214"/>
                  </a:lnTo>
                  <a:lnTo>
                    <a:pt x="13516" y="34652"/>
                  </a:lnTo>
                  <a:cubicBezTo>
                    <a:pt x="13754" y="34570"/>
                    <a:pt x="13980" y="34476"/>
                    <a:pt x="14195" y="34375"/>
                  </a:cubicBezTo>
                  <a:cubicBezTo>
                    <a:pt x="14337" y="34342"/>
                    <a:pt x="14470" y="34281"/>
                    <a:pt x="14587" y="34199"/>
                  </a:cubicBezTo>
                  <a:cubicBezTo>
                    <a:pt x="14645" y="34160"/>
                    <a:pt x="14698" y="34123"/>
                    <a:pt x="14753" y="34082"/>
                  </a:cubicBezTo>
                  <a:cubicBezTo>
                    <a:pt x="16296" y="33171"/>
                    <a:pt x="17139" y="31805"/>
                    <a:pt x="17601" y="30549"/>
                  </a:cubicBezTo>
                  <a:lnTo>
                    <a:pt x="17601" y="30549"/>
                  </a:lnTo>
                  <a:cubicBezTo>
                    <a:pt x="17683" y="31595"/>
                    <a:pt x="17675" y="32650"/>
                    <a:pt x="17578" y="33702"/>
                  </a:cubicBezTo>
                  <a:cubicBezTo>
                    <a:pt x="17550" y="33996"/>
                    <a:pt x="17636" y="34275"/>
                    <a:pt x="17798" y="34496"/>
                  </a:cubicBezTo>
                  <a:cubicBezTo>
                    <a:pt x="17777" y="34505"/>
                    <a:pt x="17757" y="34513"/>
                    <a:pt x="17736" y="34523"/>
                  </a:cubicBezTo>
                  <a:cubicBezTo>
                    <a:pt x="16596" y="34991"/>
                    <a:pt x="15414" y="35473"/>
                    <a:pt x="14183" y="35935"/>
                  </a:cubicBezTo>
                  <a:cubicBezTo>
                    <a:pt x="11838" y="36817"/>
                    <a:pt x="6475" y="37685"/>
                    <a:pt x="4214" y="38025"/>
                  </a:cubicBezTo>
                  <a:lnTo>
                    <a:pt x="2481" y="29185"/>
                  </a:lnTo>
                  <a:cubicBezTo>
                    <a:pt x="5060" y="27665"/>
                    <a:pt x="10063" y="24829"/>
                    <a:pt x="12849" y="23664"/>
                  </a:cubicBezTo>
                  <a:close/>
                  <a:moveTo>
                    <a:pt x="42766" y="1"/>
                  </a:moveTo>
                  <a:lnTo>
                    <a:pt x="42464" y="120"/>
                  </a:lnTo>
                  <a:cubicBezTo>
                    <a:pt x="40960" y="713"/>
                    <a:pt x="33388" y="3761"/>
                    <a:pt x="31962" y="5688"/>
                  </a:cubicBezTo>
                  <a:lnTo>
                    <a:pt x="31642" y="6115"/>
                  </a:lnTo>
                  <a:cubicBezTo>
                    <a:pt x="27719" y="11383"/>
                    <a:pt x="26242" y="13804"/>
                    <a:pt x="26189" y="15047"/>
                  </a:cubicBezTo>
                  <a:cubicBezTo>
                    <a:pt x="26181" y="15248"/>
                    <a:pt x="26189" y="15455"/>
                    <a:pt x="26207" y="15665"/>
                  </a:cubicBezTo>
                  <a:cubicBezTo>
                    <a:pt x="25690" y="16555"/>
                    <a:pt x="25323" y="17548"/>
                    <a:pt x="25083" y="18555"/>
                  </a:cubicBezTo>
                  <a:cubicBezTo>
                    <a:pt x="24149" y="18295"/>
                    <a:pt x="23155" y="18139"/>
                    <a:pt x="22165" y="18139"/>
                  </a:cubicBezTo>
                  <a:cubicBezTo>
                    <a:pt x="20124" y="18139"/>
                    <a:pt x="18105" y="18804"/>
                    <a:pt x="16688" y="20587"/>
                  </a:cubicBezTo>
                  <a:cubicBezTo>
                    <a:pt x="15695" y="20648"/>
                    <a:pt x="14677" y="20794"/>
                    <a:pt x="13672" y="21030"/>
                  </a:cubicBezTo>
                  <a:cubicBezTo>
                    <a:pt x="10658" y="21737"/>
                    <a:pt x="1683" y="27072"/>
                    <a:pt x="669" y="27677"/>
                  </a:cubicBezTo>
                  <a:lnTo>
                    <a:pt x="0" y="28077"/>
                  </a:lnTo>
                  <a:lnTo>
                    <a:pt x="2440" y="40520"/>
                  </a:lnTo>
                  <a:lnTo>
                    <a:pt x="3478" y="40374"/>
                  </a:lnTo>
                  <a:cubicBezTo>
                    <a:pt x="3816" y="40329"/>
                    <a:pt x="11733" y="39227"/>
                    <a:pt x="14965" y="38013"/>
                  </a:cubicBezTo>
                  <a:cubicBezTo>
                    <a:pt x="16226" y="37539"/>
                    <a:pt x="17474" y="37026"/>
                    <a:pt x="18578" y="36577"/>
                  </a:cubicBezTo>
                  <a:cubicBezTo>
                    <a:pt x="20270" y="35883"/>
                    <a:pt x="21729" y="35288"/>
                    <a:pt x="22716" y="35022"/>
                  </a:cubicBezTo>
                  <a:cubicBezTo>
                    <a:pt x="23526" y="34804"/>
                    <a:pt x="24835" y="34453"/>
                    <a:pt x="25459" y="33436"/>
                  </a:cubicBezTo>
                  <a:cubicBezTo>
                    <a:pt x="28027" y="34271"/>
                    <a:pt x="30953" y="34831"/>
                    <a:pt x="34088" y="35042"/>
                  </a:cubicBezTo>
                  <a:lnTo>
                    <a:pt x="34959" y="35089"/>
                  </a:lnTo>
                  <a:lnTo>
                    <a:pt x="35206" y="34318"/>
                  </a:lnTo>
                  <a:cubicBezTo>
                    <a:pt x="36995" y="30358"/>
                    <a:pt x="38027" y="26446"/>
                    <a:pt x="38265" y="23020"/>
                  </a:cubicBezTo>
                  <a:cubicBezTo>
                    <a:pt x="38281" y="23018"/>
                    <a:pt x="38295" y="23011"/>
                    <a:pt x="38308" y="23009"/>
                  </a:cubicBezTo>
                  <a:cubicBezTo>
                    <a:pt x="38954" y="23362"/>
                    <a:pt x="40189" y="23906"/>
                    <a:pt x="41625" y="23906"/>
                  </a:cubicBezTo>
                  <a:cubicBezTo>
                    <a:pt x="42472" y="23906"/>
                    <a:pt x="43391" y="23715"/>
                    <a:pt x="44309" y="23184"/>
                  </a:cubicBezTo>
                  <a:cubicBezTo>
                    <a:pt x="44319" y="23190"/>
                    <a:pt x="44333" y="23194"/>
                    <a:pt x="44345" y="23200"/>
                  </a:cubicBezTo>
                  <a:cubicBezTo>
                    <a:pt x="44719" y="23387"/>
                    <a:pt x="45209" y="23549"/>
                    <a:pt x="45796" y="23553"/>
                  </a:cubicBezTo>
                  <a:lnTo>
                    <a:pt x="45823" y="23553"/>
                  </a:lnTo>
                  <a:cubicBezTo>
                    <a:pt x="46009" y="23553"/>
                    <a:pt x="46194" y="23539"/>
                    <a:pt x="46379" y="23508"/>
                  </a:cubicBezTo>
                  <a:cubicBezTo>
                    <a:pt x="47238" y="23405"/>
                    <a:pt x="48346" y="22975"/>
                    <a:pt x="49366" y="21666"/>
                  </a:cubicBezTo>
                  <a:cubicBezTo>
                    <a:pt x="49561" y="21417"/>
                    <a:pt x="49821" y="21085"/>
                    <a:pt x="50067" y="20695"/>
                  </a:cubicBezTo>
                  <a:cubicBezTo>
                    <a:pt x="50504" y="20072"/>
                    <a:pt x="50730" y="19522"/>
                    <a:pt x="50787" y="18978"/>
                  </a:cubicBezTo>
                  <a:cubicBezTo>
                    <a:pt x="50798" y="18884"/>
                    <a:pt x="50800" y="18789"/>
                    <a:pt x="50800" y="18699"/>
                  </a:cubicBezTo>
                  <a:cubicBezTo>
                    <a:pt x="50828" y="18295"/>
                    <a:pt x="50769" y="17876"/>
                    <a:pt x="50586" y="17460"/>
                  </a:cubicBezTo>
                  <a:cubicBezTo>
                    <a:pt x="53040" y="15480"/>
                    <a:pt x="59556" y="9703"/>
                    <a:pt x="59488" y="4174"/>
                  </a:cubicBezTo>
                  <a:lnTo>
                    <a:pt x="59478" y="3271"/>
                  </a:lnTo>
                  <a:lnTo>
                    <a:pt x="42766" y="1"/>
                  </a:lnTo>
                  <a:close/>
                </a:path>
              </a:pathLst>
            </a:custGeom>
            <a:solidFill>
              <a:srgbClr val="FFFFFF"/>
            </a:solidFill>
            <a:ln>
              <a:noFill/>
            </a:ln>
            <a:effectLst>
              <a:outerShdw blurRad="142875" dist="47625" dir="4380000" algn="bl" rotWithShape="0">
                <a:schemeClr val="lt1">
                  <a:alpha val="30000"/>
                </a:schemeClr>
              </a:outerShdw>
            </a:effectLst>
          </p:spPr>
          <p:txBody>
            <a:bodyPr spcFirstLastPara="1" wrap="square" lIns="91425" tIns="91425" rIns="91425" bIns="91425" anchor="ctr" anchorCtr="0">
              <a:noAutofit/>
            </a:bodyPr>
            <a:lstStyle/>
            <a:p>
              <a:endParaRPr/>
            </a:p>
          </p:txBody>
        </p:sp>
        <p:sp>
          <p:nvSpPr>
            <p:cNvPr id="3116" name="Google Shape;3116;p49"/>
            <p:cNvSpPr/>
            <p:nvPr/>
          </p:nvSpPr>
          <p:spPr>
            <a:xfrm>
              <a:off x="4827600" y="3198175"/>
              <a:ext cx="613975" cy="440225"/>
            </a:xfrm>
            <a:custGeom>
              <a:avLst/>
              <a:gdLst/>
              <a:ahLst/>
              <a:cxnLst/>
              <a:rect l="l" t="t" r="r" b="b"/>
              <a:pathLst>
                <a:path w="24559" h="17609" extrusionOk="0">
                  <a:moveTo>
                    <a:pt x="16492" y="1"/>
                  </a:moveTo>
                  <a:cubicBezTo>
                    <a:pt x="15226" y="1"/>
                    <a:pt x="13915" y="153"/>
                    <a:pt x="12683" y="443"/>
                  </a:cubicBezTo>
                  <a:cubicBezTo>
                    <a:pt x="9754" y="1130"/>
                    <a:pt x="1" y="6961"/>
                    <a:pt x="1" y="6961"/>
                  </a:cubicBezTo>
                  <a:lnTo>
                    <a:pt x="2083" y="17609"/>
                  </a:lnTo>
                  <a:cubicBezTo>
                    <a:pt x="2083" y="17609"/>
                    <a:pt x="10178" y="16490"/>
                    <a:pt x="13330" y="15305"/>
                  </a:cubicBezTo>
                  <a:cubicBezTo>
                    <a:pt x="16483" y="14121"/>
                    <a:pt x="19441" y="12754"/>
                    <a:pt x="21183" y="12285"/>
                  </a:cubicBezTo>
                  <a:cubicBezTo>
                    <a:pt x="22925" y="11815"/>
                    <a:pt x="23530" y="11345"/>
                    <a:pt x="23452" y="10262"/>
                  </a:cubicBezTo>
                  <a:cubicBezTo>
                    <a:pt x="23378" y="9176"/>
                    <a:pt x="22576" y="9168"/>
                    <a:pt x="22576" y="9168"/>
                  </a:cubicBezTo>
                  <a:cubicBezTo>
                    <a:pt x="22576" y="9168"/>
                    <a:pt x="24548" y="8541"/>
                    <a:pt x="24552" y="7443"/>
                  </a:cubicBezTo>
                  <a:cubicBezTo>
                    <a:pt x="24558" y="6347"/>
                    <a:pt x="23329" y="6025"/>
                    <a:pt x="23329" y="6025"/>
                  </a:cubicBezTo>
                  <a:cubicBezTo>
                    <a:pt x="23329" y="6025"/>
                    <a:pt x="24384" y="5740"/>
                    <a:pt x="24207" y="4544"/>
                  </a:cubicBezTo>
                  <a:cubicBezTo>
                    <a:pt x="24054" y="3522"/>
                    <a:pt x="23334" y="3448"/>
                    <a:pt x="23129" y="3448"/>
                  </a:cubicBezTo>
                  <a:cubicBezTo>
                    <a:pt x="23095" y="3448"/>
                    <a:pt x="23075" y="3450"/>
                    <a:pt x="23075" y="3450"/>
                  </a:cubicBezTo>
                  <a:cubicBezTo>
                    <a:pt x="23362" y="2267"/>
                    <a:pt x="23278" y="1986"/>
                    <a:pt x="21140" y="913"/>
                  </a:cubicBezTo>
                  <a:cubicBezTo>
                    <a:pt x="19899" y="292"/>
                    <a:pt x="18239" y="1"/>
                    <a:pt x="16492"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17" name="Google Shape;3117;p49"/>
            <p:cNvSpPr/>
            <p:nvPr/>
          </p:nvSpPr>
          <p:spPr>
            <a:xfrm>
              <a:off x="5252325" y="3340550"/>
              <a:ext cx="19475" cy="162750"/>
            </a:xfrm>
            <a:custGeom>
              <a:avLst/>
              <a:gdLst/>
              <a:ahLst/>
              <a:cxnLst/>
              <a:rect l="l" t="t" r="r" b="b"/>
              <a:pathLst>
                <a:path w="779" h="6510" extrusionOk="0">
                  <a:moveTo>
                    <a:pt x="69" y="0"/>
                  </a:moveTo>
                  <a:cubicBezTo>
                    <a:pt x="64" y="0"/>
                    <a:pt x="59" y="1"/>
                    <a:pt x="54" y="2"/>
                  </a:cubicBezTo>
                  <a:cubicBezTo>
                    <a:pt x="21" y="8"/>
                    <a:pt x="1" y="43"/>
                    <a:pt x="9" y="76"/>
                  </a:cubicBezTo>
                  <a:cubicBezTo>
                    <a:pt x="501" y="2166"/>
                    <a:pt x="653" y="4306"/>
                    <a:pt x="454" y="6444"/>
                  </a:cubicBezTo>
                  <a:cubicBezTo>
                    <a:pt x="452" y="6477"/>
                    <a:pt x="479" y="6508"/>
                    <a:pt x="512" y="6510"/>
                  </a:cubicBezTo>
                  <a:lnTo>
                    <a:pt x="516" y="6510"/>
                  </a:lnTo>
                  <a:cubicBezTo>
                    <a:pt x="546" y="6510"/>
                    <a:pt x="573" y="6485"/>
                    <a:pt x="581" y="6454"/>
                  </a:cubicBezTo>
                  <a:cubicBezTo>
                    <a:pt x="778" y="4302"/>
                    <a:pt x="626" y="2148"/>
                    <a:pt x="130" y="47"/>
                  </a:cubicBezTo>
                  <a:cubicBezTo>
                    <a:pt x="123" y="19"/>
                    <a:pt x="98" y="0"/>
                    <a:pt x="6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18" name="Google Shape;3118;p49"/>
            <p:cNvSpPr/>
            <p:nvPr/>
          </p:nvSpPr>
          <p:spPr>
            <a:xfrm>
              <a:off x="5267000" y="3425900"/>
              <a:ext cx="123075" cy="23500"/>
            </a:xfrm>
            <a:custGeom>
              <a:avLst/>
              <a:gdLst/>
              <a:ahLst/>
              <a:cxnLst/>
              <a:rect l="l" t="t" r="r" b="b"/>
              <a:pathLst>
                <a:path w="4923" h="940" extrusionOk="0">
                  <a:moveTo>
                    <a:pt x="4857" y="1"/>
                  </a:moveTo>
                  <a:cubicBezTo>
                    <a:pt x="4854" y="1"/>
                    <a:pt x="4850" y="1"/>
                    <a:pt x="4846" y="2"/>
                  </a:cubicBezTo>
                  <a:lnTo>
                    <a:pt x="58" y="816"/>
                  </a:lnTo>
                  <a:cubicBezTo>
                    <a:pt x="25" y="825"/>
                    <a:pt x="0" y="855"/>
                    <a:pt x="7" y="888"/>
                  </a:cubicBezTo>
                  <a:cubicBezTo>
                    <a:pt x="11" y="919"/>
                    <a:pt x="37" y="939"/>
                    <a:pt x="68" y="939"/>
                  </a:cubicBezTo>
                  <a:lnTo>
                    <a:pt x="78" y="939"/>
                  </a:lnTo>
                  <a:lnTo>
                    <a:pt x="4867" y="125"/>
                  </a:lnTo>
                  <a:cubicBezTo>
                    <a:pt x="4900" y="117"/>
                    <a:pt x="4922" y="86"/>
                    <a:pt x="4918" y="53"/>
                  </a:cubicBezTo>
                  <a:cubicBezTo>
                    <a:pt x="4911" y="22"/>
                    <a:pt x="4886" y="1"/>
                    <a:pt x="485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19" name="Google Shape;3119;p49"/>
            <p:cNvSpPr/>
            <p:nvPr/>
          </p:nvSpPr>
          <p:spPr>
            <a:xfrm>
              <a:off x="5259775" y="3347150"/>
              <a:ext cx="152900" cy="35875"/>
            </a:xfrm>
            <a:custGeom>
              <a:avLst/>
              <a:gdLst/>
              <a:ahLst/>
              <a:cxnLst/>
              <a:rect l="l" t="t" r="r" b="b"/>
              <a:pathLst>
                <a:path w="6116" h="1435" extrusionOk="0">
                  <a:moveTo>
                    <a:pt x="6048" y="1"/>
                  </a:moveTo>
                  <a:cubicBezTo>
                    <a:pt x="6044" y="1"/>
                    <a:pt x="6039" y="1"/>
                    <a:pt x="6034" y="3"/>
                  </a:cubicBezTo>
                  <a:lnTo>
                    <a:pt x="54" y="1312"/>
                  </a:lnTo>
                  <a:cubicBezTo>
                    <a:pt x="23" y="1320"/>
                    <a:pt x="0" y="1353"/>
                    <a:pt x="8" y="1387"/>
                  </a:cubicBezTo>
                  <a:cubicBezTo>
                    <a:pt x="13" y="1414"/>
                    <a:pt x="39" y="1435"/>
                    <a:pt x="68" y="1435"/>
                  </a:cubicBezTo>
                  <a:cubicBezTo>
                    <a:pt x="72" y="1435"/>
                    <a:pt x="78" y="1435"/>
                    <a:pt x="82" y="1433"/>
                  </a:cubicBezTo>
                  <a:lnTo>
                    <a:pt x="6063" y="122"/>
                  </a:lnTo>
                  <a:cubicBezTo>
                    <a:pt x="6093" y="115"/>
                    <a:pt x="6116" y="81"/>
                    <a:pt x="6110" y="48"/>
                  </a:cubicBezTo>
                  <a:cubicBezTo>
                    <a:pt x="6103" y="21"/>
                    <a:pt x="6078" y="1"/>
                    <a:pt x="604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0" name="Google Shape;3120;p49"/>
            <p:cNvSpPr/>
            <p:nvPr/>
          </p:nvSpPr>
          <p:spPr>
            <a:xfrm>
              <a:off x="5477350" y="2685300"/>
              <a:ext cx="780500" cy="540850"/>
            </a:xfrm>
            <a:custGeom>
              <a:avLst/>
              <a:gdLst/>
              <a:ahLst/>
              <a:cxnLst/>
              <a:rect l="l" t="t" r="r" b="b"/>
              <a:pathLst>
                <a:path w="31220" h="21634" extrusionOk="0">
                  <a:moveTo>
                    <a:pt x="15637" y="1"/>
                  </a:moveTo>
                  <a:cubicBezTo>
                    <a:pt x="15637" y="1"/>
                    <a:pt x="6930" y="3429"/>
                    <a:pt x="5619" y="5195"/>
                  </a:cubicBezTo>
                  <a:cubicBezTo>
                    <a:pt x="4308" y="6962"/>
                    <a:pt x="127" y="12472"/>
                    <a:pt x="66" y="13943"/>
                  </a:cubicBezTo>
                  <a:cubicBezTo>
                    <a:pt x="0" y="15412"/>
                    <a:pt x="1053" y="17562"/>
                    <a:pt x="1053" y="17562"/>
                  </a:cubicBezTo>
                  <a:cubicBezTo>
                    <a:pt x="1053" y="17562"/>
                    <a:pt x="6374" y="20480"/>
                    <a:pt x="8059" y="20847"/>
                  </a:cubicBezTo>
                  <a:cubicBezTo>
                    <a:pt x="8476" y="20938"/>
                    <a:pt x="8881" y="20972"/>
                    <a:pt x="9254" y="20972"/>
                  </a:cubicBezTo>
                  <a:cubicBezTo>
                    <a:pt x="10389" y="20972"/>
                    <a:pt x="11232" y="20656"/>
                    <a:pt x="11232" y="20656"/>
                  </a:cubicBezTo>
                  <a:cubicBezTo>
                    <a:pt x="11232" y="20656"/>
                    <a:pt x="12639" y="21634"/>
                    <a:pt x="14383" y="21634"/>
                  </a:cubicBezTo>
                  <a:cubicBezTo>
                    <a:pt x="15242" y="21634"/>
                    <a:pt x="16184" y="21396"/>
                    <a:pt x="17080" y="20687"/>
                  </a:cubicBezTo>
                  <a:cubicBezTo>
                    <a:pt x="17080" y="20687"/>
                    <a:pt x="17654" y="21289"/>
                    <a:pt x="18587" y="21289"/>
                  </a:cubicBezTo>
                  <a:cubicBezTo>
                    <a:pt x="19210" y="21289"/>
                    <a:pt x="19994" y="21020"/>
                    <a:pt x="20873" y="20123"/>
                  </a:cubicBezTo>
                  <a:cubicBezTo>
                    <a:pt x="23070" y="17887"/>
                    <a:pt x="22578" y="17228"/>
                    <a:pt x="21794" y="16110"/>
                  </a:cubicBezTo>
                  <a:cubicBezTo>
                    <a:pt x="21794" y="16110"/>
                    <a:pt x="31219" y="9204"/>
                    <a:pt x="31147" y="3037"/>
                  </a:cubicBezTo>
                  <a:lnTo>
                    <a:pt x="15637"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21" name="Google Shape;3121;p49"/>
            <p:cNvSpPr/>
            <p:nvPr/>
          </p:nvSpPr>
          <p:spPr>
            <a:xfrm>
              <a:off x="5154675" y="2988475"/>
              <a:ext cx="625750" cy="516375"/>
            </a:xfrm>
            <a:custGeom>
              <a:avLst/>
              <a:gdLst/>
              <a:ahLst/>
              <a:cxnLst/>
              <a:rect l="l" t="t" r="r" b="b"/>
              <a:pathLst>
                <a:path w="25030" h="20655" extrusionOk="0">
                  <a:moveTo>
                    <a:pt x="17705" y="1"/>
                  </a:moveTo>
                  <a:cubicBezTo>
                    <a:pt x="17658" y="1"/>
                    <a:pt x="17610" y="1"/>
                    <a:pt x="17562" y="3"/>
                  </a:cubicBezTo>
                  <a:cubicBezTo>
                    <a:pt x="12770" y="144"/>
                    <a:pt x="11795" y="5396"/>
                    <a:pt x="11623" y="6742"/>
                  </a:cubicBezTo>
                  <a:cubicBezTo>
                    <a:pt x="11143" y="6548"/>
                    <a:pt x="9558" y="5969"/>
                    <a:pt x="7780" y="5969"/>
                  </a:cubicBezTo>
                  <a:cubicBezTo>
                    <a:pt x="5983" y="5969"/>
                    <a:pt x="3989" y="6560"/>
                    <a:pt x="2735" y="8739"/>
                  </a:cubicBezTo>
                  <a:cubicBezTo>
                    <a:pt x="1" y="13492"/>
                    <a:pt x="7284" y="19799"/>
                    <a:pt x="19839" y="20654"/>
                  </a:cubicBezTo>
                  <a:lnTo>
                    <a:pt x="19846" y="20642"/>
                  </a:lnTo>
                  <a:cubicBezTo>
                    <a:pt x="25029" y="9231"/>
                    <a:pt x="23095" y="1"/>
                    <a:pt x="1770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122" name="Google Shape;3122;p49"/>
            <p:cNvSpPr/>
            <p:nvPr/>
          </p:nvSpPr>
          <p:spPr>
            <a:xfrm>
              <a:off x="5402350" y="3244375"/>
              <a:ext cx="135125" cy="165825"/>
            </a:xfrm>
            <a:custGeom>
              <a:avLst/>
              <a:gdLst/>
              <a:ahLst/>
              <a:cxnLst/>
              <a:rect l="l" t="t" r="r" b="b"/>
              <a:pathLst>
                <a:path w="5405" h="6633" extrusionOk="0">
                  <a:moveTo>
                    <a:pt x="3555" y="0"/>
                  </a:moveTo>
                  <a:cubicBezTo>
                    <a:pt x="2720" y="0"/>
                    <a:pt x="1909" y="531"/>
                    <a:pt x="1449" y="1246"/>
                  </a:cubicBezTo>
                  <a:cubicBezTo>
                    <a:pt x="922" y="2064"/>
                    <a:pt x="786" y="3073"/>
                    <a:pt x="799" y="4048"/>
                  </a:cubicBezTo>
                  <a:cubicBezTo>
                    <a:pt x="807" y="4526"/>
                    <a:pt x="848" y="5008"/>
                    <a:pt x="756" y="5474"/>
                  </a:cubicBezTo>
                  <a:cubicBezTo>
                    <a:pt x="665" y="5942"/>
                    <a:pt x="421" y="6407"/>
                    <a:pt x="1" y="6633"/>
                  </a:cubicBezTo>
                  <a:cubicBezTo>
                    <a:pt x="1131" y="6485"/>
                    <a:pt x="2155" y="6303"/>
                    <a:pt x="3142" y="5732"/>
                  </a:cubicBezTo>
                  <a:cubicBezTo>
                    <a:pt x="4130" y="5162"/>
                    <a:pt x="4955" y="4231"/>
                    <a:pt x="5179" y="3110"/>
                  </a:cubicBezTo>
                  <a:cubicBezTo>
                    <a:pt x="5405" y="1992"/>
                    <a:pt x="5039" y="250"/>
                    <a:pt x="3919" y="35"/>
                  </a:cubicBezTo>
                  <a:cubicBezTo>
                    <a:pt x="3798" y="12"/>
                    <a:pt x="3676" y="0"/>
                    <a:pt x="355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123" name="Google Shape;3123;p49"/>
            <p:cNvSpPr/>
            <p:nvPr/>
          </p:nvSpPr>
          <p:spPr>
            <a:xfrm>
              <a:off x="5503950" y="3199650"/>
              <a:ext cx="200925" cy="108450"/>
            </a:xfrm>
            <a:custGeom>
              <a:avLst/>
              <a:gdLst/>
              <a:ahLst/>
              <a:cxnLst/>
              <a:rect l="l" t="t" r="r" b="b"/>
              <a:pathLst>
                <a:path w="8037" h="4338" extrusionOk="0">
                  <a:moveTo>
                    <a:pt x="2831" y="1"/>
                  </a:moveTo>
                  <a:cubicBezTo>
                    <a:pt x="2766" y="1"/>
                    <a:pt x="2701" y="2"/>
                    <a:pt x="2635" y="6"/>
                  </a:cubicBezTo>
                  <a:cubicBezTo>
                    <a:pt x="1663" y="62"/>
                    <a:pt x="676" y="640"/>
                    <a:pt x="366" y="1559"/>
                  </a:cubicBezTo>
                  <a:cubicBezTo>
                    <a:pt x="1" y="2643"/>
                    <a:pt x="1341" y="3814"/>
                    <a:pt x="2420" y="4173"/>
                  </a:cubicBezTo>
                  <a:cubicBezTo>
                    <a:pt x="2760" y="4286"/>
                    <a:pt x="3114" y="4338"/>
                    <a:pt x="3469" y="4338"/>
                  </a:cubicBezTo>
                  <a:cubicBezTo>
                    <a:pt x="4245" y="4338"/>
                    <a:pt x="5029" y="4091"/>
                    <a:pt x="5704" y="3693"/>
                  </a:cubicBezTo>
                  <a:cubicBezTo>
                    <a:pt x="6687" y="3115"/>
                    <a:pt x="7350" y="2314"/>
                    <a:pt x="8037" y="1403"/>
                  </a:cubicBezTo>
                  <a:lnTo>
                    <a:pt x="8037" y="1403"/>
                  </a:lnTo>
                  <a:cubicBezTo>
                    <a:pt x="7818" y="1542"/>
                    <a:pt x="7565" y="1600"/>
                    <a:pt x="7306" y="1600"/>
                  </a:cubicBezTo>
                  <a:cubicBezTo>
                    <a:pt x="7087" y="1600"/>
                    <a:pt x="6864" y="1558"/>
                    <a:pt x="6656" y="1488"/>
                  </a:cubicBezTo>
                  <a:cubicBezTo>
                    <a:pt x="6205" y="1334"/>
                    <a:pt x="5805" y="1063"/>
                    <a:pt x="5394" y="821"/>
                  </a:cubicBezTo>
                  <a:cubicBezTo>
                    <a:pt x="4612" y="362"/>
                    <a:pt x="3735" y="1"/>
                    <a:pt x="283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124" name="Google Shape;3124;p49"/>
            <p:cNvSpPr/>
            <p:nvPr/>
          </p:nvSpPr>
          <p:spPr>
            <a:xfrm>
              <a:off x="5960325" y="3095575"/>
              <a:ext cx="74200" cy="70500"/>
            </a:xfrm>
            <a:custGeom>
              <a:avLst/>
              <a:gdLst/>
              <a:ahLst/>
              <a:cxnLst/>
              <a:rect l="l" t="t" r="r" b="b"/>
              <a:pathLst>
                <a:path w="2968" h="2820" extrusionOk="0">
                  <a:moveTo>
                    <a:pt x="1599" y="120"/>
                  </a:moveTo>
                  <a:cubicBezTo>
                    <a:pt x="1675" y="120"/>
                    <a:pt x="1757" y="140"/>
                    <a:pt x="1868" y="179"/>
                  </a:cubicBezTo>
                  <a:cubicBezTo>
                    <a:pt x="2102" y="261"/>
                    <a:pt x="2299" y="376"/>
                    <a:pt x="2450" y="520"/>
                  </a:cubicBezTo>
                  <a:cubicBezTo>
                    <a:pt x="2717" y="774"/>
                    <a:pt x="2840" y="1139"/>
                    <a:pt x="2764" y="1451"/>
                  </a:cubicBezTo>
                  <a:cubicBezTo>
                    <a:pt x="2717" y="1656"/>
                    <a:pt x="2584" y="1835"/>
                    <a:pt x="2487" y="1954"/>
                  </a:cubicBezTo>
                  <a:cubicBezTo>
                    <a:pt x="2237" y="2261"/>
                    <a:pt x="1960" y="2477"/>
                    <a:pt x="1663" y="2594"/>
                  </a:cubicBezTo>
                  <a:cubicBezTo>
                    <a:pt x="1496" y="2660"/>
                    <a:pt x="1321" y="2693"/>
                    <a:pt x="1151" y="2693"/>
                  </a:cubicBezTo>
                  <a:cubicBezTo>
                    <a:pt x="974" y="2693"/>
                    <a:pt x="803" y="2657"/>
                    <a:pt x="655" y="2583"/>
                  </a:cubicBezTo>
                  <a:cubicBezTo>
                    <a:pt x="337" y="2428"/>
                    <a:pt x="124" y="2095"/>
                    <a:pt x="138" y="1771"/>
                  </a:cubicBezTo>
                  <a:cubicBezTo>
                    <a:pt x="147" y="1603"/>
                    <a:pt x="208" y="1424"/>
                    <a:pt x="337" y="1209"/>
                  </a:cubicBezTo>
                  <a:cubicBezTo>
                    <a:pt x="573" y="815"/>
                    <a:pt x="906" y="474"/>
                    <a:pt x="1297" y="228"/>
                  </a:cubicBezTo>
                  <a:cubicBezTo>
                    <a:pt x="1419" y="152"/>
                    <a:pt x="1503" y="120"/>
                    <a:pt x="1599" y="120"/>
                  </a:cubicBezTo>
                  <a:close/>
                  <a:moveTo>
                    <a:pt x="1597" y="0"/>
                  </a:moveTo>
                  <a:cubicBezTo>
                    <a:pt x="1483" y="0"/>
                    <a:pt x="1376" y="38"/>
                    <a:pt x="1234" y="128"/>
                  </a:cubicBezTo>
                  <a:cubicBezTo>
                    <a:pt x="824" y="384"/>
                    <a:pt x="481" y="737"/>
                    <a:pt x="235" y="1149"/>
                  </a:cubicBezTo>
                  <a:cubicBezTo>
                    <a:pt x="95" y="1383"/>
                    <a:pt x="30" y="1578"/>
                    <a:pt x="19" y="1769"/>
                  </a:cubicBezTo>
                  <a:cubicBezTo>
                    <a:pt x="1" y="2138"/>
                    <a:pt x="241" y="2520"/>
                    <a:pt x="600" y="2696"/>
                  </a:cubicBezTo>
                  <a:cubicBezTo>
                    <a:pt x="768" y="2778"/>
                    <a:pt x="957" y="2819"/>
                    <a:pt x="1152" y="2819"/>
                  </a:cubicBezTo>
                  <a:cubicBezTo>
                    <a:pt x="1334" y="2819"/>
                    <a:pt x="1523" y="2780"/>
                    <a:pt x="1706" y="2713"/>
                  </a:cubicBezTo>
                  <a:cubicBezTo>
                    <a:pt x="2024" y="2590"/>
                    <a:pt x="2319" y="2360"/>
                    <a:pt x="2582" y="2036"/>
                  </a:cubicBezTo>
                  <a:cubicBezTo>
                    <a:pt x="2688" y="1906"/>
                    <a:pt x="2830" y="1712"/>
                    <a:pt x="2885" y="1484"/>
                  </a:cubicBezTo>
                  <a:cubicBezTo>
                    <a:pt x="2967" y="1131"/>
                    <a:pt x="2832" y="721"/>
                    <a:pt x="2535" y="435"/>
                  </a:cubicBezTo>
                  <a:cubicBezTo>
                    <a:pt x="2368" y="275"/>
                    <a:pt x="2159" y="152"/>
                    <a:pt x="1907" y="66"/>
                  </a:cubicBezTo>
                  <a:cubicBezTo>
                    <a:pt x="1785" y="25"/>
                    <a:pt x="1689" y="0"/>
                    <a:pt x="159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5" name="Google Shape;3125;p49"/>
            <p:cNvSpPr/>
            <p:nvPr/>
          </p:nvSpPr>
          <p:spPr>
            <a:xfrm>
              <a:off x="5710800" y="3048825"/>
              <a:ext cx="135800" cy="154425"/>
            </a:xfrm>
            <a:custGeom>
              <a:avLst/>
              <a:gdLst/>
              <a:ahLst/>
              <a:cxnLst/>
              <a:rect l="l" t="t" r="r" b="b"/>
              <a:pathLst>
                <a:path w="5432" h="6177" extrusionOk="0">
                  <a:moveTo>
                    <a:pt x="3314" y="0"/>
                  </a:moveTo>
                  <a:cubicBezTo>
                    <a:pt x="2108" y="0"/>
                    <a:pt x="119" y="1656"/>
                    <a:pt x="32" y="1731"/>
                  </a:cubicBezTo>
                  <a:cubicBezTo>
                    <a:pt x="5" y="1754"/>
                    <a:pt x="1" y="1793"/>
                    <a:pt x="23" y="1817"/>
                  </a:cubicBezTo>
                  <a:cubicBezTo>
                    <a:pt x="36" y="1832"/>
                    <a:pt x="54" y="1840"/>
                    <a:pt x="72" y="1840"/>
                  </a:cubicBezTo>
                  <a:cubicBezTo>
                    <a:pt x="86" y="1840"/>
                    <a:pt x="100" y="1835"/>
                    <a:pt x="112" y="1825"/>
                  </a:cubicBezTo>
                  <a:cubicBezTo>
                    <a:pt x="131" y="1808"/>
                    <a:pt x="2151" y="124"/>
                    <a:pt x="3312" y="124"/>
                  </a:cubicBezTo>
                  <a:cubicBezTo>
                    <a:pt x="3354" y="124"/>
                    <a:pt x="3395" y="126"/>
                    <a:pt x="3435" y="131"/>
                  </a:cubicBezTo>
                  <a:cubicBezTo>
                    <a:pt x="3993" y="194"/>
                    <a:pt x="4576" y="642"/>
                    <a:pt x="4919" y="1267"/>
                  </a:cubicBezTo>
                  <a:cubicBezTo>
                    <a:pt x="5261" y="1887"/>
                    <a:pt x="5306" y="2550"/>
                    <a:pt x="5048" y="3085"/>
                  </a:cubicBezTo>
                  <a:cubicBezTo>
                    <a:pt x="4496" y="4222"/>
                    <a:pt x="3189" y="5444"/>
                    <a:pt x="1870" y="6060"/>
                  </a:cubicBezTo>
                  <a:cubicBezTo>
                    <a:pt x="1837" y="6074"/>
                    <a:pt x="1825" y="6111"/>
                    <a:pt x="1839" y="6142"/>
                  </a:cubicBezTo>
                  <a:cubicBezTo>
                    <a:pt x="1849" y="6165"/>
                    <a:pt x="1872" y="6177"/>
                    <a:pt x="1897" y="6177"/>
                  </a:cubicBezTo>
                  <a:cubicBezTo>
                    <a:pt x="1903" y="6177"/>
                    <a:pt x="1913" y="6175"/>
                    <a:pt x="1921" y="6173"/>
                  </a:cubicBezTo>
                  <a:cubicBezTo>
                    <a:pt x="3263" y="5545"/>
                    <a:pt x="4594" y="4298"/>
                    <a:pt x="5154" y="3138"/>
                  </a:cubicBezTo>
                  <a:cubicBezTo>
                    <a:pt x="5431" y="2566"/>
                    <a:pt x="5384" y="1864"/>
                    <a:pt x="5025" y="1208"/>
                  </a:cubicBezTo>
                  <a:cubicBezTo>
                    <a:pt x="4658" y="535"/>
                    <a:pt x="4053" y="77"/>
                    <a:pt x="3448" y="8"/>
                  </a:cubicBezTo>
                  <a:cubicBezTo>
                    <a:pt x="3404" y="3"/>
                    <a:pt x="3359" y="0"/>
                    <a:pt x="331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6" name="Google Shape;3126;p49"/>
            <p:cNvSpPr/>
            <p:nvPr/>
          </p:nvSpPr>
          <p:spPr>
            <a:xfrm>
              <a:off x="5841025" y="3075025"/>
              <a:ext cx="125425" cy="129000"/>
            </a:xfrm>
            <a:custGeom>
              <a:avLst/>
              <a:gdLst/>
              <a:ahLst/>
              <a:cxnLst/>
              <a:rect l="l" t="t" r="r" b="b"/>
              <a:pathLst>
                <a:path w="5017" h="5160" extrusionOk="0">
                  <a:moveTo>
                    <a:pt x="2673" y="0"/>
                  </a:moveTo>
                  <a:cubicBezTo>
                    <a:pt x="1565" y="0"/>
                    <a:pt x="96" y="1283"/>
                    <a:pt x="28" y="1342"/>
                  </a:cubicBezTo>
                  <a:cubicBezTo>
                    <a:pt x="3" y="1364"/>
                    <a:pt x="1" y="1403"/>
                    <a:pt x="23" y="1430"/>
                  </a:cubicBezTo>
                  <a:cubicBezTo>
                    <a:pt x="35" y="1443"/>
                    <a:pt x="52" y="1450"/>
                    <a:pt x="69" y="1450"/>
                  </a:cubicBezTo>
                  <a:cubicBezTo>
                    <a:pt x="83" y="1450"/>
                    <a:pt x="98" y="1444"/>
                    <a:pt x="110" y="1434"/>
                  </a:cubicBezTo>
                  <a:cubicBezTo>
                    <a:pt x="127" y="1423"/>
                    <a:pt x="1611" y="124"/>
                    <a:pt x="2675" y="124"/>
                  </a:cubicBezTo>
                  <a:cubicBezTo>
                    <a:pt x="2762" y="124"/>
                    <a:pt x="2846" y="133"/>
                    <a:pt x="2926" y="152"/>
                  </a:cubicBezTo>
                  <a:cubicBezTo>
                    <a:pt x="3673" y="326"/>
                    <a:pt x="4350" y="779"/>
                    <a:pt x="4652" y="1313"/>
                  </a:cubicBezTo>
                  <a:cubicBezTo>
                    <a:pt x="4853" y="1662"/>
                    <a:pt x="4894" y="2031"/>
                    <a:pt x="4775" y="2406"/>
                  </a:cubicBezTo>
                  <a:cubicBezTo>
                    <a:pt x="4422" y="3524"/>
                    <a:pt x="2516" y="5034"/>
                    <a:pt x="2496" y="5051"/>
                  </a:cubicBezTo>
                  <a:cubicBezTo>
                    <a:pt x="2467" y="5073"/>
                    <a:pt x="2465" y="5108"/>
                    <a:pt x="2485" y="5137"/>
                  </a:cubicBezTo>
                  <a:cubicBezTo>
                    <a:pt x="2498" y="5153"/>
                    <a:pt x="2516" y="5160"/>
                    <a:pt x="2535" y="5160"/>
                  </a:cubicBezTo>
                  <a:cubicBezTo>
                    <a:pt x="2547" y="5160"/>
                    <a:pt x="2559" y="5155"/>
                    <a:pt x="2567" y="5145"/>
                  </a:cubicBezTo>
                  <a:cubicBezTo>
                    <a:pt x="2647" y="5084"/>
                    <a:pt x="4525" y="3596"/>
                    <a:pt x="4888" y="2441"/>
                  </a:cubicBezTo>
                  <a:cubicBezTo>
                    <a:pt x="5017" y="2039"/>
                    <a:pt x="4968" y="1627"/>
                    <a:pt x="4754" y="1251"/>
                  </a:cubicBezTo>
                  <a:cubicBezTo>
                    <a:pt x="4436" y="691"/>
                    <a:pt x="3729" y="211"/>
                    <a:pt x="2951" y="31"/>
                  </a:cubicBezTo>
                  <a:cubicBezTo>
                    <a:pt x="2862" y="10"/>
                    <a:pt x="2769" y="0"/>
                    <a:pt x="267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7" name="Google Shape;3127;p49"/>
            <p:cNvSpPr/>
            <p:nvPr/>
          </p:nvSpPr>
          <p:spPr>
            <a:xfrm>
              <a:off x="5903250" y="3077475"/>
              <a:ext cx="148350" cy="139525"/>
            </a:xfrm>
            <a:custGeom>
              <a:avLst/>
              <a:gdLst/>
              <a:ahLst/>
              <a:cxnLst/>
              <a:rect l="l" t="t" r="r" b="b"/>
              <a:pathLst>
                <a:path w="5934" h="5581" extrusionOk="0">
                  <a:moveTo>
                    <a:pt x="3823" y="0"/>
                  </a:moveTo>
                  <a:cubicBezTo>
                    <a:pt x="2919" y="0"/>
                    <a:pt x="1991" y="687"/>
                    <a:pt x="1937" y="729"/>
                  </a:cubicBezTo>
                  <a:cubicBezTo>
                    <a:pt x="1908" y="749"/>
                    <a:pt x="1904" y="788"/>
                    <a:pt x="1925" y="815"/>
                  </a:cubicBezTo>
                  <a:cubicBezTo>
                    <a:pt x="1936" y="832"/>
                    <a:pt x="1954" y="841"/>
                    <a:pt x="1973" y="841"/>
                  </a:cubicBezTo>
                  <a:cubicBezTo>
                    <a:pt x="1985" y="841"/>
                    <a:pt x="1998" y="837"/>
                    <a:pt x="2009" y="829"/>
                  </a:cubicBezTo>
                  <a:cubicBezTo>
                    <a:pt x="2022" y="819"/>
                    <a:pt x="2953" y="129"/>
                    <a:pt x="3830" y="129"/>
                  </a:cubicBezTo>
                  <a:cubicBezTo>
                    <a:pt x="4148" y="129"/>
                    <a:pt x="4458" y="220"/>
                    <a:pt x="4715" y="466"/>
                  </a:cubicBezTo>
                  <a:cubicBezTo>
                    <a:pt x="5648" y="1358"/>
                    <a:pt x="5488" y="2337"/>
                    <a:pt x="4132" y="4067"/>
                  </a:cubicBezTo>
                  <a:cubicBezTo>
                    <a:pt x="3271" y="5167"/>
                    <a:pt x="2385" y="5474"/>
                    <a:pt x="1664" y="5474"/>
                  </a:cubicBezTo>
                  <a:cubicBezTo>
                    <a:pt x="786" y="5474"/>
                    <a:pt x="153" y="5019"/>
                    <a:pt x="107" y="4984"/>
                  </a:cubicBezTo>
                  <a:cubicBezTo>
                    <a:pt x="96" y="4975"/>
                    <a:pt x="83" y="4971"/>
                    <a:pt x="70" y="4971"/>
                  </a:cubicBezTo>
                  <a:cubicBezTo>
                    <a:pt x="51" y="4971"/>
                    <a:pt x="33" y="4979"/>
                    <a:pt x="21" y="4996"/>
                  </a:cubicBezTo>
                  <a:cubicBezTo>
                    <a:pt x="0" y="5021"/>
                    <a:pt x="7" y="5060"/>
                    <a:pt x="35" y="5080"/>
                  </a:cubicBezTo>
                  <a:cubicBezTo>
                    <a:pt x="48" y="5088"/>
                    <a:pt x="729" y="5581"/>
                    <a:pt x="1672" y="5581"/>
                  </a:cubicBezTo>
                  <a:cubicBezTo>
                    <a:pt x="2427" y="5581"/>
                    <a:pt x="3349" y="5267"/>
                    <a:pt x="4231" y="4138"/>
                  </a:cubicBezTo>
                  <a:cubicBezTo>
                    <a:pt x="5423" y="2620"/>
                    <a:pt x="5934" y="1461"/>
                    <a:pt x="4801" y="378"/>
                  </a:cubicBezTo>
                  <a:cubicBezTo>
                    <a:pt x="4512" y="101"/>
                    <a:pt x="4169" y="0"/>
                    <a:pt x="38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8" name="Google Shape;3128;p49"/>
            <p:cNvSpPr/>
            <p:nvPr/>
          </p:nvSpPr>
          <p:spPr>
            <a:xfrm>
              <a:off x="5744975" y="3096750"/>
              <a:ext cx="95375" cy="98000"/>
            </a:xfrm>
            <a:custGeom>
              <a:avLst/>
              <a:gdLst/>
              <a:ahLst/>
              <a:cxnLst/>
              <a:rect l="l" t="t" r="r" b="b"/>
              <a:pathLst>
                <a:path w="3815" h="3920" extrusionOk="0">
                  <a:moveTo>
                    <a:pt x="2233" y="1"/>
                  </a:moveTo>
                  <a:cubicBezTo>
                    <a:pt x="2000" y="1"/>
                    <a:pt x="1754" y="65"/>
                    <a:pt x="1516" y="191"/>
                  </a:cubicBezTo>
                  <a:cubicBezTo>
                    <a:pt x="1221" y="347"/>
                    <a:pt x="971" y="575"/>
                    <a:pt x="745" y="799"/>
                  </a:cubicBezTo>
                  <a:cubicBezTo>
                    <a:pt x="493" y="1045"/>
                    <a:pt x="216" y="1340"/>
                    <a:pt x="109" y="1716"/>
                  </a:cubicBezTo>
                  <a:cubicBezTo>
                    <a:pt x="0" y="2091"/>
                    <a:pt x="70" y="2524"/>
                    <a:pt x="300" y="2941"/>
                  </a:cubicBezTo>
                  <a:cubicBezTo>
                    <a:pt x="505" y="3306"/>
                    <a:pt x="796" y="3609"/>
                    <a:pt x="1077" y="3901"/>
                  </a:cubicBezTo>
                  <a:cubicBezTo>
                    <a:pt x="1088" y="3911"/>
                    <a:pt x="1106" y="3919"/>
                    <a:pt x="1120" y="3919"/>
                  </a:cubicBezTo>
                  <a:cubicBezTo>
                    <a:pt x="1137" y="3919"/>
                    <a:pt x="1151" y="3913"/>
                    <a:pt x="1166" y="3897"/>
                  </a:cubicBezTo>
                  <a:cubicBezTo>
                    <a:pt x="1190" y="3872"/>
                    <a:pt x="1190" y="3835"/>
                    <a:pt x="1168" y="3808"/>
                  </a:cubicBezTo>
                  <a:cubicBezTo>
                    <a:pt x="893" y="3521"/>
                    <a:pt x="605" y="3226"/>
                    <a:pt x="411" y="2875"/>
                  </a:cubicBezTo>
                  <a:cubicBezTo>
                    <a:pt x="195" y="2487"/>
                    <a:pt x="132" y="2089"/>
                    <a:pt x="228" y="1747"/>
                  </a:cubicBezTo>
                  <a:cubicBezTo>
                    <a:pt x="326" y="1400"/>
                    <a:pt x="591" y="1119"/>
                    <a:pt x="831" y="883"/>
                  </a:cubicBezTo>
                  <a:cubicBezTo>
                    <a:pt x="1053" y="667"/>
                    <a:pt x="1295" y="448"/>
                    <a:pt x="1576" y="298"/>
                  </a:cubicBezTo>
                  <a:cubicBezTo>
                    <a:pt x="1793" y="181"/>
                    <a:pt x="2019" y="120"/>
                    <a:pt x="2231" y="120"/>
                  </a:cubicBezTo>
                  <a:cubicBezTo>
                    <a:pt x="2311" y="120"/>
                    <a:pt x="2389" y="129"/>
                    <a:pt x="2464" y="146"/>
                  </a:cubicBezTo>
                  <a:cubicBezTo>
                    <a:pt x="2616" y="183"/>
                    <a:pt x="2770" y="253"/>
                    <a:pt x="2950" y="372"/>
                  </a:cubicBezTo>
                  <a:cubicBezTo>
                    <a:pt x="3240" y="565"/>
                    <a:pt x="3496" y="819"/>
                    <a:pt x="3693" y="1104"/>
                  </a:cubicBezTo>
                  <a:cubicBezTo>
                    <a:pt x="3704" y="1121"/>
                    <a:pt x="3724" y="1130"/>
                    <a:pt x="3743" y="1130"/>
                  </a:cubicBezTo>
                  <a:cubicBezTo>
                    <a:pt x="3755" y="1130"/>
                    <a:pt x="3767" y="1127"/>
                    <a:pt x="3777" y="1119"/>
                  </a:cubicBezTo>
                  <a:cubicBezTo>
                    <a:pt x="3806" y="1100"/>
                    <a:pt x="3814" y="1063"/>
                    <a:pt x="3794" y="1035"/>
                  </a:cubicBezTo>
                  <a:cubicBezTo>
                    <a:pt x="3588" y="737"/>
                    <a:pt x="3320" y="473"/>
                    <a:pt x="3018" y="274"/>
                  </a:cubicBezTo>
                  <a:cubicBezTo>
                    <a:pt x="2827" y="144"/>
                    <a:pt x="2659" y="68"/>
                    <a:pt x="2493" y="29"/>
                  </a:cubicBezTo>
                  <a:cubicBezTo>
                    <a:pt x="2409" y="10"/>
                    <a:pt x="2322" y="1"/>
                    <a:pt x="223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9" name="Google Shape;3129;p49"/>
            <p:cNvSpPr/>
            <p:nvPr/>
          </p:nvSpPr>
          <p:spPr>
            <a:xfrm>
              <a:off x="5862325" y="3104875"/>
              <a:ext cx="95825" cy="86425"/>
            </a:xfrm>
            <a:custGeom>
              <a:avLst/>
              <a:gdLst/>
              <a:ahLst/>
              <a:cxnLst/>
              <a:rect l="l" t="t" r="r" b="b"/>
              <a:pathLst>
                <a:path w="3833" h="3457" extrusionOk="0">
                  <a:moveTo>
                    <a:pt x="2065" y="1"/>
                  </a:moveTo>
                  <a:cubicBezTo>
                    <a:pt x="1868" y="1"/>
                    <a:pt x="1688" y="105"/>
                    <a:pt x="1521" y="215"/>
                  </a:cubicBezTo>
                  <a:cubicBezTo>
                    <a:pt x="1040" y="527"/>
                    <a:pt x="558" y="886"/>
                    <a:pt x="287" y="1399"/>
                  </a:cubicBezTo>
                  <a:cubicBezTo>
                    <a:pt x="25" y="1893"/>
                    <a:pt x="0" y="2618"/>
                    <a:pt x="454" y="3042"/>
                  </a:cubicBezTo>
                  <a:cubicBezTo>
                    <a:pt x="749" y="3319"/>
                    <a:pt x="1172" y="3399"/>
                    <a:pt x="1508" y="3438"/>
                  </a:cubicBezTo>
                  <a:cubicBezTo>
                    <a:pt x="1596" y="3447"/>
                    <a:pt x="1695" y="3457"/>
                    <a:pt x="1797" y="3457"/>
                  </a:cubicBezTo>
                  <a:cubicBezTo>
                    <a:pt x="2044" y="3457"/>
                    <a:pt x="2312" y="3408"/>
                    <a:pt x="2495" y="3221"/>
                  </a:cubicBezTo>
                  <a:cubicBezTo>
                    <a:pt x="2520" y="3194"/>
                    <a:pt x="2520" y="3155"/>
                    <a:pt x="2495" y="3133"/>
                  </a:cubicBezTo>
                  <a:cubicBezTo>
                    <a:pt x="2482" y="3120"/>
                    <a:pt x="2466" y="3114"/>
                    <a:pt x="2450" y="3114"/>
                  </a:cubicBezTo>
                  <a:cubicBezTo>
                    <a:pt x="2434" y="3114"/>
                    <a:pt x="2419" y="3120"/>
                    <a:pt x="2407" y="3133"/>
                  </a:cubicBezTo>
                  <a:cubicBezTo>
                    <a:pt x="2250" y="3295"/>
                    <a:pt x="2015" y="3339"/>
                    <a:pt x="1794" y="3339"/>
                  </a:cubicBezTo>
                  <a:cubicBezTo>
                    <a:pt x="1697" y="3339"/>
                    <a:pt x="1602" y="3330"/>
                    <a:pt x="1518" y="3319"/>
                  </a:cubicBezTo>
                  <a:cubicBezTo>
                    <a:pt x="1200" y="3284"/>
                    <a:pt x="802" y="3211"/>
                    <a:pt x="534" y="2958"/>
                  </a:cubicBezTo>
                  <a:cubicBezTo>
                    <a:pt x="123" y="2575"/>
                    <a:pt x="150" y="1912"/>
                    <a:pt x="392" y="1459"/>
                  </a:cubicBezTo>
                  <a:cubicBezTo>
                    <a:pt x="651" y="970"/>
                    <a:pt x="1118" y="621"/>
                    <a:pt x="1584" y="320"/>
                  </a:cubicBezTo>
                  <a:cubicBezTo>
                    <a:pt x="1736" y="220"/>
                    <a:pt x="1898" y="124"/>
                    <a:pt x="2063" y="124"/>
                  </a:cubicBezTo>
                  <a:cubicBezTo>
                    <a:pt x="2078" y="124"/>
                    <a:pt x="2094" y="125"/>
                    <a:pt x="2109" y="127"/>
                  </a:cubicBezTo>
                  <a:cubicBezTo>
                    <a:pt x="2220" y="139"/>
                    <a:pt x="2329" y="199"/>
                    <a:pt x="2425" y="260"/>
                  </a:cubicBezTo>
                  <a:cubicBezTo>
                    <a:pt x="2979" y="611"/>
                    <a:pt x="3433" y="1134"/>
                    <a:pt x="3705" y="1733"/>
                  </a:cubicBezTo>
                  <a:cubicBezTo>
                    <a:pt x="3716" y="1756"/>
                    <a:pt x="3739" y="1770"/>
                    <a:pt x="3762" y="1770"/>
                  </a:cubicBezTo>
                  <a:cubicBezTo>
                    <a:pt x="3771" y="1770"/>
                    <a:pt x="3779" y="1768"/>
                    <a:pt x="3788" y="1764"/>
                  </a:cubicBezTo>
                  <a:cubicBezTo>
                    <a:pt x="3818" y="1748"/>
                    <a:pt x="3833" y="1713"/>
                    <a:pt x="3818" y="1682"/>
                  </a:cubicBezTo>
                  <a:cubicBezTo>
                    <a:pt x="3539" y="1061"/>
                    <a:pt x="3069" y="519"/>
                    <a:pt x="2495" y="156"/>
                  </a:cubicBezTo>
                  <a:cubicBezTo>
                    <a:pt x="2384" y="86"/>
                    <a:pt x="2261" y="20"/>
                    <a:pt x="2126" y="4"/>
                  </a:cubicBezTo>
                  <a:cubicBezTo>
                    <a:pt x="2105" y="2"/>
                    <a:pt x="2085" y="1"/>
                    <a:pt x="206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0" name="Google Shape;3130;p49"/>
            <p:cNvSpPr/>
            <p:nvPr/>
          </p:nvSpPr>
          <p:spPr>
            <a:xfrm>
              <a:off x="5526775" y="2791025"/>
              <a:ext cx="463425" cy="369275"/>
            </a:xfrm>
            <a:custGeom>
              <a:avLst/>
              <a:gdLst/>
              <a:ahLst/>
              <a:cxnLst/>
              <a:rect l="l" t="t" r="r" b="b"/>
              <a:pathLst>
                <a:path w="18537" h="14771" extrusionOk="0">
                  <a:moveTo>
                    <a:pt x="9401" y="0"/>
                  </a:moveTo>
                  <a:cubicBezTo>
                    <a:pt x="9401" y="0"/>
                    <a:pt x="1" y="10301"/>
                    <a:pt x="120" y="12615"/>
                  </a:cubicBezTo>
                  <a:cubicBezTo>
                    <a:pt x="185" y="13852"/>
                    <a:pt x="1545" y="14770"/>
                    <a:pt x="2765" y="14770"/>
                  </a:cubicBezTo>
                  <a:cubicBezTo>
                    <a:pt x="3244" y="14770"/>
                    <a:pt x="3702" y="14628"/>
                    <a:pt x="4051" y="14308"/>
                  </a:cubicBezTo>
                  <a:cubicBezTo>
                    <a:pt x="5288" y="13169"/>
                    <a:pt x="11285" y="7025"/>
                    <a:pt x="11285" y="7025"/>
                  </a:cubicBezTo>
                  <a:cubicBezTo>
                    <a:pt x="11285" y="7025"/>
                    <a:pt x="12337" y="7727"/>
                    <a:pt x="14246" y="7727"/>
                  </a:cubicBezTo>
                  <a:cubicBezTo>
                    <a:pt x="15385" y="7727"/>
                    <a:pt x="16829" y="7477"/>
                    <a:pt x="18537" y="6678"/>
                  </a:cubicBezTo>
                  <a:lnTo>
                    <a:pt x="9401"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31" name="Google Shape;3131;p49"/>
            <p:cNvSpPr/>
            <p:nvPr/>
          </p:nvSpPr>
          <p:spPr>
            <a:xfrm>
              <a:off x="5515950" y="2806600"/>
              <a:ext cx="477275" cy="355275"/>
            </a:xfrm>
            <a:custGeom>
              <a:avLst/>
              <a:gdLst/>
              <a:ahLst/>
              <a:cxnLst/>
              <a:rect l="l" t="t" r="r" b="b"/>
              <a:pathLst>
                <a:path w="19091" h="14211" extrusionOk="0">
                  <a:moveTo>
                    <a:pt x="9544" y="1"/>
                  </a:moveTo>
                  <a:cubicBezTo>
                    <a:pt x="9528" y="1"/>
                    <a:pt x="9512" y="7"/>
                    <a:pt x="9500" y="21"/>
                  </a:cubicBezTo>
                  <a:cubicBezTo>
                    <a:pt x="9451" y="73"/>
                    <a:pt x="4689" y="5060"/>
                    <a:pt x="3193" y="7173"/>
                  </a:cubicBezTo>
                  <a:cubicBezTo>
                    <a:pt x="2945" y="7524"/>
                    <a:pt x="2688" y="7871"/>
                    <a:pt x="2438" y="8203"/>
                  </a:cubicBezTo>
                  <a:cubicBezTo>
                    <a:pt x="1129" y="9953"/>
                    <a:pt x="1" y="11463"/>
                    <a:pt x="819" y="12928"/>
                  </a:cubicBezTo>
                  <a:cubicBezTo>
                    <a:pt x="1220" y="13644"/>
                    <a:pt x="1817" y="14077"/>
                    <a:pt x="2547" y="14184"/>
                  </a:cubicBezTo>
                  <a:cubicBezTo>
                    <a:pt x="2660" y="14202"/>
                    <a:pt x="2777" y="14210"/>
                    <a:pt x="2892" y="14210"/>
                  </a:cubicBezTo>
                  <a:cubicBezTo>
                    <a:pt x="3622" y="14210"/>
                    <a:pt x="4393" y="13890"/>
                    <a:pt x="4976" y="13326"/>
                  </a:cubicBezTo>
                  <a:cubicBezTo>
                    <a:pt x="6310" y="12027"/>
                    <a:pt x="11281" y="6802"/>
                    <a:pt x="11695" y="6365"/>
                  </a:cubicBezTo>
                  <a:cubicBezTo>
                    <a:pt x="11975" y="6462"/>
                    <a:pt x="13765" y="7046"/>
                    <a:pt x="15724" y="7046"/>
                  </a:cubicBezTo>
                  <a:cubicBezTo>
                    <a:pt x="16865" y="7046"/>
                    <a:pt x="18063" y="6848"/>
                    <a:pt x="19052" y="6240"/>
                  </a:cubicBezTo>
                  <a:cubicBezTo>
                    <a:pt x="19083" y="6221"/>
                    <a:pt x="19091" y="6182"/>
                    <a:pt x="19072" y="6156"/>
                  </a:cubicBezTo>
                  <a:cubicBezTo>
                    <a:pt x="19062" y="6136"/>
                    <a:pt x="19042" y="6125"/>
                    <a:pt x="19021" y="6125"/>
                  </a:cubicBezTo>
                  <a:cubicBezTo>
                    <a:pt x="19010" y="6125"/>
                    <a:pt x="18999" y="6129"/>
                    <a:pt x="18988" y="6135"/>
                  </a:cubicBezTo>
                  <a:cubicBezTo>
                    <a:pt x="18021" y="6730"/>
                    <a:pt x="16847" y="6924"/>
                    <a:pt x="15726" y="6924"/>
                  </a:cubicBezTo>
                  <a:cubicBezTo>
                    <a:pt x="13634" y="6924"/>
                    <a:pt x="11728" y="6248"/>
                    <a:pt x="11697" y="6238"/>
                  </a:cubicBezTo>
                  <a:cubicBezTo>
                    <a:pt x="11690" y="6235"/>
                    <a:pt x="11682" y="6234"/>
                    <a:pt x="11675" y="6234"/>
                  </a:cubicBezTo>
                  <a:cubicBezTo>
                    <a:pt x="11659" y="6234"/>
                    <a:pt x="11644" y="6240"/>
                    <a:pt x="11631" y="6252"/>
                  </a:cubicBezTo>
                  <a:cubicBezTo>
                    <a:pt x="11580" y="6309"/>
                    <a:pt x="6271" y="11892"/>
                    <a:pt x="4890" y="13236"/>
                  </a:cubicBezTo>
                  <a:cubicBezTo>
                    <a:pt x="4333" y="13777"/>
                    <a:pt x="3590" y="14088"/>
                    <a:pt x="2890" y="14088"/>
                  </a:cubicBezTo>
                  <a:cubicBezTo>
                    <a:pt x="2781" y="14088"/>
                    <a:pt x="2672" y="14080"/>
                    <a:pt x="2565" y="14065"/>
                  </a:cubicBezTo>
                  <a:cubicBezTo>
                    <a:pt x="1874" y="13962"/>
                    <a:pt x="1306" y="13548"/>
                    <a:pt x="926" y="12868"/>
                  </a:cubicBezTo>
                  <a:cubicBezTo>
                    <a:pt x="147" y="11473"/>
                    <a:pt x="1254" y="9992"/>
                    <a:pt x="2537" y="8275"/>
                  </a:cubicBezTo>
                  <a:cubicBezTo>
                    <a:pt x="2789" y="7940"/>
                    <a:pt x="3048" y="7594"/>
                    <a:pt x="3296" y="7243"/>
                  </a:cubicBezTo>
                  <a:cubicBezTo>
                    <a:pt x="4783" y="5136"/>
                    <a:pt x="9541" y="157"/>
                    <a:pt x="9590" y="105"/>
                  </a:cubicBezTo>
                  <a:cubicBezTo>
                    <a:pt x="9613" y="79"/>
                    <a:pt x="9613" y="42"/>
                    <a:pt x="9588" y="17"/>
                  </a:cubicBezTo>
                  <a:cubicBezTo>
                    <a:pt x="9575" y="6"/>
                    <a:pt x="9560" y="1"/>
                    <a:pt x="954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2" name="Google Shape;3132;p49"/>
            <p:cNvSpPr/>
            <p:nvPr/>
          </p:nvSpPr>
          <p:spPr>
            <a:xfrm>
              <a:off x="5633725" y="2866775"/>
              <a:ext cx="37825" cy="34275"/>
            </a:xfrm>
            <a:custGeom>
              <a:avLst/>
              <a:gdLst/>
              <a:ahLst/>
              <a:cxnLst/>
              <a:rect l="l" t="t" r="r" b="b"/>
              <a:pathLst>
                <a:path w="1513" h="1371" extrusionOk="0">
                  <a:moveTo>
                    <a:pt x="72" y="1"/>
                  </a:moveTo>
                  <a:cubicBezTo>
                    <a:pt x="54" y="1"/>
                    <a:pt x="37" y="7"/>
                    <a:pt x="25" y="21"/>
                  </a:cubicBezTo>
                  <a:cubicBezTo>
                    <a:pt x="0" y="48"/>
                    <a:pt x="4" y="87"/>
                    <a:pt x="29" y="109"/>
                  </a:cubicBezTo>
                  <a:cubicBezTo>
                    <a:pt x="493" y="513"/>
                    <a:pt x="954" y="932"/>
                    <a:pt x="1400" y="1352"/>
                  </a:cubicBezTo>
                  <a:cubicBezTo>
                    <a:pt x="1412" y="1365"/>
                    <a:pt x="1426" y="1371"/>
                    <a:pt x="1443" y="1371"/>
                  </a:cubicBezTo>
                  <a:cubicBezTo>
                    <a:pt x="1457" y="1371"/>
                    <a:pt x="1473" y="1363"/>
                    <a:pt x="1488" y="1350"/>
                  </a:cubicBezTo>
                  <a:cubicBezTo>
                    <a:pt x="1512" y="1324"/>
                    <a:pt x="1512" y="1287"/>
                    <a:pt x="1486" y="1262"/>
                  </a:cubicBezTo>
                  <a:cubicBezTo>
                    <a:pt x="1041" y="839"/>
                    <a:pt x="575" y="419"/>
                    <a:pt x="111" y="15"/>
                  </a:cubicBezTo>
                  <a:cubicBezTo>
                    <a:pt x="100" y="5"/>
                    <a:pt x="86" y="1"/>
                    <a:pt x="7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3" name="Google Shape;3133;p49"/>
            <p:cNvSpPr/>
            <p:nvPr/>
          </p:nvSpPr>
          <p:spPr>
            <a:xfrm>
              <a:off x="5550775" y="3029300"/>
              <a:ext cx="117650" cy="106450"/>
            </a:xfrm>
            <a:custGeom>
              <a:avLst/>
              <a:gdLst/>
              <a:ahLst/>
              <a:cxnLst/>
              <a:rect l="l" t="t" r="r" b="b"/>
              <a:pathLst>
                <a:path w="4706" h="4258" extrusionOk="0">
                  <a:moveTo>
                    <a:pt x="1735" y="130"/>
                  </a:moveTo>
                  <a:cubicBezTo>
                    <a:pt x="2963" y="280"/>
                    <a:pt x="4020" y="984"/>
                    <a:pt x="4570" y="2018"/>
                  </a:cubicBezTo>
                  <a:cubicBezTo>
                    <a:pt x="4289" y="2496"/>
                    <a:pt x="3938" y="3039"/>
                    <a:pt x="3456" y="3460"/>
                  </a:cubicBezTo>
                  <a:cubicBezTo>
                    <a:pt x="2955" y="3900"/>
                    <a:pt x="2378" y="4137"/>
                    <a:pt x="1818" y="4137"/>
                  </a:cubicBezTo>
                  <a:cubicBezTo>
                    <a:pt x="1809" y="4137"/>
                    <a:pt x="1799" y="4137"/>
                    <a:pt x="1790" y="4137"/>
                  </a:cubicBezTo>
                  <a:cubicBezTo>
                    <a:pt x="1144" y="4127"/>
                    <a:pt x="557" y="3766"/>
                    <a:pt x="327" y="3238"/>
                  </a:cubicBezTo>
                  <a:cubicBezTo>
                    <a:pt x="128" y="2781"/>
                    <a:pt x="190" y="2188"/>
                    <a:pt x="491" y="1648"/>
                  </a:cubicBezTo>
                  <a:cubicBezTo>
                    <a:pt x="709" y="1254"/>
                    <a:pt x="1109" y="762"/>
                    <a:pt x="1683" y="183"/>
                  </a:cubicBezTo>
                  <a:lnTo>
                    <a:pt x="1735" y="130"/>
                  </a:lnTo>
                  <a:close/>
                  <a:moveTo>
                    <a:pt x="1716" y="1"/>
                  </a:moveTo>
                  <a:cubicBezTo>
                    <a:pt x="1700" y="1"/>
                    <a:pt x="1682" y="8"/>
                    <a:pt x="1671" y="19"/>
                  </a:cubicBezTo>
                  <a:lnTo>
                    <a:pt x="1595" y="93"/>
                  </a:lnTo>
                  <a:cubicBezTo>
                    <a:pt x="1014" y="684"/>
                    <a:pt x="606" y="1183"/>
                    <a:pt x="383" y="1583"/>
                  </a:cubicBezTo>
                  <a:cubicBezTo>
                    <a:pt x="62" y="2157"/>
                    <a:pt x="1" y="2791"/>
                    <a:pt x="214" y="3283"/>
                  </a:cubicBezTo>
                  <a:cubicBezTo>
                    <a:pt x="463" y="3856"/>
                    <a:pt x="1092" y="4248"/>
                    <a:pt x="1786" y="4258"/>
                  </a:cubicBezTo>
                  <a:lnTo>
                    <a:pt x="1819" y="4258"/>
                  </a:lnTo>
                  <a:cubicBezTo>
                    <a:pt x="2403" y="4258"/>
                    <a:pt x="3011" y="4008"/>
                    <a:pt x="3536" y="3546"/>
                  </a:cubicBezTo>
                  <a:cubicBezTo>
                    <a:pt x="4043" y="3105"/>
                    <a:pt x="4404" y="2537"/>
                    <a:pt x="4693" y="2042"/>
                  </a:cubicBezTo>
                  <a:cubicBezTo>
                    <a:pt x="4705" y="2024"/>
                    <a:pt x="4705" y="2001"/>
                    <a:pt x="4697" y="1983"/>
                  </a:cubicBezTo>
                  <a:cubicBezTo>
                    <a:pt x="4127" y="893"/>
                    <a:pt x="3013" y="153"/>
                    <a:pt x="1722" y="1"/>
                  </a:cubicBezTo>
                  <a:cubicBezTo>
                    <a:pt x="1720" y="1"/>
                    <a:pt x="1718" y="1"/>
                    <a:pt x="171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4" name="Google Shape;3134;p49"/>
            <p:cNvSpPr/>
            <p:nvPr/>
          </p:nvSpPr>
          <p:spPr>
            <a:xfrm>
              <a:off x="5125275" y="3219300"/>
              <a:ext cx="293300" cy="277275"/>
            </a:xfrm>
            <a:custGeom>
              <a:avLst/>
              <a:gdLst/>
              <a:ahLst/>
              <a:cxnLst/>
              <a:rect l="l" t="t" r="r" b="b"/>
              <a:pathLst>
                <a:path w="11732" h="11091" extrusionOk="0">
                  <a:moveTo>
                    <a:pt x="9517" y="0"/>
                  </a:moveTo>
                  <a:cubicBezTo>
                    <a:pt x="7019" y="0"/>
                    <a:pt x="795" y="1407"/>
                    <a:pt x="795" y="1407"/>
                  </a:cubicBezTo>
                  <a:lnTo>
                    <a:pt x="1" y="11091"/>
                  </a:lnTo>
                  <a:cubicBezTo>
                    <a:pt x="4006" y="9696"/>
                    <a:pt x="3899" y="4994"/>
                    <a:pt x="3899" y="4994"/>
                  </a:cubicBezTo>
                  <a:cubicBezTo>
                    <a:pt x="3899" y="4994"/>
                    <a:pt x="10101" y="3906"/>
                    <a:pt x="11172" y="2605"/>
                  </a:cubicBezTo>
                  <a:cubicBezTo>
                    <a:pt x="11732" y="1920"/>
                    <a:pt x="11276" y="597"/>
                    <a:pt x="10403" y="127"/>
                  </a:cubicBezTo>
                  <a:cubicBezTo>
                    <a:pt x="10238" y="38"/>
                    <a:pt x="9928" y="0"/>
                    <a:pt x="9517"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35" name="Google Shape;3135;p49"/>
            <p:cNvSpPr/>
            <p:nvPr/>
          </p:nvSpPr>
          <p:spPr>
            <a:xfrm>
              <a:off x="5142825" y="3216300"/>
              <a:ext cx="270425" cy="272650"/>
            </a:xfrm>
            <a:custGeom>
              <a:avLst/>
              <a:gdLst/>
              <a:ahLst/>
              <a:cxnLst/>
              <a:rect l="l" t="t" r="r" b="b"/>
              <a:pathLst>
                <a:path w="10817" h="10906" extrusionOk="0">
                  <a:moveTo>
                    <a:pt x="8984" y="0"/>
                  </a:moveTo>
                  <a:cubicBezTo>
                    <a:pt x="7107" y="0"/>
                    <a:pt x="1451" y="1097"/>
                    <a:pt x="1188" y="1148"/>
                  </a:cubicBezTo>
                  <a:cubicBezTo>
                    <a:pt x="1156" y="1154"/>
                    <a:pt x="1131" y="1187"/>
                    <a:pt x="1139" y="1220"/>
                  </a:cubicBezTo>
                  <a:cubicBezTo>
                    <a:pt x="1145" y="1248"/>
                    <a:pt x="1170" y="1270"/>
                    <a:pt x="1198" y="1270"/>
                  </a:cubicBezTo>
                  <a:cubicBezTo>
                    <a:pt x="1202" y="1270"/>
                    <a:pt x="1207" y="1270"/>
                    <a:pt x="1211" y="1269"/>
                  </a:cubicBezTo>
                  <a:cubicBezTo>
                    <a:pt x="1275" y="1258"/>
                    <a:pt x="7118" y="123"/>
                    <a:pt x="8982" y="123"/>
                  </a:cubicBezTo>
                  <a:cubicBezTo>
                    <a:pt x="9150" y="123"/>
                    <a:pt x="9286" y="133"/>
                    <a:pt x="9383" y="153"/>
                  </a:cubicBezTo>
                  <a:cubicBezTo>
                    <a:pt x="9828" y="247"/>
                    <a:pt x="10246" y="643"/>
                    <a:pt x="10466" y="1185"/>
                  </a:cubicBezTo>
                  <a:cubicBezTo>
                    <a:pt x="10689" y="1730"/>
                    <a:pt x="10671" y="2286"/>
                    <a:pt x="10414" y="2672"/>
                  </a:cubicBezTo>
                  <a:cubicBezTo>
                    <a:pt x="9971" y="3341"/>
                    <a:pt x="5727" y="4662"/>
                    <a:pt x="3187" y="5054"/>
                  </a:cubicBezTo>
                  <a:cubicBezTo>
                    <a:pt x="3158" y="5058"/>
                    <a:pt x="3135" y="5085"/>
                    <a:pt x="3135" y="5116"/>
                  </a:cubicBezTo>
                  <a:cubicBezTo>
                    <a:pt x="3135" y="5150"/>
                    <a:pt x="3181" y="8620"/>
                    <a:pt x="38" y="10796"/>
                  </a:cubicBezTo>
                  <a:cubicBezTo>
                    <a:pt x="9" y="10813"/>
                    <a:pt x="1" y="10852"/>
                    <a:pt x="21" y="10881"/>
                  </a:cubicBezTo>
                  <a:cubicBezTo>
                    <a:pt x="33" y="10895"/>
                    <a:pt x="52" y="10905"/>
                    <a:pt x="72" y="10905"/>
                  </a:cubicBezTo>
                  <a:cubicBezTo>
                    <a:pt x="85" y="10905"/>
                    <a:pt x="99" y="10901"/>
                    <a:pt x="103" y="10891"/>
                  </a:cubicBezTo>
                  <a:cubicBezTo>
                    <a:pt x="3088" y="8829"/>
                    <a:pt x="3246" y="5616"/>
                    <a:pt x="3254" y="5161"/>
                  </a:cubicBezTo>
                  <a:cubicBezTo>
                    <a:pt x="5878" y="4748"/>
                    <a:pt x="10051" y="3433"/>
                    <a:pt x="10515" y="2736"/>
                  </a:cubicBezTo>
                  <a:cubicBezTo>
                    <a:pt x="10794" y="2317"/>
                    <a:pt x="10817" y="1718"/>
                    <a:pt x="10579" y="1136"/>
                  </a:cubicBezTo>
                  <a:cubicBezTo>
                    <a:pt x="10343" y="559"/>
                    <a:pt x="9893" y="134"/>
                    <a:pt x="9407" y="32"/>
                  </a:cubicBezTo>
                  <a:cubicBezTo>
                    <a:pt x="9305" y="10"/>
                    <a:pt x="9161" y="0"/>
                    <a:pt x="898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6" name="Google Shape;3136;p49"/>
            <p:cNvSpPr/>
            <p:nvPr/>
          </p:nvSpPr>
          <p:spPr>
            <a:xfrm>
              <a:off x="5324650" y="3220150"/>
              <a:ext cx="66550" cy="52600"/>
            </a:xfrm>
            <a:custGeom>
              <a:avLst/>
              <a:gdLst/>
              <a:ahLst/>
              <a:cxnLst/>
              <a:rect l="l" t="t" r="r" b="b"/>
              <a:pathLst>
                <a:path w="2662" h="2104" extrusionOk="0">
                  <a:moveTo>
                    <a:pt x="70" y="1"/>
                  </a:moveTo>
                  <a:cubicBezTo>
                    <a:pt x="29" y="1"/>
                    <a:pt x="9" y="28"/>
                    <a:pt x="5" y="60"/>
                  </a:cubicBezTo>
                  <a:cubicBezTo>
                    <a:pt x="0" y="288"/>
                    <a:pt x="0" y="524"/>
                    <a:pt x="9" y="756"/>
                  </a:cubicBezTo>
                  <a:cubicBezTo>
                    <a:pt x="17" y="1010"/>
                    <a:pt x="31" y="1277"/>
                    <a:pt x="150" y="1507"/>
                  </a:cubicBezTo>
                  <a:cubicBezTo>
                    <a:pt x="296" y="1798"/>
                    <a:pt x="612" y="2020"/>
                    <a:pt x="967" y="2083"/>
                  </a:cubicBezTo>
                  <a:cubicBezTo>
                    <a:pt x="1047" y="2098"/>
                    <a:pt x="1129" y="2104"/>
                    <a:pt x="1213" y="2104"/>
                  </a:cubicBezTo>
                  <a:cubicBezTo>
                    <a:pt x="1453" y="2104"/>
                    <a:pt x="1705" y="2046"/>
                    <a:pt x="1962" y="1931"/>
                  </a:cubicBezTo>
                  <a:cubicBezTo>
                    <a:pt x="2187" y="1829"/>
                    <a:pt x="2350" y="1710"/>
                    <a:pt x="2460" y="1560"/>
                  </a:cubicBezTo>
                  <a:cubicBezTo>
                    <a:pt x="2631" y="1326"/>
                    <a:pt x="2661" y="1045"/>
                    <a:pt x="2657" y="848"/>
                  </a:cubicBezTo>
                  <a:cubicBezTo>
                    <a:pt x="2651" y="645"/>
                    <a:pt x="2610" y="399"/>
                    <a:pt x="2534" y="93"/>
                  </a:cubicBezTo>
                  <a:cubicBezTo>
                    <a:pt x="2527" y="68"/>
                    <a:pt x="2503" y="48"/>
                    <a:pt x="2477" y="48"/>
                  </a:cubicBezTo>
                  <a:cubicBezTo>
                    <a:pt x="2471" y="48"/>
                    <a:pt x="2466" y="48"/>
                    <a:pt x="2460" y="50"/>
                  </a:cubicBezTo>
                  <a:cubicBezTo>
                    <a:pt x="2430" y="58"/>
                    <a:pt x="2409" y="91"/>
                    <a:pt x="2415" y="124"/>
                  </a:cubicBezTo>
                  <a:cubicBezTo>
                    <a:pt x="2491" y="421"/>
                    <a:pt x="2530" y="659"/>
                    <a:pt x="2534" y="852"/>
                  </a:cubicBezTo>
                  <a:cubicBezTo>
                    <a:pt x="2540" y="1029"/>
                    <a:pt x="2512" y="1283"/>
                    <a:pt x="2360" y="1488"/>
                  </a:cubicBezTo>
                  <a:cubicBezTo>
                    <a:pt x="2265" y="1620"/>
                    <a:pt x="2116" y="1730"/>
                    <a:pt x="1911" y="1823"/>
                  </a:cubicBezTo>
                  <a:cubicBezTo>
                    <a:pt x="1736" y="1899"/>
                    <a:pt x="1490" y="1982"/>
                    <a:pt x="1217" y="1982"/>
                  </a:cubicBezTo>
                  <a:cubicBezTo>
                    <a:pt x="1144" y="1982"/>
                    <a:pt x="1068" y="1976"/>
                    <a:pt x="991" y="1962"/>
                  </a:cubicBezTo>
                  <a:cubicBezTo>
                    <a:pt x="669" y="1905"/>
                    <a:pt x="390" y="1710"/>
                    <a:pt x="259" y="1449"/>
                  </a:cubicBezTo>
                  <a:cubicBezTo>
                    <a:pt x="154" y="1242"/>
                    <a:pt x="140" y="992"/>
                    <a:pt x="132" y="752"/>
                  </a:cubicBezTo>
                  <a:cubicBezTo>
                    <a:pt x="124" y="522"/>
                    <a:pt x="124" y="290"/>
                    <a:pt x="130" y="62"/>
                  </a:cubicBezTo>
                  <a:cubicBezTo>
                    <a:pt x="132" y="30"/>
                    <a:pt x="103" y="3"/>
                    <a:pt x="70"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3137" name="Google Shape;3137;p49"/>
          <p:cNvGrpSpPr/>
          <p:nvPr/>
        </p:nvGrpSpPr>
        <p:grpSpPr>
          <a:xfrm rot="-4009803" flipH="1">
            <a:off x="7743135" y="3833447"/>
            <a:ext cx="796454" cy="750361"/>
            <a:chOff x="5238825" y="535000"/>
            <a:chExt cx="705000" cy="664200"/>
          </a:xfrm>
        </p:grpSpPr>
        <p:sp>
          <p:nvSpPr>
            <p:cNvPr id="3138" name="Google Shape;3138;p49"/>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3139" name="Google Shape;3139;p49"/>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140" name="Google Shape;3140;p49"/>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1" name="Google Shape;3141;p49"/>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2" name="Google Shape;3142;p49"/>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3" name="Google Shape;3143;p49"/>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4" name="Google Shape;3144;p49"/>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5" name="Google Shape;3145;p49"/>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6" name="Google Shape;3146;p49"/>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7" name="Google Shape;3147;p49"/>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8" name="Google Shape;3148;p49"/>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49" name="Google Shape;3149;p49"/>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150" name="Google Shape;3150;p49"/>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51" name="Google Shape;3151;p49"/>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sp>
        <p:nvSpPr>
          <p:cNvPr id="50" name="Rounded Rectangle 49"/>
          <p:cNvSpPr/>
          <p:nvPr/>
        </p:nvSpPr>
        <p:spPr>
          <a:xfrm>
            <a:off x="749753" y="837168"/>
            <a:ext cx="7713301" cy="3410983"/>
          </a:xfrm>
          <a:prstGeom prst="round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lIns="65822" tIns="32912" rIns="65822" bIns="32912" rtlCol="0" anchor="ctr"/>
          <a:lstStyle/>
          <a:p>
            <a:pPr algn="ctr" defTabSz="685783">
              <a:buClrTx/>
            </a:pPr>
            <a:endParaRPr lang="en-US" kern="1200">
              <a:solidFill>
                <a:prstClr val="white"/>
              </a:solidFill>
            </a:endParaRPr>
          </a:p>
        </p:txBody>
      </p:sp>
      <p:pic>
        <p:nvPicPr>
          <p:cNvPr id="51" name="图片 1">
            <a:extLst>
              <a:ext uri="{FF2B5EF4-FFF2-40B4-BE49-F238E27FC236}">
                <a16:creationId xmlns:a16="http://schemas.microsoft.com/office/drawing/2014/main" id="{503AF34B-B040-46A2-8810-4AD295A79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601" y="750980"/>
            <a:ext cx="1043208" cy="1066965"/>
          </a:xfrm>
          <a:prstGeom prst="rect">
            <a:avLst/>
          </a:prstGeom>
          <a:noFill/>
        </p:spPr>
      </p:pic>
      <p:sp>
        <p:nvSpPr>
          <p:cNvPr id="52" name="TextBox 51">
            <a:extLst>
              <a:ext uri="{FF2B5EF4-FFF2-40B4-BE49-F238E27FC236}">
                <a16:creationId xmlns:a16="http://schemas.microsoft.com/office/drawing/2014/main" id="{EDA1CF5D-1B6B-4A00-A003-2E8101B823A1}"/>
              </a:ext>
            </a:extLst>
          </p:cNvPr>
          <p:cNvSpPr txBox="1"/>
          <p:nvPr/>
        </p:nvSpPr>
        <p:spPr>
          <a:xfrm>
            <a:off x="1261334" y="1088804"/>
            <a:ext cx="6582641" cy="807827"/>
          </a:xfrm>
          <a:prstGeom prst="rect">
            <a:avLst/>
          </a:prstGeom>
          <a:noFill/>
        </p:spPr>
        <p:txBody>
          <a:bodyPr wrap="square" lIns="68492" tIns="34247" rIns="68492" bIns="34247" rtlCol="0">
            <a:spAutoFit/>
          </a:bodyPr>
          <a:lstStyle/>
          <a:p>
            <a:pPr defTabSz="684857" fontAlgn="base">
              <a:spcBef>
                <a:spcPct val="0"/>
              </a:spcBef>
              <a:spcAft>
                <a:spcPct val="0"/>
              </a:spcAft>
              <a:buClrTx/>
              <a:defRPr/>
            </a:pPr>
            <a:r>
              <a:rPr lang="en-US" altLang="zh-CN" sz="2200" b="1" kern="1200" dirty="0">
                <a:ln>
                  <a:solidFill>
                    <a:srgbClr val="1D732B"/>
                  </a:solidFill>
                </a:ln>
                <a:solidFill>
                  <a:srgbClr val="1D732B"/>
                </a:solidFill>
                <a:latin typeface="Arial-Rounded" panose="020B0500000000000000" pitchFamily="34" charset="0"/>
                <a:ea typeface="Arial-Rounded" panose="020B0500000000000000" pitchFamily="34" charset="0"/>
                <a:cs typeface="Arial-Rounded" panose="020B0500000000000000" pitchFamily="34" charset="0"/>
                <a:sym typeface="+mn-lt"/>
              </a:rPr>
              <a:t>1.</a:t>
            </a:r>
            <a:r>
              <a:rPr lang="en-US" altLang="zh-CN" sz="22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Đoàn cán bộ Việt Nam gặp gỡ học sinh nước nào?</a:t>
            </a:r>
            <a:endParaRPr lang="vi-VN" sz="22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3" name="图片 5">
            <a:extLst>
              <a:ext uri="{FF2B5EF4-FFF2-40B4-BE49-F238E27FC236}">
                <a16:creationId xmlns:a16="http://schemas.microsoft.com/office/drawing/2014/main" id="{8B15A21D-8D0E-4BB3-ADC0-4C2820D91A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7898" y="1516093"/>
            <a:ext cx="1397996" cy="1300634"/>
          </a:xfrm>
          <a:prstGeom prst="rect">
            <a:avLst/>
          </a:prstGeom>
        </p:spPr>
      </p:pic>
      <p:sp>
        <p:nvSpPr>
          <p:cNvPr id="61" name="TextBox 60"/>
          <p:cNvSpPr txBox="1"/>
          <p:nvPr/>
        </p:nvSpPr>
        <p:spPr>
          <a:xfrm>
            <a:off x="848669" y="2709090"/>
            <a:ext cx="7528061" cy="1348164"/>
          </a:xfrm>
          <a:prstGeom prst="rect">
            <a:avLst/>
          </a:prstGeom>
          <a:noFill/>
        </p:spPr>
        <p:txBody>
          <a:bodyPr wrap="square" lIns="65822" tIns="32912" rIns="65822" bIns="32912" rtlCol="0">
            <a:spAutoFit/>
          </a:bodyPr>
          <a:lstStyle/>
          <a:p>
            <a:pPr defTabSz="685783">
              <a:lnSpc>
                <a:spcPct val="120000"/>
              </a:lnSpc>
              <a:buClrTx/>
            </a:pPr>
            <a:r>
              <a:rPr lang="en-GB" sz="2400" b="1" kern="1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Đoàn cán bộ Việt Nam gặp gỡ học sinh nước Lúc-xăm-bua.  </a:t>
            </a:r>
            <a:b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br>
            <a:endParaRPr lang="vi-VN" sz="2400" b="1" kern="1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a:blip r:embed="rId5"/>
          <a:stretch>
            <a:fillRect/>
          </a:stretch>
        </p:blipFill>
        <p:spPr>
          <a:xfrm>
            <a:off x="1968726" y="368379"/>
            <a:ext cx="4743099" cy="42066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barn(inVertical)">
                                      <p:cBhvr>
                                        <p:cTn id="11" dur="500"/>
                                        <p:tgtEl>
                                          <p:spTgt spid="51"/>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1000"/>
                                        <p:tgtEl>
                                          <p:spTgt spid="52"/>
                                        </p:tgtEl>
                                      </p:cBhvr>
                                    </p:animEffect>
                                    <p:anim calcmode="lin" valueType="num">
                                      <p:cBhvr>
                                        <p:cTn id="16" dur="1000" fill="hold"/>
                                        <p:tgtEl>
                                          <p:spTgt spid="52"/>
                                        </p:tgtEl>
                                        <p:attrNameLst>
                                          <p:attrName>ppt_x</p:attrName>
                                        </p:attrNameLst>
                                      </p:cBhvr>
                                      <p:tavLst>
                                        <p:tav tm="0">
                                          <p:val>
                                            <p:strVal val="#ppt_x"/>
                                          </p:val>
                                        </p:tav>
                                        <p:tav tm="100000">
                                          <p:val>
                                            <p:strVal val="#ppt_x"/>
                                          </p:val>
                                        </p:tav>
                                      </p:tavLst>
                                    </p:anim>
                                    <p:anim calcmode="lin" valueType="num">
                                      <p:cBhvr>
                                        <p:cTn id="17"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randombar(horizontal)">
                                      <p:cBhvr>
                                        <p:cTn id="22" dur="500"/>
                                        <p:tgtEl>
                                          <p:spTgt spid="53"/>
                                        </p:tgtEl>
                                      </p:cBhvr>
                                    </p:animEffect>
                                  </p:childTnLst>
                                </p:cTn>
                              </p:par>
                            </p:childTnLst>
                          </p:cTn>
                        </p:par>
                        <p:par>
                          <p:cTn id="23" fill="hold">
                            <p:stCondLst>
                              <p:cond delay="500"/>
                            </p:stCondLst>
                            <p:childTnLst>
                              <p:par>
                                <p:cTn id="24" presetID="22" presetClass="entr" presetSubtype="2" fill="hold" grpId="0" nodeType="after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wipe(right)">
                                      <p:cBhvr>
                                        <p:cTn id="26"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2" grpId="0"/>
      <p:bldP spid="6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09"/>
        <p:cNvGrpSpPr/>
        <p:nvPr/>
      </p:nvGrpSpPr>
      <p:grpSpPr>
        <a:xfrm>
          <a:off x="0" y="0"/>
          <a:ext cx="0" cy="0"/>
          <a:chOff x="0" y="0"/>
          <a:chExt cx="0" cy="0"/>
        </a:xfrm>
      </p:grpSpPr>
      <p:grpSp>
        <p:nvGrpSpPr>
          <p:cNvPr id="3111" name="Google Shape;3111;p49"/>
          <p:cNvGrpSpPr/>
          <p:nvPr/>
        </p:nvGrpSpPr>
        <p:grpSpPr>
          <a:xfrm rot="-1506912">
            <a:off x="402226" y="209420"/>
            <a:ext cx="570699" cy="603825"/>
            <a:chOff x="1881525" y="2974850"/>
            <a:chExt cx="635600" cy="672525"/>
          </a:xfrm>
        </p:grpSpPr>
        <p:sp>
          <p:nvSpPr>
            <p:cNvPr id="3112" name="Google Shape;3112;p49"/>
            <p:cNvSpPr/>
            <p:nvPr/>
          </p:nvSpPr>
          <p:spPr>
            <a:xfrm>
              <a:off x="1905825" y="2974850"/>
              <a:ext cx="611300" cy="672525"/>
            </a:xfrm>
            <a:custGeom>
              <a:avLst/>
              <a:gdLst/>
              <a:ahLst/>
              <a:cxnLst/>
              <a:rect l="l" t="t" r="r" b="b"/>
              <a:pathLst>
                <a:path w="24452" h="26901" extrusionOk="0">
                  <a:moveTo>
                    <a:pt x="5263" y="2220"/>
                  </a:moveTo>
                  <a:cubicBezTo>
                    <a:pt x="5706" y="2220"/>
                    <a:pt x="6094" y="2361"/>
                    <a:pt x="6455" y="2649"/>
                  </a:cubicBezTo>
                  <a:cubicBezTo>
                    <a:pt x="8519" y="4280"/>
                    <a:pt x="9083" y="9729"/>
                    <a:pt x="9126" y="11690"/>
                  </a:cubicBezTo>
                  <a:lnTo>
                    <a:pt x="9171" y="13787"/>
                  </a:lnTo>
                  <a:lnTo>
                    <a:pt x="10880" y="12572"/>
                  </a:lnTo>
                  <a:cubicBezTo>
                    <a:pt x="12532" y="11401"/>
                    <a:pt x="15148" y="10108"/>
                    <a:pt x="15620" y="9961"/>
                  </a:cubicBezTo>
                  <a:cubicBezTo>
                    <a:pt x="16275" y="9745"/>
                    <a:pt x="16993" y="9643"/>
                    <a:pt x="17697" y="9643"/>
                  </a:cubicBezTo>
                  <a:cubicBezTo>
                    <a:pt x="19149" y="9643"/>
                    <a:pt x="20539" y="10076"/>
                    <a:pt x="21185" y="10835"/>
                  </a:cubicBezTo>
                  <a:cubicBezTo>
                    <a:pt x="21384" y="11070"/>
                    <a:pt x="21998" y="11786"/>
                    <a:pt x="21122" y="13483"/>
                  </a:cubicBezTo>
                  <a:cubicBezTo>
                    <a:pt x="19626" y="16374"/>
                    <a:pt x="16738" y="17736"/>
                    <a:pt x="13679" y="19176"/>
                  </a:cubicBezTo>
                  <a:cubicBezTo>
                    <a:pt x="12829" y="19576"/>
                    <a:pt x="11953" y="19993"/>
                    <a:pt x="11120" y="20436"/>
                  </a:cubicBezTo>
                  <a:cubicBezTo>
                    <a:pt x="9372" y="21361"/>
                    <a:pt x="7233" y="22213"/>
                    <a:pt x="5163" y="23035"/>
                  </a:cubicBezTo>
                  <a:cubicBezTo>
                    <a:pt x="4383" y="23347"/>
                    <a:pt x="3632" y="23645"/>
                    <a:pt x="2906" y="23944"/>
                  </a:cubicBezTo>
                  <a:cubicBezTo>
                    <a:pt x="2684" y="21856"/>
                    <a:pt x="2325" y="17835"/>
                    <a:pt x="2292" y="13787"/>
                  </a:cubicBezTo>
                  <a:cubicBezTo>
                    <a:pt x="2227" y="5703"/>
                    <a:pt x="3513" y="2544"/>
                    <a:pt x="4742" y="2279"/>
                  </a:cubicBezTo>
                  <a:cubicBezTo>
                    <a:pt x="4925" y="2240"/>
                    <a:pt x="5099" y="2220"/>
                    <a:pt x="5263" y="2220"/>
                  </a:cubicBezTo>
                  <a:close/>
                  <a:moveTo>
                    <a:pt x="5258" y="1"/>
                  </a:moveTo>
                  <a:cubicBezTo>
                    <a:pt x="4938" y="1"/>
                    <a:pt x="4611" y="36"/>
                    <a:pt x="4278" y="107"/>
                  </a:cubicBezTo>
                  <a:cubicBezTo>
                    <a:pt x="1336" y="737"/>
                    <a:pt x="1" y="5094"/>
                    <a:pt x="75" y="13822"/>
                  </a:cubicBezTo>
                  <a:cubicBezTo>
                    <a:pt x="126" y="19761"/>
                    <a:pt x="862" y="25631"/>
                    <a:pt x="869" y="25690"/>
                  </a:cubicBezTo>
                  <a:lnTo>
                    <a:pt x="957" y="26386"/>
                  </a:lnTo>
                  <a:cubicBezTo>
                    <a:pt x="995" y="26692"/>
                    <a:pt x="1256" y="26900"/>
                    <a:pt x="1540" y="26900"/>
                  </a:cubicBezTo>
                  <a:cubicBezTo>
                    <a:pt x="1619" y="26900"/>
                    <a:pt x="1701" y="26884"/>
                    <a:pt x="1780" y="26849"/>
                  </a:cubicBezTo>
                  <a:lnTo>
                    <a:pt x="2422" y="26570"/>
                  </a:lnTo>
                  <a:cubicBezTo>
                    <a:pt x="3515" y="26086"/>
                    <a:pt x="4713" y="25608"/>
                    <a:pt x="5983" y="25103"/>
                  </a:cubicBezTo>
                  <a:cubicBezTo>
                    <a:pt x="8109" y="24260"/>
                    <a:pt x="10310" y="23384"/>
                    <a:pt x="12163" y="22397"/>
                  </a:cubicBezTo>
                  <a:cubicBezTo>
                    <a:pt x="12948" y="21977"/>
                    <a:pt x="13763" y="21593"/>
                    <a:pt x="14624" y="21187"/>
                  </a:cubicBezTo>
                  <a:cubicBezTo>
                    <a:pt x="17884" y="19648"/>
                    <a:pt x="21255" y="18060"/>
                    <a:pt x="23093" y="14505"/>
                  </a:cubicBezTo>
                  <a:cubicBezTo>
                    <a:pt x="24452" y="11873"/>
                    <a:pt x="23539" y="10172"/>
                    <a:pt x="22876" y="9392"/>
                  </a:cubicBezTo>
                  <a:cubicBezTo>
                    <a:pt x="21715" y="8029"/>
                    <a:pt x="19684" y="7423"/>
                    <a:pt x="17706" y="7423"/>
                  </a:cubicBezTo>
                  <a:cubicBezTo>
                    <a:pt x="16734" y="7423"/>
                    <a:pt x="15774" y="7570"/>
                    <a:pt x="14938" y="7845"/>
                  </a:cubicBezTo>
                  <a:cubicBezTo>
                    <a:pt x="14397" y="8016"/>
                    <a:pt x="12758" y="8816"/>
                    <a:pt x="11225" y="9718"/>
                  </a:cubicBezTo>
                  <a:cubicBezTo>
                    <a:pt x="10969" y="7142"/>
                    <a:pt x="10189" y="2772"/>
                    <a:pt x="7834" y="907"/>
                  </a:cubicBezTo>
                  <a:cubicBezTo>
                    <a:pt x="7076" y="305"/>
                    <a:pt x="6198" y="1"/>
                    <a:pt x="5258"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3113" name="Google Shape;3113;p49"/>
            <p:cNvSpPr/>
            <p:nvPr/>
          </p:nvSpPr>
          <p:spPr>
            <a:xfrm>
              <a:off x="1881525" y="3002625"/>
              <a:ext cx="624775" cy="611050"/>
            </a:xfrm>
            <a:custGeom>
              <a:avLst/>
              <a:gdLst/>
              <a:ahLst/>
              <a:cxnLst/>
              <a:rect l="l" t="t" r="r" b="b"/>
              <a:pathLst>
                <a:path w="24991" h="24442" extrusionOk="0">
                  <a:moveTo>
                    <a:pt x="6235" y="0"/>
                  </a:moveTo>
                  <a:cubicBezTo>
                    <a:pt x="5996" y="0"/>
                    <a:pt x="5745" y="27"/>
                    <a:pt x="5482" y="83"/>
                  </a:cubicBezTo>
                  <a:cubicBezTo>
                    <a:pt x="0" y="1259"/>
                    <a:pt x="2942" y="24442"/>
                    <a:pt x="2942" y="24442"/>
                  </a:cubicBezTo>
                  <a:cubicBezTo>
                    <a:pt x="5919" y="23118"/>
                    <a:pt x="9737" y="21836"/>
                    <a:pt x="12611" y="20304"/>
                  </a:cubicBezTo>
                  <a:cubicBezTo>
                    <a:pt x="16370" y="18299"/>
                    <a:pt x="20955" y="16990"/>
                    <a:pt x="23079" y="12883"/>
                  </a:cubicBezTo>
                  <a:cubicBezTo>
                    <a:pt x="24990" y="9181"/>
                    <a:pt x="21831" y="7425"/>
                    <a:pt x="18671" y="7425"/>
                  </a:cubicBezTo>
                  <a:cubicBezTo>
                    <a:pt x="17830" y="7425"/>
                    <a:pt x="16988" y="7550"/>
                    <a:pt x="16243" y="7795"/>
                  </a:cubicBezTo>
                  <a:cubicBezTo>
                    <a:pt x="15615" y="7992"/>
                    <a:pt x="12874" y="9375"/>
                    <a:pt x="11210" y="10556"/>
                  </a:cubicBezTo>
                  <a:cubicBezTo>
                    <a:pt x="11210" y="10556"/>
                    <a:pt x="10987" y="0"/>
                    <a:pt x="6235" y="0"/>
                  </a:cubicBezTo>
                  <a:close/>
                </a:path>
              </a:pathLst>
            </a:custGeom>
            <a:solidFill>
              <a:schemeClr val="l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3114" name="Google Shape;3114;p49"/>
          <p:cNvGrpSpPr/>
          <p:nvPr/>
        </p:nvGrpSpPr>
        <p:grpSpPr>
          <a:xfrm rot="3590343">
            <a:off x="29814" y="3888009"/>
            <a:ext cx="1922650" cy="1308110"/>
            <a:chOff x="4796625" y="2656475"/>
            <a:chExt cx="1488900" cy="1013000"/>
          </a:xfrm>
        </p:grpSpPr>
        <p:sp>
          <p:nvSpPr>
            <p:cNvPr id="3115" name="Google Shape;3115;p49"/>
            <p:cNvSpPr/>
            <p:nvPr/>
          </p:nvSpPr>
          <p:spPr>
            <a:xfrm>
              <a:off x="4796625" y="2656475"/>
              <a:ext cx="1488900" cy="1013000"/>
            </a:xfrm>
            <a:custGeom>
              <a:avLst/>
              <a:gdLst/>
              <a:ahLst/>
              <a:cxnLst/>
              <a:rect l="l" t="t" r="r" b="b"/>
              <a:pathLst>
                <a:path w="59556" h="40520" extrusionOk="0">
                  <a:moveTo>
                    <a:pt x="37862" y="4545"/>
                  </a:moveTo>
                  <a:lnTo>
                    <a:pt x="37787" y="4631"/>
                  </a:lnTo>
                  <a:cubicBezTo>
                    <a:pt x="37768" y="4652"/>
                    <a:pt x="36445" y="6104"/>
                    <a:pt x="34808" y="8023"/>
                  </a:cubicBezTo>
                  <a:cubicBezTo>
                    <a:pt x="34646" y="7877"/>
                    <a:pt x="34486" y="7733"/>
                    <a:pt x="34323" y="7592"/>
                  </a:cubicBezTo>
                  <a:cubicBezTo>
                    <a:pt x="34110" y="7404"/>
                    <a:pt x="33844" y="7302"/>
                    <a:pt x="33564" y="7302"/>
                  </a:cubicBezTo>
                  <a:cubicBezTo>
                    <a:pt x="33553" y="7302"/>
                    <a:pt x="33542" y="7302"/>
                    <a:pt x="33532" y="7302"/>
                  </a:cubicBezTo>
                  <a:lnTo>
                    <a:pt x="33745" y="7017"/>
                  </a:lnTo>
                  <a:cubicBezTo>
                    <a:pt x="34137" y="6488"/>
                    <a:pt x="35772" y="5554"/>
                    <a:pt x="37862" y="4545"/>
                  </a:cubicBezTo>
                  <a:close/>
                  <a:moveTo>
                    <a:pt x="32428" y="8798"/>
                  </a:moveTo>
                  <a:cubicBezTo>
                    <a:pt x="32487" y="9007"/>
                    <a:pt x="32608" y="9202"/>
                    <a:pt x="32783" y="9356"/>
                  </a:cubicBezTo>
                  <a:cubicBezTo>
                    <a:pt x="32955" y="9508"/>
                    <a:pt x="33123" y="9660"/>
                    <a:pt x="33296" y="9814"/>
                  </a:cubicBezTo>
                  <a:cubicBezTo>
                    <a:pt x="32528" y="10688"/>
                    <a:pt x="31810" y="11539"/>
                    <a:pt x="31308" y="12206"/>
                  </a:cubicBezTo>
                  <a:cubicBezTo>
                    <a:pt x="30772" y="12263"/>
                    <a:pt x="30274" y="12376"/>
                    <a:pt x="29810" y="12536"/>
                  </a:cubicBezTo>
                  <a:cubicBezTo>
                    <a:pt x="30413" y="11613"/>
                    <a:pt x="31258" y="10394"/>
                    <a:pt x="32428" y="8798"/>
                  </a:cubicBezTo>
                  <a:close/>
                  <a:moveTo>
                    <a:pt x="39005" y="7052"/>
                  </a:moveTo>
                  <a:lnTo>
                    <a:pt x="45416" y="11736"/>
                  </a:lnTo>
                  <a:cubicBezTo>
                    <a:pt x="45353" y="11752"/>
                    <a:pt x="45291" y="11767"/>
                    <a:pt x="45230" y="11783"/>
                  </a:cubicBezTo>
                  <a:cubicBezTo>
                    <a:pt x="44985" y="11807"/>
                    <a:pt x="44737" y="11817"/>
                    <a:pt x="44488" y="11817"/>
                  </a:cubicBezTo>
                  <a:cubicBezTo>
                    <a:pt x="43003" y="11817"/>
                    <a:pt x="41520" y="11440"/>
                    <a:pt x="40845" y="11200"/>
                  </a:cubicBezTo>
                  <a:cubicBezTo>
                    <a:pt x="40776" y="11176"/>
                    <a:pt x="40704" y="11157"/>
                    <a:pt x="40632" y="11145"/>
                  </a:cubicBezTo>
                  <a:lnTo>
                    <a:pt x="40359" y="10952"/>
                  </a:lnTo>
                  <a:lnTo>
                    <a:pt x="40203" y="11110"/>
                  </a:lnTo>
                  <a:lnTo>
                    <a:pt x="40150" y="11094"/>
                  </a:lnTo>
                  <a:lnTo>
                    <a:pt x="40047" y="11200"/>
                  </a:lnTo>
                  <a:cubicBezTo>
                    <a:pt x="39881" y="11262"/>
                    <a:pt x="39721" y="11365"/>
                    <a:pt x="39594" y="11504"/>
                  </a:cubicBezTo>
                  <a:cubicBezTo>
                    <a:pt x="38769" y="12370"/>
                    <a:pt x="37665" y="13529"/>
                    <a:pt x="36574" y="14666"/>
                  </a:cubicBezTo>
                  <a:cubicBezTo>
                    <a:pt x="35893" y="13673"/>
                    <a:pt x="35023" y="12957"/>
                    <a:pt x="34028" y="12555"/>
                  </a:cubicBezTo>
                  <a:cubicBezTo>
                    <a:pt x="35712" y="10536"/>
                    <a:pt x="38332" y="7762"/>
                    <a:pt x="39005" y="7052"/>
                  </a:cubicBezTo>
                  <a:close/>
                  <a:moveTo>
                    <a:pt x="42973" y="2309"/>
                  </a:moveTo>
                  <a:lnTo>
                    <a:pt x="57199" y="5093"/>
                  </a:lnTo>
                  <a:cubicBezTo>
                    <a:pt x="56571" y="9149"/>
                    <a:pt x="51616" y="13824"/>
                    <a:pt x="49003" y="15886"/>
                  </a:cubicBezTo>
                  <a:cubicBezTo>
                    <a:pt x="48710" y="15777"/>
                    <a:pt x="48406" y="15730"/>
                    <a:pt x="48103" y="15730"/>
                  </a:cubicBezTo>
                  <a:cubicBezTo>
                    <a:pt x="47451" y="15730"/>
                    <a:pt x="46802" y="15947"/>
                    <a:pt x="46264" y="16223"/>
                  </a:cubicBezTo>
                  <a:cubicBezTo>
                    <a:pt x="45876" y="15987"/>
                    <a:pt x="45441" y="15804"/>
                    <a:pt x="44983" y="15696"/>
                  </a:cubicBezTo>
                  <a:cubicBezTo>
                    <a:pt x="44813" y="15656"/>
                    <a:pt x="44640" y="15638"/>
                    <a:pt x="44465" y="15638"/>
                  </a:cubicBezTo>
                  <a:cubicBezTo>
                    <a:pt x="43786" y="15638"/>
                    <a:pt x="43091" y="15912"/>
                    <a:pt x="42497" y="16245"/>
                  </a:cubicBezTo>
                  <a:cubicBezTo>
                    <a:pt x="41943" y="15318"/>
                    <a:pt x="41075" y="14709"/>
                    <a:pt x="40146" y="14600"/>
                  </a:cubicBezTo>
                  <a:cubicBezTo>
                    <a:pt x="40066" y="14592"/>
                    <a:pt x="39986" y="14588"/>
                    <a:pt x="39904" y="14588"/>
                  </a:cubicBezTo>
                  <a:cubicBezTo>
                    <a:pt x="40228" y="14259"/>
                    <a:pt x="40509" y="13970"/>
                    <a:pt x="40735" y="13738"/>
                  </a:cubicBezTo>
                  <a:cubicBezTo>
                    <a:pt x="41347" y="13969"/>
                    <a:pt x="42274" y="14211"/>
                    <a:pt x="43471" y="14211"/>
                  </a:cubicBezTo>
                  <a:cubicBezTo>
                    <a:pt x="43761" y="14211"/>
                    <a:pt x="44067" y="14197"/>
                    <a:pt x="44389" y="14165"/>
                  </a:cubicBezTo>
                  <a:cubicBezTo>
                    <a:pt x="44417" y="14165"/>
                    <a:pt x="44445" y="14165"/>
                    <a:pt x="44473" y="14165"/>
                  </a:cubicBezTo>
                  <a:cubicBezTo>
                    <a:pt x="45793" y="14165"/>
                    <a:pt x="47202" y="13928"/>
                    <a:pt x="48403" y="13191"/>
                  </a:cubicBezTo>
                  <a:cubicBezTo>
                    <a:pt x="48570" y="13088"/>
                    <a:pt x="48703" y="12946"/>
                    <a:pt x="48797" y="12788"/>
                  </a:cubicBezTo>
                  <a:lnTo>
                    <a:pt x="49916" y="12265"/>
                  </a:lnTo>
                  <a:lnTo>
                    <a:pt x="38765" y="4118"/>
                  </a:lnTo>
                  <a:cubicBezTo>
                    <a:pt x="40101" y="3499"/>
                    <a:pt x="41564" y="2871"/>
                    <a:pt x="42973" y="2309"/>
                  </a:cubicBezTo>
                  <a:close/>
                  <a:moveTo>
                    <a:pt x="28760" y="15890"/>
                  </a:moveTo>
                  <a:cubicBezTo>
                    <a:pt x="28690" y="16022"/>
                    <a:pt x="28626" y="16155"/>
                    <a:pt x="28567" y="16290"/>
                  </a:cubicBezTo>
                  <a:cubicBezTo>
                    <a:pt x="28556" y="16247"/>
                    <a:pt x="28546" y="16206"/>
                    <a:pt x="28536" y="16165"/>
                  </a:cubicBezTo>
                  <a:cubicBezTo>
                    <a:pt x="28608" y="16071"/>
                    <a:pt x="28682" y="15981"/>
                    <a:pt x="28760" y="15890"/>
                  </a:cubicBezTo>
                  <a:close/>
                  <a:moveTo>
                    <a:pt x="32278" y="16256"/>
                  </a:moveTo>
                  <a:cubicBezTo>
                    <a:pt x="32713" y="16393"/>
                    <a:pt x="33103" y="16637"/>
                    <a:pt x="33400" y="16955"/>
                  </a:cubicBezTo>
                  <a:cubicBezTo>
                    <a:pt x="33248" y="17169"/>
                    <a:pt x="33080" y="17368"/>
                    <a:pt x="32889" y="17536"/>
                  </a:cubicBezTo>
                  <a:cubicBezTo>
                    <a:pt x="32590" y="17794"/>
                    <a:pt x="32257" y="17936"/>
                    <a:pt x="31972" y="17938"/>
                  </a:cubicBezTo>
                  <a:cubicBezTo>
                    <a:pt x="31749" y="17932"/>
                    <a:pt x="31560" y="17815"/>
                    <a:pt x="31511" y="17704"/>
                  </a:cubicBezTo>
                  <a:cubicBezTo>
                    <a:pt x="31472" y="17614"/>
                    <a:pt x="31470" y="17378"/>
                    <a:pt x="31626" y="17099"/>
                  </a:cubicBezTo>
                  <a:cubicBezTo>
                    <a:pt x="31699" y="16963"/>
                    <a:pt x="31880" y="16693"/>
                    <a:pt x="32278" y="16256"/>
                  </a:cubicBezTo>
                  <a:close/>
                  <a:moveTo>
                    <a:pt x="40158" y="18845"/>
                  </a:moveTo>
                  <a:cubicBezTo>
                    <a:pt x="40170" y="18853"/>
                    <a:pt x="40199" y="18865"/>
                    <a:pt x="40244" y="18896"/>
                  </a:cubicBezTo>
                  <a:cubicBezTo>
                    <a:pt x="39984" y="19243"/>
                    <a:pt x="39653" y="19587"/>
                    <a:pt x="39284" y="19897"/>
                  </a:cubicBezTo>
                  <a:cubicBezTo>
                    <a:pt x="39223" y="19766"/>
                    <a:pt x="39223" y="19684"/>
                    <a:pt x="39227" y="19665"/>
                  </a:cubicBezTo>
                  <a:cubicBezTo>
                    <a:pt x="39239" y="19622"/>
                    <a:pt x="39305" y="19520"/>
                    <a:pt x="39543" y="19286"/>
                  </a:cubicBezTo>
                  <a:cubicBezTo>
                    <a:pt x="39697" y="19138"/>
                    <a:pt x="39873" y="18974"/>
                    <a:pt x="40027" y="18892"/>
                  </a:cubicBezTo>
                  <a:cubicBezTo>
                    <a:pt x="40088" y="18861"/>
                    <a:pt x="40136" y="18849"/>
                    <a:pt x="40158" y="18845"/>
                  </a:cubicBezTo>
                  <a:close/>
                  <a:moveTo>
                    <a:pt x="44674" y="19284"/>
                  </a:moveTo>
                  <a:cubicBezTo>
                    <a:pt x="44787" y="19374"/>
                    <a:pt x="44889" y="19477"/>
                    <a:pt x="44981" y="19587"/>
                  </a:cubicBezTo>
                  <a:cubicBezTo>
                    <a:pt x="44844" y="19747"/>
                    <a:pt x="44684" y="19918"/>
                    <a:pt x="44522" y="20082"/>
                  </a:cubicBezTo>
                  <a:cubicBezTo>
                    <a:pt x="44479" y="20104"/>
                    <a:pt x="44436" y="20131"/>
                    <a:pt x="44395" y="20162"/>
                  </a:cubicBezTo>
                  <a:cubicBezTo>
                    <a:pt x="44366" y="20162"/>
                    <a:pt x="44327" y="20158"/>
                    <a:pt x="44276" y="20152"/>
                  </a:cubicBezTo>
                  <a:cubicBezTo>
                    <a:pt x="44107" y="20131"/>
                    <a:pt x="44013" y="20106"/>
                    <a:pt x="43962" y="20090"/>
                  </a:cubicBezTo>
                  <a:cubicBezTo>
                    <a:pt x="43964" y="20041"/>
                    <a:pt x="43974" y="19969"/>
                    <a:pt x="44007" y="19912"/>
                  </a:cubicBezTo>
                  <a:cubicBezTo>
                    <a:pt x="44126" y="19686"/>
                    <a:pt x="44397" y="19475"/>
                    <a:pt x="44674" y="19284"/>
                  </a:cubicBezTo>
                  <a:close/>
                  <a:moveTo>
                    <a:pt x="35848" y="18785"/>
                  </a:moveTo>
                  <a:cubicBezTo>
                    <a:pt x="35977" y="19458"/>
                    <a:pt x="36059" y="20201"/>
                    <a:pt x="36088" y="21007"/>
                  </a:cubicBezTo>
                  <a:cubicBezTo>
                    <a:pt x="35905" y="20993"/>
                    <a:pt x="35716" y="20964"/>
                    <a:pt x="35526" y="20923"/>
                  </a:cubicBezTo>
                  <a:cubicBezTo>
                    <a:pt x="35228" y="20857"/>
                    <a:pt x="34752" y="20677"/>
                    <a:pt x="34176" y="20426"/>
                  </a:cubicBezTo>
                  <a:cubicBezTo>
                    <a:pt x="34293" y="20332"/>
                    <a:pt x="34408" y="20232"/>
                    <a:pt x="34518" y="20127"/>
                  </a:cubicBezTo>
                  <a:cubicBezTo>
                    <a:pt x="34816" y="19838"/>
                    <a:pt x="35288" y="19362"/>
                    <a:pt x="35848" y="18785"/>
                  </a:cubicBezTo>
                  <a:close/>
                  <a:moveTo>
                    <a:pt x="41715" y="20792"/>
                  </a:moveTo>
                  <a:cubicBezTo>
                    <a:pt x="41799" y="21089"/>
                    <a:pt x="41947" y="21374"/>
                    <a:pt x="42169" y="21629"/>
                  </a:cubicBezTo>
                  <a:cubicBezTo>
                    <a:pt x="41973" y="21663"/>
                    <a:pt x="41779" y="21678"/>
                    <a:pt x="41589" y="21678"/>
                  </a:cubicBezTo>
                  <a:cubicBezTo>
                    <a:pt x="41344" y="21678"/>
                    <a:pt x="41106" y="21653"/>
                    <a:pt x="40880" y="21612"/>
                  </a:cubicBezTo>
                  <a:cubicBezTo>
                    <a:pt x="41178" y="21354"/>
                    <a:pt x="41461" y="21079"/>
                    <a:pt x="41715" y="20792"/>
                  </a:cubicBezTo>
                  <a:close/>
                  <a:moveTo>
                    <a:pt x="27241" y="19105"/>
                  </a:moveTo>
                  <a:cubicBezTo>
                    <a:pt x="27262" y="19148"/>
                    <a:pt x="27276" y="19181"/>
                    <a:pt x="27286" y="19200"/>
                  </a:cubicBezTo>
                  <a:lnTo>
                    <a:pt x="27440" y="19518"/>
                  </a:lnTo>
                  <a:lnTo>
                    <a:pt x="27750" y="19686"/>
                  </a:lnTo>
                  <a:cubicBezTo>
                    <a:pt x="27959" y="19803"/>
                    <a:pt x="28780" y="20250"/>
                    <a:pt x="29820" y="20786"/>
                  </a:cubicBezTo>
                  <a:cubicBezTo>
                    <a:pt x="29833" y="20796"/>
                    <a:pt x="29849" y="20804"/>
                    <a:pt x="29861" y="20814"/>
                  </a:cubicBezTo>
                  <a:cubicBezTo>
                    <a:pt x="28991" y="21097"/>
                    <a:pt x="28263" y="21666"/>
                    <a:pt x="27842" y="22404"/>
                  </a:cubicBezTo>
                  <a:cubicBezTo>
                    <a:pt x="27827" y="22404"/>
                    <a:pt x="27811" y="22404"/>
                    <a:pt x="27796" y="22404"/>
                  </a:cubicBezTo>
                  <a:cubicBezTo>
                    <a:pt x="26987" y="22404"/>
                    <a:pt x="26174" y="22719"/>
                    <a:pt x="25514" y="23280"/>
                  </a:cubicBezTo>
                  <a:cubicBezTo>
                    <a:pt x="25493" y="23223"/>
                    <a:pt x="25473" y="23167"/>
                    <a:pt x="25450" y="23110"/>
                  </a:cubicBezTo>
                  <a:cubicBezTo>
                    <a:pt x="25069" y="22183"/>
                    <a:pt x="24332" y="21520"/>
                    <a:pt x="23479" y="21341"/>
                  </a:cubicBezTo>
                  <a:cubicBezTo>
                    <a:pt x="23325" y="21308"/>
                    <a:pt x="23117" y="21293"/>
                    <a:pt x="22865" y="21293"/>
                  </a:cubicBezTo>
                  <a:cubicBezTo>
                    <a:pt x="22684" y="21293"/>
                    <a:pt x="22479" y="21301"/>
                    <a:pt x="22256" y="21315"/>
                  </a:cubicBezTo>
                  <a:cubicBezTo>
                    <a:pt x="21595" y="21056"/>
                    <a:pt x="20857" y="20861"/>
                    <a:pt x="20067" y="20732"/>
                  </a:cubicBezTo>
                  <a:cubicBezTo>
                    <a:pt x="20732" y="20455"/>
                    <a:pt x="21442" y="20357"/>
                    <a:pt x="22127" y="20357"/>
                  </a:cubicBezTo>
                  <a:cubicBezTo>
                    <a:pt x="23667" y="20357"/>
                    <a:pt x="25073" y="20866"/>
                    <a:pt x="25530" y="21054"/>
                  </a:cubicBezTo>
                  <a:lnTo>
                    <a:pt x="26866" y="21592"/>
                  </a:lnTo>
                  <a:lnTo>
                    <a:pt x="27049" y="20164"/>
                  </a:lnTo>
                  <a:cubicBezTo>
                    <a:pt x="27081" y="19907"/>
                    <a:pt x="27141" y="19536"/>
                    <a:pt x="27241" y="19105"/>
                  </a:cubicBezTo>
                  <a:close/>
                  <a:moveTo>
                    <a:pt x="31123" y="22839"/>
                  </a:moveTo>
                  <a:cubicBezTo>
                    <a:pt x="31706" y="22839"/>
                    <a:pt x="32364" y="23059"/>
                    <a:pt x="33125" y="23508"/>
                  </a:cubicBezTo>
                  <a:cubicBezTo>
                    <a:pt x="33205" y="23553"/>
                    <a:pt x="33283" y="23600"/>
                    <a:pt x="33361" y="23650"/>
                  </a:cubicBezTo>
                  <a:cubicBezTo>
                    <a:pt x="33573" y="23775"/>
                    <a:pt x="33794" y="23912"/>
                    <a:pt x="34044" y="24035"/>
                  </a:cubicBezTo>
                  <a:cubicBezTo>
                    <a:pt x="33858" y="24193"/>
                    <a:pt x="33655" y="24339"/>
                    <a:pt x="33437" y="24466"/>
                  </a:cubicBezTo>
                  <a:cubicBezTo>
                    <a:pt x="32890" y="24788"/>
                    <a:pt x="32301" y="24956"/>
                    <a:pt x="31761" y="24956"/>
                  </a:cubicBezTo>
                  <a:cubicBezTo>
                    <a:pt x="31515" y="24956"/>
                    <a:pt x="31280" y="24921"/>
                    <a:pt x="31063" y="24850"/>
                  </a:cubicBezTo>
                  <a:cubicBezTo>
                    <a:pt x="30832" y="24772"/>
                    <a:pt x="30581" y="24636"/>
                    <a:pt x="30364" y="24474"/>
                  </a:cubicBezTo>
                  <a:cubicBezTo>
                    <a:pt x="30259" y="24140"/>
                    <a:pt x="30114" y="23818"/>
                    <a:pt x="29921" y="23533"/>
                  </a:cubicBezTo>
                  <a:cubicBezTo>
                    <a:pt x="29892" y="23492"/>
                    <a:pt x="29863" y="23453"/>
                    <a:pt x="29837" y="23414"/>
                  </a:cubicBezTo>
                  <a:cubicBezTo>
                    <a:pt x="30066" y="23100"/>
                    <a:pt x="30518" y="22870"/>
                    <a:pt x="30996" y="22843"/>
                  </a:cubicBezTo>
                  <a:cubicBezTo>
                    <a:pt x="31037" y="22839"/>
                    <a:pt x="31080" y="22839"/>
                    <a:pt x="31123" y="22839"/>
                  </a:cubicBezTo>
                  <a:close/>
                  <a:moveTo>
                    <a:pt x="20075" y="23920"/>
                  </a:moveTo>
                  <a:cubicBezTo>
                    <a:pt x="20112" y="24117"/>
                    <a:pt x="20174" y="24339"/>
                    <a:pt x="20280" y="24554"/>
                  </a:cubicBezTo>
                  <a:cubicBezTo>
                    <a:pt x="20440" y="24870"/>
                    <a:pt x="20678" y="25139"/>
                    <a:pt x="20974" y="25342"/>
                  </a:cubicBezTo>
                  <a:cubicBezTo>
                    <a:pt x="20122" y="25613"/>
                    <a:pt x="19148" y="25884"/>
                    <a:pt x="18208" y="26093"/>
                  </a:cubicBezTo>
                  <a:cubicBezTo>
                    <a:pt x="18165" y="26021"/>
                    <a:pt x="18124" y="25947"/>
                    <a:pt x="18085" y="25876"/>
                  </a:cubicBezTo>
                  <a:cubicBezTo>
                    <a:pt x="17804" y="25344"/>
                    <a:pt x="17644" y="24825"/>
                    <a:pt x="17609" y="24322"/>
                  </a:cubicBezTo>
                  <a:cubicBezTo>
                    <a:pt x="18446" y="24177"/>
                    <a:pt x="19298" y="24037"/>
                    <a:pt x="20075" y="23920"/>
                  </a:cubicBezTo>
                  <a:close/>
                  <a:moveTo>
                    <a:pt x="27689" y="24634"/>
                  </a:moveTo>
                  <a:cubicBezTo>
                    <a:pt x="27715" y="24696"/>
                    <a:pt x="27744" y="24757"/>
                    <a:pt x="27775" y="24819"/>
                  </a:cubicBezTo>
                  <a:cubicBezTo>
                    <a:pt x="27922" y="25116"/>
                    <a:pt x="28119" y="25389"/>
                    <a:pt x="28349" y="25640"/>
                  </a:cubicBezTo>
                  <a:cubicBezTo>
                    <a:pt x="28376" y="25902"/>
                    <a:pt x="28372" y="26177"/>
                    <a:pt x="28325" y="26413"/>
                  </a:cubicBezTo>
                  <a:cubicBezTo>
                    <a:pt x="28181" y="27129"/>
                    <a:pt x="27623" y="27829"/>
                    <a:pt x="26823" y="28290"/>
                  </a:cubicBezTo>
                  <a:cubicBezTo>
                    <a:pt x="26806" y="28301"/>
                    <a:pt x="26790" y="28309"/>
                    <a:pt x="26774" y="28319"/>
                  </a:cubicBezTo>
                  <a:cubicBezTo>
                    <a:pt x="26671" y="28024"/>
                    <a:pt x="26515" y="27767"/>
                    <a:pt x="26330" y="27552"/>
                  </a:cubicBezTo>
                  <a:cubicBezTo>
                    <a:pt x="26534" y="27148"/>
                    <a:pt x="26636" y="26649"/>
                    <a:pt x="26546" y="26052"/>
                  </a:cubicBezTo>
                  <a:cubicBezTo>
                    <a:pt x="26525" y="25908"/>
                    <a:pt x="26495" y="25775"/>
                    <a:pt x="26458" y="25650"/>
                  </a:cubicBezTo>
                  <a:cubicBezTo>
                    <a:pt x="26505" y="25549"/>
                    <a:pt x="26556" y="25455"/>
                    <a:pt x="26616" y="25365"/>
                  </a:cubicBezTo>
                  <a:cubicBezTo>
                    <a:pt x="26874" y="24958"/>
                    <a:pt x="27305" y="24677"/>
                    <a:pt x="27689" y="24634"/>
                  </a:cubicBezTo>
                  <a:close/>
                  <a:moveTo>
                    <a:pt x="23799" y="29062"/>
                  </a:moveTo>
                  <a:lnTo>
                    <a:pt x="23799" y="29062"/>
                  </a:lnTo>
                  <a:cubicBezTo>
                    <a:pt x="23764" y="29127"/>
                    <a:pt x="23729" y="29162"/>
                    <a:pt x="23709" y="29172"/>
                  </a:cubicBezTo>
                  <a:lnTo>
                    <a:pt x="23858" y="29632"/>
                  </a:lnTo>
                  <a:cubicBezTo>
                    <a:pt x="23828" y="29646"/>
                    <a:pt x="23795" y="29661"/>
                    <a:pt x="23760" y="29675"/>
                  </a:cubicBezTo>
                  <a:cubicBezTo>
                    <a:pt x="23728" y="29672"/>
                    <a:pt x="23696" y="29671"/>
                    <a:pt x="23664" y="29671"/>
                  </a:cubicBezTo>
                  <a:cubicBezTo>
                    <a:pt x="23602" y="29671"/>
                    <a:pt x="23540" y="29676"/>
                    <a:pt x="23477" y="29685"/>
                  </a:cubicBezTo>
                  <a:lnTo>
                    <a:pt x="22586" y="29837"/>
                  </a:lnTo>
                  <a:cubicBezTo>
                    <a:pt x="22361" y="29716"/>
                    <a:pt x="22143" y="29595"/>
                    <a:pt x="21932" y="29470"/>
                  </a:cubicBezTo>
                  <a:lnTo>
                    <a:pt x="23799" y="29062"/>
                  </a:lnTo>
                  <a:close/>
                  <a:moveTo>
                    <a:pt x="15416" y="24735"/>
                  </a:moveTo>
                  <a:cubicBezTo>
                    <a:pt x="15488" y="25348"/>
                    <a:pt x="15666" y="25966"/>
                    <a:pt x="15951" y="26577"/>
                  </a:cubicBezTo>
                  <a:lnTo>
                    <a:pt x="15921" y="26581"/>
                  </a:lnTo>
                  <a:lnTo>
                    <a:pt x="15931" y="27139"/>
                  </a:lnTo>
                  <a:cubicBezTo>
                    <a:pt x="15890" y="27262"/>
                    <a:pt x="15869" y="27390"/>
                    <a:pt x="15871" y="27523"/>
                  </a:cubicBezTo>
                  <a:cubicBezTo>
                    <a:pt x="15874" y="27617"/>
                    <a:pt x="15863" y="29509"/>
                    <a:pt x="14462" y="31177"/>
                  </a:cubicBezTo>
                  <a:lnTo>
                    <a:pt x="14983" y="24829"/>
                  </a:lnTo>
                  <a:cubicBezTo>
                    <a:pt x="15127" y="24798"/>
                    <a:pt x="15272" y="24768"/>
                    <a:pt x="15416" y="24735"/>
                  </a:cubicBezTo>
                  <a:close/>
                  <a:moveTo>
                    <a:pt x="35719" y="25521"/>
                  </a:moveTo>
                  <a:lnTo>
                    <a:pt x="35719" y="25521"/>
                  </a:lnTo>
                  <a:cubicBezTo>
                    <a:pt x="35321" y="27708"/>
                    <a:pt x="34598" y="30145"/>
                    <a:pt x="33464" y="32765"/>
                  </a:cubicBezTo>
                  <a:cubicBezTo>
                    <a:pt x="30466" y="32500"/>
                    <a:pt x="27859" y="31930"/>
                    <a:pt x="25674" y="31171"/>
                  </a:cubicBezTo>
                  <a:cubicBezTo>
                    <a:pt x="25670" y="31165"/>
                    <a:pt x="25670" y="31160"/>
                    <a:pt x="25668" y="31152"/>
                  </a:cubicBezTo>
                  <a:cubicBezTo>
                    <a:pt x="25740" y="31103"/>
                    <a:pt x="25809" y="31050"/>
                    <a:pt x="25879" y="30996"/>
                  </a:cubicBezTo>
                  <a:cubicBezTo>
                    <a:pt x="26560" y="30836"/>
                    <a:pt x="27254" y="30602"/>
                    <a:pt x="27933" y="30209"/>
                  </a:cubicBezTo>
                  <a:cubicBezTo>
                    <a:pt x="29248" y="29449"/>
                    <a:pt x="30165" y="28280"/>
                    <a:pt x="30473" y="26987"/>
                  </a:cubicBezTo>
                  <a:cubicBezTo>
                    <a:pt x="30887" y="27113"/>
                    <a:pt x="31326" y="27174"/>
                    <a:pt x="31769" y="27174"/>
                  </a:cubicBezTo>
                  <a:cubicBezTo>
                    <a:pt x="32701" y="27174"/>
                    <a:pt x="33669" y="26905"/>
                    <a:pt x="34566" y="26380"/>
                  </a:cubicBezTo>
                  <a:cubicBezTo>
                    <a:pt x="34998" y="26124"/>
                    <a:pt x="35378" y="25832"/>
                    <a:pt x="35719" y="25521"/>
                  </a:cubicBezTo>
                  <a:close/>
                  <a:moveTo>
                    <a:pt x="22424" y="32240"/>
                  </a:moveTo>
                  <a:cubicBezTo>
                    <a:pt x="22652" y="32348"/>
                    <a:pt x="22888" y="32453"/>
                    <a:pt x="23124" y="32556"/>
                  </a:cubicBezTo>
                  <a:cubicBezTo>
                    <a:pt x="22884" y="32662"/>
                    <a:pt x="22556" y="32773"/>
                    <a:pt x="22137" y="32884"/>
                  </a:cubicBezTo>
                  <a:cubicBezTo>
                    <a:pt x="21517" y="33050"/>
                    <a:pt x="20773" y="33315"/>
                    <a:pt x="19934" y="33641"/>
                  </a:cubicBezTo>
                  <a:cubicBezTo>
                    <a:pt x="19960" y="33313"/>
                    <a:pt x="19979" y="32984"/>
                    <a:pt x="19989" y="32656"/>
                  </a:cubicBezTo>
                  <a:lnTo>
                    <a:pt x="22424" y="32240"/>
                  </a:lnTo>
                  <a:close/>
                  <a:moveTo>
                    <a:pt x="12849" y="23664"/>
                  </a:moveTo>
                  <a:lnTo>
                    <a:pt x="11900" y="35214"/>
                  </a:lnTo>
                  <a:lnTo>
                    <a:pt x="13516" y="34652"/>
                  </a:lnTo>
                  <a:cubicBezTo>
                    <a:pt x="13754" y="34570"/>
                    <a:pt x="13980" y="34476"/>
                    <a:pt x="14195" y="34375"/>
                  </a:cubicBezTo>
                  <a:cubicBezTo>
                    <a:pt x="14337" y="34342"/>
                    <a:pt x="14470" y="34281"/>
                    <a:pt x="14587" y="34199"/>
                  </a:cubicBezTo>
                  <a:cubicBezTo>
                    <a:pt x="14645" y="34160"/>
                    <a:pt x="14698" y="34123"/>
                    <a:pt x="14753" y="34082"/>
                  </a:cubicBezTo>
                  <a:cubicBezTo>
                    <a:pt x="16296" y="33171"/>
                    <a:pt x="17139" y="31805"/>
                    <a:pt x="17601" y="30549"/>
                  </a:cubicBezTo>
                  <a:lnTo>
                    <a:pt x="17601" y="30549"/>
                  </a:lnTo>
                  <a:cubicBezTo>
                    <a:pt x="17683" y="31595"/>
                    <a:pt x="17675" y="32650"/>
                    <a:pt x="17578" y="33702"/>
                  </a:cubicBezTo>
                  <a:cubicBezTo>
                    <a:pt x="17550" y="33996"/>
                    <a:pt x="17636" y="34275"/>
                    <a:pt x="17798" y="34496"/>
                  </a:cubicBezTo>
                  <a:cubicBezTo>
                    <a:pt x="17777" y="34505"/>
                    <a:pt x="17757" y="34513"/>
                    <a:pt x="17736" y="34523"/>
                  </a:cubicBezTo>
                  <a:cubicBezTo>
                    <a:pt x="16596" y="34991"/>
                    <a:pt x="15414" y="35473"/>
                    <a:pt x="14183" y="35935"/>
                  </a:cubicBezTo>
                  <a:cubicBezTo>
                    <a:pt x="11838" y="36817"/>
                    <a:pt x="6475" y="37685"/>
                    <a:pt x="4214" y="38025"/>
                  </a:cubicBezTo>
                  <a:lnTo>
                    <a:pt x="2481" y="29185"/>
                  </a:lnTo>
                  <a:cubicBezTo>
                    <a:pt x="5060" y="27665"/>
                    <a:pt x="10063" y="24829"/>
                    <a:pt x="12849" y="23664"/>
                  </a:cubicBezTo>
                  <a:close/>
                  <a:moveTo>
                    <a:pt x="42766" y="1"/>
                  </a:moveTo>
                  <a:lnTo>
                    <a:pt x="42464" y="120"/>
                  </a:lnTo>
                  <a:cubicBezTo>
                    <a:pt x="40960" y="713"/>
                    <a:pt x="33388" y="3761"/>
                    <a:pt x="31962" y="5688"/>
                  </a:cubicBezTo>
                  <a:lnTo>
                    <a:pt x="31642" y="6115"/>
                  </a:lnTo>
                  <a:cubicBezTo>
                    <a:pt x="27719" y="11383"/>
                    <a:pt x="26242" y="13804"/>
                    <a:pt x="26189" y="15047"/>
                  </a:cubicBezTo>
                  <a:cubicBezTo>
                    <a:pt x="26181" y="15248"/>
                    <a:pt x="26189" y="15455"/>
                    <a:pt x="26207" y="15665"/>
                  </a:cubicBezTo>
                  <a:cubicBezTo>
                    <a:pt x="25690" y="16555"/>
                    <a:pt x="25323" y="17548"/>
                    <a:pt x="25083" y="18555"/>
                  </a:cubicBezTo>
                  <a:cubicBezTo>
                    <a:pt x="24149" y="18295"/>
                    <a:pt x="23155" y="18139"/>
                    <a:pt x="22165" y="18139"/>
                  </a:cubicBezTo>
                  <a:cubicBezTo>
                    <a:pt x="20124" y="18139"/>
                    <a:pt x="18105" y="18804"/>
                    <a:pt x="16688" y="20587"/>
                  </a:cubicBezTo>
                  <a:cubicBezTo>
                    <a:pt x="15695" y="20648"/>
                    <a:pt x="14677" y="20794"/>
                    <a:pt x="13672" y="21030"/>
                  </a:cubicBezTo>
                  <a:cubicBezTo>
                    <a:pt x="10658" y="21737"/>
                    <a:pt x="1683" y="27072"/>
                    <a:pt x="669" y="27677"/>
                  </a:cubicBezTo>
                  <a:lnTo>
                    <a:pt x="0" y="28077"/>
                  </a:lnTo>
                  <a:lnTo>
                    <a:pt x="2440" y="40520"/>
                  </a:lnTo>
                  <a:lnTo>
                    <a:pt x="3478" y="40374"/>
                  </a:lnTo>
                  <a:cubicBezTo>
                    <a:pt x="3816" y="40329"/>
                    <a:pt x="11733" y="39227"/>
                    <a:pt x="14965" y="38013"/>
                  </a:cubicBezTo>
                  <a:cubicBezTo>
                    <a:pt x="16226" y="37539"/>
                    <a:pt x="17474" y="37026"/>
                    <a:pt x="18578" y="36577"/>
                  </a:cubicBezTo>
                  <a:cubicBezTo>
                    <a:pt x="20270" y="35883"/>
                    <a:pt x="21729" y="35288"/>
                    <a:pt x="22716" y="35022"/>
                  </a:cubicBezTo>
                  <a:cubicBezTo>
                    <a:pt x="23526" y="34804"/>
                    <a:pt x="24835" y="34453"/>
                    <a:pt x="25459" y="33436"/>
                  </a:cubicBezTo>
                  <a:cubicBezTo>
                    <a:pt x="28027" y="34271"/>
                    <a:pt x="30953" y="34831"/>
                    <a:pt x="34088" y="35042"/>
                  </a:cubicBezTo>
                  <a:lnTo>
                    <a:pt x="34959" y="35089"/>
                  </a:lnTo>
                  <a:lnTo>
                    <a:pt x="35206" y="34318"/>
                  </a:lnTo>
                  <a:cubicBezTo>
                    <a:pt x="36995" y="30358"/>
                    <a:pt x="38027" y="26446"/>
                    <a:pt x="38265" y="23020"/>
                  </a:cubicBezTo>
                  <a:cubicBezTo>
                    <a:pt x="38281" y="23018"/>
                    <a:pt x="38295" y="23011"/>
                    <a:pt x="38308" y="23009"/>
                  </a:cubicBezTo>
                  <a:cubicBezTo>
                    <a:pt x="38954" y="23362"/>
                    <a:pt x="40189" y="23906"/>
                    <a:pt x="41625" y="23906"/>
                  </a:cubicBezTo>
                  <a:cubicBezTo>
                    <a:pt x="42472" y="23906"/>
                    <a:pt x="43391" y="23715"/>
                    <a:pt x="44309" y="23184"/>
                  </a:cubicBezTo>
                  <a:cubicBezTo>
                    <a:pt x="44319" y="23190"/>
                    <a:pt x="44333" y="23194"/>
                    <a:pt x="44345" y="23200"/>
                  </a:cubicBezTo>
                  <a:cubicBezTo>
                    <a:pt x="44719" y="23387"/>
                    <a:pt x="45209" y="23549"/>
                    <a:pt x="45796" y="23553"/>
                  </a:cubicBezTo>
                  <a:lnTo>
                    <a:pt x="45823" y="23553"/>
                  </a:lnTo>
                  <a:cubicBezTo>
                    <a:pt x="46009" y="23553"/>
                    <a:pt x="46194" y="23539"/>
                    <a:pt x="46379" y="23508"/>
                  </a:cubicBezTo>
                  <a:cubicBezTo>
                    <a:pt x="47238" y="23405"/>
                    <a:pt x="48346" y="22975"/>
                    <a:pt x="49366" y="21666"/>
                  </a:cubicBezTo>
                  <a:cubicBezTo>
                    <a:pt x="49561" y="21417"/>
                    <a:pt x="49821" y="21085"/>
                    <a:pt x="50067" y="20695"/>
                  </a:cubicBezTo>
                  <a:cubicBezTo>
                    <a:pt x="50504" y="20072"/>
                    <a:pt x="50730" y="19522"/>
                    <a:pt x="50787" y="18978"/>
                  </a:cubicBezTo>
                  <a:cubicBezTo>
                    <a:pt x="50798" y="18884"/>
                    <a:pt x="50800" y="18789"/>
                    <a:pt x="50800" y="18699"/>
                  </a:cubicBezTo>
                  <a:cubicBezTo>
                    <a:pt x="50828" y="18295"/>
                    <a:pt x="50769" y="17876"/>
                    <a:pt x="50586" y="17460"/>
                  </a:cubicBezTo>
                  <a:cubicBezTo>
                    <a:pt x="53040" y="15480"/>
                    <a:pt x="59556" y="9703"/>
                    <a:pt x="59488" y="4174"/>
                  </a:cubicBezTo>
                  <a:lnTo>
                    <a:pt x="59478" y="3271"/>
                  </a:lnTo>
                  <a:lnTo>
                    <a:pt x="42766" y="1"/>
                  </a:lnTo>
                  <a:close/>
                </a:path>
              </a:pathLst>
            </a:custGeom>
            <a:solidFill>
              <a:srgbClr val="FFFFFF"/>
            </a:solidFill>
            <a:ln>
              <a:noFill/>
            </a:ln>
            <a:effectLst>
              <a:outerShdw blurRad="142875" dist="47625" dir="4380000" algn="bl" rotWithShape="0">
                <a:schemeClr val="lt1">
                  <a:alpha val="30000"/>
                </a:schemeClr>
              </a:outerShdw>
            </a:effectLst>
          </p:spPr>
          <p:txBody>
            <a:bodyPr spcFirstLastPara="1" wrap="square" lIns="91425" tIns="91425" rIns="91425" bIns="91425" anchor="ctr" anchorCtr="0">
              <a:noAutofit/>
            </a:bodyPr>
            <a:lstStyle/>
            <a:p>
              <a:endParaRPr/>
            </a:p>
          </p:txBody>
        </p:sp>
        <p:sp>
          <p:nvSpPr>
            <p:cNvPr id="3116" name="Google Shape;3116;p49"/>
            <p:cNvSpPr/>
            <p:nvPr/>
          </p:nvSpPr>
          <p:spPr>
            <a:xfrm>
              <a:off x="4827600" y="3198175"/>
              <a:ext cx="613975" cy="440225"/>
            </a:xfrm>
            <a:custGeom>
              <a:avLst/>
              <a:gdLst/>
              <a:ahLst/>
              <a:cxnLst/>
              <a:rect l="l" t="t" r="r" b="b"/>
              <a:pathLst>
                <a:path w="24559" h="17609" extrusionOk="0">
                  <a:moveTo>
                    <a:pt x="16492" y="1"/>
                  </a:moveTo>
                  <a:cubicBezTo>
                    <a:pt x="15226" y="1"/>
                    <a:pt x="13915" y="153"/>
                    <a:pt x="12683" y="443"/>
                  </a:cubicBezTo>
                  <a:cubicBezTo>
                    <a:pt x="9754" y="1130"/>
                    <a:pt x="1" y="6961"/>
                    <a:pt x="1" y="6961"/>
                  </a:cubicBezTo>
                  <a:lnTo>
                    <a:pt x="2083" y="17609"/>
                  </a:lnTo>
                  <a:cubicBezTo>
                    <a:pt x="2083" y="17609"/>
                    <a:pt x="10178" y="16490"/>
                    <a:pt x="13330" y="15305"/>
                  </a:cubicBezTo>
                  <a:cubicBezTo>
                    <a:pt x="16483" y="14121"/>
                    <a:pt x="19441" y="12754"/>
                    <a:pt x="21183" y="12285"/>
                  </a:cubicBezTo>
                  <a:cubicBezTo>
                    <a:pt x="22925" y="11815"/>
                    <a:pt x="23530" y="11345"/>
                    <a:pt x="23452" y="10262"/>
                  </a:cubicBezTo>
                  <a:cubicBezTo>
                    <a:pt x="23378" y="9176"/>
                    <a:pt x="22576" y="9168"/>
                    <a:pt x="22576" y="9168"/>
                  </a:cubicBezTo>
                  <a:cubicBezTo>
                    <a:pt x="22576" y="9168"/>
                    <a:pt x="24548" y="8541"/>
                    <a:pt x="24552" y="7443"/>
                  </a:cubicBezTo>
                  <a:cubicBezTo>
                    <a:pt x="24558" y="6347"/>
                    <a:pt x="23329" y="6025"/>
                    <a:pt x="23329" y="6025"/>
                  </a:cubicBezTo>
                  <a:cubicBezTo>
                    <a:pt x="23329" y="6025"/>
                    <a:pt x="24384" y="5740"/>
                    <a:pt x="24207" y="4544"/>
                  </a:cubicBezTo>
                  <a:cubicBezTo>
                    <a:pt x="24054" y="3522"/>
                    <a:pt x="23334" y="3448"/>
                    <a:pt x="23129" y="3448"/>
                  </a:cubicBezTo>
                  <a:cubicBezTo>
                    <a:pt x="23095" y="3448"/>
                    <a:pt x="23075" y="3450"/>
                    <a:pt x="23075" y="3450"/>
                  </a:cubicBezTo>
                  <a:cubicBezTo>
                    <a:pt x="23362" y="2267"/>
                    <a:pt x="23278" y="1986"/>
                    <a:pt x="21140" y="913"/>
                  </a:cubicBezTo>
                  <a:cubicBezTo>
                    <a:pt x="19899" y="292"/>
                    <a:pt x="18239" y="1"/>
                    <a:pt x="16492"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17" name="Google Shape;3117;p49"/>
            <p:cNvSpPr/>
            <p:nvPr/>
          </p:nvSpPr>
          <p:spPr>
            <a:xfrm>
              <a:off x="5252325" y="3340550"/>
              <a:ext cx="19475" cy="162750"/>
            </a:xfrm>
            <a:custGeom>
              <a:avLst/>
              <a:gdLst/>
              <a:ahLst/>
              <a:cxnLst/>
              <a:rect l="l" t="t" r="r" b="b"/>
              <a:pathLst>
                <a:path w="779" h="6510" extrusionOk="0">
                  <a:moveTo>
                    <a:pt x="69" y="0"/>
                  </a:moveTo>
                  <a:cubicBezTo>
                    <a:pt x="64" y="0"/>
                    <a:pt x="59" y="1"/>
                    <a:pt x="54" y="2"/>
                  </a:cubicBezTo>
                  <a:cubicBezTo>
                    <a:pt x="21" y="8"/>
                    <a:pt x="1" y="43"/>
                    <a:pt x="9" y="76"/>
                  </a:cubicBezTo>
                  <a:cubicBezTo>
                    <a:pt x="501" y="2166"/>
                    <a:pt x="653" y="4306"/>
                    <a:pt x="454" y="6444"/>
                  </a:cubicBezTo>
                  <a:cubicBezTo>
                    <a:pt x="452" y="6477"/>
                    <a:pt x="479" y="6508"/>
                    <a:pt x="512" y="6510"/>
                  </a:cubicBezTo>
                  <a:lnTo>
                    <a:pt x="516" y="6510"/>
                  </a:lnTo>
                  <a:cubicBezTo>
                    <a:pt x="546" y="6510"/>
                    <a:pt x="573" y="6485"/>
                    <a:pt x="581" y="6454"/>
                  </a:cubicBezTo>
                  <a:cubicBezTo>
                    <a:pt x="778" y="4302"/>
                    <a:pt x="626" y="2148"/>
                    <a:pt x="130" y="47"/>
                  </a:cubicBezTo>
                  <a:cubicBezTo>
                    <a:pt x="123" y="19"/>
                    <a:pt x="98" y="0"/>
                    <a:pt x="6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18" name="Google Shape;3118;p49"/>
            <p:cNvSpPr/>
            <p:nvPr/>
          </p:nvSpPr>
          <p:spPr>
            <a:xfrm>
              <a:off x="5267000" y="3425900"/>
              <a:ext cx="123075" cy="23500"/>
            </a:xfrm>
            <a:custGeom>
              <a:avLst/>
              <a:gdLst/>
              <a:ahLst/>
              <a:cxnLst/>
              <a:rect l="l" t="t" r="r" b="b"/>
              <a:pathLst>
                <a:path w="4923" h="940" extrusionOk="0">
                  <a:moveTo>
                    <a:pt x="4857" y="1"/>
                  </a:moveTo>
                  <a:cubicBezTo>
                    <a:pt x="4854" y="1"/>
                    <a:pt x="4850" y="1"/>
                    <a:pt x="4846" y="2"/>
                  </a:cubicBezTo>
                  <a:lnTo>
                    <a:pt x="58" y="816"/>
                  </a:lnTo>
                  <a:cubicBezTo>
                    <a:pt x="25" y="825"/>
                    <a:pt x="0" y="855"/>
                    <a:pt x="7" y="888"/>
                  </a:cubicBezTo>
                  <a:cubicBezTo>
                    <a:pt x="11" y="919"/>
                    <a:pt x="37" y="939"/>
                    <a:pt x="68" y="939"/>
                  </a:cubicBezTo>
                  <a:lnTo>
                    <a:pt x="78" y="939"/>
                  </a:lnTo>
                  <a:lnTo>
                    <a:pt x="4867" y="125"/>
                  </a:lnTo>
                  <a:cubicBezTo>
                    <a:pt x="4900" y="117"/>
                    <a:pt x="4922" y="86"/>
                    <a:pt x="4918" y="53"/>
                  </a:cubicBezTo>
                  <a:cubicBezTo>
                    <a:pt x="4911" y="22"/>
                    <a:pt x="4886" y="1"/>
                    <a:pt x="485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19" name="Google Shape;3119;p49"/>
            <p:cNvSpPr/>
            <p:nvPr/>
          </p:nvSpPr>
          <p:spPr>
            <a:xfrm>
              <a:off x="5259775" y="3347150"/>
              <a:ext cx="152900" cy="35875"/>
            </a:xfrm>
            <a:custGeom>
              <a:avLst/>
              <a:gdLst/>
              <a:ahLst/>
              <a:cxnLst/>
              <a:rect l="l" t="t" r="r" b="b"/>
              <a:pathLst>
                <a:path w="6116" h="1435" extrusionOk="0">
                  <a:moveTo>
                    <a:pt x="6048" y="1"/>
                  </a:moveTo>
                  <a:cubicBezTo>
                    <a:pt x="6044" y="1"/>
                    <a:pt x="6039" y="1"/>
                    <a:pt x="6034" y="3"/>
                  </a:cubicBezTo>
                  <a:lnTo>
                    <a:pt x="54" y="1312"/>
                  </a:lnTo>
                  <a:cubicBezTo>
                    <a:pt x="23" y="1320"/>
                    <a:pt x="0" y="1353"/>
                    <a:pt x="8" y="1387"/>
                  </a:cubicBezTo>
                  <a:cubicBezTo>
                    <a:pt x="13" y="1414"/>
                    <a:pt x="39" y="1435"/>
                    <a:pt x="68" y="1435"/>
                  </a:cubicBezTo>
                  <a:cubicBezTo>
                    <a:pt x="72" y="1435"/>
                    <a:pt x="78" y="1435"/>
                    <a:pt x="82" y="1433"/>
                  </a:cubicBezTo>
                  <a:lnTo>
                    <a:pt x="6063" y="122"/>
                  </a:lnTo>
                  <a:cubicBezTo>
                    <a:pt x="6093" y="115"/>
                    <a:pt x="6116" y="81"/>
                    <a:pt x="6110" y="48"/>
                  </a:cubicBezTo>
                  <a:cubicBezTo>
                    <a:pt x="6103" y="21"/>
                    <a:pt x="6078" y="1"/>
                    <a:pt x="604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0" name="Google Shape;3120;p49"/>
            <p:cNvSpPr/>
            <p:nvPr/>
          </p:nvSpPr>
          <p:spPr>
            <a:xfrm>
              <a:off x="5477350" y="2685300"/>
              <a:ext cx="780500" cy="540850"/>
            </a:xfrm>
            <a:custGeom>
              <a:avLst/>
              <a:gdLst/>
              <a:ahLst/>
              <a:cxnLst/>
              <a:rect l="l" t="t" r="r" b="b"/>
              <a:pathLst>
                <a:path w="31220" h="21634" extrusionOk="0">
                  <a:moveTo>
                    <a:pt x="15637" y="1"/>
                  </a:moveTo>
                  <a:cubicBezTo>
                    <a:pt x="15637" y="1"/>
                    <a:pt x="6930" y="3429"/>
                    <a:pt x="5619" y="5195"/>
                  </a:cubicBezTo>
                  <a:cubicBezTo>
                    <a:pt x="4308" y="6962"/>
                    <a:pt x="127" y="12472"/>
                    <a:pt x="66" y="13943"/>
                  </a:cubicBezTo>
                  <a:cubicBezTo>
                    <a:pt x="0" y="15412"/>
                    <a:pt x="1053" y="17562"/>
                    <a:pt x="1053" y="17562"/>
                  </a:cubicBezTo>
                  <a:cubicBezTo>
                    <a:pt x="1053" y="17562"/>
                    <a:pt x="6374" y="20480"/>
                    <a:pt x="8059" y="20847"/>
                  </a:cubicBezTo>
                  <a:cubicBezTo>
                    <a:pt x="8476" y="20938"/>
                    <a:pt x="8881" y="20972"/>
                    <a:pt x="9254" y="20972"/>
                  </a:cubicBezTo>
                  <a:cubicBezTo>
                    <a:pt x="10389" y="20972"/>
                    <a:pt x="11232" y="20656"/>
                    <a:pt x="11232" y="20656"/>
                  </a:cubicBezTo>
                  <a:cubicBezTo>
                    <a:pt x="11232" y="20656"/>
                    <a:pt x="12639" y="21634"/>
                    <a:pt x="14383" y="21634"/>
                  </a:cubicBezTo>
                  <a:cubicBezTo>
                    <a:pt x="15242" y="21634"/>
                    <a:pt x="16184" y="21396"/>
                    <a:pt x="17080" y="20687"/>
                  </a:cubicBezTo>
                  <a:cubicBezTo>
                    <a:pt x="17080" y="20687"/>
                    <a:pt x="17654" y="21289"/>
                    <a:pt x="18587" y="21289"/>
                  </a:cubicBezTo>
                  <a:cubicBezTo>
                    <a:pt x="19210" y="21289"/>
                    <a:pt x="19994" y="21020"/>
                    <a:pt x="20873" y="20123"/>
                  </a:cubicBezTo>
                  <a:cubicBezTo>
                    <a:pt x="23070" y="17887"/>
                    <a:pt x="22578" y="17228"/>
                    <a:pt x="21794" y="16110"/>
                  </a:cubicBezTo>
                  <a:cubicBezTo>
                    <a:pt x="21794" y="16110"/>
                    <a:pt x="31219" y="9204"/>
                    <a:pt x="31147" y="3037"/>
                  </a:cubicBezTo>
                  <a:lnTo>
                    <a:pt x="15637"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21" name="Google Shape;3121;p49"/>
            <p:cNvSpPr/>
            <p:nvPr/>
          </p:nvSpPr>
          <p:spPr>
            <a:xfrm>
              <a:off x="5154675" y="2988475"/>
              <a:ext cx="625750" cy="516375"/>
            </a:xfrm>
            <a:custGeom>
              <a:avLst/>
              <a:gdLst/>
              <a:ahLst/>
              <a:cxnLst/>
              <a:rect l="l" t="t" r="r" b="b"/>
              <a:pathLst>
                <a:path w="25030" h="20655" extrusionOk="0">
                  <a:moveTo>
                    <a:pt x="17705" y="1"/>
                  </a:moveTo>
                  <a:cubicBezTo>
                    <a:pt x="17658" y="1"/>
                    <a:pt x="17610" y="1"/>
                    <a:pt x="17562" y="3"/>
                  </a:cubicBezTo>
                  <a:cubicBezTo>
                    <a:pt x="12770" y="144"/>
                    <a:pt x="11795" y="5396"/>
                    <a:pt x="11623" y="6742"/>
                  </a:cubicBezTo>
                  <a:cubicBezTo>
                    <a:pt x="11143" y="6548"/>
                    <a:pt x="9558" y="5969"/>
                    <a:pt x="7780" y="5969"/>
                  </a:cubicBezTo>
                  <a:cubicBezTo>
                    <a:pt x="5983" y="5969"/>
                    <a:pt x="3989" y="6560"/>
                    <a:pt x="2735" y="8739"/>
                  </a:cubicBezTo>
                  <a:cubicBezTo>
                    <a:pt x="1" y="13492"/>
                    <a:pt x="7284" y="19799"/>
                    <a:pt x="19839" y="20654"/>
                  </a:cubicBezTo>
                  <a:lnTo>
                    <a:pt x="19846" y="20642"/>
                  </a:lnTo>
                  <a:cubicBezTo>
                    <a:pt x="25029" y="9231"/>
                    <a:pt x="23095" y="1"/>
                    <a:pt x="1770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122" name="Google Shape;3122;p49"/>
            <p:cNvSpPr/>
            <p:nvPr/>
          </p:nvSpPr>
          <p:spPr>
            <a:xfrm>
              <a:off x="5402350" y="3244375"/>
              <a:ext cx="135125" cy="165825"/>
            </a:xfrm>
            <a:custGeom>
              <a:avLst/>
              <a:gdLst/>
              <a:ahLst/>
              <a:cxnLst/>
              <a:rect l="l" t="t" r="r" b="b"/>
              <a:pathLst>
                <a:path w="5405" h="6633" extrusionOk="0">
                  <a:moveTo>
                    <a:pt x="3555" y="0"/>
                  </a:moveTo>
                  <a:cubicBezTo>
                    <a:pt x="2720" y="0"/>
                    <a:pt x="1909" y="531"/>
                    <a:pt x="1449" y="1246"/>
                  </a:cubicBezTo>
                  <a:cubicBezTo>
                    <a:pt x="922" y="2064"/>
                    <a:pt x="786" y="3073"/>
                    <a:pt x="799" y="4048"/>
                  </a:cubicBezTo>
                  <a:cubicBezTo>
                    <a:pt x="807" y="4526"/>
                    <a:pt x="848" y="5008"/>
                    <a:pt x="756" y="5474"/>
                  </a:cubicBezTo>
                  <a:cubicBezTo>
                    <a:pt x="665" y="5942"/>
                    <a:pt x="421" y="6407"/>
                    <a:pt x="1" y="6633"/>
                  </a:cubicBezTo>
                  <a:cubicBezTo>
                    <a:pt x="1131" y="6485"/>
                    <a:pt x="2155" y="6303"/>
                    <a:pt x="3142" y="5732"/>
                  </a:cubicBezTo>
                  <a:cubicBezTo>
                    <a:pt x="4130" y="5162"/>
                    <a:pt x="4955" y="4231"/>
                    <a:pt x="5179" y="3110"/>
                  </a:cubicBezTo>
                  <a:cubicBezTo>
                    <a:pt x="5405" y="1992"/>
                    <a:pt x="5039" y="250"/>
                    <a:pt x="3919" y="35"/>
                  </a:cubicBezTo>
                  <a:cubicBezTo>
                    <a:pt x="3798" y="12"/>
                    <a:pt x="3676" y="0"/>
                    <a:pt x="355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123" name="Google Shape;3123;p49"/>
            <p:cNvSpPr/>
            <p:nvPr/>
          </p:nvSpPr>
          <p:spPr>
            <a:xfrm>
              <a:off x="5503950" y="3199650"/>
              <a:ext cx="200925" cy="108450"/>
            </a:xfrm>
            <a:custGeom>
              <a:avLst/>
              <a:gdLst/>
              <a:ahLst/>
              <a:cxnLst/>
              <a:rect l="l" t="t" r="r" b="b"/>
              <a:pathLst>
                <a:path w="8037" h="4338" extrusionOk="0">
                  <a:moveTo>
                    <a:pt x="2831" y="1"/>
                  </a:moveTo>
                  <a:cubicBezTo>
                    <a:pt x="2766" y="1"/>
                    <a:pt x="2701" y="2"/>
                    <a:pt x="2635" y="6"/>
                  </a:cubicBezTo>
                  <a:cubicBezTo>
                    <a:pt x="1663" y="62"/>
                    <a:pt x="676" y="640"/>
                    <a:pt x="366" y="1559"/>
                  </a:cubicBezTo>
                  <a:cubicBezTo>
                    <a:pt x="1" y="2643"/>
                    <a:pt x="1341" y="3814"/>
                    <a:pt x="2420" y="4173"/>
                  </a:cubicBezTo>
                  <a:cubicBezTo>
                    <a:pt x="2760" y="4286"/>
                    <a:pt x="3114" y="4338"/>
                    <a:pt x="3469" y="4338"/>
                  </a:cubicBezTo>
                  <a:cubicBezTo>
                    <a:pt x="4245" y="4338"/>
                    <a:pt x="5029" y="4091"/>
                    <a:pt x="5704" y="3693"/>
                  </a:cubicBezTo>
                  <a:cubicBezTo>
                    <a:pt x="6687" y="3115"/>
                    <a:pt x="7350" y="2314"/>
                    <a:pt x="8037" y="1403"/>
                  </a:cubicBezTo>
                  <a:lnTo>
                    <a:pt x="8037" y="1403"/>
                  </a:lnTo>
                  <a:cubicBezTo>
                    <a:pt x="7818" y="1542"/>
                    <a:pt x="7565" y="1600"/>
                    <a:pt x="7306" y="1600"/>
                  </a:cubicBezTo>
                  <a:cubicBezTo>
                    <a:pt x="7087" y="1600"/>
                    <a:pt x="6864" y="1558"/>
                    <a:pt x="6656" y="1488"/>
                  </a:cubicBezTo>
                  <a:cubicBezTo>
                    <a:pt x="6205" y="1334"/>
                    <a:pt x="5805" y="1063"/>
                    <a:pt x="5394" y="821"/>
                  </a:cubicBezTo>
                  <a:cubicBezTo>
                    <a:pt x="4612" y="362"/>
                    <a:pt x="3735" y="1"/>
                    <a:pt x="283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124" name="Google Shape;3124;p49"/>
            <p:cNvSpPr/>
            <p:nvPr/>
          </p:nvSpPr>
          <p:spPr>
            <a:xfrm>
              <a:off x="5960325" y="3095575"/>
              <a:ext cx="74200" cy="70500"/>
            </a:xfrm>
            <a:custGeom>
              <a:avLst/>
              <a:gdLst/>
              <a:ahLst/>
              <a:cxnLst/>
              <a:rect l="l" t="t" r="r" b="b"/>
              <a:pathLst>
                <a:path w="2968" h="2820" extrusionOk="0">
                  <a:moveTo>
                    <a:pt x="1599" y="120"/>
                  </a:moveTo>
                  <a:cubicBezTo>
                    <a:pt x="1675" y="120"/>
                    <a:pt x="1757" y="140"/>
                    <a:pt x="1868" y="179"/>
                  </a:cubicBezTo>
                  <a:cubicBezTo>
                    <a:pt x="2102" y="261"/>
                    <a:pt x="2299" y="376"/>
                    <a:pt x="2450" y="520"/>
                  </a:cubicBezTo>
                  <a:cubicBezTo>
                    <a:pt x="2717" y="774"/>
                    <a:pt x="2840" y="1139"/>
                    <a:pt x="2764" y="1451"/>
                  </a:cubicBezTo>
                  <a:cubicBezTo>
                    <a:pt x="2717" y="1656"/>
                    <a:pt x="2584" y="1835"/>
                    <a:pt x="2487" y="1954"/>
                  </a:cubicBezTo>
                  <a:cubicBezTo>
                    <a:pt x="2237" y="2261"/>
                    <a:pt x="1960" y="2477"/>
                    <a:pt x="1663" y="2594"/>
                  </a:cubicBezTo>
                  <a:cubicBezTo>
                    <a:pt x="1496" y="2660"/>
                    <a:pt x="1321" y="2693"/>
                    <a:pt x="1151" y="2693"/>
                  </a:cubicBezTo>
                  <a:cubicBezTo>
                    <a:pt x="974" y="2693"/>
                    <a:pt x="803" y="2657"/>
                    <a:pt x="655" y="2583"/>
                  </a:cubicBezTo>
                  <a:cubicBezTo>
                    <a:pt x="337" y="2428"/>
                    <a:pt x="124" y="2095"/>
                    <a:pt x="138" y="1771"/>
                  </a:cubicBezTo>
                  <a:cubicBezTo>
                    <a:pt x="147" y="1603"/>
                    <a:pt x="208" y="1424"/>
                    <a:pt x="337" y="1209"/>
                  </a:cubicBezTo>
                  <a:cubicBezTo>
                    <a:pt x="573" y="815"/>
                    <a:pt x="906" y="474"/>
                    <a:pt x="1297" y="228"/>
                  </a:cubicBezTo>
                  <a:cubicBezTo>
                    <a:pt x="1419" y="152"/>
                    <a:pt x="1503" y="120"/>
                    <a:pt x="1599" y="120"/>
                  </a:cubicBezTo>
                  <a:close/>
                  <a:moveTo>
                    <a:pt x="1597" y="0"/>
                  </a:moveTo>
                  <a:cubicBezTo>
                    <a:pt x="1483" y="0"/>
                    <a:pt x="1376" y="38"/>
                    <a:pt x="1234" y="128"/>
                  </a:cubicBezTo>
                  <a:cubicBezTo>
                    <a:pt x="824" y="384"/>
                    <a:pt x="481" y="737"/>
                    <a:pt x="235" y="1149"/>
                  </a:cubicBezTo>
                  <a:cubicBezTo>
                    <a:pt x="95" y="1383"/>
                    <a:pt x="30" y="1578"/>
                    <a:pt x="19" y="1769"/>
                  </a:cubicBezTo>
                  <a:cubicBezTo>
                    <a:pt x="1" y="2138"/>
                    <a:pt x="241" y="2520"/>
                    <a:pt x="600" y="2696"/>
                  </a:cubicBezTo>
                  <a:cubicBezTo>
                    <a:pt x="768" y="2778"/>
                    <a:pt x="957" y="2819"/>
                    <a:pt x="1152" y="2819"/>
                  </a:cubicBezTo>
                  <a:cubicBezTo>
                    <a:pt x="1334" y="2819"/>
                    <a:pt x="1523" y="2780"/>
                    <a:pt x="1706" y="2713"/>
                  </a:cubicBezTo>
                  <a:cubicBezTo>
                    <a:pt x="2024" y="2590"/>
                    <a:pt x="2319" y="2360"/>
                    <a:pt x="2582" y="2036"/>
                  </a:cubicBezTo>
                  <a:cubicBezTo>
                    <a:pt x="2688" y="1906"/>
                    <a:pt x="2830" y="1712"/>
                    <a:pt x="2885" y="1484"/>
                  </a:cubicBezTo>
                  <a:cubicBezTo>
                    <a:pt x="2967" y="1131"/>
                    <a:pt x="2832" y="721"/>
                    <a:pt x="2535" y="435"/>
                  </a:cubicBezTo>
                  <a:cubicBezTo>
                    <a:pt x="2368" y="275"/>
                    <a:pt x="2159" y="152"/>
                    <a:pt x="1907" y="66"/>
                  </a:cubicBezTo>
                  <a:cubicBezTo>
                    <a:pt x="1785" y="25"/>
                    <a:pt x="1689" y="0"/>
                    <a:pt x="159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5" name="Google Shape;3125;p49"/>
            <p:cNvSpPr/>
            <p:nvPr/>
          </p:nvSpPr>
          <p:spPr>
            <a:xfrm>
              <a:off x="5710800" y="3048825"/>
              <a:ext cx="135800" cy="154425"/>
            </a:xfrm>
            <a:custGeom>
              <a:avLst/>
              <a:gdLst/>
              <a:ahLst/>
              <a:cxnLst/>
              <a:rect l="l" t="t" r="r" b="b"/>
              <a:pathLst>
                <a:path w="5432" h="6177" extrusionOk="0">
                  <a:moveTo>
                    <a:pt x="3314" y="0"/>
                  </a:moveTo>
                  <a:cubicBezTo>
                    <a:pt x="2108" y="0"/>
                    <a:pt x="119" y="1656"/>
                    <a:pt x="32" y="1731"/>
                  </a:cubicBezTo>
                  <a:cubicBezTo>
                    <a:pt x="5" y="1754"/>
                    <a:pt x="1" y="1793"/>
                    <a:pt x="23" y="1817"/>
                  </a:cubicBezTo>
                  <a:cubicBezTo>
                    <a:pt x="36" y="1832"/>
                    <a:pt x="54" y="1840"/>
                    <a:pt x="72" y="1840"/>
                  </a:cubicBezTo>
                  <a:cubicBezTo>
                    <a:pt x="86" y="1840"/>
                    <a:pt x="100" y="1835"/>
                    <a:pt x="112" y="1825"/>
                  </a:cubicBezTo>
                  <a:cubicBezTo>
                    <a:pt x="131" y="1808"/>
                    <a:pt x="2151" y="124"/>
                    <a:pt x="3312" y="124"/>
                  </a:cubicBezTo>
                  <a:cubicBezTo>
                    <a:pt x="3354" y="124"/>
                    <a:pt x="3395" y="126"/>
                    <a:pt x="3435" y="131"/>
                  </a:cubicBezTo>
                  <a:cubicBezTo>
                    <a:pt x="3993" y="194"/>
                    <a:pt x="4576" y="642"/>
                    <a:pt x="4919" y="1267"/>
                  </a:cubicBezTo>
                  <a:cubicBezTo>
                    <a:pt x="5261" y="1887"/>
                    <a:pt x="5306" y="2550"/>
                    <a:pt x="5048" y="3085"/>
                  </a:cubicBezTo>
                  <a:cubicBezTo>
                    <a:pt x="4496" y="4222"/>
                    <a:pt x="3189" y="5444"/>
                    <a:pt x="1870" y="6060"/>
                  </a:cubicBezTo>
                  <a:cubicBezTo>
                    <a:pt x="1837" y="6074"/>
                    <a:pt x="1825" y="6111"/>
                    <a:pt x="1839" y="6142"/>
                  </a:cubicBezTo>
                  <a:cubicBezTo>
                    <a:pt x="1849" y="6165"/>
                    <a:pt x="1872" y="6177"/>
                    <a:pt x="1897" y="6177"/>
                  </a:cubicBezTo>
                  <a:cubicBezTo>
                    <a:pt x="1903" y="6177"/>
                    <a:pt x="1913" y="6175"/>
                    <a:pt x="1921" y="6173"/>
                  </a:cubicBezTo>
                  <a:cubicBezTo>
                    <a:pt x="3263" y="5545"/>
                    <a:pt x="4594" y="4298"/>
                    <a:pt x="5154" y="3138"/>
                  </a:cubicBezTo>
                  <a:cubicBezTo>
                    <a:pt x="5431" y="2566"/>
                    <a:pt x="5384" y="1864"/>
                    <a:pt x="5025" y="1208"/>
                  </a:cubicBezTo>
                  <a:cubicBezTo>
                    <a:pt x="4658" y="535"/>
                    <a:pt x="4053" y="77"/>
                    <a:pt x="3448" y="8"/>
                  </a:cubicBezTo>
                  <a:cubicBezTo>
                    <a:pt x="3404" y="3"/>
                    <a:pt x="3359" y="0"/>
                    <a:pt x="331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6" name="Google Shape;3126;p49"/>
            <p:cNvSpPr/>
            <p:nvPr/>
          </p:nvSpPr>
          <p:spPr>
            <a:xfrm>
              <a:off x="5841025" y="3075025"/>
              <a:ext cx="125425" cy="129000"/>
            </a:xfrm>
            <a:custGeom>
              <a:avLst/>
              <a:gdLst/>
              <a:ahLst/>
              <a:cxnLst/>
              <a:rect l="l" t="t" r="r" b="b"/>
              <a:pathLst>
                <a:path w="5017" h="5160" extrusionOk="0">
                  <a:moveTo>
                    <a:pt x="2673" y="0"/>
                  </a:moveTo>
                  <a:cubicBezTo>
                    <a:pt x="1565" y="0"/>
                    <a:pt x="96" y="1283"/>
                    <a:pt x="28" y="1342"/>
                  </a:cubicBezTo>
                  <a:cubicBezTo>
                    <a:pt x="3" y="1364"/>
                    <a:pt x="1" y="1403"/>
                    <a:pt x="23" y="1430"/>
                  </a:cubicBezTo>
                  <a:cubicBezTo>
                    <a:pt x="35" y="1443"/>
                    <a:pt x="52" y="1450"/>
                    <a:pt x="69" y="1450"/>
                  </a:cubicBezTo>
                  <a:cubicBezTo>
                    <a:pt x="83" y="1450"/>
                    <a:pt x="98" y="1444"/>
                    <a:pt x="110" y="1434"/>
                  </a:cubicBezTo>
                  <a:cubicBezTo>
                    <a:pt x="127" y="1423"/>
                    <a:pt x="1611" y="124"/>
                    <a:pt x="2675" y="124"/>
                  </a:cubicBezTo>
                  <a:cubicBezTo>
                    <a:pt x="2762" y="124"/>
                    <a:pt x="2846" y="133"/>
                    <a:pt x="2926" y="152"/>
                  </a:cubicBezTo>
                  <a:cubicBezTo>
                    <a:pt x="3673" y="326"/>
                    <a:pt x="4350" y="779"/>
                    <a:pt x="4652" y="1313"/>
                  </a:cubicBezTo>
                  <a:cubicBezTo>
                    <a:pt x="4853" y="1662"/>
                    <a:pt x="4894" y="2031"/>
                    <a:pt x="4775" y="2406"/>
                  </a:cubicBezTo>
                  <a:cubicBezTo>
                    <a:pt x="4422" y="3524"/>
                    <a:pt x="2516" y="5034"/>
                    <a:pt x="2496" y="5051"/>
                  </a:cubicBezTo>
                  <a:cubicBezTo>
                    <a:pt x="2467" y="5073"/>
                    <a:pt x="2465" y="5108"/>
                    <a:pt x="2485" y="5137"/>
                  </a:cubicBezTo>
                  <a:cubicBezTo>
                    <a:pt x="2498" y="5153"/>
                    <a:pt x="2516" y="5160"/>
                    <a:pt x="2535" y="5160"/>
                  </a:cubicBezTo>
                  <a:cubicBezTo>
                    <a:pt x="2547" y="5160"/>
                    <a:pt x="2559" y="5155"/>
                    <a:pt x="2567" y="5145"/>
                  </a:cubicBezTo>
                  <a:cubicBezTo>
                    <a:pt x="2647" y="5084"/>
                    <a:pt x="4525" y="3596"/>
                    <a:pt x="4888" y="2441"/>
                  </a:cubicBezTo>
                  <a:cubicBezTo>
                    <a:pt x="5017" y="2039"/>
                    <a:pt x="4968" y="1627"/>
                    <a:pt x="4754" y="1251"/>
                  </a:cubicBezTo>
                  <a:cubicBezTo>
                    <a:pt x="4436" y="691"/>
                    <a:pt x="3729" y="211"/>
                    <a:pt x="2951" y="31"/>
                  </a:cubicBezTo>
                  <a:cubicBezTo>
                    <a:pt x="2862" y="10"/>
                    <a:pt x="2769" y="0"/>
                    <a:pt x="267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7" name="Google Shape;3127;p49"/>
            <p:cNvSpPr/>
            <p:nvPr/>
          </p:nvSpPr>
          <p:spPr>
            <a:xfrm>
              <a:off x="5903250" y="3077475"/>
              <a:ext cx="148350" cy="139525"/>
            </a:xfrm>
            <a:custGeom>
              <a:avLst/>
              <a:gdLst/>
              <a:ahLst/>
              <a:cxnLst/>
              <a:rect l="l" t="t" r="r" b="b"/>
              <a:pathLst>
                <a:path w="5934" h="5581" extrusionOk="0">
                  <a:moveTo>
                    <a:pt x="3823" y="0"/>
                  </a:moveTo>
                  <a:cubicBezTo>
                    <a:pt x="2919" y="0"/>
                    <a:pt x="1991" y="687"/>
                    <a:pt x="1937" y="729"/>
                  </a:cubicBezTo>
                  <a:cubicBezTo>
                    <a:pt x="1908" y="749"/>
                    <a:pt x="1904" y="788"/>
                    <a:pt x="1925" y="815"/>
                  </a:cubicBezTo>
                  <a:cubicBezTo>
                    <a:pt x="1936" y="832"/>
                    <a:pt x="1954" y="841"/>
                    <a:pt x="1973" y="841"/>
                  </a:cubicBezTo>
                  <a:cubicBezTo>
                    <a:pt x="1985" y="841"/>
                    <a:pt x="1998" y="837"/>
                    <a:pt x="2009" y="829"/>
                  </a:cubicBezTo>
                  <a:cubicBezTo>
                    <a:pt x="2022" y="819"/>
                    <a:pt x="2953" y="129"/>
                    <a:pt x="3830" y="129"/>
                  </a:cubicBezTo>
                  <a:cubicBezTo>
                    <a:pt x="4148" y="129"/>
                    <a:pt x="4458" y="220"/>
                    <a:pt x="4715" y="466"/>
                  </a:cubicBezTo>
                  <a:cubicBezTo>
                    <a:pt x="5648" y="1358"/>
                    <a:pt x="5488" y="2337"/>
                    <a:pt x="4132" y="4067"/>
                  </a:cubicBezTo>
                  <a:cubicBezTo>
                    <a:pt x="3271" y="5167"/>
                    <a:pt x="2385" y="5474"/>
                    <a:pt x="1664" y="5474"/>
                  </a:cubicBezTo>
                  <a:cubicBezTo>
                    <a:pt x="786" y="5474"/>
                    <a:pt x="153" y="5019"/>
                    <a:pt x="107" y="4984"/>
                  </a:cubicBezTo>
                  <a:cubicBezTo>
                    <a:pt x="96" y="4975"/>
                    <a:pt x="83" y="4971"/>
                    <a:pt x="70" y="4971"/>
                  </a:cubicBezTo>
                  <a:cubicBezTo>
                    <a:pt x="51" y="4971"/>
                    <a:pt x="33" y="4979"/>
                    <a:pt x="21" y="4996"/>
                  </a:cubicBezTo>
                  <a:cubicBezTo>
                    <a:pt x="0" y="5021"/>
                    <a:pt x="7" y="5060"/>
                    <a:pt x="35" y="5080"/>
                  </a:cubicBezTo>
                  <a:cubicBezTo>
                    <a:pt x="48" y="5088"/>
                    <a:pt x="729" y="5581"/>
                    <a:pt x="1672" y="5581"/>
                  </a:cubicBezTo>
                  <a:cubicBezTo>
                    <a:pt x="2427" y="5581"/>
                    <a:pt x="3349" y="5267"/>
                    <a:pt x="4231" y="4138"/>
                  </a:cubicBezTo>
                  <a:cubicBezTo>
                    <a:pt x="5423" y="2620"/>
                    <a:pt x="5934" y="1461"/>
                    <a:pt x="4801" y="378"/>
                  </a:cubicBezTo>
                  <a:cubicBezTo>
                    <a:pt x="4512" y="101"/>
                    <a:pt x="4169" y="0"/>
                    <a:pt x="38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8" name="Google Shape;3128;p49"/>
            <p:cNvSpPr/>
            <p:nvPr/>
          </p:nvSpPr>
          <p:spPr>
            <a:xfrm>
              <a:off x="5744975" y="3096750"/>
              <a:ext cx="95375" cy="98000"/>
            </a:xfrm>
            <a:custGeom>
              <a:avLst/>
              <a:gdLst/>
              <a:ahLst/>
              <a:cxnLst/>
              <a:rect l="l" t="t" r="r" b="b"/>
              <a:pathLst>
                <a:path w="3815" h="3920" extrusionOk="0">
                  <a:moveTo>
                    <a:pt x="2233" y="1"/>
                  </a:moveTo>
                  <a:cubicBezTo>
                    <a:pt x="2000" y="1"/>
                    <a:pt x="1754" y="65"/>
                    <a:pt x="1516" y="191"/>
                  </a:cubicBezTo>
                  <a:cubicBezTo>
                    <a:pt x="1221" y="347"/>
                    <a:pt x="971" y="575"/>
                    <a:pt x="745" y="799"/>
                  </a:cubicBezTo>
                  <a:cubicBezTo>
                    <a:pt x="493" y="1045"/>
                    <a:pt x="216" y="1340"/>
                    <a:pt x="109" y="1716"/>
                  </a:cubicBezTo>
                  <a:cubicBezTo>
                    <a:pt x="0" y="2091"/>
                    <a:pt x="70" y="2524"/>
                    <a:pt x="300" y="2941"/>
                  </a:cubicBezTo>
                  <a:cubicBezTo>
                    <a:pt x="505" y="3306"/>
                    <a:pt x="796" y="3609"/>
                    <a:pt x="1077" y="3901"/>
                  </a:cubicBezTo>
                  <a:cubicBezTo>
                    <a:pt x="1088" y="3911"/>
                    <a:pt x="1106" y="3919"/>
                    <a:pt x="1120" y="3919"/>
                  </a:cubicBezTo>
                  <a:cubicBezTo>
                    <a:pt x="1137" y="3919"/>
                    <a:pt x="1151" y="3913"/>
                    <a:pt x="1166" y="3897"/>
                  </a:cubicBezTo>
                  <a:cubicBezTo>
                    <a:pt x="1190" y="3872"/>
                    <a:pt x="1190" y="3835"/>
                    <a:pt x="1168" y="3808"/>
                  </a:cubicBezTo>
                  <a:cubicBezTo>
                    <a:pt x="893" y="3521"/>
                    <a:pt x="605" y="3226"/>
                    <a:pt x="411" y="2875"/>
                  </a:cubicBezTo>
                  <a:cubicBezTo>
                    <a:pt x="195" y="2487"/>
                    <a:pt x="132" y="2089"/>
                    <a:pt x="228" y="1747"/>
                  </a:cubicBezTo>
                  <a:cubicBezTo>
                    <a:pt x="326" y="1400"/>
                    <a:pt x="591" y="1119"/>
                    <a:pt x="831" y="883"/>
                  </a:cubicBezTo>
                  <a:cubicBezTo>
                    <a:pt x="1053" y="667"/>
                    <a:pt x="1295" y="448"/>
                    <a:pt x="1576" y="298"/>
                  </a:cubicBezTo>
                  <a:cubicBezTo>
                    <a:pt x="1793" y="181"/>
                    <a:pt x="2019" y="120"/>
                    <a:pt x="2231" y="120"/>
                  </a:cubicBezTo>
                  <a:cubicBezTo>
                    <a:pt x="2311" y="120"/>
                    <a:pt x="2389" y="129"/>
                    <a:pt x="2464" y="146"/>
                  </a:cubicBezTo>
                  <a:cubicBezTo>
                    <a:pt x="2616" y="183"/>
                    <a:pt x="2770" y="253"/>
                    <a:pt x="2950" y="372"/>
                  </a:cubicBezTo>
                  <a:cubicBezTo>
                    <a:pt x="3240" y="565"/>
                    <a:pt x="3496" y="819"/>
                    <a:pt x="3693" y="1104"/>
                  </a:cubicBezTo>
                  <a:cubicBezTo>
                    <a:pt x="3704" y="1121"/>
                    <a:pt x="3724" y="1130"/>
                    <a:pt x="3743" y="1130"/>
                  </a:cubicBezTo>
                  <a:cubicBezTo>
                    <a:pt x="3755" y="1130"/>
                    <a:pt x="3767" y="1127"/>
                    <a:pt x="3777" y="1119"/>
                  </a:cubicBezTo>
                  <a:cubicBezTo>
                    <a:pt x="3806" y="1100"/>
                    <a:pt x="3814" y="1063"/>
                    <a:pt x="3794" y="1035"/>
                  </a:cubicBezTo>
                  <a:cubicBezTo>
                    <a:pt x="3588" y="737"/>
                    <a:pt x="3320" y="473"/>
                    <a:pt x="3018" y="274"/>
                  </a:cubicBezTo>
                  <a:cubicBezTo>
                    <a:pt x="2827" y="144"/>
                    <a:pt x="2659" y="68"/>
                    <a:pt x="2493" y="29"/>
                  </a:cubicBezTo>
                  <a:cubicBezTo>
                    <a:pt x="2409" y="10"/>
                    <a:pt x="2322" y="1"/>
                    <a:pt x="223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9" name="Google Shape;3129;p49"/>
            <p:cNvSpPr/>
            <p:nvPr/>
          </p:nvSpPr>
          <p:spPr>
            <a:xfrm>
              <a:off x="5862325" y="3104875"/>
              <a:ext cx="95825" cy="86425"/>
            </a:xfrm>
            <a:custGeom>
              <a:avLst/>
              <a:gdLst/>
              <a:ahLst/>
              <a:cxnLst/>
              <a:rect l="l" t="t" r="r" b="b"/>
              <a:pathLst>
                <a:path w="3833" h="3457" extrusionOk="0">
                  <a:moveTo>
                    <a:pt x="2065" y="1"/>
                  </a:moveTo>
                  <a:cubicBezTo>
                    <a:pt x="1868" y="1"/>
                    <a:pt x="1688" y="105"/>
                    <a:pt x="1521" y="215"/>
                  </a:cubicBezTo>
                  <a:cubicBezTo>
                    <a:pt x="1040" y="527"/>
                    <a:pt x="558" y="886"/>
                    <a:pt x="287" y="1399"/>
                  </a:cubicBezTo>
                  <a:cubicBezTo>
                    <a:pt x="25" y="1893"/>
                    <a:pt x="0" y="2618"/>
                    <a:pt x="454" y="3042"/>
                  </a:cubicBezTo>
                  <a:cubicBezTo>
                    <a:pt x="749" y="3319"/>
                    <a:pt x="1172" y="3399"/>
                    <a:pt x="1508" y="3438"/>
                  </a:cubicBezTo>
                  <a:cubicBezTo>
                    <a:pt x="1596" y="3447"/>
                    <a:pt x="1695" y="3457"/>
                    <a:pt x="1797" y="3457"/>
                  </a:cubicBezTo>
                  <a:cubicBezTo>
                    <a:pt x="2044" y="3457"/>
                    <a:pt x="2312" y="3408"/>
                    <a:pt x="2495" y="3221"/>
                  </a:cubicBezTo>
                  <a:cubicBezTo>
                    <a:pt x="2520" y="3194"/>
                    <a:pt x="2520" y="3155"/>
                    <a:pt x="2495" y="3133"/>
                  </a:cubicBezTo>
                  <a:cubicBezTo>
                    <a:pt x="2482" y="3120"/>
                    <a:pt x="2466" y="3114"/>
                    <a:pt x="2450" y="3114"/>
                  </a:cubicBezTo>
                  <a:cubicBezTo>
                    <a:pt x="2434" y="3114"/>
                    <a:pt x="2419" y="3120"/>
                    <a:pt x="2407" y="3133"/>
                  </a:cubicBezTo>
                  <a:cubicBezTo>
                    <a:pt x="2250" y="3295"/>
                    <a:pt x="2015" y="3339"/>
                    <a:pt x="1794" y="3339"/>
                  </a:cubicBezTo>
                  <a:cubicBezTo>
                    <a:pt x="1697" y="3339"/>
                    <a:pt x="1602" y="3330"/>
                    <a:pt x="1518" y="3319"/>
                  </a:cubicBezTo>
                  <a:cubicBezTo>
                    <a:pt x="1200" y="3284"/>
                    <a:pt x="802" y="3211"/>
                    <a:pt x="534" y="2958"/>
                  </a:cubicBezTo>
                  <a:cubicBezTo>
                    <a:pt x="123" y="2575"/>
                    <a:pt x="150" y="1912"/>
                    <a:pt x="392" y="1459"/>
                  </a:cubicBezTo>
                  <a:cubicBezTo>
                    <a:pt x="651" y="970"/>
                    <a:pt x="1118" y="621"/>
                    <a:pt x="1584" y="320"/>
                  </a:cubicBezTo>
                  <a:cubicBezTo>
                    <a:pt x="1736" y="220"/>
                    <a:pt x="1898" y="124"/>
                    <a:pt x="2063" y="124"/>
                  </a:cubicBezTo>
                  <a:cubicBezTo>
                    <a:pt x="2078" y="124"/>
                    <a:pt x="2094" y="125"/>
                    <a:pt x="2109" y="127"/>
                  </a:cubicBezTo>
                  <a:cubicBezTo>
                    <a:pt x="2220" y="139"/>
                    <a:pt x="2329" y="199"/>
                    <a:pt x="2425" y="260"/>
                  </a:cubicBezTo>
                  <a:cubicBezTo>
                    <a:pt x="2979" y="611"/>
                    <a:pt x="3433" y="1134"/>
                    <a:pt x="3705" y="1733"/>
                  </a:cubicBezTo>
                  <a:cubicBezTo>
                    <a:pt x="3716" y="1756"/>
                    <a:pt x="3739" y="1770"/>
                    <a:pt x="3762" y="1770"/>
                  </a:cubicBezTo>
                  <a:cubicBezTo>
                    <a:pt x="3771" y="1770"/>
                    <a:pt x="3779" y="1768"/>
                    <a:pt x="3788" y="1764"/>
                  </a:cubicBezTo>
                  <a:cubicBezTo>
                    <a:pt x="3818" y="1748"/>
                    <a:pt x="3833" y="1713"/>
                    <a:pt x="3818" y="1682"/>
                  </a:cubicBezTo>
                  <a:cubicBezTo>
                    <a:pt x="3539" y="1061"/>
                    <a:pt x="3069" y="519"/>
                    <a:pt x="2495" y="156"/>
                  </a:cubicBezTo>
                  <a:cubicBezTo>
                    <a:pt x="2384" y="86"/>
                    <a:pt x="2261" y="20"/>
                    <a:pt x="2126" y="4"/>
                  </a:cubicBezTo>
                  <a:cubicBezTo>
                    <a:pt x="2105" y="2"/>
                    <a:pt x="2085" y="1"/>
                    <a:pt x="206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0" name="Google Shape;3130;p49"/>
            <p:cNvSpPr/>
            <p:nvPr/>
          </p:nvSpPr>
          <p:spPr>
            <a:xfrm>
              <a:off x="5526775" y="2791025"/>
              <a:ext cx="463425" cy="369275"/>
            </a:xfrm>
            <a:custGeom>
              <a:avLst/>
              <a:gdLst/>
              <a:ahLst/>
              <a:cxnLst/>
              <a:rect l="l" t="t" r="r" b="b"/>
              <a:pathLst>
                <a:path w="18537" h="14771" extrusionOk="0">
                  <a:moveTo>
                    <a:pt x="9401" y="0"/>
                  </a:moveTo>
                  <a:cubicBezTo>
                    <a:pt x="9401" y="0"/>
                    <a:pt x="1" y="10301"/>
                    <a:pt x="120" y="12615"/>
                  </a:cubicBezTo>
                  <a:cubicBezTo>
                    <a:pt x="185" y="13852"/>
                    <a:pt x="1545" y="14770"/>
                    <a:pt x="2765" y="14770"/>
                  </a:cubicBezTo>
                  <a:cubicBezTo>
                    <a:pt x="3244" y="14770"/>
                    <a:pt x="3702" y="14628"/>
                    <a:pt x="4051" y="14308"/>
                  </a:cubicBezTo>
                  <a:cubicBezTo>
                    <a:pt x="5288" y="13169"/>
                    <a:pt x="11285" y="7025"/>
                    <a:pt x="11285" y="7025"/>
                  </a:cubicBezTo>
                  <a:cubicBezTo>
                    <a:pt x="11285" y="7025"/>
                    <a:pt x="12337" y="7727"/>
                    <a:pt x="14246" y="7727"/>
                  </a:cubicBezTo>
                  <a:cubicBezTo>
                    <a:pt x="15385" y="7727"/>
                    <a:pt x="16829" y="7477"/>
                    <a:pt x="18537" y="6678"/>
                  </a:cubicBezTo>
                  <a:lnTo>
                    <a:pt x="9401"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31" name="Google Shape;3131;p49"/>
            <p:cNvSpPr/>
            <p:nvPr/>
          </p:nvSpPr>
          <p:spPr>
            <a:xfrm>
              <a:off x="5515950" y="2806600"/>
              <a:ext cx="477275" cy="355275"/>
            </a:xfrm>
            <a:custGeom>
              <a:avLst/>
              <a:gdLst/>
              <a:ahLst/>
              <a:cxnLst/>
              <a:rect l="l" t="t" r="r" b="b"/>
              <a:pathLst>
                <a:path w="19091" h="14211" extrusionOk="0">
                  <a:moveTo>
                    <a:pt x="9544" y="1"/>
                  </a:moveTo>
                  <a:cubicBezTo>
                    <a:pt x="9528" y="1"/>
                    <a:pt x="9512" y="7"/>
                    <a:pt x="9500" y="21"/>
                  </a:cubicBezTo>
                  <a:cubicBezTo>
                    <a:pt x="9451" y="73"/>
                    <a:pt x="4689" y="5060"/>
                    <a:pt x="3193" y="7173"/>
                  </a:cubicBezTo>
                  <a:cubicBezTo>
                    <a:pt x="2945" y="7524"/>
                    <a:pt x="2688" y="7871"/>
                    <a:pt x="2438" y="8203"/>
                  </a:cubicBezTo>
                  <a:cubicBezTo>
                    <a:pt x="1129" y="9953"/>
                    <a:pt x="1" y="11463"/>
                    <a:pt x="819" y="12928"/>
                  </a:cubicBezTo>
                  <a:cubicBezTo>
                    <a:pt x="1220" y="13644"/>
                    <a:pt x="1817" y="14077"/>
                    <a:pt x="2547" y="14184"/>
                  </a:cubicBezTo>
                  <a:cubicBezTo>
                    <a:pt x="2660" y="14202"/>
                    <a:pt x="2777" y="14210"/>
                    <a:pt x="2892" y="14210"/>
                  </a:cubicBezTo>
                  <a:cubicBezTo>
                    <a:pt x="3622" y="14210"/>
                    <a:pt x="4393" y="13890"/>
                    <a:pt x="4976" y="13326"/>
                  </a:cubicBezTo>
                  <a:cubicBezTo>
                    <a:pt x="6310" y="12027"/>
                    <a:pt x="11281" y="6802"/>
                    <a:pt x="11695" y="6365"/>
                  </a:cubicBezTo>
                  <a:cubicBezTo>
                    <a:pt x="11975" y="6462"/>
                    <a:pt x="13765" y="7046"/>
                    <a:pt x="15724" y="7046"/>
                  </a:cubicBezTo>
                  <a:cubicBezTo>
                    <a:pt x="16865" y="7046"/>
                    <a:pt x="18063" y="6848"/>
                    <a:pt x="19052" y="6240"/>
                  </a:cubicBezTo>
                  <a:cubicBezTo>
                    <a:pt x="19083" y="6221"/>
                    <a:pt x="19091" y="6182"/>
                    <a:pt x="19072" y="6156"/>
                  </a:cubicBezTo>
                  <a:cubicBezTo>
                    <a:pt x="19062" y="6136"/>
                    <a:pt x="19042" y="6125"/>
                    <a:pt x="19021" y="6125"/>
                  </a:cubicBezTo>
                  <a:cubicBezTo>
                    <a:pt x="19010" y="6125"/>
                    <a:pt x="18999" y="6129"/>
                    <a:pt x="18988" y="6135"/>
                  </a:cubicBezTo>
                  <a:cubicBezTo>
                    <a:pt x="18021" y="6730"/>
                    <a:pt x="16847" y="6924"/>
                    <a:pt x="15726" y="6924"/>
                  </a:cubicBezTo>
                  <a:cubicBezTo>
                    <a:pt x="13634" y="6924"/>
                    <a:pt x="11728" y="6248"/>
                    <a:pt x="11697" y="6238"/>
                  </a:cubicBezTo>
                  <a:cubicBezTo>
                    <a:pt x="11690" y="6235"/>
                    <a:pt x="11682" y="6234"/>
                    <a:pt x="11675" y="6234"/>
                  </a:cubicBezTo>
                  <a:cubicBezTo>
                    <a:pt x="11659" y="6234"/>
                    <a:pt x="11644" y="6240"/>
                    <a:pt x="11631" y="6252"/>
                  </a:cubicBezTo>
                  <a:cubicBezTo>
                    <a:pt x="11580" y="6309"/>
                    <a:pt x="6271" y="11892"/>
                    <a:pt x="4890" y="13236"/>
                  </a:cubicBezTo>
                  <a:cubicBezTo>
                    <a:pt x="4333" y="13777"/>
                    <a:pt x="3590" y="14088"/>
                    <a:pt x="2890" y="14088"/>
                  </a:cubicBezTo>
                  <a:cubicBezTo>
                    <a:pt x="2781" y="14088"/>
                    <a:pt x="2672" y="14080"/>
                    <a:pt x="2565" y="14065"/>
                  </a:cubicBezTo>
                  <a:cubicBezTo>
                    <a:pt x="1874" y="13962"/>
                    <a:pt x="1306" y="13548"/>
                    <a:pt x="926" y="12868"/>
                  </a:cubicBezTo>
                  <a:cubicBezTo>
                    <a:pt x="147" y="11473"/>
                    <a:pt x="1254" y="9992"/>
                    <a:pt x="2537" y="8275"/>
                  </a:cubicBezTo>
                  <a:cubicBezTo>
                    <a:pt x="2789" y="7940"/>
                    <a:pt x="3048" y="7594"/>
                    <a:pt x="3296" y="7243"/>
                  </a:cubicBezTo>
                  <a:cubicBezTo>
                    <a:pt x="4783" y="5136"/>
                    <a:pt x="9541" y="157"/>
                    <a:pt x="9590" y="105"/>
                  </a:cubicBezTo>
                  <a:cubicBezTo>
                    <a:pt x="9613" y="79"/>
                    <a:pt x="9613" y="42"/>
                    <a:pt x="9588" y="17"/>
                  </a:cubicBezTo>
                  <a:cubicBezTo>
                    <a:pt x="9575" y="6"/>
                    <a:pt x="9560" y="1"/>
                    <a:pt x="954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2" name="Google Shape;3132;p49"/>
            <p:cNvSpPr/>
            <p:nvPr/>
          </p:nvSpPr>
          <p:spPr>
            <a:xfrm>
              <a:off x="5633725" y="2866775"/>
              <a:ext cx="37825" cy="34275"/>
            </a:xfrm>
            <a:custGeom>
              <a:avLst/>
              <a:gdLst/>
              <a:ahLst/>
              <a:cxnLst/>
              <a:rect l="l" t="t" r="r" b="b"/>
              <a:pathLst>
                <a:path w="1513" h="1371" extrusionOk="0">
                  <a:moveTo>
                    <a:pt x="72" y="1"/>
                  </a:moveTo>
                  <a:cubicBezTo>
                    <a:pt x="54" y="1"/>
                    <a:pt x="37" y="7"/>
                    <a:pt x="25" y="21"/>
                  </a:cubicBezTo>
                  <a:cubicBezTo>
                    <a:pt x="0" y="48"/>
                    <a:pt x="4" y="87"/>
                    <a:pt x="29" y="109"/>
                  </a:cubicBezTo>
                  <a:cubicBezTo>
                    <a:pt x="493" y="513"/>
                    <a:pt x="954" y="932"/>
                    <a:pt x="1400" y="1352"/>
                  </a:cubicBezTo>
                  <a:cubicBezTo>
                    <a:pt x="1412" y="1365"/>
                    <a:pt x="1426" y="1371"/>
                    <a:pt x="1443" y="1371"/>
                  </a:cubicBezTo>
                  <a:cubicBezTo>
                    <a:pt x="1457" y="1371"/>
                    <a:pt x="1473" y="1363"/>
                    <a:pt x="1488" y="1350"/>
                  </a:cubicBezTo>
                  <a:cubicBezTo>
                    <a:pt x="1512" y="1324"/>
                    <a:pt x="1512" y="1287"/>
                    <a:pt x="1486" y="1262"/>
                  </a:cubicBezTo>
                  <a:cubicBezTo>
                    <a:pt x="1041" y="839"/>
                    <a:pt x="575" y="419"/>
                    <a:pt x="111" y="15"/>
                  </a:cubicBezTo>
                  <a:cubicBezTo>
                    <a:pt x="100" y="5"/>
                    <a:pt x="86" y="1"/>
                    <a:pt x="7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3" name="Google Shape;3133;p49"/>
            <p:cNvSpPr/>
            <p:nvPr/>
          </p:nvSpPr>
          <p:spPr>
            <a:xfrm>
              <a:off x="5550775" y="3029300"/>
              <a:ext cx="117650" cy="106450"/>
            </a:xfrm>
            <a:custGeom>
              <a:avLst/>
              <a:gdLst/>
              <a:ahLst/>
              <a:cxnLst/>
              <a:rect l="l" t="t" r="r" b="b"/>
              <a:pathLst>
                <a:path w="4706" h="4258" extrusionOk="0">
                  <a:moveTo>
                    <a:pt x="1735" y="130"/>
                  </a:moveTo>
                  <a:cubicBezTo>
                    <a:pt x="2963" y="280"/>
                    <a:pt x="4020" y="984"/>
                    <a:pt x="4570" y="2018"/>
                  </a:cubicBezTo>
                  <a:cubicBezTo>
                    <a:pt x="4289" y="2496"/>
                    <a:pt x="3938" y="3039"/>
                    <a:pt x="3456" y="3460"/>
                  </a:cubicBezTo>
                  <a:cubicBezTo>
                    <a:pt x="2955" y="3900"/>
                    <a:pt x="2378" y="4137"/>
                    <a:pt x="1818" y="4137"/>
                  </a:cubicBezTo>
                  <a:cubicBezTo>
                    <a:pt x="1809" y="4137"/>
                    <a:pt x="1799" y="4137"/>
                    <a:pt x="1790" y="4137"/>
                  </a:cubicBezTo>
                  <a:cubicBezTo>
                    <a:pt x="1144" y="4127"/>
                    <a:pt x="557" y="3766"/>
                    <a:pt x="327" y="3238"/>
                  </a:cubicBezTo>
                  <a:cubicBezTo>
                    <a:pt x="128" y="2781"/>
                    <a:pt x="190" y="2188"/>
                    <a:pt x="491" y="1648"/>
                  </a:cubicBezTo>
                  <a:cubicBezTo>
                    <a:pt x="709" y="1254"/>
                    <a:pt x="1109" y="762"/>
                    <a:pt x="1683" y="183"/>
                  </a:cubicBezTo>
                  <a:lnTo>
                    <a:pt x="1735" y="130"/>
                  </a:lnTo>
                  <a:close/>
                  <a:moveTo>
                    <a:pt x="1716" y="1"/>
                  </a:moveTo>
                  <a:cubicBezTo>
                    <a:pt x="1700" y="1"/>
                    <a:pt x="1682" y="8"/>
                    <a:pt x="1671" y="19"/>
                  </a:cubicBezTo>
                  <a:lnTo>
                    <a:pt x="1595" y="93"/>
                  </a:lnTo>
                  <a:cubicBezTo>
                    <a:pt x="1014" y="684"/>
                    <a:pt x="606" y="1183"/>
                    <a:pt x="383" y="1583"/>
                  </a:cubicBezTo>
                  <a:cubicBezTo>
                    <a:pt x="62" y="2157"/>
                    <a:pt x="1" y="2791"/>
                    <a:pt x="214" y="3283"/>
                  </a:cubicBezTo>
                  <a:cubicBezTo>
                    <a:pt x="463" y="3856"/>
                    <a:pt x="1092" y="4248"/>
                    <a:pt x="1786" y="4258"/>
                  </a:cubicBezTo>
                  <a:lnTo>
                    <a:pt x="1819" y="4258"/>
                  </a:lnTo>
                  <a:cubicBezTo>
                    <a:pt x="2403" y="4258"/>
                    <a:pt x="3011" y="4008"/>
                    <a:pt x="3536" y="3546"/>
                  </a:cubicBezTo>
                  <a:cubicBezTo>
                    <a:pt x="4043" y="3105"/>
                    <a:pt x="4404" y="2537"/>
                    <a:pt x="4693" y="2042"/>
                  </a:cubicBezTo>
                  <a:cubicBezTo>
                    <a:pt x="4705" y="2024"/>
                    <a:pt x="4705" y="2001"/>
                    <a:pt x="4697" y="1983"/>
                  </a:cubicBezTo>
                  <a:cubicBezTo>
                    <a:pt x="4127" y="893"/>
                    <a:pt x="3013" y="153"/>
                    <a:pt x="1722" y="1"/>
                  </a:cubicBezTo>
                  <a:cubicBezTo>
                    <a:pt x="1720" y="1"/>
                    <a:pt x="1718" y="1"/>
                    <a:pt x="171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4" name="Google Shape;3134;p49"/>
            <p:cNvSpPr/>
            <p:nvPr/>
          </p:nvSpPr>
          <p:spPr>
            <a:xfrm>
              <a:off x="5125275" y="3219300"/>
              <a:ext cx="293300" cy="277275"/>
            </a:xfrm>
            <a:custGeom>
              <a:avLst/>
              <a:gdLst/>
              <a:ahLst/>
              <a:cxnLst/>
              <a:rect l="l" t="t" r="r" b="b"/>
              <a:pathLst>
                <a:path w="11732" h="11091" extrusionOk="0">
                  <a:moveTo>
                    <a:pt x="9517" y="0"/>
                  </a:moveTo>
                  <a:cubicBezTo>
                    <a:pt x="7019" y="0"/>
                    <a:pt x="795" y="1407"/>
                    <a:pt x="795" y="1407"/>
                  </a:cubicBezTo>
                  <a:lnTo>
                    <a:pt x="1" y="11091"/>
                  </a:lnTo>
                  <a:cubicBezTo>
                    <a:pt x="4006" y="9696"/>
                    <a:pt x="3899" y="4994"/>
                    <a:pt x="3899" y="4994"/>
                  </a:cubicBezTo>
                  <a:cubicBezTo>
                    <a:pt x="3899" y="4994"/>
                    <a:pt x="10101" y="3906"/>
                    <a:pt x="11172" y="2605"/>
                  </a:cubicBezTo>
                  <a:cubicBezTo>
                    <a:pt x="11732" y="1920"/>
                    <a:pt x="11276" y="597"/>
                    <a:pt x="10403" y="127"/>
                  </a:cubicBezTo>
                  <a:cubicBezTo>
                    <a:pt x="10238" y="38"/>
                    <a:pt x="9928" y="0"/>
                    <a:pt x="9517"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35" name="Google Shape;3135;p49"/>
            <p:cNvSpPr/>
            <p:nvPr/>
          </p:nvSpPr>
          <p:spPr>
            <a:xfrm>
              <a:off x="5142825" y="3216300"/>
              <a:ext cx="270425" cy="272650"/>
            </a:xfrm>
            <a:custGeom>
              <a:avLst/>
              <a:gdLst/>
              <a:ahLst/>
              <a:cxnLst/>
              <a:rect l="l" t="t" r="r" b="b"/>
              <a:pathLst>
                <a:path w="10817" h="10906" extrusionOk="0">
                  <a:moveTo>
                    <a:pt x="8984" y="0"/>
                  </a:moveTo>
                  <a:cubicBezTo>
                    <a:pt x="7107" y="0"/>
                    <a:pt x="1451" y="1097"/>
                    <a:pt x="1188" y="1148"/>
                  </a:cubicBezTo>
                  <a:cubicBezTo>
                    <a:pt x="1156" y="1154"/>
                    <a:pt x="1131" y="1187"/>
                    <a:pt x="1139" y="1220"/>
                  </a:cubicBezTo>
                  <a:cubicBezTo>
                    <a:pt x="1145" y="1248"/>
                    <a:pt x="1170" y="1270"/>
                    <a:pt x="1198" y="1270"/>
                  </a:cubicBezTo>
                  <a:cubicBezTo>
                    <a:pt x="1202" y="1270"/>
                    <a:pt x="1207" y="1270"/>
                    <a:pt x="1211" y="1269"/>
                  </a:cubicBezTo>
                  <a:cubicBezTo>
                    <a:pt x="1275" y="1258"/>
                    <a:pt x="7118" y="123"/>
                    <a:pt x="8982" y="123"/>
                  </a:cubicBezTo>
                  <a:cubicBezTo>
                    <a:pt x="9150" y="123"/>
                    <a:pt x="9286" y="133"/>
                    <a:pt x="9383" y="153"/>
                  </a:cubicBezTo>
                  <a:cubicBezTo>
                    <a:pt x="9828" y="247"/>
                    <a:pt x="10246" y="643"/>
                    <a:pt x="10466" y="1185"/>
                  </a:cubicBezTo>
                  <a:cubicBezTo>
                    <a:pt x="10689" y="1730"/>
                    <a:pt x="10671" y="2286"/>
                    <a:pt x="10414" y="2672"/>
                  </a:cubicBezTo>
                  <a:cubicBezTo>
                    <a:pt x="9971" y="3341"/>
                    <a:pt x="5727" y="4662"/>
                    <a:pt x="3187" y="5054"/>
                  </a:cubicBezTo>
                  <a:cubicBezTo>
                    <a:pt x="3158" y="5058"/>
                    <a:pt x="3135" y="5085"/>
                    <a:pt x="3135" y="5116"/>
                  </a:cubicBezTo>
                  <a:cubicBezTo>
                    <a:pt x="3135" y="5150"/>
                    <a:pt x="3181" y="8620"/>
                    <a:pt x="38" y="10796"/>
                  </a:cubicBezTo>
                  <a:cubicBezTo>
                    <a:pt x="9" y="10813"/>
                    <a:pt x="1" y="10852"/>
                    <a:pt x="21" y="10881"/>
                  </a:cubicBezTo>
                  <a:cubicBezTo>
                    <a:pt x="33" y="10895"/>
                    <a:pt x="52" y="10905"/>
                    <a:pt x="72" y="10905"/>
                  </a:cubicBezTo>
                  <a:cubicBezTo>
                    <a:pt x="85" y="10905"/>
                    <a:pt x="99" y="10901"/>
                    <a:pt x="103" y="10891"/>
                  </a:cubicBezTo>
                  <a:cubicBezTo>
                    <a:pt x="3088" y="8829"/>
                    <a:pt x="3246" y="5616"/>
                    <a:pt x="3254" y="5161"/>
                  </a:cubicBezTo>
                  <a:cubicBezTo>
                    <a:pt x="5878" y="4748"/>
                    <a:pt x="10051" y="3433"/>
                    <a:pt x="10515" y="2736"/>
                  </a:cubicBezTo>
                  <a:cubicBezTo>
                    <a:pt x="10794" y="2317"/>
                    <a:pt x="10817" y="1718"/>
                    <a:pt x="10579" y="1136"/>
                  </a:cubicBezTo>
                  <a:cubicBezTo>
                    <a:pt x="10343" y="559"/>
                    <a:pt x="9893" y="134"/>
                    <a:pt x="9407" y="32"/>
                  </a:cubicBezTo>
                  <a:cubicBezTo>
                    <a:pt x="9305" y="10"/>
                    <a:pt x="9161" y="0"/>
                    <a:pt x="898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6" name="Google Shape;3136;p49"/>
            <p:cNvSpPr/>
            <p:nvPr/>
          </p:nvSpPr>
          <p:spPr>
            <a:xfrm>
              <a:off x="5324650" y="3220150"/>
              <a:ext cx="66550" cy="52600"/>
            </a:xfrm>
            <a:custGeom>
              <a:avLst/>
              <a:gdLst/>
              <a:ahLst/>
              <a:cxnLst/>
              <a:rect l="l" t="t" r="r" b="b"/>
              <a:pathLst>
                <a:path w="2662" h="2104" extrusionOk="0">
                  <a:moveTo>
                    <a:pt x="70" y="1"/>
                  </a:moveTo>
                  <a:cubicBezTo>
                    <a:pt x="29" y="1"/>
                    <a:pt x="9" y="28"/>
                    <a:pt x="5" y="60"/>
                  </a:cubicBezTo>
                  <a:cubicBezTo>
                    <a:pt x="0" y="288"/>
                    <a:pt x="0" y="524"/>
                    <a:pt x="9" y="756"/>
                  </a:cubicBezTo>
                  <a:cubicBezTo>
                    <a:pt x="17" y="1010"/>
                    <a:pt x="31" y="1277"/>
                    <a:pt x="150" y="1507"/>
                  </a:cubicBezTo>
                  <a:cubicBezTo>
                    <a:pt x="296" y="1798"/>
                    <a:pt x="612" y="2020"/>
                    <a:pt x="967" y="2083"/>
                  </a:cubicBezTo>
                  <a:cubicBezTo>
                    <a:pt x="1047" y="2098"/>
                    <a:pt x="1129" y="2104"/>
                    <a:pt x="1213" y="2104"/>
                  </a:cubicBezTo>
                  <a:cubicBezTo>
                    <a:pt x="1453" y="2104"/>
                    <a:pt x="1705" y="2046"/>
                    <a:pt x="1962" y="1931"/>
                  </a:cubicBezTo>
                  <a:cubicBezTo>
                    <a:pt x="2187" y="1829"/>
                    <a:pt x="2350" y="1710"/>
                    <a:pt x="2460" y="1560"/>
                  </a:cubicBezTo>
                  <a:cubicBezTo>
                    <a:pt x="2631" y="1326"/>
                    <a:pt x="2661" y="1045"/>
                    <a:pt x="2657" y="848"/>
                  </a:cubicBezTo>
                  <a:cubicBezTo>
                    <a:pt x="2651" y="645"/>
                    <a:pt x="2610" y="399"/>
                    <a:pt x="2534" y="93"/>
                  </a:cubicBezTo>
                  <a:cubicBezTo>
                    <a:pt x="2527" y="68"/>
                    <a:pt x="2503" y="48"/>
                    <a:pt x="2477" y="48"/>
                  </a:cubicBezTo>
                  <a:cubicBezTo>
                    <a:pt x="2471" y="48"/>
                    <a:pt x="2466" y="48"/>
                    <a:pt x="2460" y="50"/>
                  </a:cubicBezTo>
                  <a:cubicBezTo>
                    <a:pt x="2430" y="58"/>
                    <a:pt x="2409" y="91"/>
                    <a:pt x="2415" y="124"/>
                  </a:cubicBezTo>
                  <a:cubicBezTo>
                    <a:pt x="2491" y="421"/>
                    <a:pt x="2530" y="659"/>
                    <a:pt x="2534" y="852"/>
                  </a:cubicBezTo>
                  <a:cubicBezTo>
                    <a:pt x="2540" y="1029"/>
                    <a:pt x="2512" y="1283"/>
                    <a:pt x="2360" y="1488"/>
                  </a:cubicBezTo>
                  <a:cubicBezTo>
                    <a:pt x="2265" y="1620"/>
                    <a:pt x="2116" y="1730"/>
                    <a:pt x="1911" y="1823"/>
                  </a:cubicBezTo>
                  <a:cubicBezTo>
                    <a:pt x="1736" y="1899"/>
                    <a:pt x="1490" y="1982"/>
                    <a:pt x="1217" y="1982"/>
                  </a:cubicBezTo>
                  <a:cubicBezTo>
                    <a:pt x="1144" y="1982"/>
                    <a:pt x="1068" y="1976"/>
                    <a:pt x="991" y="1962"/>
                  </a:cubicBezTo>
                  <a:cubicBezTo>
                    <a:pt x="669" y="1905"/>
                    <a:pt x="390" y="1710"/>
                    <a:pt x="259" y="1449"/>
                  </a:cubicBezTo>
                  <a:cubicBezTo>
                    <a:pt x="154" y="1242"/>
                    <a:pt x="140" y="992"/>
                    <a:pt x="132" y="752"/>
                  </a:cubicBezTo>
                  <a:cubicBezTo>
                    <a:pt x="124" y="522"/>
                    <a:pt x="124" y="290"/>
                    <a:pt x="130" y="62"/>
                  </a:cubicBezTo>
                  <a:cubicBezTo>
                    <a:pt x="132" y="30"/>
                    <a:pt x="103" y="3"/>
                    <a:pt x="70"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3137" name="Google Shape;3137;p49"/>
          <p:cNvGrpSpPr/>
          <p:nvPr/>
        </p:nvGrpSpPr>
        <p:grpSpPr>
          <a:xfrm rot="-4009803" flipH="1">
            <a:off x="8180578" y="4246552"/>
            <a:ext cx="796454" cy="750361"/>
            <a:chOff x="5238825" y="535000"/>
            <a:chExt cx="705000" cy="664200"/>
          </a:xfrm>
        </p:grpSpPr>
        <p:sp>
          <p:nvSpPr>
            <p:cNvPr id="3138" name="Google Shape;3138;p49"/>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3139" name="Google Shape;3139;p49"/>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140" name="Google Shape;3140;p49"/>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1" name="Google Shape;3141;p49"/>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2" name="Google Shape;3142;p49"/>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3" name="Google Shape;3143;p49"/>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4" name="Google Shape;3144;p49"/>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5" name="Google Shape;3145;p49"/>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6" name="Google Shape;3146;p49"/>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7" name="Google Shape;3147;p49"/>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8" name="Google Shape;3148;p49"/>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49" name="Google Shape;3149;p49"/>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150" name="Google Shape;3150;p49"/>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51" name="Google Shape;3151;p49"/>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sp>
        <p:nvSpPr>
          <p:cNvPr id="50" name="Rounded Rectangle 49"/>
          <p:cNvSpPr/>
          <p:nvPr/>
        </p:nvSpPr>
        <p:spPr>
          <a:xfrm>
            <a:off x="749753" y="920361"/>
            <a:ext cx="7713301" cy="3754943"/>
          </a:xfrm>
          <a:prstGeom prst="round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lIns="65822" tIns="32912" rIns="65822" bIns="32912" rtlCol="0" anchor="ctr"/>
          <a:lstStyle/>
          <a:p>
            <a:pPr algn="ctr" defTabSz="685783">
              <a:buClrTx/>
            </a:pPr>
            <a:endParaRPr lang="en-US" kern="1200">
              <a:solidFill>
                <a:prstClr val="white"/>
              </a:solidFill>
            </a:endParaRPr>
          </a:p>
        </p:txBody>
      </p:sp>
      <p:pic>
        <p:nvPicPr>
          <p:cNvPr id="51" name="图片 1">
            <a:extLst>
              <a:ext uri="{FF2B5EF4-FFF2-40B4-BE49-F238E27FC236}">
                <a16:creationId xmlns:a16="http://schemas.microsoft.com/office/drawing/2014/main" id="{503AF34B-B040-46A2-8810-4AD295A79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116" y="720754"/>
            <a:ext cx="1043208" cy="1066965"/>
          </a:xfrm>
          <a:prstGeom prst="rect">
            <a:avLst/>
          </a:prstGeom>
          <a:noFill/>
        </p:spPr>
      </p:pic>
      <p:sp>
        <p:nvSpPr>
          <p:cNvPr id="52" name="TextBox 51">
            <a:extLst>
              <a:ext uri="{FF2B5EF4-FFF2-40B4-BE49-F238E27FC236}">
                <a16:creationId xmlns:a16="http://schemas.microsoft.com/office/drawing/2014/main" id="{EDA1CF5D-1B6B-4A00-A003-2E8101B823A1}"/>
              </a:ext>
            </a:extLst>
          </p:cNvPr>
          <p:cNvSpPr txBox="1"/>
          <p:nvPr/>
        </p:nvSpPr>
        <p:spPr>
          <a:xfrm>
            <a:off x="1532123" y="978578"/>
            <a:ext cx="6735532" cy="807827"/>
          </a:xfrm>
          <a:prstGeom prst="rect">
            <a:avLst/>
          </a:prstGeom>
          <a:noFill/>
        </p:spPr>
        <p:txBody>
          <a:bodyPr wrap="square" lIns="68492" tIns="34247" rIns="68492" bIns="34247" rtlCol="0">
            <a:spAutoFit/>
          </a:bodyPr>
          <a:lstStyle/>
          <a:p>
            <a:pPr defTabSz="684857" fontAlgn="base">
              <a:spcBef>
                <a:spcPct val="0"/>
              </a:spcBef>
              <a:spcAft>
                <a:spcPct val="0"/>
              </a:spcAft>
              <a:buClrTx/>
              <a:defRPr/>
            </a:pPr>
            <a:r>
              <a:rPr lang="en-US" altLang="zh-CN" sz="2400" b="1" kern="1200" dirty="0">
                <a:ln>
                  <a:solidFill>
                    <a:srgbClr val="1D732B"/>
                  </a:solidFill>
                </a:ln>
                <a:solidFill>
                  <a:srgbClr val="1D732B"/>
                </a:solidFill>
                <a:latin typeface="Arial-Rounded" panose="020B0500000000000000" pitchFamily="34" charset="0"/>
                <a:ea typeface="Arial-Rounded" panose="020B0500000000000000" pitchFamily="34" charset="0"/>
                <a:cs typeface="Arial-Rounded" panose="020B0500000000000000" pitchFamily="34" charset="0"/>
                <a:sym typeface="+mn-lt"/>
              </a:rPr>
              <a:t>2.</a:t>
            </a:r>
            <a:r>
              <a:rPr lang="en-US" altLang="zh-CN" sz="24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khiến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cán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bộ</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đoàn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bất</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ngờ</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thích</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thú</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endParaRPr lang="vi-VN" sz="24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3" name="图片 5">
            <a:extLst>
              <a:ext uri="{FF2B5EF4-FFF2-40B4-BE49-F238E27FC236}">
                <a16:creationId xmlns:a16="http://schemas.microsoft.com/office/drawing/2014/main" id="{8B15A21D-8D0E-4BB3-ADC0-4C2820D91A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1489" y="1368691"/>
            <a:ext cx="1437202" cy="1156650"/>
          </a:xfrm>
          <a:prstGeom prst="rect">
            <a:avLst/>
          </a:prstGeom>
        </p:spPr>
      </p:pic>
      <p:sp>
        <p:nvSpPr>
          <p:cNvPr id="54" name="TextBox 53"/>
          <p:cNvSpPr txBox="1"/>
          <p:nvPr/>
        </p:nvSpPr>
        <p:spPr>
          <a:xfrm>
            <a:off x="1254585" y="1699433"/>
            <a:ext cx="6620678" cy="3021122"/>
          </a:xfrm>
          <a:prstGeom prst="rect">
            <a:avLst/>
          </a:prstGeom>
          <a:noFill/>
        </p:spPr>
        <p:txBody>
          <a:bodyPr wrap="square" lIns="65822" tIns="32912" rIns="65822" bIns="32912" rtlCol="0">
            <a:spAutoFit/>
          </a:bodyPr>
          <a:lstStyle/>
          <a:p>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Tất cả học sinh đều lần lượt giới thiệu bằng tiếng Việt. </a:t>
            </a:r>
          </a:p>
          <a:p>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Các em hát tặng đoàn bài hát “Kìa con bướm vàng” bằng tiếng Việt.</a:t>
            </a:r>
          </a:p>
          <a:p>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Các em giới thiệu những vật sưu tầm được như đàn tơ-rưng, cái nón, tranh cây dừa, ảnh xích lô,…</a:t>
            </a:r>
          </a:p>
          <a:p>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Các em còn vẽ Quốc kì Việt Nam và nói được bằng tiếng Việt : “Việt Nam, Hồ Chí Minh.”</a:t>
            </a:r>
          </a:p>
        </p:txBody>
      </p:sp>
      <p:sp>
        <p:nvSpPr>
          <p:cNvPr id="57" name="Notched Right Arrow 56"/>
          <p:cNvSpPr/>
          <p:nvPr/>
        </p:nvSpPr>
        <p:spPr>
          <a:xfrm>
            <a:off x="666973" y="-48038"/>
            <a:ext cx="1845069" cy="634355"/>
          </a:xfrm>
          <a:prstGeom prst="notchedRightArrow">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685783">
              <a:buClrTx/>
            </a:pPr>
            <a:r>
              <a:rPr lang="en-US" sz="1800" kern="1200" dirty="0" err="1">
                <a:solidFill>
                  <a:prstClr val="black"/>
                </a:solidFill>
                <a:latin typeface="Arial-Rounded" pitchFamily="34" charset="0"/>
                <a:ea typeface="Arial-Rounded" pitchFamily="34" charset="0"/>
                <a:cs typeface="Arial-Rounded" pitchFamily="34" charset="0"/>
              </a:rPr>
              <a:t>Đọc</a:t>
            </a:r>
            <a:r>
              <a:rPr lang="en-US" sz="1800" kern="1200" dirty="0">
                <a:solidFill>
                  <a:prstClr val="black"/>
                </a:solidFill>
                <a:latin typeface="Arial-Rounded" pitchFamily="34" charset="0"/>
                <a:ea typeface="Arial-Rounded" pitchFamily="34" charset="0"/>
                <a:cs typeface="Arial-Rounded" pitchFamily="34" charset="0"/>
              </a:rPr>
              <a:t> </a:t>
            </a:r>
            <a:r>
              <a:rPr lang="en-US" sz="1800" kern="1200" dirty="0" err="1">
                <a:solidFill>
                  <a:prstClr val="black"/>
                </a:solidFill>
                <a:latin typeface="Arial-Rounded" pitchFamily="34" charset="0"/>
                <a:ea typeface="Arial-Rounded" pitchFamily="34" charset="0"/>
                <a:cs typeface="Arial-Rounded" pitchFamily="34" charset="0"/>
              </a:rPr>
              <a:t>đoạn</a:t>
            </a:r>
            <a:r>
              <a:rPr lang="en-US" sz="1800" kern="1200" dirty="0">
                <a:solidFill>
                  <a:prstClr val="black"/>
                </a:solidFill>
                <a:latin typeface="Arial-Rounded" pitchFamily="34" charset="0"/>
                <a:ea typeface="Arial-Rounded" pitchFamily="34" charset="0"/>
                <a:cs typeface="Arial-Rounded" pitchFamily="34" charset="0"/>
              </a:rPr>
              <a:t> 1, 2</a:t>
            </a:r>
          </a:p>
        </p:txBody>
      </p:sp>
      <p:pic>
        <p:nvPicPr>
          <p:cNvPr id="3" name="Picture 2"/>
          <p:cNvPicPr>
            <a:picLocks noChangeAspect="1"/>
          </p:cNvPicPr>
          <p:nvPr/>
        </p:nvPicPr>
        <p:blipFill>
          <a:blip r:embed="rId5"/>
          <a:stretch>
            <a:fillRect/>
          </a:stretch>
        </p:blipFill>
        <p:spPr>
          <a:xfrm>
            <a:off x="2659921" y="360796"/>
            <a:ext cx="4743099" cy="420660"/>
          </a:xfrm>
          <a:prstGeom prst="rect">
            <a:avLst/>
          </a:prstGeom>
        </p:spPr>
      </p:pic>
    </p:spTree>
    <p:extLst>
      <p:ext uri="{BB962C8B-B14F-4D97-AF65-F5344CB8AC3E}">
        <p14:creationId xmlns:p14="http://schemas.microsoft.com/office/powerpoint/2010/main" val="105363416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left)">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barn(inVertical)">
                                      <p:cBhvr>
                                        <p:cTn id="16" dur="500"/>
                                        <p:tgtEl>
                                          <p:spTgt spid="51"/>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fade">
                                      <p:cBhvr>
                                        <p:cTn id="20" dur="1000"/>
                                        <p:tgtEl>
                                          <p:spTgt spid="52"/>
                                        </p:tgtEl>
                                      </p:cBhvr>
                                    </p:animEffect>
                                    <p:anim calcmode="lin" valueType="num">
                                      <p:cBhvr>
                                        <p:cTn id="21" dur="1000" fill="hold"/>
                                        <p:tgtEl>
                                          <p:spTgt spid="52"/>
                                        </p:tgtEl>
                                        <p:attrNameLst>
                                          <p:attrName>ppt_x</p:attrName>
                                        </p:attrNameLst>
                                      </p:cBhvr>
                                      <p:tavLst>
                                        <p:tav tm="0">
                                          <p:val>
                                            <p:strVal val="#ppt_x"/>
                                          </p:val>
                                        </p:tav>
                                        <p:tav tm="100000">
                                          <p:val>
                                            <p:strVal val="#ppt_x"/>
                                          </p:val>
                                        </p:tav>
                                      </p:tavLst>
                                    </p:anim>
                                    <p:anim calcmode="lin" valueType="num">
                                      <p:cBhvr>
                                        <p:cTn id="22"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randombar(horizontal)">
                                      <p:cBhvr>
                                        <p:cTn id="27" dur="500"/>
                                        <p:tgtEl>
                                          <p:spTgt spid="53"/>
                                        </p:tgtEl>
                                      </p:cBhvr>
                                    </p:animEffect>
                                  </p:childTnLst>
                                </p:cTn>
                              </p:par>
                            </p:childTnLst>
                          </p:cTn>
                        </p:par>
                        <p:par>
                          <p:cTn id="28" fill="hold">
                            <p:stCondLst>
                              <p:cond delay="500"/>
                            </p:stCondLst>
                            <p:childTnLst>
                              <p:par>
                                <p:cTn id="29" presetID="22" presetClass="entr" presetSubtype="2" fill="hold" grpId="0" nodeType="after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wipe(right)">
                                      <p:cBhvr>
                                        <p:cTn id="31" dur="500"/>
                                        <p:tgtEl>
                                          <p:spTgt spid="5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54">
                                            <p:txEl>
                                              <p:pRg st="0" end="0"/>
                                            </p:txEl>
                                          </p:spTgt>
                                        </p:tgtEl>
                                        <p:attrNameLst>
                                          <p:attrName>style.visibility</p:attrName>
                                        </p:attrNameLst>
                                      </p:cBhvr>
                                      <p:to>
                                        <p:strVal val="visible"/>
                                      </p:to>
                                    </p:set>
                                    <p:animEffect transition="in" filter="barn(inVertical)">
                                      <p:cBhvr>
                                        <p:cTn id="36" dur="500"/>
                                        <p:tgtEl>
                                          <p:spTgt spid="54">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54">
                                            <p:txEl>
                                              <p:pRg st="1" end="1"/>
                                            </p:txEl>
                                          </p:spTgt>
                                        </p:tgtEl>
                                        <p:attrNameLst>
                                          <p:attrName>style.visibility</p:attrName>
                                        </p:attrNameLst>
                                      </p:cBhvr>
                                      <p:to>
                                        <p:strVal val="visible"/>
                                      </p:to>
                                    </p:set>
                                    <p:animEffect transition="in" filter="barn(inVertical)">
                                      <p:cBhvr>
                                        <p:cTn id="41" dur="500"/>
                                        <p:tgtEl>
                                          <p:spTgt spid="54">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4">
                                            <p:txEl>
                                              <p:pRg st="2" end="2"/>
                                            </p:txEl>
                                          </p:spTgt>
                                        </p:tgtEl>
                                        <p:attrNameLst>
                                          <p:attrName>style.visibility</p:attrName>
                                        </p:attrNameLst>
                                      </p:cBhvr>
                                      <p:to>
                                        <p:strVal val="visible"/>
                                      </p:to>
                                    </p:set>
                                    <p:animEffect transition="in" filter="barn(inVertical)">
                                      <p:cBhvr>
                                        <p:cTn id="46" dur="500"/>
                                        <p:tgtEl>
                                          <p:spTgt spid="54">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4">
                                            <p:txEl>
                                              <p:pRg st="3" end="3"/>
                                            </p:txEl>
                                          </p:spTgt>
                                        </p:tgtEl>
                                        <p:attrNameLst>
                                          <p:attrName>style.visibility</p:attrName>
                                        </p:attrNameLst>
                                      </p:cBhvr>
                                      <p:to>
                                        <p:strVal val="visible"/>
                                      </p:to>
                                    </p:set>
                                    <p:animEffect transition="in" filter="barn(inVertical)">
                                      <p:cBhvr>
                                        <p:cTn id="51" dur="500"/>
                                        <p:tgtEl>
                                          <p:spTgt spid="5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2" grpId="0"/>
      <p:bldP spid="54" grpId="0"/>
      <p:bldP spid="5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09"/>
        <p:cNvGrpSpPr/>
        <p:nvPr/>
      </p:nvGrpSpPr>
      <p:grpSpPr>
        <a:xfrm>
          <a:off x="0" y="0"/>
          <a:ext cx="0" cy="0"/>
          <a:chOff x="0" y="0"/>
          <a:chExt cx="0" cy="0"/>
        </a:xfrm>
      </p:grpSpPr>
      <p:grpSp>
        <p:nvGrpSpPr>
          <p:cNvPr id="3111" name="Google Shape;3111;p49"/>
          <p:cNvGrpSpPr/>
          <p:nvPr/>
        </p:nvGrpSpPr>
        <p:grpSpPr>
          <a:xfrm rot="-1506912">
            <a:off x="402226" y="209420"/>
            <a:ext cx="570699" cy="603825"/>
            <a:chOff x="1881525" y="2974850"/>
            <a:chExt cx="635600" cy="672525"/>
          </a:xfrm>
        </p:grpSpPr>
        <p:sp>
          <p:nvSpPr>
            <p:cNvPr id="3112" name="Google Shape;3112;p49"/>
            <p:cNvSpPr/>
            <p:nvPr/>
          </p:nvSpPr>
          <p:spPr>
            <a:xfrm>
              <a:off x="1905825" y="2974850"/>
              <a:ext cx="611300" cy="672525"/>
            </a:xfrm>
            <a:custGeom>
              <a:avLst/>
              <a:gdLst/>
              <a:ahLst/>
              <a:cxnLst/>
              <a:rect l="l" t="t" r="r" b="b"/>
              <a:pathLst>
                <a:path w="24452" h="26901" extrusionOk="0">
                  <a:moveTo>
                    <a:pt x="5263" y="2220"/>
                  </a:moveTo>
                  <a:cubicBezTo>
                    <a:pt x="5706" y="2220"/>
                    <a:pt x="6094" y="2361"/>
                    <a:pt x="6455" y="2649"/>
                  </a:cubicBezTo>
                  <a:cubicBezTo>
                    <a:pt x="8519" y="4280"/>
                    <a:pt x="9083" y="9729"/>
                    <a:pt x="9126" y="11690"/>
                  </a:cubicBezTo>
                  <a:lnTo>
                    <a:pt x="9171" y="13787"/>
                  </a:lnTo>
                  <a:lnTo>
                    <a:pt x="10880" y="12572"/>
                  </a:lnTo>
                  <a:cubicBezTo>
                    <a:pt x="12532" y="11401"/>
                    <a:pt x="15148" y="10108"/>
                    <a:pt x="15620" y="9961"/>
                  </a:cubicBezTo>
                  <a:cubicBezTo>
                    <a:pt x="16275" y="9745"/>
                    <a:pt x="16993" y="9643"/>
                    <a:pt x="17697" y="9643"/>
                  </a:cubicBezTo>
                  <a:cubicBezTo>
                    <a:pt x="19149" y="9643"/>
                    <a:pt x="20539" y="10076"/>
                    <a:pt x="21185" y="10835"/>
                  </a:cubicBezTo>
                  <a:cubicBezTo>
                    <a:pt x="21384" y="11070"/>
                    <a:pt x="21998" y="11786"/>
                    <a:pt x="21122" y="13483"/>
                  </a:cubicBezTo>
                  <a:cubicBezTo>
                    <a:pt x="19626" y="16374"/>
                    <a:pt x="16738" y="17736"/>
                    <a:pt x="13679" y="19176"/>
                  </a:cubicBezTo>
                  <a:cubicBezTo>
                    <a:pt x="12829" y="19576"/>
                    <a:pt x="11953" y="19993"/>
                    <a:pt x="11120" y="20436"/>
                  </a:cubicBezTo>
                  <a:cubicBezTo>
                    <a:pt x="9372" y="21361"/>
                    <a:pt x="7233" y="22213"/>
                    <a:pt x="5163" y="23035"/>
                  </a:cubicBezTo>
                  <a:cubicBezTo>
                    <a:pt x="4383" y="23347"/>
                    <a:pt x="3632" y="23645"/>
                    <a:pt x="2906" y="23944"/>
                  </a:cubicBezTo>
                  <a:cubicBezTo>
                    <a:pt x="2684" y="21856"/>
                    <a:pt x="2325" y="17835"/>
                    <a:pt x="2292" y="13787"/>
                  </a:cubicBezTo>
                  <a:cubicBezTo>
                    <a:pt x="2227" y="5703"/>
                    <a:pt x="3513" y="2544"/>
                    <a:pt x="4742" y="2279"/>
                  </a:cubicBezTo>
                  <a:cubicBezTo>
                    <a:pt x="4925" y="2240"/>
                    <a:pt x="5099" y="2220"/>
                    <a:pt x="5263" y="2220"/>
                  </a:cubicBezTo>
                  <a:close/>
                  <a:moveTo>
                    <a:pt x="5258" y="1"/>
                  </a:moveTo>
                  <a:cubicBezTo>
                    <a:pt x="4938" y="1"/>
                    <a:pt x="4611" y="36"/>
                    <a:pt x="4278" y="107"/>
                  </a:cubicBezTo>
                  <a:cubicBezTo>
                    <a:pt x="1336" y="737"/>
                    <a:pt x="1" y="5094"/>
                    <a:pt x="75" y="13822"/>
                  </a:cubicBezTo>
                  <a:cubicBezTo>
                    <a:pt x="126" y="19761"/>
                    <a:pt x="862" y="25631"/>
                    <a:pt x="869" y="25690"/>
                  </a:cubicBezTo>
                  <a:lnTo>
                    <a:pt x="957" y="26386"/>
                  </a:lnTo>
                  <a:cubicBezTo>
                    <a:pt x="995" y="26692"/>
                    <a:pt x="1256" y="26900"/>
                    <a:pt x="1540" y="26900"/>
                  </a:cubicBezTo>
                  <a:cubicBezTo>
                    <a:pt x="1619" y="26900"/>
                    <a:pt x="1701" y="26884"/>
                    <a:pt x="1780" y="26849"/>
                  </a:cubicBezTo>
                  <a:lnTo>
                    <a:pt x="2422" y="26570"/>
                  </a:lnTo>
                  <a:cubicBezTo>
                    <a:pt x="3515" y="26086"/>
                    <a:pt x="4713" y="25608"/>
                    <a:pt x="5983" y="25103"/>
                  </a:cubicBezTo>
                  <a:cubicBezTo>
                    <a:pt x="8109" y="24260"/>
                    <a:pt x="10310" y="23384"/>
                    <a:pt x="12163" y="22397"/>
                  </a:cubicBezTo>
                  <a:cubicBezTo>
                    <a:pt x="12948" y="21977"/>
                    <a:pt x="13763" y="21593"/>
                    <a:pt x="14624" y="21187"/>
                  </a:cubicBezTo>
                  <a:cubicBezTo>
                    <a:pt x="17884" y="19648"/>
                    <a:pt x="21255" y="18060"/>
                    <a:pt x="23093" y="14505"/>
                  </a:cubicBezTo>
                  <a:cubicBezTo>
                    <a:pt x="24452" y="11873"/>
                    <a:pt x="23539" y="10172"/>
                    <a:pt x="22876" y="9392"/>
                  </a:cubicBezTo>
                  <a:cubicBezTo>
                    <a:pt x="21715" y="8029"/>
                    <a:pt x="19684" y="7423"/>
                    <a:pt x="17706" y="7423"/>
                  </a:cubicBezTo>
                  <a:cubicBezTo>
                    <a:pt x="16734" y="7423"/>
                    <a:pt x="15774" y="7570"/>
                    <a:pt x="14938" y="7845"/>
                  </a:cubicBezTo>
                  <a:cubicBezTo>
                    <a:pt x="14397" y="8016"/>
                    <a:pt x="12758" y="8816"/>
                    <a:pt x="11225" y="9718"/>
                  </a:cubicBezTo>
                  <a:cubicBezTo>
                    <a:pt x="10969" y="7142"/>
                    <a:pt x="10189" y="2772"/>
                    <a:pt x="7834" y="907"/>
                  </a:cubicBezTo>
                  <a:cubicBezTo>
                    <a:pt x="7076" y="305"/>
                    <a:pt x="6198" y="1"/>
                    <a:pt x="5258"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3113" name="Google Shape;3113;p49"/>
            <p:cNvSpPr/>
            <p:nvPr/>
          </p:nvSpPr>
          <p:spPr>
            <a:xfrm>
              <a:off x="1881525" y="3002625"/>
              <a:ext cx="624775" cy="611050"/>
            </a:xfrm>
            <a:custGeom>
              <a:avLst/>
              <a:gdLst/>
              <a:ahLst/>
              <a:cxnLst/>
              <a:rect l="l" t="t" r="r" b="b"/>
              <a:pathLst>
                <a:path w="24991" h="24442" extrusionOk="0">
                  <a:moveTo>
                    <a:pt x="6235" y="0"/>
                  </a:moveTo>
                  <a:cubicBezTo>
                    <a:pt x="5996" y="0"/>
                    <a:pt x="5745" y="27"/>
                    <a:pt x="5482" y="83"/>
                  </a:cubicBezTo>
                  <a:cubicBezTo>
                    <a:pt x="0" y="1259"/>
                    <a:pt x="2942" y="24442"/>
                    <a:pt x="2942" y="24442"/>
                  </a:cubicBezTo>
                  <a:cubicBezTo>
                    <a:pt x="5919" y="23118"/>
                    <a:pt x="9737" y="21836"/>
                    <a:pt x="12611" y="20304"/>
                  </a:cubicBezTo>
                  <a:cubicBezTo>
                    <a:pt x="16370" y="18299"/>
                    <a:pt x="20955" y="16990"/>
                    <a:pt x="23079" y="12883"/>
                  </a:cubicBezTo>
                  <a:cubicBezTo>
                    <a:pt x="24990" y="9181"/>
                    <a:pt x="21831" y="7425"/>
                    <a:pt x="18671" y="7425"/>
                  </a:cubicBezTo>
                  <a:cubicBezTo>
                    <a:pt x="17830" y="7425"/>
                    <a:pt x="16988" y="7550"/>
                    <a:pt x="16243" y="7795"/>
                  </a:cubicBezTo>
                  <a:cubicBezTo>
                    <a:pt x="15615" y="7992"/>
                    <a:pt x="12874" y="9375"/>
                    <a:pt x="11210" y="10556"/>
                  </a:cubicBezTo>
                  <a:cubicBezTo>
                    <a:pt x="11210" y="10556"/>
                    <a:pt x="10987" y="0"/>
                    <a:pt x="6235" y="0"/>
                  </a:cubicBezTo>
                  <a:close/>
                </a:path>
              </a:pathLst>
            </a:custGeom>
            <a:solidFill>
              <a:schemeClr val="l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3114" name="Google Shape;3114;p49"/>
          <p:cNvGrpSpPr/>
          <p:nvPr/>
        </p:nvGrpSpPr>
        <p:grpSpPr>
          <a:xfrm rot="3590343">
            <a:off x="23522" y="3912319"/>
            <a:ext cx="1922650" cy="1308110"/>
            <a:chOff x="4796625" y="2656475"/>
            <a:chExt cx="1488900" cy="1013000"/>
          </a:xfrm>
        </p:grpSpPr>
        <p:sp>
          <p:nvSpPr>
            <p:cNvPr id="3115" name="Google Shape;3115;p49"/>
            <p:cNvSpPr/>
            <p:nvPr/>
          </p:nvSpPr>
          <p:spPr>
            <a:xfrm>
              <a:off x="4796625" y="2656475"/>
              <a:ext cx="1488900" cy="1013000"/>
            </a:xfrm>
            <a:custGeom>
              <a:avLst/>
              <a:gdLst/>
              <a:ahLst/>
              <a:cxnLst/>
              <a:rect l="l" t="t" r="r" b="b"/>
              <a:pathLst>
                <a:path w="59556" h="40520" extrusionOk="0">
                  <a:moveTo>
                    <a:pt x="37862" y="4545"/>
                  </a:moveTo>
                  <a:lnTo>
                    <a:pt x="37787" y="4631"/>
                  </a:lnTo>
                  <a:cubicBezTo>
                    <a:pt x="37768" y="4652"/>
                    <a:pt x="36445" y="6104"/>
                    <a:pt x="34808" y="8023"/>
                  </a:cubicBezTo>
                  <a:cubicBezTo>
                    <a:pt x="34646" y="7877"/>
                    <a:pt x="34486" y="7733"/>
                    <a:pt x="34323" y="7592"/>
                  </a:cubicBezTo>
                  <a:cubicBezTo>
                    <a:pt x="34110" y="7404"/>
                    <a:pt x="33844" y="7302"/>
                    <a:pt x="33564" y="7302"/>
                  </a:cubicBezTo>
                  <a:cubicBezTo>
                    <a:pt x="33553" y="7302"/>
                    <a:pt x="33542" y="7302"/>
                    <a:pt x="33532" y="7302"/>
                  </a:cubicBezTo>
                  <a:lnTo>
                    <a:pt x="33745" y="7017"/>
                  </a:lnTo>
                  <a:cubicBezTo>
                    <a:pt x="34137" y="6488"/>
                    <a:pt x="35772" y="5554"/>
                    <a:pt x="37862" y="4545"/>
                  </a:cubicBezTo>
                  <a:close/>
                  <a:moveTo>
                    <a:pt x="32428" y="8798"/>
                  </a:moveTo>
                  <a:cubicBezTo>
                    <a:pt x="32487" y="9007"/>
                    <a:pt x="32608" y="9202"/>
                    <a:pt x="32783" y="9356"/>
                  </a:cubicBezTo>
                  <a:cubicBezTo>
                    <a:pt x="32955" y="9508"/>
                    <a:pt x="33123" y="9660"/>
                    <a:pt x="33296" y="9814"/>
                  </a:cubicBezTo>
                  <a:cubicBezTo>
                    <a:pt x="32528" y="10688"/>
                    <a:pt x="31810" y="11539"/>
                    <a:pt x="31308" y="12206"/>
                  </a:cubicBezTo>
                  <a:cubicBezTo>
                    <a:pt x="30772" y="12263"/>
                    <a:pt x="30274" y="12376"/>
                    <a:pt x="29810" y="12536"/>
                  </a:cubicBezTo>
                  <a:cubicBezTo>
                    <a:pt x="30413" y="11613"/>
                    <a:pt x="31258" y="10394"/>
                    <a:pt x="32428" y="8798"/>
                  </a:cubicBezTo>
                  <a:close/>
                  <a:moveTo>
                    <a:pt x="39005" y="7052"/>
                  </a:moveTo>
                  <a:lnTo>
                    <a:pt x="45416" y="11736"/>
                  </a:lnTo>
                  <a:cubicBezTo>
                    <a:pt x="45353" y="11752"/>
                    <a:pt x="45291" y="11767"/>
                    <a:pt x="45230" y="11783"/>
                  </a:cubicBezTo>
                  <a:cubicBezTo>
                    <a:pt x="44985" y="11807"/>
                    <a:pt x="44737" y="11817"/>
                    <a:pt x="44488" y="11817"/>
                  </a:cubicBezTo>
                  <a:cubicBezTo>
                    <a:pt x="43003" y="11817"/>
                    <a:pt x="41520" y="11440"/>
                    <a:pt x="40845" y="11200"/>
                  </a:cubicBezTo>
                  <a:cubicBezTo>
                    <a:pt x="40776" y="11176"/>
                    <a:pt x="40704" y="11157"/>
                    <a:pt x="40632" y="11145"/>
                  </a:cubicBezTo>
                  <a:lnTo>
                    <a:pt x="40359" y="10952"/>
                  </a:lnTo>
                  <a:lnTo>
                    <a:pt x="40203" y="11110"/>
                  </a:lnTo>
                  <a:lnTo>
                    <a:pt x="40150" y="11094"/>
                  </a:lnTo>
                  <a:lnTo>
                    <a:pt x="40047" y="11200"/>
                  </a:lnTo>
                  <a:cubicBezTo>
                    <a:pt x="39881" y="11262"/>
                    <a:pt x="39721" y="11365"/>
                    <a:pt x="39594" y="11504"/>
                  </a:cubicBezTo>
                  <a:cubicBezTo>
                    <a:pt x="38769" y="12370"/>
                    <a:pt x="37665" y="13529"/>
                    <a:pt x="36574" y="14666"/>
                  </a:cubicBezTo>
                  <a:cubicBezTo>
                    <a:pt x="35893" y="13673"/>
                    <a:pt x="35023" y="12957"/>
                    <a:pt x="34028" y="12555"/>
                  </a:cubicBezTo>
                  <a:cubicBezTo>
                    <a:pt x="35712" y="10536"/>
                    <a:pt x="38332" y="7762"/>
                    <a:pt x="39005" y="7052"/>
                  </a:cubicBezTo>
                  <a:close/>
                  <a:moveTo>
                    <a:pt x="42973" y="2309"/>
                  </a:moveTo>
                  <a:lnTo>
                    <a:pt x="57199" y="5093"/>
                  </a:lnTo>
                  <a:cubicBezTo>
                    <a:pt x="56571" y="9149"/>
                    <a:pt x="51616" y="13824"/>
                    <a:pt x="49003" y="15886"/>
                  </a:cubicBezTo>
                  <a:cubicBezTo>
                    <a:pt x="48710" y="15777"/>
                    <a:pt x="48406" y="15730"/>
                    <a:pt x="48103" y="15730"/>
                  </a:cubicBezTo>
                  <a:cubicBezTo>
                    <a:pt x="47451" y="15730"/>
                    <a:pt x="46802" y="15947"/>
                    <a:pt x="46264" y="16223"/>
                  </a:cubicBezTo>
                  <a:cubicBezTo>
                    <a:pt x="45876" y="15987"/>
                    <a:pt x="45441" y="15804"/>
                    <a:pt x="44983" y="15696"/>
                  </a:cubicBezTo>
                  <a:cubicBezTo>
                    <a:pt x="44813" y="15656"/>
                    <a:pt x="44640" y="15638"/>
                    <a:pt x="44465" y="15638"/>
                  </a:cubicBezTo>
                  <a:cubicBezTo>
                    <a:pt x="43786" y="15638"/>
                    <a:pt x="43091" y="15912"/>
                    <a:pt x="42497" y="16245"/>
                  </a:cubicBezTo>
                  <a:cubicBezTo>
                    <a:pt x="41943" y="15318"/>
                    <a:pt x="41075" y="14709"/>
                    <a:pt x="40146" y="14600"/>
                  </a:cubicBezTo>
                  <a:cubicBezTo>
                    <a:pt x="40066" y="14592"/>
                    <a:pt x="39986" y="14588"/>
                    <a:pt x="39904" y="14588"/>
                  </a:cubicBezTo>
                  <a:cubicBezTo>
                    <a:pt x="40228" y="14259"/>
                    <a:pt x="40509" y="13970"/>
                    <a:pt x="40735" y="13738"/>
                  </a:cubicBezTo>
                  <a:cubicBezTo>
                    <a:pt x="41347" y="13969"/>
                    <a:pt x="42274" y="14211"/>
                    <a:pt x="43471" y="14211"/>
                  </a:cubicBezTo>
                  <a:cubicBezTo>
                    <a:pt x="43761" y="14211"/>
                    <a:pt x="44067" y="14197"/>
                    <a:pt x="44389" y="14165"/>
                  </a:cubicBezTo>
                  <a:cubicBezTo>
                    <a:pt x="44417" y="14165"/>
                    <a:pt x="44445" y="14165"/>
                    <a:pt x="44473" y="14165"/>
                  </a:cubicBezTo>
                  <a:cubicBezTo>
                    <a:pt x="45793" y="14165"/>
                    <a:pt x="47202" y="13928"/>
                    <a:pt x="48403" y="13191"/>
                  </a:cubicBezTo>
                  <a:cubicBezTo>
                    <a:pt x="48570" y="13088"/>
                    <a:pt x="48703" y="12946"/>
                    <a:pt x="48797" y="12788"/>
                  </a:cubicBezTo>
                  <a:lnTo>
                    <a:pt x="49916" y="12265"/>
                  </a:lnTo>
                  <a:lnTo>
                    <a:pt x="38765" y="4118"/>
                  </a:lnTo>
                  <a:cubicBezTo>
                    <a:pt x="40101" y="3499"/>
                    <a:pt x="41564" y="2871"/>
                    <a:pt x="42973" y="2309"/>
                  </a:cubicBezTo>
                  <a:close/>
                  <a:moveTo>
                    <a:pt x="28760" y="15890"/>
                  </a:moveTo>
                  <a:cubicBezTo>
                    <a:pt x="28690" y="16022"/>
                    <a:pt x="28626" y="16155"/>
                    <a:pt x="28567" y="16290"/>
                  </a:cubicBezTo>
                  <a:cubicBezTo>
                    <a:pt x="28556" y="16247"/>
                    <a:pt x="28546" y="16206"/>
                    <a:pt x="28536" y="16165"/>
                  </a:cubicBezTo>
                  <a:cubicBezTo>
                    <a:pt x="28608" y="16071"/>
                    <a:pt x="28682" y="15981"/>
                    <a:pt x="28760" y="15890"/>
                  </a:cubicBezTo>
                  <a:close/>
                  <a:moveTo>
                    <a:pt x="32278" y="16256"/>
                  </a:moveTo>
                  <a:cubicBezTo>
                    <a:pt x="32713" y="16393"/>
                    <a:pt x="33103" y="16637"/>
                    <a:pt x="33400" y="16955"/>
                  </a:cubicBezTo>
                  <a:cubicBezTo>
                    <a:pt x="33248" y="17169"/>
                    <a:pt x="33080" y="17368"/>
                    <a:pt x="32889" y="17536"/>
                  </a:cubicBezTo>
                  <a:cubicBezTo>
                    <a:pt x="32590" y="17794"/>
                    <a:pt x="32257" y="17936"/>
                    <a:pt x="31972" y="17938"/>
                  </a:cubicBezTo>
                  <a:cubicBezTo>
                    <a:pt x="31749" y="17932"/>
                    <a:pt x="31560" y="17815"/>
                    <a:pt x="31511" y="17704"/>
                  </a:cubicBezTo>
                  <a:cubicBezTo>
                    <a:pt x="31472" y="17614"/>
                    <a:pt x="31470" y="17378"/>
                    <a:pt x="31626" y="17099"/>
                  </a:cubicBezTo>
                  <a:cubicBezTo>
                    <a:pt x="31699" y="16963"/>
                    <a:pt x="31880" y="16693"/>
                    <a:pt x="32278" y="16256"/>
                  </a:cubicBezTo>
                  <a:close/>
                  <a:moveTo>
                    <a:pt x="40158" y="18845"/>
                  </a:moveTo>
                  <a:cubicBezTo>
                    <a:pt x="40170" y="18853"/>
                    <a:pt x="40199" y="18865"/>
                    <a:pt x="40244" y="18896"/>
                  </a:cubicBezTo>
                  <a:cubicBezTo>
                    <a:pt x="39984" y="19243"/>
                    <a:pt x="39653" y="19587"/>
                    <a:pt x="39284" y="19897"/>
                  </a:cubicBezTo>
                  <a:cubicBezTo>
                    <a:pt x="39223" y="19766"/>
                    <a:pt x="39223" y="19684"/>
                    <a:pt x="39227" y="19665"/>
                  </a:cubicBezTo>
                  <a:cubicBezTo>
                    <a:pt x="39239" y="19622"/>
                    <a:pt x="39305" y="19520"/>
                    <a:pt x="39543" y="19286"/>
                  </a:cubicBezTo>
                  <a:cubicBezTo>
                    <a:pt x="39697" y="19138"/>
                    <a:pt x="39873" y="18974"/>
                    <a:pt x="40027" y="18892"/>
                  </a:cubicBezTo>
                  <a:cubicBezTo>
                    <a:pt x="40088" y="18861"/>
                    <a:pt x="40136" y="18849"/>
                    <a:pt x="40158" y="18845"/>
                  </a:cubicBezTo>
                  <a:close/>
                  <a:moveTo>
                    <a:pt x="44674" y="19284"/>
                  </a:moveTo>
                  <a:cubicBezTo>
                    <a:pt x="44787" y="19374"/>
                    <a:pt x="44889" y="19477"/>
                    <a:pt x="44981" y="19587"/>
                  </a:cubicBezTo>
                  <a:cubicBezTo>
                    <a:pt x="44844" y="19747"/>
                    <a:pt x="44684" y="19918"/>
                    <a:pt x="44522" y="20082"/>
                  </a:cubicBezTo>
                  <a:cubicBezTo>
                    <a:pt x="44479" y="20104"/>
                    <a:pt x="44436" y="20131"/>
                    <a:pt x="44395" y="20162"/>
                  </a:cubicBezTo>
                  <a:cubicBezTo>
                    <a:pt x="44366" y="20162"/>
                    <a:pt x="44327" y="20158"/>
                    <a:pt x="44276" y="20152"/>
                  </a:cubicBezTo>
                  <a:cubicBezTo>
                    <a:pt x="44107" y="20131"/>
                    <a:pt x="44013" y="20106"/>
                    <a:pt x="43962" y="20090"/>
                  </a:cubicBezTo>
                  <a:cubicBezTo>
                    <a:pt x="43964" y="20041"/>
                    <a:pt x="43974" y="19969"/>
                    <a:pt x="44007" y="19912"/>
                  </a:cubicBezTo>
                  <a:cubicBezTo>
                    <a:pt x="44126" y="19686"/>
                    <a:pt x="44397" y="19475"/>
                    <a:pt x="44674" y="19284"/>
                  </a:cubicBezTo>
                  <a:close/>
                  <a:moveTo>
                    <a:pt x="35848" y="18785"/>
                  </a:moveTo>
                  <a:cubicBezTo>
                    <a:pt x="35977" y="19458"/>
                    <a:pt x="36059" y="20201"/>
                    <a:pt x="36088" y="21007"/>
                  </a:cubicBezTo>
                  <a:cubicBezTo>
                    <a:pt x="35905" y="20993"/>
                    <a:pt x="35716" y="20964"/>
                    <a:pt x="35526" y="20923"/>
                  </a:cubicBezTo>
                  <a:cubicBezTo>
                    <a:pt x="35228" y="20857"/>
                    <a:pt x="34752" y="20677"/>
                    <a:pt x="34176" y="20426"/>
                  </a:cubicBezTo>
                  <a:cubicBezTo>
                    <a:pt x="34293" y="20332"/>
                    <a:pt x="34408" y="20232"/>
                    <a:pt x="34518" y="20127"/>
                  </a:cubicBezTo>
                  <a:cubicBezTo>
                    <a:pt x="34816" y="19838"/>
                    <a:pt x="35288" y="19362"/>
                    <a:pt x="35848" y="18785"/>
                  </a:cubicBezTo>
                  <a:close/>
                  <a:moveTo>
                    <a:pt x="41715" y="20792"/>
                  </a:moveTo>
                  <a:cubicBezTo>
                    <a:pt x="41799" y="21089"/>
                    <a:pt x="41947" y="21374"/>
                    <a:pt x="42169" y="21629"/>
                  </a:cubicBezTo>
                  <a:cubicBezTo>
                    <a:pt x="41973" y="21663"/>
                    <a:pt x="41779" y="21678"/>
                    <a:pt x="41589" y="21678"/>
                  </a:cubicBezTo>
                  <a:cubicBezTo>
                    <a:pt x="41344" y="21678"/>
                    <a:pt x="41106" y="21653"/>
                    <a:pt x="40880" y="21612"/>
                  </a:cubicBezTo>
                  <a:cubicBezTo>
                    <a:pt x="41178" y="21354"/>
                    <a:pt x="41461" y="21079"/>
                    <a:pt x="41715" y="20792"/>
                  </a:cubicBezTo>
                  <a:close/>
                  <a:moveTo>
                    <a:pt x="27241" y="19105"/>
                  </a:moveTo>
                  <a:cubicBezTo>
                    <a:pt x="27262" y="19148"/>
                    <a:pt x="27276" y="19181"/>
                    <a:pt x="27286" y="19200"/>
                  </a:cubicBezTo>
                  <a:lnTo>
                    <a:pt x="27440" y="19518"/>
                  </a:lnTo>
                  <a:lnTo>
                    <a:pt x="27750" y="19686"/>
                  </a:lnTo>
                  <a:cubicBezTo>
                    <a:pt x="27959" y="19803"/>
                    <a:pt x="28780" y="20250"/>
                    <a:pt x="29820" y="20786"/>
                  </a:cubicBezTo>
                  <a:cubicBezTo>
                    <a:pt x="29833" y="20796"/>
                    <a:pt x="29849" y="20804"/>
                    <a:pt x="29861" y="20814"/>
                  </a:cubicBezTo>
                  <a:cubicBezTo>
                    <a:pt x="28991" y="21097"/>
                    <a:pt x="28263" y="21666"/>
                    <a:pt x="27842" y="22404"/>
                  </a:cubicBezTo>
                  <a:cubicBezTo>
                    <a:pt x="27827" y="22404"/>
                    <a:pt x="27811" y="22404"/>
                    <a:pt x="27796" y="22404"/>
                  </a:cubicBezTo>
                  <a:cubicBezTo>
                    <a:pt x="26987" y="22404"/>
                    <a:pt x="26174" y="22719"/>
                    <a:pt x="25514" y="23280"/>
                  </a:cubicBezTo>
                  <a:cubicBezTo>
                    <a:pt x="25493" y="23223"/>
                    <a:pt x="25473" y="23167"/>
                    <a:pt x="25450" y="23110"/>
                  </a:cubicBezTo>
                  <a:cubicBezTo>
                    <a:pt x="25069" y="22183"/>
                    <a:pt x="24332" y="21520"/>
                    <a:pt x="23479" y="21341"/>
                  </a:cubicBezTo>
                  <a:cubicBezTo>
                    <a:pt x="23325" y="21308"/>
                    <a:pt x="23117" y="21293"/>
                    <a:pt x="22865" y="21293"/>
                  </a:cubicBezTo>
                  <a:cubicBezTo>
                    <a:pt x="22684" y="21293"/>
                    <a:pt x="22479" y="21301"/>
                    <a:pt x="22256" y="21315"/>
                  </a:cubicBezTo>
                  <a:cubicBezTo>
                    <a:pt x="21595" y="21056"/>
                    <a:pt x="20857" y="20861"/>
                    <a:pt x="20067" y="20732"/>
                  </a:cubicBezTo>
                  <a:cubicBezTo>
                    <a:pt x="20732" y="20455"/>
                    <a:pt x="21442" y="20357"/>
                    <a:pt x="22127" y="20357"/>
                  </a:cubicBezTo>
                  <a:cubicBezTo>
                    <a:pt x="23667" y="20357"/>
                    <a:pt x="25073" y="20866"/>
                    <a:pt x="25530" y="21054"/>
                  </a:cubicBezTo>
                  <a:lnTo>
                    <a:pt x="26866" y="21592"/>
                  </a:lnTo>
                  <a:lnTo>
                    <a:pt x="27049" y="20164"/>
                  </a:lnTo>
                  <a:cubicBezTo>
                    <a:pt x="27081" y="19907"/>
                    <a:pt x="27141" y="19536"/>
                    <a:pt x="27241" y="19105"/>
                  </a:cubicBezTo>
                  <a:close/>
                  <a:moveTo>
                    <a:pt x="31123" y="22839"/>
                  </a:moveTo>
                  <a:cubicBezTo>
                    <a:pt x="31706" y="22839"/>
                    <a:pt x="32364" y="23059"/>
                    <a:pt x="33125" y="23508"/>
                  </a:cubicBezTo>
                  <a:cubicBezTo>
                    <a:pt x="33205" y="23553"/>
                    <a:pt x="33283" y="23600"/>
                    <a:pt x="33361" y="23650"/>
                  </a:cubicBezTo>
                  <a:cubicBezTo>
                    <a:pt x="33573" y="23775"/>
                    <a:pt x="33794" y="23912"/>
                    <a:pt x="34044" y="24035"/>
                  </a:cubicBezTo>
                  <a:cubicBezTo>
                    <a:pt x="33858" y="24193"/>
                    <a:pt x="33655" y="24339"/>
                    <a:pt x="33437" y="24466"/>
                  </a:cubicBezTo>
                  <a:cubicBezTo>
                    <a:pt x="32890" y="24788"/>
                    <a:pt x="32301" y="24956"/>
                    <a:pt x="31761" y="24956"/>
                  </a:cubicBezTo>
                  <a:cubicBezTo>
                    <a:pt x="31515" y="24956"/>
                    <a:pt x="31280" y="24921"/>
                    <a:pt x="31063" y="24850"/>
                  </a:cubicBezTo>
                  <a:cubicBezTo>
                    <a:pt x="30832" y="24772"/>
                    <a:pt x="30581" y="24636"/>
                    <a:pt x="30364" y="24474"/>
                  </a:cubicBezTo>
                  <a:cubicBezTo>
                    <a:pt x="30259" y="24140"/>
                    <a:pt x="30114" y="23818"/>
                    <a:pt x="29921" y="23533"/>
                  </a:cubicBezTo>
                  <a:cubicBezTo>
                    <a:pt x="29892" y="23492"/>
                    <a:pt x="29863" y="23453"/>
                    <a:pt x="29837" y="23414"/>
                  </a:cubicBezTo>
                  <a:cubicBezTo>
                    <a:pt x="30066" y="23100"/>
                    <a:pt x="30518" y="22870"/>
                    <a:pt x="30996" y="22843"/>
                  </a:cubicBezTo>
                  <a:cubicBezTo>
                    <a:pt x="31037" y="22839"/>
                    <a:pt x="31080" y="22839"/>
                    <a:pt x="31123" y="22839"/>
                  </a:cubicBezTo>
                  <a:close/>
                  <a:moveTo>
                    <a:pt x="20075" y="23920"/>
                  </a:moveTo>
                  <a:cubicBezTo>
                    <a:pt x="20112" y="24117"/>
                    <a:pt x="20174" y="24339"/>
                    <a:pt x="20280" y="24554"/>
                  </a:cubicBezTo>
                  <a:cubicBezTo>
                    <a:pt x="20440" y="24870"/>
                    <a:pt x="20678" y="25139"/>
                    <a:pt x="20974" y="25342"/>
                  </a:cubicBezTo>
                  <a:cubicBezTo>
                    <a:pt x="20122" y="25613"/>
                    <a:pt x="19148" y="25884"/>
                    <a:pt x="18208" y="26093"/>
                  </a:cubicBezTo>
                  <a:cubicBezTo>
                    <a:pt x="18165" y="26021"/>
                    <a:pt x="18124" y="25947"/>
                    <a:pt x="18085" y="25876"/>
                  </a:cubicBezTo>
                  <a:cubicBezTo>
                    <a:pt x="17804" y="25344"/>
                    <a:pt x="17644" y="24825"/>
                    <a:pt x="17609" y="24322"/>
                  </a:cubicBezTo>
                  <a:cubicBezTo>
                    <a:pt x="18446" y="24177"/>
                    <a:pt x="19298" y="24037"/>
                    <a:pt x="20075" y="23920"/>
                  </a:cubicBezTo>
                  <a:close/>
                  <a:moveTo>
                    <a:pt x="27689" y="24634"/>
                  </a:moveTo>
                  <a:cubicBezTo>
                    <a:pt x="27715" y="24696"/>
                    <a:pt x="27744" y="24757"/>
                    <a:pt x="27775" y="24819"/>
                  </a:cubicBezTo>
                  <a:cubicBezTo>
                    <a:pt x="27922" y="25116"/>
                    <a:pt x="28119" y="25389"/>
                    <a:pt x="28349" y="25640"/>
                  </a:cubicBezTo>
                  <a:cubicBezTo>
                    <a:pt x="28376" y="25902"/>
                    <a:pt x="28372" y="26177"/>
                    <a:pt x="28325" y="26413"/>
                  </a:cubicBezTo>
                  <a:cubicBezTo>
                    <a:pt x="28181" y="27129"/>
                    <a:pt x="27623" y="27829"/>
                    <a:pt x="26823" y="28290"/>
                  </a:cubicBezTo>
                  <a:cubicBezTo>
                    <a:pt x="26806" y="28301"/>
                    <a:pt x="26790" y="28309"/>
                    <a:pt x="26774" y="28319"/>
                  </a:cubicBezTo>
                  <a:cubicBezTo>
                    <a:pt x="26671" y="28024"/>
                    <a:pt x="26515" y="27767"/>
                    <a:pt x="26330" y="27552"/>
                  </a:cubicBezTo>
                  <a:cubicBezTo>
                    <a:pt x="26534" y="27148"/>
                    <a:pt x="26636" y="26649"/>
                    <a:pt x="26546" y="26052"/>
                  </a:cubicBezTo>
                  <a:cubicBezTo>
                    <a:pt x="26525" y="25908"/>
                    <a:pt x="26495" y="25775"/>
                    <a:pt x="26458" y="25650"/>
                  </a:cubicBezTo>
                  <a:cubicBezTo>
                    <a:pt x="26505" y="25549"/>
                    <a:pt x="26556" y="25455"/>
                    <a:pt x="26616" y="25365"/>
                  </a:cubicBezTo>
                  <a:cubicBezTo>
                    <a:pt x="26874" y="24958"/>
                    <a:pt x="27305" y="24677"/>
                    <a:pt x="27689" y="24634"/>
                  </a:cubicBezTo>
                  <a:close/>
                  <a:moveTo>
                    <a:pt x="23799" y="29062"/>
                  </a:moveTo>
                  <a:lnTo>
                    <a:pt x="23799" y="29062"/>
                  </a:lnTo>
                  <a:cubicBezTo>
                    <a:pt x="23764" y="29127"/>
                    <a:pt x="23729" y="29162"/>
                    <a:pt x="23709" y="29172"/>
                  </a:cubicBezTo>
                  <a:lnTo>
                    <a:pt x="23858" y="29632"/>
                  </a:lnTo>
                  <a:cubicBezTo>
                    <a:pt x="23828" y="29646"/>
                    <a:pt x="23795" y="29661"/>
                    <a:pt x="23760" y="29675"/>
                  </a:cubicBezTo>
                  <a:cubicBezTo>
                    <a:pt x="23728" y="29672"/>
                    <a:pt x="23696" y="29671"/>
                    <a:pt x="23664" y="29671"/>
                  </a:cubicBezTo>
                  <a:cubicBezTo>
                    <a:pt x="23602" y="29671"/>
                    <a:pt x="23540" y="29676"/>
                    <a:pt x="23477" y="29685"/>
                  </a:cubicBezTo>
                  <a:lnTo>
                    <a:pt x="22586" y="29837"/>
                  </a:lnTo>
                  <a:cubicBezTo>
                    <a:pt x="22361" y="29716"/>
                    <a:pt x="22143" y="29595"/>
                    <a:pt x="21932" y="29470"/>
                  </a:cubicBezTo>
                  <a:lnTo>
                    <a:pt x="23799" y="29062"/>
                  </a:lnTo>
                  <a:close/>
                  <a:moveTo>
                    <a:pt x="15416" y="24735"/>
                  </a:moveTo>
                  <a:cubicBezTo>
                    <a:pt x="15488" y="25348"/>
                    <a:pt x="15666" y="25966"/>
                    <a:pt x="15951" y="26577"/>
                  </a:cubicBezTo>
                  <a:lnTo>
                    <a:pt x="15921" y="26581"/>
                  </a:lnTo>
                  <a:lnTo>
                    <a:pt x="15931" y="27139"/>
                  </a:lnTo>
                  <a:cubicBezTo>
                    <a:pt x="15890" y="27262"/>
                    <a:pt x="15869" y="27390"/>
                    <a:pt x="15871" y="27523"/>
                  </a:cubicBezTo>
                  <a:cubicBezTo>
                    <a:pt x="15874" y="27617"/>
                    <a:pt x="15863" y="29509"/>
                    <a:pt x="14462" y="31177"/>
                  </a:cubicBezTo>
                  <a:lnTo>
                    <a:pt x="14983" y="24829"/>
                  </a:lnTo>
                  <a:cubicBezTo>
                    <a:pt x="15127" y="24798"/>
                    <a:pt x="15272" y="24768"/>
                    <a:pt x="15416" y="24735"/>
                  </a:cubicBezTo>
                  <a:close/>
                  <a:moveTo>
                    <a:pt x="35719" y="25521"/>
                  </a:moveTo>
                  <a:lnTo>
                    <a:pt x="35719" y="25521"/>
                  </a:lnTo>
                  <a:cubicBezTo>
                    <a:pt x="35321" y="27708"/>
                    <a:pt x="34598" y="30145"/>
                    <a:pt x="33464" y="32765"/>
                  </a:cubicBezTo>
                  <a:cubicBezTo>
                    <a:pt x="30466" y="32500"/>
                    <a:pt x="27859" y="31930"/>
                    <a:pt x="25674" y="31171"/>
                  </a:cubicBezTo>
                  <a:cubicBezTo>
                    <a:pt x="25670" y="31165"/>
                    <a:pt x="25670" y="31160"/>
                    <a:pt x="25668" y="31152"/>
                  </a:cubicBezTo>
                  <a:cubicBezTo>
                    <a:pt x="25740" y="31103"/>
                    <a:pt x="25809" y="31050"/>
                    <a:pt x="25879" y="30996"/>
                  </a:cubicBezTo>
                  <a:cubicBezTo>
                    <a:pt x="26560" y="30836"/>
                    <a:pt x="27254" y="30602"/>
                    <a:pt x="27933" y="30209"/>
                  </a:cubicBezTo>
                  <a:cubicBezTo>
                    <a:pt x="29248" y="29449"/>
                    <a:pt x="30165" y="28280"/>
                    <a:pt x="30473" y="26987"/>
                  </a:cubicBezTo>
                  <a:cubicBezTo>
                    <a:pt x="30887" y="27113"/>
                    <a:pt x="31326" y="27174"/>
                    <a:pt x="31769" y="27174"/>
                  </a:cubicBezTo>
                  <a:cubicBezTo>
                    <a:pt x="32701" y="27174"/>
                    <a:pt x="33669" y="26905"/>
                    <a:pt x="34566" y="26380"/>
                  </a:cubicBezTo>
                  <a:cubicBezTo>
                    <a:pt x="34998" y="26124"/>
                    <a:pt x="35378" y="25832"/>
                    <a:pt x="35719" y="25521"/>
                  </a:cubicBezTo>
                  <a:close/>
                  <a:moveTo>
                    <a:pt x="22424" y="32240"/>
                  </a:moveTo>
                  <a:cubicBezTo>
                    <a:pt x="22652" y="32348"/>
                    <a:pt x="22888" y="32453"/>
                    <a:pt x="23124" y="32556"/>
                  </a:cubicBezTo>
                  <a:cubicBezTo>
                    <a:pt x="22884" y="32662"/>
                    <a:pt x="22556" y="32773"/>
                    <a:pt x="22137" y="32884"/>
                  </a:cubicBezTo>
                  <a:cubicBezTo>
                    <a:pt x="21517" y="33050"/>
                    <a:pt x="20773" y="33315"/>
                    <a:pt x="19934" y="33641"/>
                  </a:cubicBezTo>
                  <a:cubicBezTo>
                    <a:pt x="19960" y="33313"/>
                    <a:pt x="19979" y="32984"/>
                    <a:pt x="19989" y="32656"/>
                  </a:cubicBezTo>
                  <a:lnTo>
                    <a:pt x="22424" y="32240"/>
                  </a:lnTo>
                  <a:close/>
                  <a:moveTo>
                    <a:pt x="12849" y="23664"/>
                  </a:moveTo>
                  <a:lnTo>
                    <a:pt x="11900" y="35214"/>
                  </a:lnTo>
                  <a:lnTo>
                    <a:pt x="13516" y="34652"/>
                  </a:lnTo>
                  <a:cubicBezTo>
                    <a:pt x="13754" y="34570"/>
                    <a:pt x="13980" y="34476"/>
                    <a:pt x="14195" y="34375"/>
                  </a:cubicBezTo>
                  <a:cubicBezTo>
                    <a:pt x="14337" y="34342"/>
                    <a:pt x="14470" y="34281"/>
                    <a:pt x="14587" y="34199"/>
                  </a:cubicBezTo>
                  <a:cubicBezTo>
                    <a:pt x="14645" y="34160"/>
                    <a:pt x="14698" y="34123"/>
                    <a:pt x="14753" y="34082"/>
                  </a:cubicBezTo>
                  <a:cubicBezTo>
                    <a:pt x="16296" y="33171"/>
                    <a:pt x="17139" y="31805"/>
                    <a:pt x="17601" y="30549"/>
                  </a:cubicBezTo>
                  <a:lnTo>
                    <a:pt x="17601" y="30549"/>
                  </a:lnTo>
                  <a:cubicBezTo>
                    <a:pt x="17683" y="31595"/>
                    <a:pt x="17675" y="32650"/>
                    <a:pt x="17578" y="33702"/>
                  </a:cubicBezTo>
                  <a:cubicBezTo>
                    <a:pt x="17550" y="33996"/>
                    <a:pt x="17636" y="34275"/>
                    <a:pt x="17798" y="34496"/>
                  </a:cubicBezTo>
                  <a:cubicBezTo>
                    <a:pt x="17777" y="34505"/>
                    <a:pt x="17757" y="34513"/>
                    <a:pt x="17736" y="34523"/>
                  </a:cubicBezTo>
                  <a:cubicBezTo>
                    <a:pt x="16596" y="34991"/>
                    <a:pt x="15414" y="35473"/>
                    <a:pt x="14183" y="35935"/>
                  </a:cubicBezTo>
                  <a:cubicBezTo>
                    <a:pt x="11838" y="36817"/>
                    <a:pt x="6475" y="37685"/>
                    <a:pt x="4214" y="38025"/>
                  </a:cubicBezTo>
                  <a:lnTo>
                    <a:pt x="2481" y="29185"/>
                  </a:lnTo>
                  <a:cubicBezTo>
                    <a:pt x="5060" y="27665"/>
                    <a:pt x="10063" y="24829"/>
                    <a:pt x="12849" y="23664"/>
                  </a:cubicBezTo>
                  <a:close/>
                  <a:moveTo>
                    <a:pt x="42766" y="1"/>
                  </a:moveTo>
                  <a:lnTo>
                    <a:pt x="42464" y="120"/>
                  </a:lnTo>
                  <a:cubicBezTo>
                    <a:pt x="40960" y="713"/>
                    <a:pt x="33388" y="3761"/>
                    <a:pt x="31962" y="5688"/>
                  </a:cubicBezTo>
                  <a:lnTo>
                    <a:pt x="31642" y="6115"/>
                  </a:lnTo>
                  <a:cubicBezTo>
                    <a:pt x="27719" y="11383"/>
                    <a:pt x="26242" y="13804"/>
                    <a:pt x="26189" y="15047"/>
                  </a:cubicBezTo>
                  <a:cubicBezTo>
                    <a:pt x="26181" y="15248"/>
                    <a:pt x="26189" y="15455"/>
                    <a:pt x="26207" y="15665"/>
                  </a:cubicBezTo>
                  <a:cubicBezTo>
                    <a:pt x="25690" y="16555"/>
                    <a:pt x="25323" y="17548"/>
                    <a:pt x="25083" y="18555"/>
                  </a:cubicBezTo>
                  <a:cubicBezTo>
                    <a:pt x="24149" y="18295"/>
                    <a:pt x="23155" y="18139"/>
                    <a:pt x="22165" y="18139"/>
                  </a:cubicBezTo>
                  <a:cubicBezTo>
                    <a:pt x="20124" y="18139"/>
                    <a:pt x="18105" y="18804"/>
                    <a:pt x="16688" y="20587"/>
                  </a:cubicBezTo>
                  <a:cubicBezTo>
                    <a:pt x="15695" y="20648"/>
                    <a:pt x="14677" y="20794"/>
                    <a:pt x="13672" y="21030"/>
                  </a:cubicBezTo>
                  <a:cubicBezTo>
                    <a:pt x="10658" y="21737"/>
                    <a:pt x="1683" y="27072"/>
                    <a:pt x="669" y="27677"/>
                  </a:cubicBezTo>
                  <a:lnTo>
                    <a:pt x="0" y="28077"/>
                  </a:lnTo>
                  <a:lnTo>
                    <a:pt x="2440" y="40520"/>
                  </a:lnTo>
                  <a:lnTo>
                    <a:pt x="3478" y="40374"/>
                  </a:lnTo>
                  <a:cubicBezTo>
                    <a:pt x="3816" y="40329"/>
                    <a:pt x="11733" y="39227"/>
                    <a:pt x="14965" y="38013"/>
                  </a:cubicBezTo>
                  <a:cubicBezTo>
                    <a:pt x="16226" y="37539"/>
                    <a:pt x="17474" y="37026"/>
                    <a:pt x="18578" y="36577"/>
                  </a:cubicBezTo>
                  <a:cubicBezTo>
                    <a:pt x="20270" y="35883"/>
                    <a:pt x="21729" y="35288"/>
                    <a:pt x="22716" y="35022"/>
                  </a:cubicBezTo>
                  <a:cubicBezTo>
                    <a:pt x="23526" y="34804"/>
                    <a:pt x="24835" y="34453"/>
                    <a:pt x="25459" y="33436"/>
                  </a:cubicBezTo>
                  <a:cubicBezTo>
                    <a:pt x="28027" y="34271"/>
                    <a:pt x="30953" y="34831"/>
                    <a:pt x="34088" y="35042"/>
                  </a:cubicBezTo>
                  <a:lnTo>
                    <a:pt x="34959" y="35089"/>
                  </a:lnTo>
                  <a:lnTo>
                    <a:pt x="35206" y="34318"/>
                  </a:lnTo>
                  <a:cubicBezTo>
                    <a:pt x="36995" y="30358"/>
                    <a:pt x="38027" y="26446"/>
                    <a:pt x="38265" y="23020"/>
                  </a:cubicBezTo>
                  <a:cubicBezTo>
                    <a:pt x="38281" y="23018"/>
                    <a:pt x="38295" y="23011"/>
                    <a:pt x="38308" y="23009"/>
                  </a:cubicBezTo>
                  <a:cubicBezTo>
                    <a:pt x="38954" y="23362"/>
                    <a:pt x="40189" y="23906"/>
                    <a:pt x="41625" y="23906"/>
                  </a:cubicBezTo>
                  <a:cubicBezTo>
                    <a:pt x="42472" y="23906"/>
                    <a:pt x="43391" y="23715"/>
                    <a:pt x="44309" y="23184"/>
                  </a:cubicBezTo>
                  <a:cubicBezTo>
                    <a:pt x="44319" y="23190"/>
                    <a:pt x="44333" y="23194"/>
                    <a:pt x="44345" y="23200"/>
                  </a:cubicBezTo>
                  <a:cubicBezTo>
                    <a:pt x="44719" y="23387"/>
                    <a:pt x="45209" y="23549"/>
                    <a:pt x="45796" y="23553"/>
                  </a:cubicBezTo>
                  <a:lnTo>
                    <a:pt x="45823" y="23553"/>
                  </a:lnTo>
                  <a:cubicBezTo>
                    <a:pt x="46009" y="23553"/>
                    <a:pt x="46194" y="23539"/>
                    <a:pt x="46379" y="23508"/>
                  </a:cubicBezTo>
                  <a:cubicBezTo>
                    <a:pt x="47238" y="23405"/>
                    <a:pt x="48346" y="22975"/>
                    <a:pt x="49366" y="21666"/>
                  </a:cubicBezTo>
                  <a:cubicBezTo>
                    <a:pt x="49561" y="21417"/>
                    <a:pt x="49821" y="21085"/>
                    <a:pt x="50067" y="20695"/>
                  </a:cubicBezTo>
                  <a:cubicBezTo>
                    <a:pt x="50504" y="20072"/>
                    <a:pt x="50730" y="19522"/>
                    <a:pt x="50787" y="18978"/>
                  </a:cubicBezTo>
                  <a:cubicBezTo>
                    <a:pt x="50798" y="18884"/>
                    <a:pt x="50800" y="18789"/>
                    <a:pt x="50800" y="18699"/>
                  </a:cubicBezTo>
                  <a:cubicBezTo>
                    <a:pt x="50828" y="18295"/>
                    <a:pt x="50769" y="17876"/>
                    <a:pt x="50586" y="17460"/>
                  </a:cubicBezTo>
                  <a:cubicBezTo>
                    <a:pt x="53040" y="15480"/>
                    <a:pt x="59556" y="9703"/>
                    <a:pt x="59488" y="4174"/>
                  </a:cubicBezTo>
                  <a:lnTo>
                    <a:pt x="59478" y="3271"/>
                  </a:lnTo>
                  <a:lnTo>
                    <a:pt x="42766" y="1"/>
                  </a:lnTo>
                  <a:close/>
                </a:path>
              </a:pathLst>
            </a:custGeom>
            <a:solidFill>
              <a:srgbClr val="FFFFFF"/>
            </a:solidFill>
            <a:ln>
              <a:noFill/>
            </a:ln>
            <a:effectLst>
              <a:outerShdw blurRad="142875" dist="47625" dir="4380000" algn="bl" rotWithShape="0">
                <a:schemeClr val="lt1">
                  <a:alpha val="30000"/>
                </a:schemeClr>
              </a:outerShdw>
            </a:effectLst>
          </p:spPr>
          <p:txBody>
            <a:bodyPr spcFirstLastPara="1" wrap="square" lIns="91425" tIns="91425" rIns="91425" bIns="91425" anchor="ctr" anchorCtr="0">
              <a:noAutofit/>
            </a:bodyPr>
            <a:lstStyle/>
            <a:p>
              <a:endParaRPr/>
            </a:p>
          </p:txBody>
        </p:sp>
        <p:sp>
          <p:nvSpPr>
            <p:cNvPr id="3116" name="Google Shape;3116;p49"/>
            <p:cNvSpPr/>
            <p:nvPr/>
          </p:nvSpPr>
          <p:spPr>
            <a:xfrm>
              <a:off x="4827600" y="3198175"/>
              <a:ext cx="613975" cy="440225"/>
            </a:xfrm>
            <a:custGeom>
              <a:avLst/>
              <a:gdLst/>
              <a:ahLst/>
              <a:cxnLst/>
              <a:rect l="l" t="t" r="r" b="b"/>
              <a:pathLst>
                <a:path w="24559" h="17609" extrusionOk="0">
                  <a:moveTo>
                    <a:pt x="16492" y="1"/>
                  </a:moveTo>
                  <a:cubicBezTo>
                    <a:pt x="15226" y="1"/>
                    <a:pt x="13915" y="153"/>
                    <a:pt x="12683" y="443"/>
                  </a:cubicBezTo>
                  <a:cubicBezTo>
                    <a:pt x="9754" y="1130"/>
                    <a:pt x="1" y="6961"/>
                    <a:pt x="1" y="6961"/>
                  </a:cubicBezTo>
                  <a:lnTo>
                    <a:pt x="2083" y="17609"/>
                  </a:lnTo>
                  <a:cubicBezTo>
                    <a:pt x="2083" y="17609"/>
                    <a:pt x="10178" y="16490"/>
                    <a:pt x="13330" y="15305"/>
                  </a:cubicBezTo>
                  <a:cubicBezTo>
                    <a:pt x="16483" y="14121"/>
                    <a:pt x="19441" y="12754"/>
                    <a:pt x="21183" y="12285"/>
                  </a:cubicBezTo>
                  <a:cubicBezTo>
                    <a:pt x="22925" y="11815"/>
                    <a:pt x="23530" y="11345"/>
                    <a:pt x="23452" y="10262"/>
                  </a:cubicBezTo>
                  <a:cubicBezTo>
                    <a:pt x="23378" y="9176"/>
                    <a:pt x="22576" y="9168"/>
                    <a:pt x="22576" y="9168"/>
                  </a:cubicBezTo>
                  <a:cubicBezTo>
                    <a:pt x="22576" y="9168"/>
                    <a:pt x="24548" y="8541"/>
                    <a:pt x="24552" y="7443"/>
                  </a:cubicBezTo>
                  <a:cubicBezTo>
                    <a:pt x="24558" y="6347"/>
                    <a:pt x="23329" y="6025"/>
                    <a:pt x="23329" y="6025"/>
                  </a:cubicBezTo>
                  <a:cubicBezTo>
                    <a:pt x="23329" y="6025"/>
                    <a:pt x="24384" y="5740"/>
                    <a:pt x="24207" y="4544"/>
                  </a:cubicBezTo>
                  <a:cubicBezTo>
                    <a:pt x="24054" y="3522"/>
                    <a:pt x="23334" y="3448"/>
                    <a:pt x="23129" y="3448"/>
                  </a:cubicBezTo>
                  <a:cubicBezTo>
                    <a:pt x="23095" y="3448"/>
                    <a:pt x="23075" y="3450"/>
                    <a:pt x="23075" y="3450"/>
                  </a:cubicBezTo>
                  <a:cubicBezTo>
                    <a:pt x="23362" y="2267"/>
                    <a:pt x="23278" y="1986"/>
                    <a:pt x="21140" y="913"/>
                  </a:cubicBezTo>
                  <a:cubicBezTo>
                    <a:pt x="19899" y="292"/>
                    <a:pt x="18239" y="1"/>
                    <a:pt x="16492"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17" name="Google Shape;3117;p49"/>
            <p:cNvSpPr/>
            <p:nvPr/>
          </p:nvSpPr>
          <p:spPr>
            <a:xfrm>
              <a:off x="5252325" y="3340550"/>
              <a:ext cx="19475" cy="162750"/>
            </a:xfrm>
            <a:custGeom>
              <a:avLst/>
              <a:gdLst/>
              <a:ahLst/>
              <a:cxnLst/>
              <a:rect l="l" t="t" r="r" b="b"/>
              <a:pathLst>
                <a:path w="779" h="6510" extrusionOk="0">
                  <a:moveTo>
                    <a:pt x="69" y="0"/>
                  </a:moveTo>
                  <a:cubicBezTo>
                    <a:pt x="64" y="0"/>
                    <a:pt x="59" y="1"/>
                    <a:pt x="54" y="2"/>
                  </a:cubicBezTo>
                  <a:cubicBezTo>
                    <a:pt x="21" y="8"/>
                    <a:pt x="1" y="43"/>
                    <a:pt x="9" y="76"/>
                  </a:cubicBezTo>
                  <a:cubicBezTo>
                    <a:pt x="501" y="2166"/>
                    <a:pt x="653" y="4306"/>
                    <a:pt x="454" y="6444"/>
                  </a:cubicBezTo>
                  <a:cubicBezTo>
                    <a:pt x="452" y="6477"/>
                    <a:pt x="479" y="6508"/>
                    <a:pt x="512" y="6510"/>
                  </a:cubicBezTo>
                  <a:lnTo>
                    <a:pt x="516" y="6510"/>
                  </a:lnTo>
                  <a:cubicBezTo>
                    <a:pt x="546" y="6510"/>
                    <a:pt x="573" y="6485"/>
                    <a:pt x="581" y="6454"/>
                  </a:cubicBezTo>
                  <a:cubicBezTo>
                    <a:pt x="778" y="4302"/>
                    <a:pt x="626" y="2148"/>
                    <a:pt x="130" y="47"/>
                  </a:cubicBezTo>
                  <a:cubicBezTo>
                    <a:pt x="123" y="19"/>
                    <a:pt x="98" y="0"/>
                    <a:pt x="6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18" name="Google Shape;3118;p49"/>
            <p:cNvSpPr/>
            <p:nvPr/>
          </p:nvSpPr>
          <p:spPr>
            <a:xfrm>
              <a:off x="5267000" y="3425900"/>
              <a:ext cx="123075" cy="23500"/>
            </a:xfrm>
            <a:custGeom>
              <a:avLst/>
              <a:gdLst/>
              <a:ahLst/>
              <a:cxnLst/>
              <a:rect l="l" t="t" r="r" b="b"/>
              <a:pathLst>
                <a:path w="4923" h="940" extrusionOk="0">
                  <a:moveTo>
                    <a:pt x="4857" y="1"/>
                  </a:moveTo>
                  <a:cubicBezTo>
                    <a:pt x="4854" y="1"/>
                    <a:pt x="4850" y="1"/>
                    <a:pt x="4846" y="2"/>
                  </a:cubicBezTo>
                  <a:lnTo>
                    <a:pt x="58" y="816"/>
                  </a:lnTo>
                  <a:cubicBezTo>
                    <a:pt x="25" y="825"/>
                    <a:pt x="0" y="855"/>
                    <a:pt x="7" y="888"/>
                  </a:cubicBezTo>
                  <a:cubicBezTo>
                    <a:pt x="11" y="919"/>
                    <a:pt x="37" y="939"/>
                    <a:pt x="68" y="939"/>
                  </a:cubicBezTo>
                  <a:lnTo>
                    <a:pt x="78" y="939"/>
                  </a:lnTo>
                  <a:lnTo>
                    <a:pt x="4867" y="125"/>
                  </a:lnTo>
                  <a:cubicBezTo>
                    <a:pt x="4900" y="117"/>
                    <a:pt x="4922" y="86"/>
                    <a:pt x="4918" y="53"/>
                  </a:cubicBezTo>
                  <a:cubicBezTo>
                    <a:pt x="4911" y="22"/>
                    <a:pt x="4886" y="1"/>
                    <a:pt x="485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19" name="Google Shape;3119;p49"/>
            <p:cNvSpPr/>
            <p:nvPr/>
          </p:nvSpPr>
          <p:spPr>
            <a:xfrm>
              <a:off x="5259775" y="3347150"/>
              <a:ext cx="152900" cy="35875"/>
            </a:xfrm>
            <a:custGeom>
              <a:avLst/>
              <a:gdLst/>
              <a:ahLst/>
              <a:cxnLst/>
              <a:rect l="l" t="t" r="r" b="b"/>
              <a:pathLst>
                <a:path w="6116" h="1435" extrusionOk="0">
                  <a:moveTo>
                    <a:pt x="6048" y="1"/>
                  </a:moveTo>
                  <a:cubicBezTo>
                    <a:pt x="6044" y="1"/>
                    <a:pt x="6039" y="1"/>
                    <a:pt x="6034" y="3"/>
                  </a:cubicBezTo>
                  <a:lnTo>
                    <a:pt x="54" y="1312"/>
                  </a:lnTo>
                  <a:cubicBezTo>
                    <a:pt x="23" y="1320"/>
                    <a:pt x="0" y="1353"/>
                    <a:pt x="8" y="1387"/>
                  </a:cubicBezTo>
                  <a:cubicBezTo>
                    <a:pt x="13" y="1414"/>
                    <a:pt x="39" y="1435"/>
                    <a:pt x="68" y="1435"/>
                  </a:cubicBezTo>
                  <a:cubicBezTo>
                    <a:pt x="72" y="1435"/>
                    <a:pt x="78" y="1435"/>
                    <a:pt x="82" y="1433"/>
                  </a:cubicBezTo>
                  <a:lnTo>
                    <a:pt x="6063" y="122"/>
                  </a:lnTo>
                  <a:cubicBezTo>
                    <a:pt x="6093" y="115"/>
                    <a:pt x="6116" y="81"/>
                    <a:pt x="6110" y="48"/>
                  </a:cubicBezTo>
                  <a:cubicBezTo>
                    <a:pt x="6103" y="21"/>
                    <a:pt x="6078" y="1"/>
                    <a:pt x="604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0" name="Google Shape;3120;p49"/>
            <p:cNvSpPr/>
            <p:nvPr/>
          </p:nvSpPr>
          <p:spPr>
            <a:xfrm>
              <a:off x="5477350" y="2685300"/>
              <a:ext cx="780500" cy="540850"/>
            </a:xfrm>
            <a:custGeom>
              <a:avLst/>
              <a:gdLst/>
              <a:ahLst/>
              <a:cxnLst/>
              <a:rect l="l" t="t" r="r" b="b"/>
              <a:pathLst>
                <a:path w="31220" h="21634" extrusionOk="0">
                  <a:moveTo>
                    <a:pt x="15637" y="1"/>
                  </a:moveTo>
                  <a:cubicBezTo>
                    <a:pt x="15637" y="1"/>
                    <a:pt x="6930" y="3429"/>
                    <a:pt x="5619" y="5195"/>
                  </a:cubicBezTo>
                  <a:cubicBezTo>
                    <a:pt x="4308" y="6962"/>
                    <a:pt x="127" y="12472"/>
                    <a:pt x="66" y="13943"/>
                  </a:cubicBezTo>
                  <a:cubicBezTo>
                    <a:pt x="0" y="15412"/>
                    <a:pt x="1053" y="17562"/>
                    <a:pt x="1053" y="17562"/>
                  </a:cubicBezTo>
                  <a:cubicBezTo>
                    <a:pt x="1053" y="17562"/>
                    <a:pt x="6374" y="20480"/>
                    <a:pt x="8059" y="20847"/>
                  </a:cubicBezTo>
                  <a:cubicBezTo>
                    <a:pt x="8476" y="20938"/>
                    <a:pt x="8881" y="20972"/>
                    <a:pt x="9254" y="20972"/>
                  </a:cubicBezTo>
                  <a:cubicBezTo>
                    <a:pt x="10389" y="20972"/>
                    <a:pt x="11232" y="20656"/>
                    <a:pt x="11232" y="20656"/>
                  </a:cubicBezTo>
                  <a:cubicBezTo>
                    <a:pt x="11232" y="20656"/>
                    <a:pt x="12639" y="21634"/>
                    <a:pt x="14383" y="21634"/>
                  </a:cubicBezTo>
                  <a:cubicBezTo>
                    <a:pt x="15242" y="21634"/>
                    <a:pt x="16184" y="21396"/>
                    <a:pt x="17080" y="20687"/>
                  </a:cubicBezTo>
                  <a:cubicBezTo>
                    <a:pt x="17080" y="20687"/>
                    <a:pt x="17654" y="21289"/>
                    <a:pt x="18587" y="21289"/>
                  </a:cubicBezTo>
                  <a:cubicBezTo>
                    <a:pt x="19210" y="21289"/>
                    <a:pt x="19994" y="21020"/>
                    <a:pt x="20873" y="20123"/>
                  </a:cubicBezTo>
                  <a:cubicBezTo>
                    <a:pt x="23070" y="17887"/>
                    <a:pt x="22578" y="17228"/>
                    <a:pt x="21794" y="16110"/>
                  </a:cubicBezTo>
                  <a:cubicBezTo>
                    <a:pt x="21794" y="16110"/>
                    <a:pt x="31219" y="9204"/>
                    <a:pt x="31147" y="3037"/>
                  </a:cubicBezTo>
                  <a:lnTo>
                    <a:pt x="15637"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21" name="Google Shape;3121;p49"/>
            <p:cNvSpPr/>
            <p:nvPr/>
          </p:nvSpPr>
          <p:spPr>
            <a:xfrm>
              <a:off x="5154675" y="2988475"/>
              <a:ext cx="625750" cy="516375"/>
            </a:xfrm>
            <a:custGeom>
              <a:avLst/>
              <a:gdLst/>
              <a:ahLst/>
              <a:cxnLst/>
              <a:rect l="l" t="t" r="r" b="b"/>
              <a:pathLst>
                <a:path w="25030" h="20655" extrusionOk="0">
                  <a:moveTo>
                    <a:pt x="17705" y="1"/>
                  </a:moveTo>
                  <a:cubicBezTo>
                    <a:pt x="17658" y="1"/>
                    <a:pt x="17610" y="1"/>
                    <a:pt x="17562" y="3"/>
                  </a:cubicBezTo>
                  <a:cubicBezTo>
                    <a:pt x="12770" y="144"/>
                    <a:pt x="11795" y="5396"/>
                    <a:pt x="11623" y="6742"/>
                  </a:cubicBezTo>
                  <a:cubicBezTo>
                    <a:pt x="11143" y="6548"/>
                    <a:pt x="9558" y="5969"/>
                    <a:pt x="7780" y="5969"/>
                  </a:cubicBezTo>
                  <a:cubicBezTo>
                    <a:pt x="5983" y="5969"/>
                    <a:pt x="3989" y="6560"/>
                    <a:pt x="2735" y="8739"/>
                  </a:cubicBezTo>
                  <a:cubicBezTo>
                    <a:pt x="1" y="13492"/>
                    <a:pt x="7284" y="19799"/>
                    <a:pt x="19839" y="20654"/>
                  </a:cubicBezTo>
                  <a:lnTo>
                    <a:pt x="19846" y="20642"/>
                  </a:lnTo>
                  <a:cubicBezTo>
                    <a:pt x="25029" y="9231"/>
                    <a:pt x="23095" y="1"/>
                    <a:pt x="1770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122" name="Google Shape;3122;p49"/>
            <p:cNvSpPr/>
            <p:nvPr/>
          </p:nvSpPr>
          <p:spPr>
            <a:xfrm>
              <a:off x="5402350" y="3244375"/>
              <a:ext cx="135125" cy="165825"/>
            </a:xfrm>
            <a:custGeom>
              <a:avLst/>
              <a:gdLst/>
              <a:ahLst/>
              <a:cxnLst/>
              <a:rect l="l" t="t" r="r" b="b"/>
              <a:pathLst>
                <a:path w="5405" h="6633" extrusionOk="0">
                  <a:moveTo>
                    <a:pt x="3555" y="0"/>
                  </a:moveTo>
                  <a:cubicBezTo>
                    <a:pt x="2720" y="0"/>
                    <a:pt x="1909" y="531"/>
                    <a:pt x="1449" y="1246"/>
                  </a:cubicBezTo>
                  <a:cubicBezTo>
                    <a:pt x="922" y="2064"/>
                    <a:pt x="786" y="3073"/>
                    <a:pt x="799" y="4048"/>
                  </a:cubicBezTo>
                  <a:cubicBezTo>
                    <a:pt x="807" y="4526"/>
                    <a:pt x="848" y="5008"/>
                    <a:pt x="756" y="5474"/>
                  </a:cubicBezTo>
                  <a:cubicBezTo>
                    <a:pt x="665" y="5942"/>
                    <a:pt x="421" y="6407"/>
                    <a:pt x="1" y="6633"/>
                  </a:cubicBezTo>
                  <a:cubicBezTo>
                    <a:pt x="1131" y="6485"/>
                    <a:pt x="2155" y="6303"/>
                    <a:pt x="3142" y="5732"/>
                  </a:cubicBezTo>
                  <a:cubicBezTo>
                    <a:pt x="4130" y="5162"/>
                    <a:pt x="4955" y="4231"/>
                    <a:pt x="5179" y="3110"/>
                  </a:cubicBezTo>
                  <a:cubicBezTo>
                    <a:pt x="5405" y="1992"/>
                    <a:pt x="5039" y="250"/>
                    <a:pt x="3919" y="35"/>
                  </a:cubicBezTo>
                  <a:cubicBezTo>
                    <a:pt x="3798" y="12"/>
                    <a:pt x="3676" y="0"/>
                    <a:pt x="355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123" name="Google Shape;3123;p49"/>
            <p:cNvSpPr/>
            <p:nvPr/>
          </p:nvSpPr>
          <p:spPr>
            <a:xfrm>
              <a:off x="5503950" y="3199650"/>
              <a:ext cx="200925" cy="108450"/>
            </a:xfrm>
            <a:custGeom>
              <a:avLst/>
              <a:gdLst/>
              <a:ahLst/>
              <a:cxnLst/>
              <a:rect l="l" t="t" r="r" b="b"/>
              <a:pathLst>
                <a:path w="8037" h="4338" extrusionOk="0">
                  <a:moveTo>
                    <a:pt x="2831" y="1"/>
                  </a:moveTo>
                  <a:cubicBezTo>
                    <a:pt x="2766" y="1"/>
                    <a:pt x="2701" y="2"/>
                    <a:pt x="2635" y="6"/>
                  </a:cubicBezTo>
                  <a:cubicBezTo>
                    <a:pt x="1663" y="62"/>
                    <a:pt x="676" y="640"/>
                    <a:pt x="366" y="1559"/>
                  </a:cubicBezTo>
                  <a:cubicBezTo>
                    <a:pt x="1" y="2643"/>
                    <a:pt x="1341" y="3814"/>
                    <a:pt x="2420" y="4173"/>
                  </a:cubicBezTo>
                  <a:cubicBezTo>
                    <a:pt x="2760" y="4286"/>
                    <a:pt x="3114" y="4338"/>
                    <a:pt x="3469" y="4338"/>
                  </a:cubicBezTo>
                  <a:cubicBezTo>
                    <a:pt x="4245" y="4338"/>
                    <a:pt x="5029" y="4091"/>
                    <a:pt x="5704" y="3693"/>
                  </a:cubicBezTo>
                  <a:cubicBezTo>
                    <a:pt x="6687" y="3115"/>
                    <a:pt x="7350" y="2314"/>
                    <a:pt x="8037" y="1403"/>
                  </a:cubicBezTo>
                  <a:lnTo>
                    <a:pt x="8037" y="1403"/>
                  </a:lnTo>
                  <a:cubicBezTo>
                    <a:pt x="7818" y="1542"/>
                    <a:pt x="7565" y="1600"/>
                    <a:pt x="7306" y="1600"/>
                  </a:cubicBezTo>
                  <a:cubicBezTo>
                    <a:pt x="7087" y="1600"/>
                    <a:pt x="6864" y="1558"/>
                    <a:pt x="6656" y="1488"/>
                  </a:cubicBezTo>
                  <a:cubicBezTo>
                    <a:pt x="6205" y="1334"/>
                    <a:pt x="5805" y="1063"/>
                    <a:pt x="5394" y="821"/>
                  </a:cubicBezTo>
                  <a:cubicBezTo>
                    <a:pt x="4612" y="362"/>
                    <a:pt x="3735" y="1"/>
                    <a:pt x="283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124" name="Google Shape;3124;p49"/>
            <p:cNvSpPr/>
            <p:nvPr/>
          </p:nvSpPr>
          <p:spPr>
            <a:xfrm>
              <a:off x="5960325" y="3095575"/>
              <a:ext cx="74200" cy="70500"/>
            </a:xfrm>
            <a:custGeom>
              <a:avLst/>
              <a:gdLst/>
              <a:ahLst/>
              <a:cxnLst/>
              <a:rect l="l" t="t" r="r" b="b"/>
              <a:pathLst>
                <a:path w="2968" h="2820" extrusionOk="0">
                  <a:moveTo>
                    <a:pt x="1599" y="120"/>
                  </a:moveTo>
                  <a:cubicBezTo>
                    <a:pt x="1675" y="120"/>
                    <a:pt x="1757" y="140"/>
                    <a:pt x="1868" y="179"/>
                  </a:cubicBezTo>
                  <a:cubicBezTo>
                    <a:pt x="2102" y="261"/>
                    <a:pt x="2299" y="376"/>
                    <a:pt x="2450" y="520"/>
                  </a:cubicBezTo>
                  <a:cubicBezTo>
                    <a:pt x="2717" y="774"/>
                    <a:pt x="2840" y="1139"/>
                    <a:pt x="2764" y="1451"/>
                  </a:cubicBezTo>
                  <a:cubicBezTo>
                    <a:pt x="2717" y="1656"/>
                    <a:pt x="2584" y="1835"/>
                    <a:pt x="2487" y="1954"/>
                  </a:cubicBezTo>
                  <a:cubicBezTo>
                    <a:pt x="2237" y="2261"/>
                    <a:pt x="1960" y="2477"/>
                    <a:pt x="1663" y="2594"/>
                  </a:cubicBezTo>
                  <a:cubicBezTo>
                    <a:pt x="1496" y="2660"/>
                    <a:pt x="1321" y="2693"/>
                    <a:pt x="1151" y="2693"/>
                  </a:cubicBezTo>
                  <a:cubicBezTo>
                    <a:pt x="974" y="2693"/>
                    <a:pt x="803" y="2657"/>
                    <a:pt x="655" y="2583"/>
                  </a:cubicBezTo>
                  <a:cubicBezTo>
                    <a:pt x="337" y="2428"/>
                    <a:pt x="124" y="2095"/>
                    <a:pt x="138" y="1771"/>
                  </a:cubicBezTo>
                  <a:cubicBezTo>
                    <a:pt x="147" y="1603"/>
                    <a:pt x="208" y="1424"/>
                    <a:pt x="337" y="1209"/>
                  </a:cubicBezTo>
                  <a:cubicBezTo>
                    <a:pt x="573" y="815"/>
                    <a:pt x="906" y="474"/>
                    <a:pt x="1297" y="228"/>
                  </a:cubicBezTo>
                  <a:cubicBezTo>
                    <a:pt x="1419" y="152"/>
                    <a:pt x="1503" y="120"/>
                    <a:pt x="1599" y="120"/>
                  </a:cubicBezTo>
                  <a:close/>
                  <a:moveTo>
                    <a:pt x="1597" y="0"/>
                  </a:moveTo>
                  <a:cubicBezTo>
                    <a:pt x="1483" y="0"/>
                    <a:pt x="1376" y="38"/>
                    <a:pt x="1234" y="128"/>
                  </a:cubicBezTo>
                  <a:cubicBezTo>
                    <a:pt x="824" y="384"/>
                    <a:pt x="481" y="737"/>
                    <a:pt x="235" y="1149"/>
                  </a:cubicBezTo>
                  <a:cubicBezTo>
                    <a:pt x="95" y="1383"/>
                    <a:pt x="30" y="1578"/>
                    <a:pt x="19" y="1769"/>
                  </a:cubicBezTo>
                  <a:cubicBezTo>
                    <a:pt x="1" y="2138"/>
                    <a:pt x="241" y="2520"/>
                    <a:pt x="600" y="2696"/>
                  </a:cubicBezTo>
                  <a:cubicBezTo>
                    <a:pt x="768" y="2778"/>
                    <a:pt x="957" y="2819"/>
                    <a:pt x="1152" y="2819"/>
                  </a:cubicBezTo>
                  <a:cubicBezTo>
                    <a:pt x="1334" y="2819"/>
                    <a:pt x="1523" y="2780"/>
                    <a:pt x="1706" y="2713"/>
                  </a:cubicBezTo>
                  <a:cubicBezTo>
                    <a:pt x="2024" y="2590"/>
                    <a:pt x="2319" y="2360"/>
                    <a:pt x="2582" y="2036"/>
                  </a:cubicBezTo>
                  <a:cubicBezTo>
                    <a:pt x="2688" y="1906"/>
                    <a:pt x="2830" y="1712"/>
                    <a:pt x="2885" y="1484"/>
                  </a:cubicBezTo>
                  <a:cubicBezTo>
                    <a:pt x="2967" y="1131"/>
                    <a:pt x="2832" y="721"/>
                    <a:pt x="2535" y="435"/>
                  </a:cubicBezTo>
                  <a:cubicBezTo>
                    <a:pt x="2368" y="275"/>
                    <a:pt x="2159" y="152"/>
                    <a:pt x="1907" y="66"/>
                  </a:cubicBezTo>
                  <a:cubicBezTo>
                    <a:pt x="1785" y="25"/>
                    <a:pt x="1689" y="0"/>
                    <a:pt x="159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5" name="Google Shape;3125;p49"/>
            <p:cNvSpPr/>
            <p:nvPr/>
          </p:nvSpPr>
          <p:spPr>
            <a:xfrm>
              <a:off x="5710800" y="3048825"/>
              <a:ext cx="135800" cy="154425"/>
            </a:xfrm>
            <a:custGeom>
              <a:avLst/>
              <a:gdLst/>
              <a:ahLst/>
              <a:cxnLst/>
              <a:rect l="l" t="t" r="r" b="b"/>
              <a:pathLst>
                <a:path w="5432" h="6177" extrusionOk="0">
                  <a:moveTo>
                    <a:pt x="3314" y="0"/>
                  </a:moveTo>
                  <a:cubicBezTo>
                    <a:pt x="2108" y="0"/>
                    <a:pt x="119" y="1656"/>
                    <a:pt x="32" y="1731"/>
                  </a:cubicBezTo>
                  <a:cubicBezTo>
                    <a:pt x="5" y="1754"/>
                    <a:pt x="1" y="1793"/>
                    <a:pt x="23" y="1817"/>
                  </a:cubicBezTo>
                  <a:cubicBezTo>
                    <a:pt x="36" y="1832"/>
                    <a:pt x="54" y="1840"/>
                    <a:pt x="72" y="1840"/>
                  </a:cubicBezTo>
                  <a:cubicBezTo>
                    <a:pt x="86" y="1840"/>
                    <a:pt x="100" y="1835"/>
                    <a:pt x="112" y="1825"/>
                  </a:cubicBezTo>
                  <a:cubicBezTo>
                    <a:pt x="131" y="1808"/>
                    <a:pt x="2151" y="124"/>
                    <a:pt x="3312" y="124"/>
                  </a:cubicBezTo>
                  <a:cubicBezTo>
                    <a:pt x="3354" y="124"/>
                    <a:pt x="3395" y="126"/>
                    <a:pt x="3435" y="131"/>
                  </a:cubicBezTo>
                  <a:cubicBezTo>
                    <a:pt x="3993" y="194"/>
                    <a:pt x="4576" y="642"/>
                    <a:pt x="4919" y="1267"/>
                  </a:cubicBezTo>
                  <a:cubicBezTo>
                    <a:pt x="5261" y="1887"/>
                    <a:pt x="5306" y="2550"/>
                    <a:pt x="5048" y="3085"/>
                  </a:cubicBezTo>
                  <a:cubicBezTo>
                    <a:pt x="4496" y="4222"/>
                    <a:pt x="3189" y="5444"/>
                    <a:pt x="1870" y="6060"/>
                  </a:cubicBezTo>
                  <a:cubicBezTo>
                    <a:pt x="1837" y="6074"/>
                    <a:pt x="1825" y="6111"/>
                    <a:pt x="1839" y="6142"/>
                  </a:cubicBezTo>
                  <a:cubicBezTo>
                    <a:pt x="1849" y="6165"/>
                    <a:pt x="1872" y="6177"/>
                    <a:pt x="1897" y="6177"/>
                  </a:cubicBezTo>
                  <a:cubicBezTo>
                    <a:pt x="1903" y="6177"/>
                    <a:pt x="1913" y="6175"/>
                    <a:pt x="1921" y="6173"/>
                  </a:cubicBezTo>
                  <a:cubicBezTo>
                    <a:pt x="3263" y="5545"/>
                    <a:pt x="4594" y="4298"/>
                    <a:pt x="5154" y="3138"/>
                  </a:cubicBezTo>
                  <a:cubicBezTo>
                    <a:pt x="5431" y="2566"/>
                    <a:pt x="5384" y="1864"/>
                    <a:pt x="5025" y="1208"/>
                  </a:cubicBezTo>
                  <a:cubicBezTo>
                    <a:pt x="4658" y="535"/>
                    <a:pt x="4053" y="77"/>
                    <a:pt x="3448" y="8"/>
                  </a:cubicBezTo>
                  <a:cubicBezTo>
                    <a:pt x="3404" y="3"/>
                    <a:pt x="3359" y="0"/>
                    <a:pt x="331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6" name="Google Shape;3126;p49"/>
            <p:cNvSpPr/>
            <p:nvPr/>
          </p:nvSpPr>
          <p:spPr>
            <a:xfrm>
              <a:off x="5841025" y="3075025"/>
              <a:ext cx="125425" cy="129000"/>
            </a:xfrm>
            <a:custGeom>
              <a:avLst/>
              <a:gdLst/>
              <a:ahLst/>
              <a:cxnLst/>
              <a:rect l="l" t="t" r="r" b="b"/>
              <a:pathLst>
                <a:path w="5017" h="5160" extrusionOk="0">
                  <a:moveTo>
                    <a:pt x="2673" y="0"/>
                  </a:moveTo>
                  <a:cubicBezTo>
                    <a:pt x="1565" y="0"/>
                    <a:pt x="96" y="1283"/>
                    <a:pt x="28" y="1342"/>
                  </a:cubicBezTo>
                  <a:cubicBezTo>
                    <a:pt x="3" y="1364"/>
                    <a:pt x="1" y="1403"/>
                    <a:pt x="23" y="1430"/>
                  </a:cubicBezTo>
                  <a:cubicBezTo>
                    <a:pt x="35" y="1443"/>
                    <a:pt x="52" y="1450"/>
                    <a:pt x="69" y="1450"/>
                  </a:cubicBezTo>
                  <a:cubicBezTo>
                    <a:pt x="83" y="1450"/>
                    <a:pt x="98" y="1444"/>
                    <a:pt x="110" y="1434"/>
                  </a:cubicBezTo>
                  <a:cubicBezTo>
                    <a:pt x="127" y="1423"/>
                    <a:pt x="1611" y="124"/>
                    <a:pt x="2675" y="124"/>
                  </a:cubicBezTo>
                  <a:cubicBezTo>
                    <a:pt x="2762" y="124"/>
                    <a:pt x="2846" y="133"/>
                    <a:pt x="2926" y="152"/>
                  </a:cubicBezTo>
                  <a:cubicBezTo>
                    <a:pt x="3673" y="326"/>
                    <a:pt x="4350" y="779"/>
                    <a:pt x="4652" y="1313"/>
                  </a:cubicBezTo>
                  <a:cubicBezTo>
                    <a:pt x="4853" y="1662"/>
                    <a:pt x="4894" y="2031"/>
                    <a:pt x="4775" y="2406"/>
                  </a:cubicBezTo>
                  <a:cubicBezTo>
                    <a:pt x="4422" y="3524"/>
                    <a:pt x="2516" y="5034"/>
                    <a:pt x="2496" y="5051"/>
                  </a:cubicBezTo>
                  <a:cubicBezTo>
                    <a:pt x="2467" y="5073"/>
                    <a:pt x="2465" y="5108"/>
                    <a:pt x="2485" y="5137"/>
                  </a:cubicBezTo>
                  <a:cubicBezTo>
                    <a:pt x="2498" y="5153"/>
                    <a:pt x="2516" y="5160"/>
                    <a:pt x="2535" y="5160"/>
                  </a:cubicBezTo>
                  <a:cubicBezTo>
                    <a:pt x="2547" y="5160"/>
                    <a:pt x="2559" y="5155"/>
                    <a:pt x="2567" y="5145"/>
                  </a:cubicBezTo>
                  <a:cubicBezTo>
                    <a:pt x="2647" y="5084"/>
                    <a:pt x="4525" y="3596"/>
                    <a:pt x="4888" y="2441"/>
                  </a:cubicBezTo>
                  <a:cubicBezTo>
                    <a:pt x="5017" y="2039"/>
                    <a:pt x="4968" y="1627"/>
                    <a:pt x="4754" y="1251"/>
                  </a:cubicBezTo>
                  <a:cubicBezTo>
                    <a:pt x="4436" y="691"/>
                    <a:pt x="3729" y="211"/>
                    <a:pt x="2951" y="31"/>
                  </a:cubicBezTo>
                  <a:cubicBezTo>
                    <a:pt x="2862" y="10"/>
                    <a:pt x="2769" y="0"/>
                    <a:pt x="267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7" name="Google Shape;3127;p49"/>
            <p:cNvSpPr/>
            <p:nvPr/>
          </p:nvSpPr>
          <p:spPr>
            <a:xfrm>
              <a:off x="5903250" y="3077475"/>
              <a:ext cx="148350" cy="139525"/>
            </a:xfrm>
            <a:custGeom>
              <a:avLst/>
              <a:gdLst/>
              <a:ahLst/>
              <a:cxnLst/>
              <a:rect l="l" t="t" r="r" b="b"/>
              <a:pathLst>
                <a:path w="5934" h="5581" extrusionOk="0">
                  <a:moveTo>
                    <a:pt x="3823" y="0"/>
                  </a:moveTo>
                  <a:cubicBezTo>
                    <a:pt x="2919" y="0"/>
                    <a:pt x="1991" y="687"/>
                    <a:pt x="1937" y="729"/>
                  </a:cubicBezTo>
                  <a:cubicBezTo>
                    <a:pt x="1908" y="749"/>
                    <a:pt x="1904" y="788"/>
                    <a:pt x="1925" y="815"/>
                  </a:cubicBezTo>
                  <a:cubicBezTo>
                    <a:pt x="1936" y="832"/>
                    <a:pt x="1954" y="841"/>
                    <a:pt x="1973" y="841"/>
                  </a:cubicBezTo>
                  <a:cubicBezTo>
                    <a:pt x="1985" y="841"/>
                    <a:pt x="1998" y="837"/>
                    <a:pt x="2009" y="829"/>
                  </a:cubicBezTo>
                  <a:cubicBezTo>
                    <a:pt x="2022" y="819"/>
                    <a:pt x="2953" y="129"/>
                    <a:pt x="3830" y="129"/>
                  </a:cubicBezTo>
                  <a:cubicBezTo>
                    <a:pt x="4148" y="129"/>
                    <a:pt x="4458" y="220"/>
                    <a:pt x="4715" y="466"/>
                  </a:cubicBezTo>
                  <a:cubicBezTo>
                    <a:pt x="5648" y="1358"/>
                    <a:pt x="5488" y="2337"/>
                    <a:pt x="4132" y="4067"/>
                  </a:cubicBezTo>
                  <a:cubicBezTo>
                    <a:pt x="3271" y="5167"/>
                    <a:pt x="2385" y="5474"/>
                    <a:pt x="1664" y="5474"/>
                  </a:cubicBezTo>
                  <a:cubicBezTo>
                    <a:pt x="786" y="5474"/>
                    <a:pt x="153" y="5019"/>
                    <a:pt x="107" y="4984"/>
                  </a:cubicBezTo>
                  <a:cubicBezTo>
                    <a:pt x="96" y="4975"/>
                    <a:pt x="83" y="4971"/>
                    <a:pt x="70" y="4971"/>
                  </a:cubicBezTo>
                  <a:cubicBezTo>
                    <a:pt x="51" y="4971"/>
                    <a:pt x="33" y="4979"/>
                    <a:pt x="21" y="4996"/>
                  </a:cubicBezTo>
                  <a:cubicBezTo>
                    <a:pt x="0" y="5021"/>
                    <a:pt x="7" y="5060"/>
                    <a:pt x="35" y="5080"/>
                  </a:cubicBezTo>
                  <a:cubicBezTo>
                    <a:pt x="48" y="5088"/>
                    <a:pt x="729" y="5581"/>
                    <a:pt x="1672" y="5581"/>
                  </a:cubicBezTo>
                  <a:cubicBezTo>
                    <a:pt x="2427" y="5581"/>
                    <a:pt x="3349" y="5267"/>
                    <a:pt x="4231" y="4138"/>
                  </a:cubicBezTo>
                  <a:cubicBezTo>
                    <a:pt x="5423" y="2620"/>
                    <a:pt x="5934" y="1461"/>
                    <a:pt x="4801" y="378"/>
                  </a:cubicBezTo>
                  <a:cubicBezTo>
                    <a:pt x="4512" y="101"/>
                    <a:pt x="4169" y="0"/>
                    <a:pt x="38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8" name="Google Shape;3128;p49"/>
            <p:cNvSpPr/>
            <p:nvPr/>
          </p:nvSpPr>
          <p:spPr>
            <a:xfrm>
              <a:off x="5744975" y="3096750"/>
              <a:ext cx="95375" cy="98000"/>
            </a:xfrm>
            <a:custGeom>
              <a:avLst/>
              <a:gdLst/>
              <a:ahLst/>
              <a:cxnLst/>
              <a:rect l="l" t="t" r="r" b="b"/>
              <a:pathLst>
                <a:path w="3815" h="3920" extrusionOk="0">
                  <a:moveTo>
                    <a:pt x="2233" y="1"/>
                  </a:moveTo>
                  <a:cubicBezTo>
                    <a:pt x="2000" y="1"/>
                    <a:pt x="1754" y="65"/>
                    <a:pt x="1516" y="191"/>
                  </a:cubicBezTo>
                  <a:cubicBezTo>
                    <a:pt x="1221" y="347"/>
                    <a:pt x="971" y="575"/>
                    <a:pt x="745" y="799"/>
                  </a:cubicBezTo>
                  <a:cubicBezTo>
                    <a:pt x="493" y="1045"/>
                    <a:pt x="216" y="1340"/>
                    <a:pt x="109" y="1716"/>
                  </a:cubicBezTo>
                  <a:cubicBezTo>
                    <a:pt x="0" y="2091"/>
                    <a:pt x="70" y="2524"/>
                    <a:pt x="300" y="2941"/>
                  </a:cubicBezTo>
                  <a:cubicBezTo>
                    <a:pt x="505" y="3306"/>
                    <a:pt x="796" y="3609"/>
                    <a:pt x="1077" y="3901"/>
                  </a:cubicBezTo>
                  <a:cubicBezTo>
                    <a:pt x="1088" y="3911"/>
                    <a:pt x="1106" y="3919"/>
                    <a:pt x="1120" y="3919"/>
                  </a:cubicBezTo>
                  <a:cubicBezTo>
                    <a:pt x="1137" y="3919"/>
                    <a:pt x="1151" y="3913"/>
                    <a:pt x="1166" y="3897"/>
                  </a:cubicBezTo>
                  <a:cubicBezTo>
                    <a:pt x="1190" y="3872"/>
                    <a:pt x="1190" y="3835"/>
                    <a:pt x="1168" y="3808"/>
                  </a:cubicBezTo>
                  <a:cubicBezTo>
                    <a:pt x="893" y="3521"/>
                    <a:pt x="605" y="3226"/>
                    <a:pt x="411" y="2875"/>
                  </a:cubicBezTo>
                  <a:cubicBezTo>
                    <a:pt x="195" y="2487"/>
                    <a:pt x="132" y="2089"/>
                    <a:pt x="228" y="1747"/>
                  </a:cubicBezTo>
                  <a:cubicBezTo>
                    <a:pt x="326" y="1400"/>
                    <a:pt x="591" y="1119"/>
                    <a:pt x="831" y="883"/>
                  </a:cubicBezTo>
                  <a:cubicBezTo>
                    <a:pt x="1053" y="667"/>
                    <a:pt x="1295" y="448"/>
                    <a:pt x="1576" y="298"/>
                  </a:cubicBezTo>
                  <a:cubicBezTo>
                    <a:pt x="1793" y="181"/>
                    <a:pt x="2019" y="120"/>
                    <a:pt x="2231" y="120"/>
                  </a:cubicBezTo>
                  <a:cubicBezTo>
                    <a:pt x="2311" y="120"/>
                    <a:pt x="2389" y="129"/>
                    <a:pt x="2464" y="146"/>
                  </a:cubicBezTo>
                  <a:cubicBezTo>
                    <a:pt x="2616" y="183"/>
                    <a:pt x="2770" y="253"/>
                    <a:pt x="2950" y="372"/>
                  </a:cubicBezTo>
                  <a:cubicBezTo>
                    <a:pt x="3240" y="565"/>
                    <a:pt x="3496" y="819"/>
                    <a:pt x="3693" y="1104"/>
                  </a:cubicBezTo>
                  <a:cubicBezTo>
                    <a:pt x="3704" y="1121"/>
                    <a:pt x="3724" y="1130"/>
                    <a:pt x="3743" y="1130"/>
                  </a:cubicBezTo>
                  <a:cubicBezTo>
                    <a:pt x="3755" y="1130"/>
                    <a:pt x="3767" y="1127"/>
                    <a:pt x="3777" y="1119"/>
                  </a:cubicBezTo>
                  <a:cubicBezTo>
                    <a:pt x="3806" y="1100"/>
                    <a:pt x="3814" y="1063"/>
                    <a:pt x="3794" y="1035"/>
                  </a:cubicBezTo>
                  <a:cubicBezTo>
                    <a:pt x="3588" y="737"/>
                    <a:pt x="3320" y="473"/>
                    <a:pt x="3018" y="274"/>
                  </a:cubicBezTo>
                  <a:cubicBezTo>
                    <a:pt x="2827" y="144"/>
                    <a:pt x="2659" y="68"/>
                    <a:pt x="2493" y="29"/>
                  </a:cubicBezTo>
                  <a:cubicBezTo>
                    <a:pt x="2409" y="10"/>
                    <a:pt x="2322" y="1"/>
                    <a:pt x="223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9" name="Google Shape;3129;p49"/>
            <p:cNvSpPr/>
            <p:nvPr/>
          </p:nvSpPr>
          <p:spPr>
            <a:xfrm>
              <a:off x="5862325" y="3104875"/>
              <a:ext cx="95825" cy="86425"/>
            </a:xfrm>
            <a:custGeom>
              <a:avLst/>
              <a:gdLst/>
              <a:ahLst/>
              <a:cxnLst/>
              <a:rect l="l" t="t" r="r" b="b"/>
              <a:pathLst>
                <a:path w="3833" h="3457" extrusionOk="0">
                  <a:moveTo>
                    <a:pt x="2065" y="1"/>
                  </a:moveTo>
                  <a:cubicBezTo>
                    <a:pt x="1868" y="1"/>
                    <a:pt x="1688" y="105"/>
                    <a:pt x="1521" y="215"/>
                  </a:cubicBezTo>
                  <a:cubicBezTo>
                    <a:pt x="1040" y="527"/>
                    <a:pt x="558" y="886"/>
                    <a:pt x="287" y="1399"/>
                  </a:cubicBezTo>
                  <a:cubicBezTo>
                    <a:pt x="25" y="1893"/>
                    <a:pt x="0" y="2618"/>
                    <a:pt x="454" y="3042"/>
                  </a:cubicBezTo>
                  <a:cubicBezTo>
                    <a:pt x="749" y="3319"/>
                    <a:pt x="1172" y="3399"/>
                    <a:pt x="1508" y="3438"/>
                  </a:cubicBezTo>
                  <a:cubicBezTo>
                    <a:pt x="1596" y="3447"/>
                    <a:pt x="1695" y="3457"/>
                    <a:pt x="1797" y="3457"/>
                  </a:cubicBezTo>
                  <a:cubicBezTo>
                    <a:pt x="2044" y="3457"/>
                    <a:pt x="2312" y="3408"/>
                    <a:pt x="2495" y="3221"/>
                  </a:cubicBezTo>
                  <a:cubicBezTo>
                    <a:pt x="2520" y="3194"/>
                    <a:pt x="2520" y="3155"/>
                    <a:pt x="2495" y="3133"/>
                  </a:cubicBezTo>
                  <a:cubicBezTo>
                    <a:pt x="2482" y="3120"/>
                    <a:pt x="2466" y="3114"/>
                    <a:pt x="2450" y="3114"/>
                  </a:cubicBezTo>
                  <a:cubicBezTo>
                    <a:pt x="2434" y="3114"/>
                    <a:pt x="2419" y="3120"/>
                    <a:pt x="2407" y="3133"/>
                  </a:cubicBezTo>
                  <a:cubicBezTo>
                    <a:pt x="2250" y="3295"/>
                    <a:pt x="2015" y="3339"/>
                    <a:pt x="1794" y="3339"/>
                  </a:cubicBezTo>
                  <a:cubicBezTo>
                    <a:pt x="1697" y="3339"/>
                    <a:pt x="1602" y="3330"/>
                    <a:pt x="1518" y="3319"/>
                  </a:cubicBezTo>
                  <a:cubicBezTo>
                    <a:pt x="1200" y="3284"/>
                    <a:pt x="802" y="3211"/>
                    <a:pt x="534" y="2958"/>
                  </a:cubicBezTo>
                  <a:cubicBezTo>
                    <a:pt x="123" y="2575"/>
                    <a:pt x="150" y="1912"/>
                    <a:pt x="392" y="1459"/>
                  </a:cubicBezTo>
                  <a:cubicBezTo>
                    <a:pt x="651" y="970"/>
                    <a:pt x="1118" y="621"/>
                    <a:pt x="1584" y="320"/>
                  </a:cubicBezTo>
                  <a:cubicBezTo>
                    <a:pt x="1736" y="220"/>
                    <a:pt x="1898" y="124"/>
                    <a:pt x="2063" y="124"/>
                  </a:cubicBezTo>
                  <a:cubicBezTo>
                    <a:pt x="2078" y="124"/>
                    <a:pt x="2094" y="125"/>
                    <a:pt x="2109" y="127"/>
                  </a:cubicBezTo>
                  <a:cubicBezTo>
                    <a:pt x="2220" y="139"/>
                    <a:pt x="2329" y="199"/>
                    <a:pt x="2425" y="260"/>
                  </a:cubicBezTo>
                  <a:cubicBezTo>
                    <a:pt x="2979" y="611"/>
                    <a:pt x="3433" y="1134"/>
                    <a:pt x="3705" y="1733"/>
                  </a:cubicBezTo>
                  <a:cubicBezTo>
                    <a:pt x="3716" y="1756"/>
                    <a:pt x="3739" y="1770"/>
                    <a:pt x="3762" y="1770"/>
                  </a:cubicBezTo>
                  <a:cubicBezTo>
                    <a:pt x="3771" y="1770"/>
                    <a:pt x="3779" y="1768"/>
                    <a:pt x="3788" y="1764"/>
                  </a:cubicBezTo>
                  <a:cubicBezTo>
                    <a:pt x="3818" y="1748"/>
                    <a:pt x="3833" y="1713"/>
                    <a:pt x="3818" y="1682"/>
                  </a:cubicBezTo>
                  <a:cubicBezTo>
                    <a:pt x="3539" y="1061"/>
                    <a:pt x="3069" y="519"/>
                    <a:pt x="2495" y="156"/>
                  </a:cubicBezTo>
                  <a:cubicBezTo>
                    <a:pt x="2384" y="86"/>
                    <a:pt x="2261" y="20"/>
                    <a:pt x="2126" y="4"/>
                  </a:cubicBezTo>
                  <a:cubicBezTo>
                    <a:pt x="2105" y="2"/>
                    <a:pt x="2085" y="1"/>
                    <a:pt x="206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0" name="Google Shape;3130;p49"/>
            <p:cNvSpPr/>
            <p:nvPr/>
          </p:nvSpPr>
          <p:spPr>
            <a:xfrm>
              <a:off x="5526775" y="2791025"/>
              <a:ext cx="463425" cy="369275"/>
            </a:xfrm>
            <a:custGeom>
              <a:avLst/>
              <a:gdLst/>
              <a:ahLst/>
              <a:cxnLst/>
              <a:rect l="l" t="t" r="r" b="b"/>
              <a:pathLst>
                <a:path w="18537" h="14771" extrusionOk="0">
                  <a:moveTo>
                    <a:pt x="9401" y="0"/>
                  </a:moveTo>
                  <a:cubicBezTo>
                    <a:pt x="9401" y="0"/>
                    <a:pt x="1" y="10301"/>
                    <a:pt x="120" y="12615"/>
                  </a:cubicBezTo>
                  <a:cubicBezTo>
                    <a:pt x="185" y="13852"/>
                    <a:pt x="1545" y="14770"/>
                    <a:pt x="2765" y="14770"/>
                  </a:cubicBezTo>
                  <a:cubicBezTo>
                    <a:pt x="3244" y="14770"/>
                    <a:pt x="3702" y="14628"/>
                    <a:pt x="4051" y="14308"/>
                  </a:cubicBezTo>
                  <a:cubicBezTo>
                    <a:pt x="5288" y="13169"/>
                    <a:pt x="11285" y="7025"/>
                    <a:pt x="11285" y="7025"/>
                  </a:cubicBezTo>
                  <a:cubicBezTo>
                    <a:pt x="11285" y="7025"/>
                    <a:pt x="12337" y="7727"/>
                    <a:pt x="14246" y="7727"/>
                  </a:cubicBezTo>
                  <a:cubicBezTo>
                    <a:pt x="15385" y="7727"/>
                    <a:pt x="16829" y="7477"/>
                    <a:pt x="18537" y="6678"/>
                  </a:cubicBezTo>
                  <a:lnTo>
                    <a:pt x="9401"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31" name="Google Shape;3131;p49"/>
            <p:cNvSpPr/>
            <p:nvPr/>
          </p:nvSpPr>
          <p:spPr>
            <a:xfrm>
              <a:off x="5515950" y="2806600"/>
              <a:ext cx="477275" cy="355275"/>
            </a:xfrm>
            <a:custGeom>
              <a:avLst/>
              <a:gdLst/>
              <a:ahLst/>
              <a:cxnLst/>
              <a:rect l="l" t="t" r="r" b="b"/>
              <a:pathLst>
                <a:path w="19091" h="14211" extrusionOk="0">
                  <a:moveTo>
                    <a:pt x="9544" y="1"/>
                  </a:moveTo>
                  <a:cubicBezTo>
                    <a:pt x="9528" y="1"/>
                    <a:pt x="9512" y="7"/>
                    <a:pt x="9500" y="21"/>
                  </a:cubicBezTo>
                  <a:cubicBezTo>
                    <a:pt x="9451" y="73"/>
                    <a:pt x="4689" y="5060"/>
                    <a:pt x="3193" y="7173"/>
                  </a:cubicBezTo>
                  <a:cubicBezTo>
                    <a:pt x="2945" y="7524"/>
                    <a:pt x="2688" y="7871"/>
                    <a:pt x="2438" y="8203"/>
                  </a:cubicBezTo>
                  <a:cubicBezTo>
                    <a:pt x="1129" y="9953"/>
                    <a:pt x="1" y="11463"/>
                    <a:pt x="819" y="12928"/>
                  </a:cubicBezTo>
                  <a:cubicBezTo>
                    <a:pt x="1220" y="13644"/>
                    <a:pt x="1817" y="14077"/>
                    <a:pt x="2547" y="14184"/>
                  </a:cubicBezTo>
                  <a:cubicBezTo>
                    <a:pt x="2660" y="14202"/>
                    <a:pt x="2777" y="14210"/>
                    <a:pt x="2892" y="14210"/>
                  </a:cubicBezTo>
                  <a:cubicBezTo>
                    <a:pt x="3622" y="14210"/>
                    <a:pt x="4393" y="13890"/>
                    <a:pt x="4976" y="13326"/>
                  </a:cubicBezTo>
                  <a:cubicBezTo>
                    <a:pt x="6310" y="12027"/>
                    <a:pt x="11281" y="6802"/>
                    <a:pt x="11695" y="6365"/>
                  </a:cubicBezTo>
                  <a:cubicBezTo>
                    <a:pt x="11975" y="6462"/>
                    <a:pt x="13765" y="7046"/>
                    <a:pt x="15724" y="7046"/>
                  </a:cubicBezTo>
                  <a:cubicBezTo>
                    <a:pt x="16865" y="7046"/>
                    <a:pt x="18063" y="6848"/>
                    <a:pt x="19052" y="6240"/>
                  </a:cubicBezTo>
                  <a:cubicBezTo>
                    <a:pt x="19083" y="6221"/>
                    <a:pt x="19091" y="6182"/>
                    <a:pt x="19072" y="6156"/>
                  </a:cubicBezTo>
                  <a:cubicBezTo>
                    <a:pt x="19062" y="6136"/>
                    <a:pt x="19042" y="6125"/>
                    <a:pt x="19021" y="6125"/>
                  </a:cubicBezTo>
                  <a:cubicBezTo>
                    <a:pt x="19010" y="6125"/>
                    <a:pt x="18999" y="6129"/>
                    <a:pt x="18988" y="6135"/>
                  </a:cubicBezTo>
                  <a:cubicBezTo>
                    <a:pt x="18021" y="6730"/>
                    <a:pt x="16847" y="6924"/>
                    <a:pt x="15726" y="6924"/>
                  </a:cubicBezTo>
                  <a:cubicBezTo>
                    <a:pt x="13634" y="6924"/>
                    <a:pt x="11728" y="6248"/>
                    <a:pt x="11697" y="6238"/>
                  </a:cubicBezTo>
                  <a:cubicBezTo>
                    <a:pt x="11690" y="6235"/>
                    <a:pt x="11682" y="6234"/>
                    <a:pt x="11675" y="6234"/>
                  </a:cubicBezTo>
                  <a:cubicBezTo>
                    <a:pt x="11659" y="6234"/>
                    <a:pt x="11644" y="6240"/>
                    <a:pt x="11631" y="6252"/>
                  </a:cubicBezTo>
                  <a:cubicBezTo>
                    <a:pt x="11580" y="6309"/>
                    <a:pt x="6271" y="11892"/>
                    <a:pt x="4890" y="13236"/>
                  </a:cubicBezTo>
                  <a:cubicBezTo>
                    <a:pt x="4333" y="13777"/>
                    <a:pt x="3590" y="14088"/>
                    <a:pt x="2890" y="14088"/>
                  </a:cubicBezTo>
                  <a:cubicBezTo>
                    <a:pt x="2781" y="14088"/>
                    <a:pt x="2672" y="14080"/>
                    <a:pt x="2565" y="14065"/>
                  </a:cubicBezTo>
                  <a:cubicBezTo>
                    <a:pt x="1874" y="13962"/>
                    <a:pt x="1306" y="13548"/>
                    <a:pt x="926" y="12868"/>
                  </a:cubicBezTo>
                  <a:cubicBezTo>
                    <a:pt x="147" y="11473"/>
                    <a:pt x="1254" y="9992"/>
                    <a:pt x="2537" y="8275"/>
                  </a:cubicBezTo>
                  <a:cubicBezTo>
                    <a:pt x="2789" y="7940"/>
                    <a:pt x="3048" y="7594"/>
                    <a:pt x="3296" y="7243"/>
                  </a:cubicBezTo>
                  <a:cubicBezTo>
                    <a:pt x="4783" y="5136"/>
                    <a:pt x="9541" y="157"/>
                    <a:pt x="9590" y="105"/>
                  </a:cubicBezTo>
                  <a:cubicBezTo>
                    <a:pt x="9613" y="79"/>
                    <a:pt x="9613" y="42"/>
                    <a:pt x="9588" y="17"/>
                  </a:cubicBezTo>
                  <a:cubicBezTo>
                    <a:pt x="9575" y="6"/>
                    <a:pt x="9560" y="1"/>
                    <a:pt x="954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2" name="Google Shape;3132;p49"/>
            <p:cNvSpPr/>
            <p:nvPr/>
          </p:nvSpPr>
          <p:spPr>
            <a:xfrm>
              <a:off x="5633725" y="2866775"/>
              <a:ext cx="37825" cy="34275"/>
            </a:xfrm>
            <a:custGeom>
              <a:avLst/>
              <a:gdLst/>
              <a:ahLst/>
              <a:cxnLst/>
              <a:rect l="l" t="t" r="r" b="b"/>
              <a:pathLst>
                <a:path w="1513" h="1371" extrusionOk="0">
                  <a:moveTo>
                    <a:pt x="72" y="1"/>
                  </a:moveTo>
                  <a:cubicBezTo>
                    <a:pt x="54" y="1"/>
                    <a:pt x="37" y="7"/>
                    <a:pt x="25" y="21"/>
                  </a:cubicBezTo>
                  <a:cubicBezTo>
                    <a:pt x="0" y="48"/>
                    <a:pt x="4" y="87"/>
                    <a:pt x="29" y="109"/>
                  </a:cubicBezTo>
                  <a:cubicBezTo>
                    <a:pt x="493" y="513"/>
                    <a:pt x="954" y="932"/>
                    <a:pt x="1400" y="1352"/>
                  </a:cubicBezTo>
                  <a:cubicBezTo>
                    <a:pt x="1412" y="1365"/>
                    <a:pt x="1426" y="1371"/>
                    <a:pt x="1443" y="1371"/>
                  </a:cubicBezTo>
                  <a:cubicBezTo>
                    <a:pt x="1457" y="1371"/>
                    <a:pt x="1473" y="1363"/>
                    <a:pt x="1488" y="1350"/>
                  </a:cubicBezTo>
                  <a:cubicBezTo>
                    <a:pt x="1512" y="1324"/>
                    <a:pt x="1512" y="1287"/>
                    <a:pt x="1486" y="1262"/>
                  </a:cubicBezTo>
                  <a:cubicBezTo>
                    <a:pt x="1041" y="839"/>
                    <a:pt x="575" y="419"/>
                    <a:pt x="111" y="15"/>
                  </a:cubicBezTo>
                  <a:cubicBezTo>
                    <a:pt x="100" y="5"/>
                    <a:pt x="86" y="1"/>
                    <a:pt x="7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3" name="Google Shape;3133;p49"/>
            <p:cNvSpPr/>
            <p:nvPr/>
          </p:nvSpPr>
          <p:spPr>
            <a:xfrm>
              <a:off x="5550775" y="3029300"/>
              <a:ext cx="117650" cy="106450"/>
            </a:xfrm>
            <a:custGeom>
              <a:avLst/>
              <a:gdLst/>
              <a:ahLst/>
              <a:cxnLst/>
              <a:rect l="l" t="t" r="r" b="b"/>
              <a:pathLst>
                <a:path w="4706" h="4258" extrusionOk="0">
                  <a:moveTo>
                    <a:pt x="1735" y="130"/>
                  </a:moveTo>
                  <a:cubicBezTo>
                    <a:pt x="2963" y="280"/>
                    <a:pt x="4020" y="984"/>
                    <a:pt x="4570" y="2018"/>
                  </a:cubicBezTo>
                  <a:cubicBezTo>
                    <a:pt x="4289" y="2496"/>
                    <a:pt x="3938" y="3039"/>
                    <a:pt x="3456" y="3460"/>
                  </a:cubicBezTo>
                  <a:cubicBezTo>
                    <a:pt x="2955" y="3900"/>
                    <a:pt x="2378" y="4137"/>
                    <a:pt x="1818" y="4137"/>
                  </a:cubicBezTo>
                  <a:cubicBezTo>
                    <a:pt x="1809" y="4137"/>
                    <a:pt x="1799" y="4137"/>
                    <a:pt x="1790" y="4137"/>
                  </a:cubicBezTo>
                  <a:cubicBezTo>
                    <a:pt x="1144" y="4127"/>
                    <a:pt x="557" y="3766"/>
                    <a:pt x="327" y="3238"/>
                  </a:cubicBezTo>
                  <a:cubicBezTo>
                    <a:pt x="128" y="2781"/>
                    <a:pt x="190" y="2188"/>
                    <a:pt x="491" y="1648"/>
                  </a:cubicBezTo>
                  <a:cubicBezTo>
                    <a:pt x="709" y="1254"/>
                    <a:pt x="1109" y="762"/>
                    <a:pt x="1683" y="183"/>
                  </a:cubicBezTo>
                  <a:lnTo>
                    <a:pt x="1735" y="130"/>
                  </a:lnTo>
                  <a:close/>
                  <a:moveTo>
                    <a:pt x="1716" y="1"/>
                  </a:moveTo>
                  <a:cubicBezTo>
                    <a:pt x="1700" y="1"/>
                    <a:pt x="1682" y="8"/>
                    <a:pt x="1671" y="19"/>
                  </a:cubicBezTo>
                  <a:lnTo>
                    <a:pt x="1595" y="93"/>
                  </a:lnTo>
                  <a:cubicBezTo>
                    <a:pt x="1014" y="684"/>
                    <a:pt x="606" y="1183"/>
                    <a:pt x="383" y="1583"/>
                  </a:cubicBezTo>
                  <a:cubicBezTo>
                    <a:pt x="62" y="2157"/>
                    <a:pt x="1" y="2791"/>
                    <a:pt x="214" y="3283"/>
                  </a:cubicBezTo>
                  <a:cubicBezTo>
                    <a:pt x="463" y="3856"/>
                    <a:pt x="1092" y="4248"/>
                    <a:pt x="1786" y="4258"/>
                  </a:cubicBezTo>
                  <a:lnTo>
                    <a:pt x="1819" y="4258"/>
                  </a:lnTo>
                  <a:cubicBezTo>
                    <a:pt x="2403" y="4258"/>
                    <a:pt x="3011" y="4008"/>
                    <a:pt x="3536" y="3546"/>
                  </a:cubicBezTo>
                  <a:cubicBezTo>
                    <a:pt x="4043" y="3105"/>
                    <a:pt x="4404" y="2537"/>
                    <a:pt x="4693" y="2042"/>
                  </a:cubicBezTo>
                  <a:cubicBezTo>
                    <a:pt x="4705" y="2024"/>
                    <a:pt x="4705" y="2001"/>
                    <a:pt x="4697" y="1983"/>
                  </a:cubicBezTo>
                  <a:cubicBezTo>
                    <a:pt x="4127" y="893"/>
                    <a:pt x="3013" y="153"/>
                    <a:pt x="1722" y="1"/>
                  </a:cubicBezTo>
                  <a:cubicBezTo>
                    <a:pt x="1720" y="1"/>
                    <a:pt x="1718" y="1"/>
                    <a:pt x="171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4" name="Google Shape;3134;p49"/>
            <p:cNvSpPr/>
            <p:nvPr/>
          </p:nvSpPr>
          <p:spPr>
            <a:xfrm>
              <a:off x="5125275" y="3219300"/>
              <a:ext cx="293300" cy="277275"/>
            </a:xfrm>
            <a:custGeom>
              <a:avLst/>
              <a:gdLst/>
              <a:ahLst/>
              <a:cxnLst/>
              <a:rect l="l" t="t" r="r" b="b"/>
              <a:pathLst>
                <a:path w="11732" h="11091" extrusionOk="0">
                  <a:moveTo>
                    <a:pt x="9517" y="0"/>
                  </a:moveTo>
                  <a:cubicBezTo>
                    <a:pt x="7019" y="0"/>
                    <a:pt x="795" y="1407"/>
                    <a:pt x="795" y="1407"/>
                  </a:cubicBezTo>
                  <a:lnTo>
                    <a:pt x="1" y="11091"/>
                  </a:lnTo>
                  <a:cubicBezTo>
                    <a:pt x="4006" y="9696"/>
                    <a:pt x="3899" y="4994"/>
                    <a:pt x="3899" y="4994"/>
                  </a:cubicBezTo>
                  <a:cubicBezTo>
                    <a:pt x="3899" y="4994"/>
                    <a:pt x="10101" y="3906"/>
                    <a:pt x="11172" y="2605"/>
                  </a:cubicBezTo>
                  <a:cubicBezTo>
                    <a:pt x="11732" y="1920"/>
                    <a:pt x="11276" y="597"/>
                    <a:pt x="10403" y="127"/>
                  </a:cubicBezTo>
                  <a:cubicBezTo>
                    <a:pt x="10238" y="38"/>
                    <a:pt x="9928" y="0"/>
                    <a:pt x="9517"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35" name="Google Shape;3135;p49"/>
            <p:cNvSpPr/>
            <p:nvPr/>
          </p:nvSpPr>
          <p:spPr>
            <a:xfrm>
              <a:off x="5142825" y="3216300"/>
              <a:ext cx="270425" cy="272650"/>
            </a:xfrm>
            <a:custGeom>
              <a:avLst/>
              <a:gdLst/>
              <a:ahLst/>
              <a:cxnLst/>
              <a:rect l="l" t="t" r="r" b="b"/>
              <a:pathLst>
                <a:path w="10817" h="10906" extrusionOk="0">
                  <a:moveTo>
                    <a:pt x="8984" y="0"/>
                  </a:moveTo>
                  <a:cubicBezTo>
                    <a:pt x="7107" y="0"/>
                    <a:pt x="1451" y="1097"/>
                    <a:pt x="1188" y="1148"/>
                  </a:cubicBezTo>
                  <a:cubicBezTo>
                    <a:pt x="1156" y="1154"/>
                    <a:pt x="1131" y="1187"/>
                    <a:pt x="1139" y="1220"/>
                  </a:cubicBezTo>
                  <a:cubicBezTo>
                    <a:pt x="1145" y="1248"/>
                    <a:pt x="1170" y="1270"/>
                    <a:pt x="1198" y="1270"/>
                  </a:cubicBezTo>
                  <a:cubicBezTo>
                    <a:pt x="1202" y="1270"/>
                    <a:pt x="1207" y="1270"/>
                    <a:pt x="1211" y="1269"/>
                  </a:cubicBezTo>
                  <a:cubicBezTo>
                    <a:pt x="1275" y="1258"/>
                    <a:pt x="7118" y="123"/>
                    <a:pt x="8982" y="123"/>
                  </a:cubicBezTo>
                  <a:cubicBezTo>
                    <a:pt x="9150" y="123"/>
                    <a:pt x="9286" y="133"/>
                    <a:pt x="9383" y="153"/>
                  </a:cubicBezTo>
                  <a:cubicBezTo>
                    <a:pt x="9828" y="247"/>
                    <a:pt x="10246" y="643"/>
                    <a:pt x="10466" y="1185"/>
                  </a:cubicBezTo>
                  <a:cubicBezTo>
                    <a:pt x="10689" y="1730"/>
                    <a:pt x="10671" y="2286"/>
                    <a:pt x="10414" y="2672"/>
                  </a:cubicBezTo>
                  <a:cubicBezTo>
                    <a:pt x="9971" y="3341"/>
                    <a:pt x="5727" y="4662"/>
                    <a:pt x="3187" y="5054"/>
                  </a:cubicBezTo>
                  <a:cubicBezTo>
                    <a:pt x="3158" y="5058"/>
                    <a:pt x="3135" y="5085"/>
                    <a:pt x="3135" y="5116"/>
                  </a:cubicBezTo>
                  <a:cubicBezTo>
                    <a:pt x="3135" y="5150"/>
                    <a:pt x="3181" y="8620"/>
                    <a:pt x="38" y="10796"/>
                  </a:cubicBezTo>
                  <a:cubicBezTo>
                    <a:pt x="9" y="10813"/>
                    <a:pt x="1" y="10852"/>
                    <a:pt x="21" y="10881"/>
                  </a:cubicBezTo>
                  <a:cubicBezTo>
                    <a:pt x="33" y="10895"/>
                    <a:pt x="52" y="10905"/>
                    <a:pt x="72" y="10905"/>
                  </a:cubicBezTo>
                  <a:cubicBezTo>
                    <a:pt x="85" y="10905"/>
                    <a:pt x="99" y="10901"/>
                    <a:pt x="103" y="10891"/>
                  </a:cubicBezTo>
                  <a:cubicBezTo>
                    <a:pt x="3088" y="8829"/>
                    <a:pt x="3246" y="5616"/>
                    <a:pt x="3254" y="5161"/>
                  </a:cubicBezTo>
                  <a:cubicBezTo>
                    <a:pt x="5878" y="4748"/>
                    <a:pt x="10051" y="3433"/>
                    <a:pt x="10515" y="2736"/>
                  </a:cubicBezTo>
                  <a:cubicBezTo>
                    <a:pt x="10794" y="2317"/>
                    <a:pt x="10817" y="1718"/>
                    <a:pt x="10579" y="1136"/>
                  </a:cubicBezTo>
                  <a:cubicBezTo>
                    <a:pt x="10343" y="559"/>
                    <a:pt x="9893" y="134"/>
                    <a:pt x="9407" y="32"/>
                  </a:cubicBezTo>
                  <a:cubicBezTo>
                    <a:pt x="9305" y="10"/>
                    <a:pt x="9161" y="0"/>
                    <a:pt x="898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6" name="Google Shape;3136;p49"/>
            <p:cNvSpPr/>
            <p:nvPr/>
          </p:nvSpPr>
          <p:spPr>
            <a:xfrm>
              <a:off x="5324650" y="3220150"/>
              <a:ext cx="66550" cy="52600"/>
            </a:xfrm>
            <a:custGeom>
              <a:avLst/>
              <a:gdLst/>
              <a:ahLst/>
              <a:cxnLst/>
              <a:rect l="l" t="t" r="r" b="b"/>
              <a:pathLst>
                <a:path w="2662" h="2104" extrusionOk="0">
                  <a:moveTo>
                    <a:pt x="70" y="1"/>
                  </a:moveTo>
                  <a:cubicBezTo>
                    <a:pt x="29" y="1"/>
                    <a:pt x="9" y="28"/>
                    <a:pt x="5" y="60"/>
                  </a:cubicBezTo>
                  <a:cubicBezTo>
                    <a:pt x="0" y="288"/>
                    <a:pt x="0" y="524"/>
                    <a:pt x="9" y="756"/>
                  </a:cubicBezTo>
                  <a:cubicBezTo>
                    <a:pt x="17" y="1010"/>
                    <a:pt x="31" y="1277"/>
                    <a:pt x="150" y="1507"/>
                  </a:cubicBezTo>
                  <a:cubicBezTo>
                    <a:pt x="296" y="1798"/>
                    <a:pt x="612" y="2020"/>
                    <a:pt x="967" y="2083"/>
                  </a:cubicBezTo>
                  <a:cubicBezTo>
                    <a:pt x="1047" y="2098"/>
                    <a:pt x="1129" y="2104"/>
                    <a:pt x="1213" y="2104"/>
                  </a:cubicBezTo>
                  <a:cubicBezTo>
                    <a:pt x="1453" y="2104"/>
                    <a:pt x="1705" y="2046"/>
                    <a:pt x="1962" y="1931"/>
                  </a:cubicBezTo>
                  <a:cubicBezTo>
                    <a:pt x="2187" y="1829"/>
                    <a:pt x="2350" y="1710"/>
                    <a:pt x="2460" y="1560"/>
                  </a:cubicBezTo>
                  <a:cubicBezTo>
                    <a:pt x="2631" y="1326"/>
                    <a:pt x="2661" y="1045"/>
                    <a:pt x="2657" y="848"/>
                  </a:cubicBezTo>
                  <a:cubicBezTo>
                    <a:pt x="2651" y="645"/>
                    <a:pt x="2610" y="399"/>
                    <a:pt x="2534" y="93"/>
                  </a:cubicBezTo>
                  <a:cubicBezTo>
                    <a:pt x="2527" y="68"/>
                    <a:pt x="2503" y="48"/>
                    <a:pt x="2477" y="48"/>
                  </a:cubicBezTo>
                  <a:cubicBezTo>
                    <a:pt x="2471" y="48"/>
                    <a:pt x="2466" y="48"/>
                    <a:pt x="2460" y="50"/>
                  </a:cubicBezTo>
                  <a:cubicBezTo>
                    <a:pt x="2430" y="58"/>
                    <a:pt x="2409" y="91"/>
                    <a:pt x="2415" y="124"/>
                  </a:cubicBezTo>
                  <a:cubicBezTo>
                    <a:pt x="2491" y="421"/>
                    <a:pt x="2530" y="659"/>
                    <a:pt x="2534" y="852"/>
                  </a:cubicBezTo>
                  <a:cubicBezTo>
                    <a:pt x="2540" y="1029"/>
                    <a:pt x="2512" y="1283"/>
                    <a:pt x="2360" y="1488"/>
                  </a:cubicBezTo>
                  <a:cubicBezTo>
                    <a:pt x="2265" y="1620"/>
                    <a:pt x="2116" y="1730"/>
                    <a:pt x="1911" y="1823"/>
                  </a:cubicBezTo>
                  <a:cubicBezTo>
                    <a:pt x="1736" y="1899"/>
                    <a:pt x="1490" y="1982"/>
                    <a:pt x="1217" y="1982"/>
                  </a:cubicBezTo>
                  <a:cubicBezTo>
                    <a:pt x="1144" y="1982"/>
                    <a:pt x="1068" y="1976"/>
                    <a:pt x="991" y="1962"/>
                  </a:cubicBezTo>
                  <a:cubicBezTo>
                    <a:pt x="669" y="1905"/>
                    <a:pt x="390" y="1710"/>
                    <a:pt x="259" y="1449"/>
                  </a:cubicBezTo>
                  <a:cubicBezTo>
                    <a:pt x="154" y="1242"/>
                    <a:pt x="140" y="992"/>
                    <a:pt x="132" y="752"/>
                  </a:cubicBezTo>
                  <a:cubicBezTo>
                    <a:pt x="124" y="522"/>
                    <a:pt x="124" y="290"/>
                    <a:pt x="130" y="62"/>
                  </a:cubicBezTo>
                  <a:cubicBezTo>
                    <a:pt x="132" y="30"/>
                    <a:pt x="103" y="3"/>
                    <a:pt x="70"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3137" name="Google Shape;3137;p49"/>
          <p:cNvGrpSpPr/>
          <p:nvPr/>
        </p:nvGrpSpPr>
        <p:grpSpPr>
          <a:xfrm rot="-4009803" flipH="1">
            <a:off x="8180578" y="4246552"/>
            <a:ext cx="796454" cy="750361"/>
            <a:chOff x="5238825" y="535000"/>
            <a:chExt cx="705000" cy="664200"/>
          </a:xfrm>
        </p:grpSpPr>
        <p:sp>
          <p:nvSpPr>
            <p:cNvPr id="3138" name="Google Shape;3138;p49"/>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3139" name="Google Shape;3139;p49"/>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140" name="Google Shape;3140;p49"/>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1" name="Google Shape;3141;p49"/>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2" name="Google Shape;3142;p49"/>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3" name="Google Shape;3143;p49"/>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4" name="Google Shape;3144;p49"/>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5" name="Google Shape;3145;p49"/>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6" name="Google Shape;3146;p49"/>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7" name="Google Shape;3147;p49"/>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8" name="Google Shape;3148;p49"/>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49" name="Google Shape;3149;p49"/>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150" name="Google Shape;3150;p49"/>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51" name="Google Shape;3151;p49"/>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sp>
        <p:nvSpPr>
          <p:cNvPr id="50" name="Rounded Rectangle 49"/>
          <p:cNvSpPr/>
          <p:nvPr/>
        </p:nvSpPr>
        <p:spPr>
          <a:xfrm>
            <a:off x="749753" y="920362"/>
            <a:ext cx="7713301" cy="3859864"/>
          </a:xfrm>
          <a:prstGeom prst="round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lIns="65822" tIns="32912" rIns="65822" bIns="32912" rtlCol="0" anchor="ctr"/>
          <a:lstStyle/>
          <a:p>
            <a:pPr algn="ctr" defTabSz="685783">
              <a:buClrTx/>
            </a:pPr>
            <a:endParaRPr lang="en-US" kern="1200">
              <a:solidFill>
                <a:prstClr val="white"/>
              </a:solidFill>
            </a:endParaRPr>
          </a:p>
        </p:txBody>
      </p:sp>
      <p:pic>
        <p:nvPicPr>
          <p:cNvPr id="51" name="图片 1">
            <a:extLst>
              <a:ext uri="{FF2B5EF4-FFF2-40B4-BE49-F238E27FC236}">
                <a16:creationId xmlns:a16="http://schemas.microsoft.com/office/drawing/2014/main" id="{503AF34B-B040-46A2-8810-4AD295A79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21" y="361757"/>
            <a:ext cx="1043208" cy="1066965"/>
          </a:xfrm>
          <a:prstGeom prst="rect">
            <a:avLst/>
          </a:prstGeom>
          <a:noFill/>
        </p:spPr>
      </p:pic>
      <p:sp>
        <p:nvSpPr>
          <p:cNvPr id="52" name="TextBox 51">
            <a:extLst>
              <a:ext uri="{FF2B5EF4-FFF2-40B4-BE49-F238E27FC236}">
                <a16:creationId xmlns:a16="http://schemas.microsoft.com/office/drawing/2014/main" id="{EDA1CF5D-1B6B-4A00-A003-2E8101B823A1}"/>
              </a:ext>
            </a:extLst>
          </p:cNvPr>
          <p:cNvSpPr txBox="1"/>
          <p:nvPr/>
        </p:nvSpPr>
        <p:spPr>
          <a:xfrm>
            <a:off x="901209" y="1413131"/>
            <a:ext cx="7329477" cy="2285154"/>
          </a:xfrm>
          <a:prstGeom prst="rect">
            <a:avLst/>
          </a:prstGeom>
          <a:noFill/>
        </p:spPr>
        <p:txBody>
          <a:bodyPr wrap="square" lIns="68492" tIns="34247" rIns="68492" bIns="34247" rtlCol="0">
            <a:spAutoFit/>
          </a:bodyPr>
          <a:lstStyle/>
          <a:p>
            <a:r>
              <a:rPr lang="en-GB" sz="2400" b="1" dirty="0">
                <a:latin typeface="Arial-Rounded" panose="020B0500000000000000" pitchFamily="34" charset="0"/>
                <a:ea typeface="Arial-Rounded" panose="020B0500000000000000" pitchFamily="34" charset="0"/>
                <a:cs typeface="Arial-Rounded" panose="020B0500000000000000" pitchFamily="34" charset="0"/>
              </a:rPr>
              <a:t>3. </a:t>
            </a:r>
            <a:r>
              <a:rPr lang="vi-VN" sz="2400" b="1" dirty="0">
                <a:latin typeface="Arial-Rounded" panose="020B0500000000000000" pitchFamily="34" charset="0"/>
                <a:ea typeface="Arial-Rounded" panose="020B0500000000000000" pitchFamily="34" charset="0"/>
                <a:cs typeface="Arial-Rounded" panose="020B0500000000000000" pitchFamily="34" charset="0"/>
              </a:rPr>
              <a:t>Hình ảnh ở đoạn cuối bài nói lên điều gì? </a:t>
            </a:r>
            <a:endParaRPr lang="en-GB" sz="2400" b="1" dirty="0">
              <a:latin typeface="Arial-Rounded" panose="020B0500000000000000" pitchFamily="34" charset="0"/>
              <a:ea typeface="Arial-Rounded" panose="020B0500000000000000" pitchFamily="34" charset="0"/>
              <a:cs typeface="Arial-Rounded" panose="020B0500000000000000" pitchFamily="34" charset="0"/>
            </a:endParaRPr>
          </a:p>
          <a:p>
            <a:r>
              <a:rPr lang="vi-VN" sz="2400" b="1" dirty="0">
                <a:latin typeface="Arial-Rounded" panose="020B0500000000000000" pitchFamily="34" charset="0"/>
                <a:ea typeface="Arial-Rounded" panose="020B0500000000000000" pitchFamily="34" charset="0"/>
                <a:cs typeface="Arial-Rounded" panose="020B0500000000000000" pitchFamily="34" charset="0"/>
              </a:rPr>
              <a:t>Chọn ý em thích:</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a) Các bạn học sinh rất hiếu khách.</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b) Các bạn học sinh rất yêu mến Việt Nam.</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c) Đoàn cán bộ Việt Nam nhớ mãi tình cảm của học sinh nước bạn. </a:t>
            </a:r>
          </a:p>
        </p:txBody>
      </p:sp>
      <p:pic>
        <p:nvPicPr>
          <p:cNvPr id="53" name="图片 5">
            <a:extLst>
              <a:ext uri="{FF2B5EF4-FFF2-40B4-BE49-F238E27FC236}">
                <a16:creationId xmlns:a16="http://schemas.microsoft.com/office/drawing/2014/main" id="{8B15A21D-8D0E-4BB3-ADC0-4C2820D91A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2754" y="3512286"/>
            <a:ext cx="1550324" cy="1549815"/>
          </a:xfrm>
          <a:prstGeom prst="rect">
            <a:avLst/>
          </a:prstGeom>
        </p:spPr>
      </p:pic>
      <p:sp>
        <p:nvSpPr>
          <p:cNvPr id="57" name="Notched Right Arrow 56"/>
          <p:cNvSpPr/>
          <p:nvPr/>
        </p:nvSpPr>
        <p:spPr>
          <a:xfrm>
            <a:off x="197488" y="28157"/>
            <a:ext cx="1845069" cy="634355"/>
          </a:xfrm>
          <a:prstGeom prst="notchedRightArrow">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685783">
              <a:buClrTx/>
            </a:pPr>
            <a:r>
              <a:rPr lang="en-US" sz="1800" kern="1200" dirty="0" err="1">
                <a:solidFill>
                  <a:prstClr val="black"/>
                </a:solidFill>
                <a:latin typeface="Arial-Rounded" pitchFamily="34" charset="0"/>
                <a:ea typeface="Arial-Rounded" pitchFamily="34" charset="0"/>
                <a:cs typeface="Arial-Rounded" pitchFamily="34" charset="0"/>
              </a:rPr>
              <a:t>Đọc</a:t>
            </a:r>
            <a:r>
              <a:rPr lang="en-US" sz="1800" kern="1200" dirty="0">
                <a:solidFill>
                  <a:prstClr val="black"/>
                </a:solidFill>
                <a:latin typeface="Arial-Rounded" pitchFamily="34" charset="0"/>
                <a:ea typeface="Arial-Rounded" pitchFamily="34" charset="0"/>
                <a:cs typeface="Arial-Rounded" pitchFamily="34" charset="0"/>
              </a:rPr>
              <a:t> </a:t>
            </a:r>
            <a:r>
              <a:rPr lang="en-US" sz="1800" kern="1200" dirty="0" err="1">
                <a:solidFill>
                  <a:prstClr val="black"/>
                </a:solidFill>
                <a:latin typeface="Arial-Rounded" pitchFamily="34" charset="0"/>
                <a:ea typeface="Arial-Rounded" pitchFamily="34" charset="0"/>
                <a:cs typeface="Arial-Rounded" pitchFamily="34" charset="0"/>
              </a:rPr>
              <a:t>đoạn</a:t>
            </a:r>
            <a:r>
              <a:rPr lang="en-US" sz="1800" kern="1200" dirty="0">
                <a:solidFill>
                  <a:prstClr val="black"/>
                </a:solidFill>
                <a:latin typeface="Arial-Rounded" pitchFamily="34" charset="0"/>
                <a:ea typeface="Arial-Rounded" pitchFamily="34" charset="0"/>
                <a:cs typeface="Arial-Rounded" pitchFamily="34" charset="0"/>
              </a:rPr>
              <a:t> 3</a:t>
            </a:r>
          </a:p>
        </p:txBody>
      </p:sp>
      <p:pic>
        <p:nvPicPr>
          <p:cNvPr id="4" name="Picture 3"/>
          <p:cNvPicPr>
            <a:picLocks noChangeAspect="1"/>
          </p:cNvPicPr>
          <p:nvPr/>
        </p:nvPicPr>
        <p:blipFill>
          <a:blip r:embed="rId5"/>
          <a:stretch>
            <a:fillRect/>
          </a:stretch>
        </p:blipFill>
        <p:spPr>
          <a:xfrm>
            <a:off x="2321351" y="424171"/>
            <a:ext cx="4743099" cy="420660"/>
          </a:xfrm>
          <a:prstGeom prst="rect">
            <a:avLst/>
          </a:prstGeom>
        </p:spPr>
      </p:pic>
      <p:sp>
        <p:nvSpPr>
          <p:cNvPr id="5" name="Oval 4"/>
          <p:cNvSpPr/>
          <p:nvPr/>
        </p:nvSpPr>
        <p:spPr>
          <a:xfrm flipH="1">
            <a:off x="734064" y="2494998"/>
            <a:ext cx="535977" cy="5029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363416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left)">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barn(inVertical)">
                                      <p:cBhvr>
                                        <p:cTn id="16" dur="500"/>
                                        <p:tgtEl>
                                          <p:spTgt spid="51"/>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fade">
                                      <p:cBhvr>
                                        <p:cTn id="20" dur="1000"/>
                                        <p:tgtEl>
                                          <p:spTgt spid="52"/>
                                        </p:tgtEl>
                                      </p:cBhvr>
                                    </p:animEffect>
                                    <p:anim calcmode="lin" valueType="num">
                                      <p:cBhvr>
                                        <p:cTn id="21" dur="1000" fill="hold"/>
                                        <p:tgtEl>
                                          <p:spTgt spid="52"/>
                                        </p:tgtEl>
                                        <p:attrNameLst>
                                          <p:attrName>ppt_x</p:attrName>
                                        </p:attrNameLst>
                                      </p:cBhvr>
                                      <p:tavLst>
                                        <p:tav tm="0">
                                          <p:val>
                                            <p:strVal val="#ppt_x"/>
                                          </p:val>
                                        </p:tav>
                                        <p:tav tm="100000">
                                          <p:val>
                                            <p:strVal val="#ppt_x"/>
                                          </p:val>
                                        </p:tav>
                                      </p:tavLst>
                                    </p:anim>
                                    <p:anim calcmode="lin" valueType="num">
                                      <p:cBhvr>
                                        <p:cTn id="22"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randombar(horizontal)">
                                      <p:cBhvr>
                                        <p:cTn id="27" dur="500"/>
                                        <p:tgtEl>
                                          <p:spTgt spid="5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2" grpId="0"/>
      <p:bldP spid="57"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09"/>
        <p:cNvGrpSpPr/>
        <p:nvPr/>
      </p:nvGrpSpPr>
      <p:grpSpPr>
        <a:xfrm>
          <a:off x="0" y="0"/>
          <a:ext cx="0" cy="0"/>
          <a:chOff x="0" y="0"/>
          <a:chExt cx="0" cy="0"/>
        </a:xfrm>
      </p:grpSpPr>
      <p:grpSp>
        <p:nvGrpSpPr>
          <p:cNvPr id="3111" name="Google Shape;3111;p49"/>
          <p:cNvGrpSpPr/>
          <p:nvPr/>
        </p:nvGrpSpPr>
        <p:grpSpPr>
          <a:xfrm rot="-1506912">
            <a:off x="402226" y="209420"/>
            <a:ext cx="570699" cy="603825"/>
            <a:chOff x="1881525" y="2974850"/>
            <a:chExt cx="635600" cy="672525"/>
          </a:xfrm>
        </p:grpSpPr>
        <p:sp>
          <p:nvSpPr>
            <p:cNvPr id="3112" name="Google Shape;3112;p49"/>
            <p:cNvSpPr/>
            <p:nvPr/>
          </p:nvSpPr>
          <p:spPr>
            <a:xfrm>
              <a:off x="1905825" y="2974850"/>
              <a:ext cx="611300" cy="672525"/>
            </a:xfrm>
            <a:custGeom>
              <a:avLst/>
              <a:gdLst/>
              <a:ahLst/>
              <a:cxnLst/>
              <a:rect l="l" t="t" r="r" b="b"/>
              <a:pathLst>
                <a:path w="24452" h="26901" extrusionOk="0">
                  <a:moveTo>
                    <a:pt x="5263" y="2220"/>
                  </a:moveTo>
                  <a:cubicBezTo>
                    <a:pt x="5706" y="2220"/>
                    <a:pt x="6094" y="2361"/>
                    <a:pt x="6455" y="2649"/>
                  </a:cubicBezTo>
                  <a:cubicBezTo>
                    <a:pt x="8519" y="4280"/>
                    <a:pt x="9083" y="9729"/>
                    <a:pt x="9126" y="11690"/>
                  </a:cubicBezTo>
                  <a:lnTo>
                    <a:pt x="9171" y="13787"/>
                  </a:lnTo>
                  <a:lnTo>
                    <a:pt x="10880" y="12572"/>
                  </a:lnTo>
                  <a:cubicBezTo>
                    <a:pt x="12532" y="11401"/>
                    <a:pt x="15148" y="10108"/>
                    <a:pt x="15620" y="9961"/>
                  </a:cubicBezTo>
                  <a:cubicBezTo>
                    <a:pt x="16275" y="9745"/>
                    <a:pt x="16993" y="9643"/>
                    <a:pt x="17697" y="9643"/>
                  </a:cubicBezTo>
                  <a:cubicBezTo>
                    <a:pt x="19149" y="9643"/>
                    <a:pt x="20539" y="10076"/>
                    <a:pt x="21185" y="10835"/>
                  </a:cubicBezTo>
                  <a:cubicBezTo>
                    <a:pt x="21384" y="11070"/>
                    <a:pt x="21998" y="11786"/>
                    <a:pt x="21122" y="13483"/>
                  </a:cubicBezTo>
                  <a:cubicBezTo>
                    <a:pt x="19626" y="16374"/>
                    <a:pt x="16738" y="17736"/>
                    <a:pt x="13679" y="19176"/>
                  </a:cubicBezTo>
                  <a:cubicBezTo>
                    <a:pt x="12829" y="19576"/>
                    <a:pt x="11953" y="19993"/>
                    <a:pt x="11120" y="20436"/>
                  </a:cubicBezTo>
                  <a:cubicBezTo>
                    <a:pt x="9372" y="21361"/>
                    <a:pt x="7233" y="22213"/>
                    <a:pt x="5163" y="23035"/>
                  </a:cubicBezTo>
                  <a:cubicBezTo>
                    <a:pt x="4383" y="23347"/>
                    <a:pt x="3632" y="23645"/>
                    <a:pt x="2906" y="23944"/>
                  </a:cubicBezTo>
                  <a:cubicBezTo>
                    <a:pt x="2684" y="21856"/>
                    <a:pt x="2325" y="17835"/>
                    <a:pt x="2292" y="13787"/>
                  </a:cubicBezTo>
                  <a:cubicBezTo>
                    <a:pt x="2227" y="5703"/>
                    <a:pt x="3513" y="2544"/>
                    <a:pt x="4742" y="2279"/>
                  </a:cubicBezTo>
                  <a:cubicBezTo>
                    <a:pt x="4925" y="2240"/>
                    <a:pt x="5099" y="2220"/>
                    <a:pt x="5263" y="2220"/>
                  </a:cubicBezTo>
                  <a:close/>
                  <a:moveTo>
                    <a:pt x="5258" y="1"/>
                  </a:moveTo>
                  <a:cubicBezTo>
                    <a:pt x="4938" y="1"/>
                    <a:pt x="4611" y="36"/>
                    <a:pt x="4278" y="107"/>
                  </a:cubicBezTo>
                  <a:cubicBezTo>
                    <a:pt x="1336" y="737"/>
                    <a:pt x="1" y="5094"/>
                    <a:pt x="75" y="13822"/>
                  </a:cubicBezTo>
                  <a:cubicBezTo>
                    <a:pt x="126" y="19761"/>
                    <a:pt x="862" y="25631"/>
                    <a:pt x="869" y="25690"/>
                  </a:cubicBezTo>
                  <a:lnTo>
                    <a:pt x="957" y="26386"/>
                  </a:lnTo>
                  <a:cubicBezTo>
                    <a:pt x="995" y="26692"/>
                    <a:pt x="1256" y="26900"/>
                    <a:pt x="1540" y="26900"/>
                  </a:cubicBezTo>
                  <a:cubicBezTo>
                    <a:pt x="1619" y="26900"/>
                    <a:pt x="1701" y="26884"/>
                    <a:pt x="1780" y="26849"/>
                  </a:cubicBezTo>
                  <a:lnTo>
                    <a:pt x="2422" y="26570"/>
                  </a:lnTo>
                  <a:cubicBezTo>
                    <a:pt x="3515" y="26086"/>
                    <a:pt x="4713" y="25608"/>
                    <a:pt x="5983" y="25103"/>
                  </a:cubicBezTo>
                  <a:cubicBezTo>
                    <a:pt x="8109" y="24260"/>
                    <a:pt x="10310" y="23384"/>
                    <a:pt x="12163" y="22397"/>
                  </a:cubicBezTo>
                  <a:cubicBezTo>
                    <a:pt x="12948" y="21977"/>
                    <a:pt x="13763" y="21593"/>
                    <a:pt x="14624" y="21187"/>
                  </a:cubicBezTo>
                  <a:cubicBezTo>
                    <a:pt x="17884" y="19648"/>
                    <a:pt x="21255" y="18060"/>
                    <a:pt x="23093" y="14505"/>
                  </a:cubicBezTo>
                  <a:cubicBezTo>
                    <a:pt x="24452" y="11873"/>
                    <a:pt x="23539" y="10172"/>
                    <a:pt x="22876" y="9392"/>
                  </a:cubicBezTo>
                  <a:cubicBezTo>
                    <a:pt x="21715" y="8029"/>
                    <a:pt x="19684" y="7423"/>
                    <a:pt x="17706" y="7423"/>
                  </a:cubicBezTo>
                  <a:cubicBezTo>
                    <a:pt x="16734" y="7423"/>
                    <a:pt x="15774" y="7570"/>
                    <a:pt x="14938" y="7845"/>
                  </a:cubicBezTo>
                  <a:cubicBezTo>
                    <a:pt x="14397" y="8016"/>
                    <a:pt x="12758" y="8816"/>
                    <a:pt x="11225" y="9718"/>
                  </a:cubicBezTo>
                  <a:cubicBezTo>
                    <a:pt x="10969" y="7142"/>
                    <a:pt x="10189" y="2772"/>
                    <a:pt x="7834" y="907"/>
                  </a:cubicBezTo>
                  <a:cubicBezTo>
                    <a:pt x="7076" y="305"/>
                    <a:pt x="6198" y="1"/>
                    <a:pt x="5258"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3113" name="Google Shape;3113;p49"/>
            <p:cNvSpPr/>
            <p:nvPr/>
          </p:nvSpPr>
          <p:spPr>
            <a:xfrm>
              <a:off x="1881525" y="3002625"/>
              <a:ext cx="624775" cy="611050"/>
            </a:xfrm>
            <a:custGeom>
              <a:avLst/>
              <a:gdLst/>
              <a:ahLst/>
              <a:cxnLst/>
              <a:rect l="l" t="t" r="r" b="b"/>
              <a:pathLst>
                <a:path w="24991" h="24442" extrusionOk="0">
                  <a:moveTo>
                    <a:pt x="6235" y="0"/>
                  </a:moveTo>
                  <a:cubicBezTo>
                    <a:pt x="5996" y="0"/>
                    <a:pt x="5745" y="27"/>
                    <a:pt x="5482" y="83"/>
                  </a:cubicBezTo>
                  <a:cubicBezTo>
                    <a:pt x="0" y="1259"/>
                    <a:pt x="2942" y="24442"/>
                    <a:pt x="2942" y="24442"/>
                  </a:cubicBezTo>
                  <a:cubicBezTo>
                    <a:pt x="5919" y="23118"/>
                    <a:pt x="9737" y="21836"/>
                    <a:pt x="12611" y="20304"/>
                  </a:cubicBezTo>
                  <a:cubicBezTo>
                    <a:pt x="16370" y="18299"/>
                    <a:pt x="20955" y="16990"/>
                    <a:pt x="23079" y="12883"/>
                  </a:cubicBezTo>
                  <a:cubicBezTo>
                    <a:pt x="24990" y="9181"/>
                    <a:pt x="21831" y="7425"/>
                    <a:pt x="18671" y="7425"/>
                  </a:cubicBezTo>
                  <a:cubicBezTo>
                    <a:pt x="17830" y="7425"/>
                    <a:pt x="16988" y="7550"/>
                    <a:pt x="16243" y="7795"/>
                  </a:cubicBezTo>
                  <a:cubicBezTo>
                    <a:pt x="15615" y="7992"/>
                    <a:pt x="12874" y="9375"/>
                    <a:pt x="11210" y="10556"/>
                  </a:cubicBezTo>
                  <a:cubicBezTo>
                    <a:pt x="11210" y="10556"/>
                    <a:pt x="10987" y="0"/>
                    <a:pt x="6235" y="0"/>
                  </a:cubicBezTo>
                  <a:close/>
                </a:path>
              </a:pathLst>
            </a:custGeom>
            <a:solidFill>
              <a:schemeClr val="l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3114" name="Google Shape;3114;p49"/>
          <p:cNvGrpSpPr/>
          <p:nvPr/>
        </p:nvGrpSpPr>
        <p:grpSpPr>
          <a:xfrm rot="3590343">
            <a:off x="23522" y="3912319"/>
            <a:ext cx="1922650" cy="1308110"/>
            <a:chOff x="4796625" y="2656475"/>
            <a:chExt cx="1488900" cy="1013000"/>
          </a:xfrm>
        </p:grpSpPr>
        <p:sp>
          <p:nvSpPr>
            <p:cNvPr id="3115" name="Google Shape;3115;p49"/>
            <p:cNvSpPr/>
            <p:nvPr/>
          </p:nvSpPr>
          <p:spPr>
            <a:xfrm>
              <a:off x="4796625" y="2656475"/>
              <a:ext cx="1488900" cy="1013000"/>
            </a:xfrm>
            <a:custGeom>
              <a:avLst/>
              <a:gdLst/>
              <a:ahLst/>
              <a:cxnLst/>
              <a:rect l="l" t="t" r="r" b="b"/>
              <a:pathLst>
                <a:path w="59556" h="40520" extrusionOk="0">
                  <a:moveTo>
                    <a:pt x="37862" y="4545"/>
                  </a:moveTo>
                  <a:lnTo>
                    <a:pt x="37787" y="4631"/>
                  </a:lnTo>
                  <a:cubicBezTo>
                    <a:pt x="37768" y="4652"/>
                    <a:pt x="36445" y="6104"/>
                    <a:pt x="34808" y="8023"/>
                  </a:cubicBezTo>
                  <a:cubicBezTo>
                    <a:pt x="34646" y="7877"/>
                    <a:pt x="34486" y="7733"/>
                    <a:pt x="34323" y="7592"/>
                  </a:cubicBezTo>
                  <a:cubicBezTo>
                    <a:pt x="34110" y="7404"/>
                    <a:pt x="33844" y="7302"/>
                    <a:pt x="33564" y="7302"/>
                  </a:cubicBezTo>
                  <a:cubicBezTo>
                    <a:pt x="33553" y="7302"/>
                    <a:pt x="33542" y="7302"/>
                    <a:pt x="33532" y="7302"/>
                  </a:cubicBezTo>
                  <a:lnTo>
                    <a:pt x="33745" y="7017"/>
                  </a:lnTo>
                  <a:cubicBezTo>
                    <a:pt x="34137" y="6488"/>
                    <a:pt x="35772" y="5554"/>
                    <a:pt x="37862" y="4545"/>
                  </a:cubicBezTo>
                  <a:close/>
                  <a:moveTo>
                    <a:pt x="32428" y="8798"/>
                  </a:moveTo>
                  <a:cubicBezTo>
                    <a:pt x="32487" y="9007"/>
                    <a:pt x="32608" y="9202"/>
                    <a:pt x="32783" y="9356"/>
                  </a:cubicBezTo>
                  <a:cubicBezTo>
                    <a:pt x="32955" y="9508"/>
                    <a:pt x="33123" y="9660"/>
                    <a:pt x="33296" y="9814"/>
                  </a:cubicBezTo>
                  <a:cubicBezTo>
                    <a:pt x="32528" y="10688"/>
                    <a:pt x="31810" y="11539"/>
                    <a:pt x="31308" y="12206"/>
                  </a:cubicBezTo>
                  <a:cubicBezTo>
                    <a:pt x="30772" y="12263"/>
                    <a:pt x="30274" y="12376"/>
                    <a:pt x="29810" y="12536"/>
                  </a:cubicBezTo>
                  <a:cubicBezTo>
                    <a:pt x="30413" y="11613"/>
                    <a:pt x="31258" y="10394"/>
                    <a:pt x="32428" y="8798"/>
                  </a:cubicBezTo>
                  <a:close/>
                  <a:moveTo>
                    <a:pt x="39005" y="7052"/>
                  </a:moveTo>
                  <a:lnTo>
                    <a:pt x="45416" y="11736"/>
                  </a:lnTo>
                  <a:cubicBezTo>
                    <a:pt x="45353" y="11752"/>
                    <a:pt x="45291" y="11767"/>
                    <a:pt x="45230" y="11783"/>
                  </a:cubicBezTo>
                  <a:cubicBezTo>
                    <a:pt x="44985" y="11807"/>
                    <a:pt x="44737" y="11817"/>
                    <a:pt x="44488" y="11817"/>
                  </a:cubicBezTo>
                  <a:cubicBezTo>
                    <a:pt x="43003" y="11817"/>
                    <a:pt x="41520" y="11440"/>
                    <a:pt x="40845" y="11200"/>
                  </a:cubicBezTo>
                  <a:cubicBezTo>
                    <a:pt x="40776" y="11176"/>
                    <a:pt x="40704" y="11157"/>
                    <a:pt x="40632" y="11145"/>
                  </a:cubicBezTo>
                  <a:lnTo>
                    <a:pt x="40359" y="10952"/>
                  </a:lnTo>
                  <a:lnTo>
                    <a:pt x="40203" y="11110"/>
                  </a:lnTo>
                  <a:lnTo>
                    <a:pt x="40150" y="11094"/>
                  </a:lnTo>
                  <a:lnTo>
                    <a:pt x="40047" y="11200"/>
                  </a:lnTo>
                  <a:cubicBezTo>
                    <a:pt x="39881" y="11262"/>
                    <a:pt x="39721" y="11365"/>
                    <a:pt x="39594" y="11504"/>
                  </a:cubicBezTo>
                  <a:cubicBezTo>
                    <a:pt x="38769" y="12370"/>
                    <a:pt x="37665" y="13529"/>
                    <a:pt x="36574" y="14666"/>
                  </a:cubicBezTo>
                  <a:cubicBezTo>
                    <a:pt x="35893" y="13673"/>
                    <a:pt x="35023" y="12957"/>
                    <a:pt x="34028" y="12555"/>
                  </a:cubicBezTo>
                  <a:cubicBezTo>
                    <a:pt x="35712" y="10536"/>
                    <a:pt x="38332" y="7762"/>
                    <a:pt x="39005" y="7052"/>
                  </a:cubicBezTo>
                  <a:close/>
                  <a:moveTo>
                    <a:pt x="42973" y="2309"/>
                  </a:moveTo>
                  <a:lnTo>
                    <a:pt x="57199" y="5093"/>
                  </a:lnTo>
                  <a:cubicBezTo>
                    <a:pt x="56571" y="9149"/>
                    <a:pt x="51616" y="13824"/>
                    <a:pt x="49003" y="15886"/>
                  </a:cubicBezTo>
                  <a:cubicBezTo>
                    <a:pt x="48710" y="15777"/>
                    <a:pt x="48406" y="15730"/>
                    <a:pt x="48103" y="15730"/>
                  </a:cubicBezTo>
                  <a:cubicBezTo>
                    <a:pt x="47451" y="15730"/>
                    <a:pt x="46802" y="15947"/>
                    <a:pt x="46264" y="16223"/>
                  </a:cubicBezTo>
                  <a:cubicBezTo>
                    <a:pt x="45876" y="15987"/>
                    <a:pt x="45441" y="15804"/>
                    <a:pt x="44983" y="15696"/>
                  </a:cubicBezTo>
                  <a:cubicBezTo>
                    <a:pt x="44813" y="15656"/>
                    <a:pt x="44640" y="15638"/>
                    <a:pt x="44465" y="15638"/>
                  </a:cubicBezTo>
                  <a:cubicBezTo>
                    <a:pt x="43786" y="15638"/>
                    <a:pt x="43091" y="15912"/>
                    <a:pt x="42497" y="16245"/>
                  </a:cubicBezTo>
                  <a:cubicBezTo>
                    <a:pt x="41943" y="15318"/>
                    <a:pt x="41075" y="14709"/>
                    <a:pt x="40146" y="14600"/>
                  </a:cubicBezTo>
                  <a:cubicBezTo>
                    <a:pt x="40066" y="14592"/>
                    <a:pt x="39986" y="14588"/>
                    <a:pt x="39904" y="14588"/>
                  </a:cubicBezTo>
                  <a:cubicBezTo>
                    <a:pt x="40228" y="14259"/>
                    <a:pt x="40509" y="13970"/>
                    <a:pt x="40735" y="13738"/>
                  </a:cubicBezTo>
                  <a:cubicBezTo>
                    <a:pt x="41347" y="13969"/>
                    <a:pt x="42274" y="14211"/>
                    <a:pt x="43471" y="14211"/>
                  </a:cubicBezTo>
                  <a:cubicBezTo>
                    <a:pt x="43761" y="14211"/>
                    <a:pt x="44067" y="14197"/>
                    <a:pt x="44389" y="14165"/>
                  </a:cubicBezTo>
                  <a:cubicBezTo>
                    <a:pt x="44417" y="14165"/>
                    <a:pt x="44445" y="14165"/>
                    <a:pt x="44473" y="14165"/>
                  </a:cubicBezTo>
                  <a:cubicBezTo>
                    <a:pt x="45793" y="14165"/>
                    <a:pt x="47202" y="13928"/>
                    <a:pt x="48403" y="13191"/>
                  </a:cubicBezTo>
                  <a:cubicBezTo>
                    <a:pt x="48570" y="13088"/>
                    <a:pt x="48703" y="12946"/>
                    <a:pt x="48797" y="12788"/>
                  </a:cubicBezTo>
                  <a:lnTo>
                    <a:pt x="49916" y="12265"/>
                  </a:lnTo>
                  <a:lnTo>
                    <a:pt x="38765" y="4118"/>
                  </a:lnTo>
                  <a:cubicBezTo>
                    <a:pt x="40101" y="3499"/>
                    <a:pt x="41564" y="2871"/>
                    <a:pt x="42973" y="2309"/>
                  </a:cubicBezTo>
                  <a:close/>
                  <a:moveTo>
                    <a:pt x="28760" y="15890"/>
                  </a:moveTo>
                  <a:cubicBezTo>
                    <a:pt x="28690" y="16022"/>
                    <a:pt x="28626" y="16155"/>
                    <a:pt x="28567" y="16290"/>
                  </a:cubicBezTo>
                  <a:cubicBezTo>
                    <a:pt x="28556" y="16247"/>
                    <a:pt x="28546" y="16206"/>
                    <a:pt x="28536" y="16165"/>
                  </a:cubicBezTo>
                  <a:cubicBezTo>
                    <a:pt x="28608" y="16071"/>
                    <a:pt x="28682" y="15981"/>
                    <a:pt x="28760" y="15890"/>
                  </a:cubicBezTo>
                  <a:close/>
                  <a:moveTo>
                    <a:pt x="32278" y="16256"/>
                  </a:moveTo>
                  <a:cubicBezTo>
                    <a:pt x="32713" y="16393"/>
                    <a:pt x="33103" y="16637"/>
                    <a:pt x="33400" y="16955"/>
                  </a:cubicBezTo>
                  <a:cubicBezTo>
                    <a:pt x="33248" y="17169"/>
                    <a:pt x="33080" y="17368"/>
                    <a:pt x="32889" y="17536"/>
                  </a:cubicBezTo>
                  <a:cubicBezTo>
                    <a:pt x="32590" y="17794"/>
                    <a:pt x="32257" y="17936"/>
                    <a:pt x="31972" y="17938"/>
                  </a:cubicBezTo>
                  <a:cubicBezTo>
                    <a:pt x="31749" y="17932"/>
                    <a:pt x="31560" y="17815"/>
                    <a:pt x="31511" y="17704"/>
                  </a:cubicBezTo>
                  <a:cubicBezTo>
                    <a:pt x="31472" y="17614"/>
                    <a:pt x="31470" y="17378"/>
                    <a:pt x="31626" y="17099"/>
                  </a:cubicBezTo>
                  <a:cubicBezTo>
                    <a:pt x="31699" y="16963"/>
                    <a:pt x="31880" y="16693"/>
                    <a:pt x="32278" y="16256"/>
                  </a:cubicBezTo>
                  <a:close/>
                  <a:moveTo>
                    <a:pt x="40158" y="18845"/>
                  </a:moveTo>
                  <a:cubicBezTo>
                    <a:pt x="40170" y="18853"/>
                    <a:pt x="40199" y="18865"/>
                    <a:pt x="40244" y="18896"/>
                  </a:cubicBezTo>
                  <a:cubicBezTo>
                    <a:pt x="39984" y="19243"/>
                    <a:pt x="39653" y="19587"/>
                    <a:pt x="39284" y="19897"/>
                  </a:cubicBezTo>
                  <a:cubicBezTo>
                    <a:pt x="39223" y="19766"/>
                    <a:pt x="39223" y="19684"/>
                    <a:pt x="39227" y="19665"/>
                  </a:cubicBezTo>
                  <a:cubicBezTo>
                    <a:pt x="39239" y="19622"/>
                    <a:pt x="39305" y="19520"/>
                    <a:pt x="39543" y="19286"/>
                  </a:cubicBezTo>
                  <a:cubicBezTo>
                    <a:pt x="39697" y="19138"/>
                    <a:pt x="39873" y="18974"/>
                    <a:pt x="40027" y="18892"/>
                  </a:cubicBezTo>
                  <a:cubicBezTo>
                    <a:pt x="40088" y="18861"/>
                    <a:pt x="40136" y="18849"/>
                    <a:pt x="40158" y="18845"/>
                  </a:cubicBezTo>
                  <a:close/>
                  <a:moveTo>
                    <a:pt x="44674" y="19284"/>
                  </a:moveTo>
                  <a:cubicBezTo>
                    <a:pt x="44787" y="19374"/>
                    <a:pt x="44889" y="19477"/>
                    <a:pt x="44981" y="19587"/>
                  </a:cubicBezTo>
                  <a:cubicBezTo>
                    <a:pt x="44844" y="19747"/>
                    <a:pt x="44684" y="19918"/>
                    <a:pt x="44522" y="20082"/>
                  </a:cubicBezTo>
                  <a:cubicBezTo>
                    <a:pt x="44479" y="20104"/>
                    <a:pt x="44436" y="20131"/>
                    <a:pt x="44395" y="20162"/>
                  </a:cubicBezTo>
                  <a:cubicBezTo>
                    <a:pt x="44366" y="20162"/>
                    <a:pt x="44327" y="20158"/>
                    <a:pt x="44276" y="20152"/>
                  </a:cubicBezTo>
                  <a:cubicBezTo>
                    <a:pt x="44107" y="20131"/>
                    <a:pt x="44013" y="20106"/>
                    <a:pt x="43962" y="20090"/>
                  </a:cubicBezTo>
                  <a:cubicBezTo>
                    <a:pt x="43964" y="20041"/>
                    <a:pt x="43974" y="19969"/>
                    <a:pt x="44007" y="19912"/>
                  </a:cubicBezTo>
                  <a:cubicBezTo>
                    <a:pt x="44126" y="19686"/>
                    <a:pt x="44397" y="19475"/>
                    <a:pt x="44674" y="19284"/>
                  </a:cubicBezTo>
                  <a:close/>
                  <a:moveTo>
                    <a:pt x="35848" y="18785"/>
                  </a:moveTo>
                  <a:cubicBezTo>
                    <a:pt x="35977" y="19458"/>
                    <a:pt x="36059" y="20201"/>
                    <a:pt x="36088" y="21007"/>
                  </a:cubicBezTo>
                  <a:cubicBezTo>
                    <a:pt x="35905" y="20993"/>
                    <a:pt x="35716" y="20964"/>
                    <a:pt x="35526" y="20923"/>
                  </a:cubicBezTo>
                  <a:cubicBezTo>
                    <a:pt x="35228" y="20857"/>
                    <a:pt x="34752" y="20677"/>
                    <a:pt x="34176" y="20426"/>
                  </a:cubicBezTo>
                  <a:cubicBezTo>
                    <a:pt x="34293" y="20332"/>
                    <a:pt x="34408" y="20232"/>
                    <a:pt x="34518" y="20127"/>
                  </a:cubicBezTo>
                  <a:cubicBezTo>
                    <a:pt x="34816" y="19838"/>
                    <a:pt x="35288" y="19362"/>
                    <a:pt x="35848" y="18785"/>
                  </a:cubicBezTo>
                  <a:close/>
                  <a:moveTo>
                    <a:pt x="41715" y="20792"/>
                  </a:moveTo>
                  <a:cubicBezTo>
                    <a:pt x="41799" y="21089"/>
                    <a:pt x="41947" y="21374"/>
                    <a:pt x="42169" y="21629"/>
                  </a:cubicBezTo>
                  <a:cubicBezTo>
                    <a:pt x="41973" y="21663"/>
                    <a:pt x="41779" y="21678"/>
                    <a:pt x="41589" y="21678"/>
                  </a:cubicBezTo>
                  <a:cubicBezTo>
                    <a:pt x="41344" y="21678"/>
                    <a:pt x="41106" y="21653"/>
                    <a:pt x="40880" y="21612"/>
                  </a:cubicBezTo>
                  <a:cubicBezTo>
                    <a:pt x="41178" y="21354"/>
                    <a:pt x="41461" y="21079"/>
                    <a:pt x="41715" y="20792"/>
                  </a:cubicBezTo>
                  <a:close/>
                  <a:moveTo>
                    <a:pt x="27241" y="19105"/>
                  </a:moveTo>
                  <a:cubicBezTo>
                    <a:pt x="27262" y="19148"/>
                    <a:pt x="27276" y="19181"/>
                    <a:pt x="27286" y="19200"/>
                  </a:cubicBezTo>
                  <a:lnTo>
                    <a:pt x="27440" y="19518"/>
                  </a:lnTo>
                  <a:lnTo>
                    <a:pt x="27750" y="19686"/>
                  </a:lnTo>
                  <a:cubicBezTo>
                    <a:pt x="27959" y="19803"/>
                    <a:pt x="28780" y="20250"/>
                    <a:pt x="29820" y="20786"/>
                  </a:cubicBezTo>
                  <a:cubicBezTo>
                    <a:pt x="29833" y="20796"/>
                    <a:pt x="29849" y="20804"/>
                    <a:pt x="29861" y="20814"/>
                  </a:cubicBezTo>
                  <a:cubicBezTo>
                    <a:pt x="28991" y="21097"/>
                    <a:pt x="28263" y="21666"/>
                    <a:pt x="27842" y="22404"/>
                  </a:cubicBezTo>
                  <a:cubicBezTo>
                    <a:pt x="27827" y="22404"/>
                    <a:pt x="27811" y="22404"/>
                    <a:pt x="27796" y="22404"/>
                  </a:cubicBezTo>
                  <a:cubicBezTo>
                    <a:pt x="26987" y="22404"/>
                    <a:pt x="26174" y="22719"/>
                    <a:pt x="25514" y="23280"/>
                  </a:cubicBezTo>
                  <a:cubicBezTo>
                    <a:pt x="25493" y="23223"/>
                    <a:pt x="25473" y="23167"/>
                    <a:pt x="25450" y="23110"/>
                  </a:cubicBezTo>
                  <a:cubicBezTo>
                    <a:pt x="25069" y="22183"/>
                    <a:pt x="24332" y="21520"/>
                    <a:pt x="23479" y="21341"/>
                  </a:cubicBezTo>
                  <a:cubicBezTo>
                    <a:pt x="23325" y="21308"/>
                    <a:pt x="23117" y="21293"/>
                    <a:pt x="22865" y="21293"/>
                  </a:cubicBezTo>
                  <a:cubicBezTo>
                    <a:pt x="22684" y="21293"/>
                    <a:pt x="22479" y="21301"/>
                    <a:pt x="22256" y="21315"/>
                  </a:cubicBezTo>
                  <a:cubicBezTo>
                    <a:pt x="21595" y="21056"/>
                    <a:pt x="20857" y="20861"/>
                    <a:pt x="20067" y="20732"/>
                  </a:cubicBezTo>
                  <a:cubicBezTo>
                    <a:pt x="20732" y="20455"/>
                    <a:pt x="21442" y="20357"/>
                    <a:pt x="22127" y="20357"/>
                  </a:cubicBezTo>
                  <a:cubicBezTo>
                    <a:pt x="23667" y="20357"/>
                    <a:pt x="25073" y="20866"/>
                    <a:pt x="25530" y="21054"/>
                  </a:cubicBezTo>
                  <a:lnTo>
                    <a:pt x="26866" y="21592"/>
                  </a:lnTo>
                  <a:lnTo>
                    <a:pt x="27049" y="20164"/>
                  </a:lnTo>
                  <a:cubicBezTo>
                    <a:pt x="27081" y="19907"/>
                    <a:pt x="27141" y="19536"/>
                    <a:pt x="27241" y="19105"/>
                  </a:cubicBezTo>
                  <a:close/>
                  <a:moveTo>
                    <a:pt x="31123" y="22839"/>
                  </a:moveTo>
                  <a:cubicBezTo>
                    <a:pt x="31706" y="22839"/>
                    <a:pt x="32364" y="23059"/>
                    <a:pt x="33125" y="23508"/>
                  </a:cubicBezTo>
                  <a:cubicBezTo>
                    <a:pt x="33205" y="23553"/>
                    <a:pt x="33283" y="23600"/>
                    <a:pt x="33361" y="23650"/>
                  </a:cubicBezTo>
                  <a:cubicBezTo>
                    <a:pt x="33573" y="23775"/>
                    <a:pt x="33794" y="23912"/>
                    <a:pt x="34044" y="24035"/>
                  </a:cubicBezTo>
                  <a:cubicBezTo>
                    <a:pt x="33858" y="24193"/>
                    <a:pt x="33655" y="24339"/>
                    <a:pt x="33437" y="24466"/>
                  </a:cubicBezTo>
                  <a:cubicBezTo>
                    <a:pt x="32890" y="24788"/>
                    <a:pt x="32301" y="24956"/>
                    <a:pt x="31761" y="24956"/>
                  </a:cubicBezTo>
                  <a:cubicBezTo>
                    <a:pt x="31515" y="24956"/>
                    <a:pt x="31280" y="24921"/>
                    <a:pt x="31063" y="24850"/>
                  </a:cubicBezTo>
                  <a:cubicBezTo>
                    <a:pt x="30832" y="24772"/>
                    <a:pt x="30581" y="24636"/>
                    <a:pt x="30364" y="24474"/>
                  </a:cubicBezTo>
                  <a:cubicBezTo>
                    <a:pt x="30259" y="24140"/>
                    <a:pt x="30114" y="23818"/>
                    <a:pt x="29921" y="23533"/>
                  </a:cubicBezTo>
                  <a:cubicBezTo>
                    <a:pt x="29892" y="23492"/>
                    <a:pt x="29863" y="23453"/>
                    <a:pt x="29837" y="23414"/>
                  </a:cubicBezTo>
                  <a:cubicBezTo>
                    <a:pt x="30066" y="23100"/>
                    <a:pt x="30518" y="22870"/>
                    <a:pt x="30996" y="22843"/>
                  </a:cubicBezTo>
                  <a:cubicBezTo>
                    <a:pt x="31037" y="22839"/>
                    <a:pt x="31080" y="22839"/>
                    <a:pt x="31123" y="22839"/>
                  </a:cubicBezTo>
                  <a:close/>
                  <a:moveTo>
                    <a:pt x="20075" y="23920"/>
                  </a:moveTo>
                  <a:cubicBezTo>
                    <a:pt x="20112" y="24117"/>
                    <a:pt x="20174" y="24339"/>
                    <a:pt x="20280" y="24554"/>
                  </a:cubicBezTo>
                  <a:cubicBezTo>
                    <a:pt x="20440" y="24870"/>
                    <a:pt x="20678" y="25139"/>
                    <a:pt x="20974" y="25342"/>
                  </a:cubicBezTo>
                  <a:cubicBezTo>
                    <a:pt x="20122" y="25613"/>
                    <a:pt x="19148" y="25884"/>
                    <a:pt x="18208" y="26093"/>
                  </a:cubicBezTo>
                  <a:cubicBezTo>
                    <a:pt x="18165" y="26021"/>
                    <a:pt x="18124" y="25947"/>
                    <a:pt x="18085" y="25876"/>
                  </a:cubicBezTo>
                  <a:cubicBezTo>
                    <a:pt x="17804" y="25344"/>
                    <a:pt x="17644" y="24825"/>
                    <a:pt x="17609" y="24322"/>
                  </a:cubicBezTo>
                  <a:cubicBezTo>
                    <a:pt x="18446" y="24177"/>
                    <a:pt x="19298" y="24037"/>
                    <a:pt x="20075" y="23920"/>
                  </a:cubicBezTo>
                  <a:close/>
                  <a:moveTo>
                    <a:pt x="27689" y="24634"/>
                  </a:moveTo>
                  <a:cubicBezTo>
                    <a:pt x="27715" y="24696"/>
                    <a:pt x="27744" y="24757"/>
                    <a:pt x="27775" y="24819"/>
                  </a:cubicBezTo>
                  <a:cubicBezTo>
                    <a:pt x="27922" y="25116"/>
                    <a:pt x="28119" y="25389"/>
                    <a:pt x="28349" y="25640"/>
                  </a:cubicBezTo>
                  <a:cubicBezTo>
                    <a:pt x="28376" y="25902"/>
                    <a:pt x="28372" y="26177"/>
                    <a:pt x="28325" y="26413"/>
                  </a:cubicBezTo>
                  <a:cubicBezTo>
                    <a:pt x="28181" y="27129"/>
                    <a:pt x="27623" y="27829"/>
                    <a:pt x="26823" y="28290"/>
                  </a:cubicBezTo>
                  <a:cubicBezTo>
                    <a:pt x="26806" y="28301"/>
                    <a:pt x="26790" y="28309"/>
                    <a:pt x="26774" y="28319"/>
                  </a:cubicBezTo>
                  <a:cubicBezTo>
                    <a:pt x="26671" y="28024"/>
                    <a:pt x="26515" y="27767"/>
                    <a:pt x="26330" y="27552"/>
                  </a:cubicBezTo>
                  <a:cubicBezTo>
                    <a:pt x="26534" y="27148"/>
                    <a:pt x="26636" y="26649"/>
                    <a:pt x="26546" y="26052"/>
                  </a:cubicBezTo>
                  <a:cubicBezTo>
                    <a:pt x="26525" y="25908"/>
                    <a:pt x="26495" y="25775"/>
                    <a:pt x="26458" y="25650"/>
                  </a:cubicBezTo>
                  <a:cubicBezTo>
                    <a:pt x="26505" y="25549"/>
                    <a:pt x="26556" y="25455"/>
                    <a:pt x="26616" y="25365"/>
                  </a:cubicBezTo>
                  <a:cubicBezTo>
                    <a:pt x="26874" y="24958"/>
                    <a:pt x="27305" y="24677"/>
                    <a:pt x="27689" y="24634"/>
                  </a:cubicBezTo>
                  <a:close/>
                  <a:moveTo>
                    <a:pt x="23799" y="29062"/>
                  </a:moveTo>
                  <a:lnTo>
                    <a:pt x="23799" y="29062"/>
                  </a:lnTo>
                  <a:cubicBezTo>
                    <a:pt x="23764" y="29127"/>
                    <a:pt x="23729" y="29162"/>
                    <a:pt x="23709" y="29172"/>
                  </a:cubicBezTo>
                  <a:lnTo>
                    <a:pt x="23858" y="29632"/>
                  </a:lnTo>
                  <a:cubicBezTo>
                    <a:pt x="23828" y="29646"/>
                    <a:pt x="23795" y="29661"/>
                    <a:pt x="23760" y="29675"/>
                  </a:cubicBezTo>
                  <a:cubicBezTo>
                    <a:pt x="23728" y="29672"/>
                    <a:pt x="23696" y="29671"/>
                    <a:pt x="23664" y="29671"/>
                  </a:cubicBezTo>
                  <a:cubicBezTo>
                    <a:pt x="23602" y="29671"/>
                    <a:pt x="23540" y="29676"/>
                    <a:pt x="23477" y="29685"/>
                  </a:cubicBezTo>
                  <a:lnTo>
                    <a:pt x="22586" y="29837"/>
                  </a:lnTo>
                  <a:cubicBezTo>
                    <a:pt x="22361" y="29716"/>
                    <a:pt x="22143" y="29595"/>
                    <a:pt x="21932" y="29470"/>
                  </a:cubicBezTo>
                  <a:lnTo>
                    <a:pt x="23799" y="29062"/>
                  </a:lnTo>
                  <a:close/>
                  <a:moveTo>
                    <a:pt x="15416" y="24735"/>
                  </a:moveTo>
                  <a:cubicBezTo>
                    <a:pt x="15488" y="25348"/>
                    <a:pt x="15666" y="25966"/>
                    <a:pt x="15951" y="26577"/>
                  </a:cubicBezTo>
                  <a:lnTo>
                    <a:pt x="15921" y="26581"/>
                  </a:lnTo>
                  <a:lnTo>
                    <a:pt x="15931" y="27139"/>
                  </a:lnTo>
                  <a:cubicBezTo>
                    <a:pt x="15890" y="27262"/>
                    <a:pt x="15869" y="27390"/>
                    <a:pt x="15871" y="27523"/>
                  </a:cubicBezTo>
                  <a:cubicBezTo>
                    <a:pt x="15874" y="27617"/>
                    <a:pt x="15863" y="29509"/>
                    <a:pt x="14462" y="31177"/>
                  </a:cubicBezTo>
                  <a:lnTo>
                    <a:pt x="14983" y="24829"/>
                  </a:lnTo>
                  <a:cubicBezTo>
                    <a:pt x="15127" y="24798"/>
                    <a:pt x="15272" y="24768"/>
                    <a:pt x="15416" y="24735"/>
                  </a:cubicBezTo>
                  <a:close/>
                  <a:moveTo>
                    <a:pt x="35719" y="25521"/>
                  </a:moveTo>
                  <a:lnTo>
                    <a:pt x="35719" y="25521"/>
                  </a:lnTo>
                  <a:cubicBezTo>
                    <a:pt x="35321" y="27708"/>
                    <a:pt x="34598" y="30145"/>
                    <a:pt x="33464" y="32765"/>
                  </a:cubicBezTo>
                  <a:cubicBezTo>
                    <a:pt x="30466" y="32500"/>
                    <a:pt x="27859" y="31930"/>
                    <a:pt x="25674" y="31171"/>
                  </a:cubicBezTo>
                  <a:cubicBezTo>
                    <a:pt x="25670" y="31165"/>
                    <a:pt x="25670" y="31160"/>
                    <a:pt x="25668" y="31152"/>
                  </a:cubicBezTo>
                  <a:cubicBezTo>
                    <a:pt x="25740" y="31103"/>
                    <a:pt x="25809" y="31050"/>
                    <a:pt x="25879" y="30996"/>
                  </a:cubicBezTo>
                  <a:cubicBezTo>
                    <a:pt x="26560" y="30836"/>
                    <a:pt x="27254" y="30602"/>
                    <a:pt x="27933" y="30209"/>
                  </a:cubicBezTo>
                  <a:cubicBezTo>
                    <a:pt x="29248" y="29449"/>
                    <a:pt x="30165" y="28280"/>
                    <a:pt x="30473" y="26987"/>
                  </a:cubicBezTo>
                  <a:cubicBezTo>
                    <a:pt x="30887" y="27113"/>
                    <a:pt x="31326" y="27174"/>
                    <a:pt x="31769" y="27174"/>
                  </a:cubicBezTo>
                  <a:cubicBezTo>
                    <a:pt x="32701" y="27174"/>
                    <a:pt x="33669" y="26905"/>
                    <a:pt x="34566" y="26380"/>
                  </a:cubicBezTo>
                  <a:cubicBezTo>
                    <a:pt x="34998" y="26124"/>
                    <a:pt x="35378" y="25832"/>
                    <a:pt x="35719" y="25521"/>
                  </a:cubicBezTo>
                  <a:close/>
                  <a:moveTo>
                    <a:pt x="22424" y="32240"/>
                  </a:moveTo>
                  <a:cubicBezTo>
                    <a:pt x="22652" y="32348"/>
                    <a:pt x="22888" y="32453"/>
                    <a:pt x="23124" y="32556"/>
                  </a:cubicBezTo>
                  <a:cubicBezTo>
                    <a:pt x="22884" y="32662"/>
                    <a:pt x="22556" y="32773"/>
                    <a:pt x="22137" y="32884"/>
                  </a:cubicBezTo>
                  <a:cubicBezTo>
                    <a:pt x="21517" y="33050"/>
                    <a:pt x="20773" y="33315"/>
                    <a:pt x="19934" y="33641"/>
                  </a:cubicBezTo>
                  <a:cubicBezTo>
                    <a:pt x="19960" y="33313"/>
                    <a:pt x="19979" y="32984"/>
                    <a:pt x="19989" y="32656"/>
                  </a:cubicBezTo>
                  <a:lnTo>
                    <a:pt x="22424" y="32240"/>
                  </a:lnTo>
                  <a:close/>
                  <a:moveTo>
                    <a:pt x="12849" y="23664"/>
                  </a:moveTo>
                  <a:lnTo>
                    <a:pt x="11900" y="35214"/>
                  </a:lnTo>
                  <a:lnTo>
                    <a:pt x="13516" y="34652"/>
                  </a:lnTo>
                  <a:cubicBezTo>
                    <a:pt x="13754" y="34570"/>
                    <a:pt x="13980" y="34476"/>
                    <a:pt x="14195" y="34375"/>
                  </a:cubicBezTo>
                  <a:cubicBezTo>
                    <a:pt x="14337" y="34342"/>
                    <a:pt x="14470" y="34281"/>
                    <a:pt x="14587" y="34199"/>
                  </a:cubicBezTo>
                  <a:cubicBezTo>
                    <a:pt x="14645" y="34160"/>
                    <a:pt x="14698" y="34123"/>
                    <a:pt x="14753" y="34082"/>
                  </a:cubicBezTo>
                  <a:cubicBezTo>
                    <a:pt x="16296" y="33171"/>
                    <a:pt x="17139" y="31805"/>
                    <a:pt x="17601" y="30549"/>
                  </a:cubicBezTo>
                  <a:lnTo>
                    <a:pt x="17601" y="30549"/>
                  </a:lnTo>
                  <a:cubicBezTo>
                    <a:pt x="17683" y="31595"/>
                    <a:pt x="17675" y="32650"/>
                    <a:pt x="17578" y="33702"/>
                  </a:cubicBezTo>
                  <a:cubicBezTo>
                    <a:pt x="17550" y="33996"/>
                    <a:pt x="17636" y="34275"/>
                    <a:pt x="17798" y="34496"/>
                  </a:cubicBezTo>
                  <a:cubicBezTo>
                    <a:pt x="17777" y="34505"/>
                    <a:pt x="17757" y="34513"/>
                    <a:pt x="17736" y="34523"/>
                  </a:cubicBezTo>
                  <a:cubicBezTo>
                    <a:pt x="16596" y="34991"/>
                    <a:pt x="15414" y="35473"/>
                    <a:pt x="14183" y="35935"/>
                  </a:cubicBezTo>
                  <a:cubicBezTo>
                    <a:pt x="11838" y="36817"/>
                    <a:pt x="6475" y="37685"/>
                    <a:pt x="4214" y="38025"/>
                  </a:cubicBezTo>
                  <a:lnTo>
                    <a:pt x="2481" y="29185"/>
                  </a:lnTo>
                  <a:cubicBezTo>
                    <a:pt x="5060" y="27665"/>
                    <a:pt x="10063" y="24829"/>
                    <a:pt x="12849" y="23664"/>
                  </a:cubicBezTo>
                  <a:close/>
                  <a:moveTo>
                    <a:pt x="42766" y="1"/>
                  </a:moveTo>
                  <a:lnTo>
                    <a:pt x="42464" y="120"/>
                  </a:lnTo>
                  <a:cubicBezTo>
                    <a:pt x="40960" y="713"/>
                    <a:pt x="33388" y="3761"/>
                    <a:pt x="31962" y="5688"/>
                  </a:cubicBezTo>
                  <a:lnTo>
                    <a:pt x="31642" y="6115"/>
                  </a:lnTo>
                  <a:cubicBezTo>
                    <a:pt x="27719" y="11383"/>
                    <a:pt x="26242" y="13804"/>
                    <a:pt x="26189" y="15047"/>
                  </a:cubicBezTo>
                  <a:cubicBezTo>
                    <a:pt x="26181" y="15248"/>
                    <a:pt x="26189" y="15455"/>
                    <a:pt x="26207" y="15665"/>
                  </a:cubicBezTo>
                  <a:cubicBezTo>
                    <a:pt x="25690" y="16555"/>
                    <a:pt x="25323" y="17548"/>
                    <a:pt x="25083" y="18555"/>
                  </a:cubicBezTo>
                  <a:cubicBezTo>
                    <a:pt x="24149" y="18295"/>
                    <a:pt x="23155" y="18139"/>
                    <a:pt x="22165" y="18139"/>
                  </a:cubicBezTo>
                  <a:cubicBezTo>
                    <a:pt x="20124" y="18139"/>
                    <a:pt x="18105" y="18804"/>
                    <a:pt x="16688" y="20587"/>
                  </a:cubicBezTo>
                  <a:cubicBezTo>
                    <a:pt x="15695" y="20648"/>
                    <a:pt x="14677" y="20794"/>
                    <a:pt x="13672" y="21030"/>
                  </a:cubicBezTo>
                  <a:cubicBezTo>
                    <a:pt x="10658" y="21737"/>
                    <a:pt x="1683" y="27072"/>
                    <a:pt x="669" y="27677"/>
                  </a:cubicBezTo>
                  <a:lnTo>
                    <a:pt x="0" y="28077"/>
                  </a:lnTo>
                  <a:lnTo>
                    <a:pt x="2440" y="40520"/>
                  </a:lnTo>
                  <a:lnTo>
                    <a:pt x="3478" y="40374"/>
                  </a:lnTo>
                  <a:cubicBezTo>
                    <a:pt x="3816" y="40329"/>
                    <a:pt x="11733" y="39227"/>
                    <a:pt x="14965" y="38013"/>
                  </a:cubicBezTo>
                  <a:cubicBezTo>
                    <a:pt x="16226" y="37539"/>
                    <a:pt x="17474" y="37026"/>
                    <a:pt x="18578" y="36577"/>
                  </a:cubicBezTo>
                  <a:cubicBezTo>
                    <a:pt x="20270" y="35883"/>
                    <a:pt x="21729" y="35288"/>
                    <a:pt x="22716" y="35022"/>
                  </a:cubicBezTo>
                  <a:cubicBezTo>
                    <a:pt x="23526" y="34804"/>
                    <a:pt x="24835" y="34453"/>
                    <a:pt x="25459" y="33436"/>
                  </a:cubicBezTo>
                  <a:cubicBezTo>
                    <a:pt x="28027" y="34271"/>
                    <a:pt x="30953" y="34831"/>
                    <a:pt x="34088" y="35042"/>
                  </a:cubicBezTo>
                  <a:lnTo>
                    <a:pt x="34959" y="35089"/>
                  </a:lnTo>
                  <a:lnTo>
                    <a:pt x="35206" y="34318"/>
                  </a:lnTo>
                  <a:cubicBezTo>
                    <a:pt x="36995" y="30358"/>
                    <a:pt x="38027" y="26446"/>
                    <a:pt x="38265" y="23020"/>
                  </a:cubicBezTo>
                  <a:cubicBezTo>
                    <a:pt x="38281" y="23018"/>
                    <a:pt x="38295" y="23011"/>
                    <a:pt x="38308" y="23009"/>
                  </a:cubicBezTo>
                  <a:cubicBezTo>
                    <a:pt x="38954" y="23362"/>
                    <a:pt x="40189" y="23906"/>
                    <a:pt x="41625" y="23906"/>
                  </a:cubicBezTo>
                  <a:cubicBezTo>
                    <a:pt x="42472" y="23906"/>
                    <a:pt x="43391" y="23715"/>
                    <a:pt x="44309" y="23184"/>
                  </a:cubicBezTo>
                  <a:cubicBezTo>
                    <a:pt x="44319" y="23190"/>
                    <a:pt x="44333" y="23194"/>
                    <a:pt x="44345" y="23200"/>
                  </a:cubicBezTo>
                  <a:cubicBezTo>
                    <a:pt x="44719" y="23387"/>
                    <a:pt x="45209" y="23549"/>
                    <a:pt x="45796" y="23553"/>
                  </a:cubicBezTo>
                  <a:lnTo>
                    <a:pt x="45823" y="23553"/>
                  </a:lnTo>
                  <a:cubicBezTo>
                    <a:pt x="46009" y="23553"/>
                    <a:pt x="46194" y="23539"/>
                    <a:pt x="46379" y="23508"/>
                  </a:cubicBezTo>
                  <a:cubicBezTo>
                    <a:pt x="47238" y="23405"/>
                    <a:pt x="48346" y="22975"/>
                    <a:pt x="49366" y="21666"/>
                  </a:cubicBezTo>
                  <a:cubicBezTo>
                    <a:pt x="49561" y="21417"/>
                    <a:pt x="49821" y="21085"/>
                    <a:pt x="50067" y="20695"/>
                  </a:cubicBezTo>
                  <a:cubicBezTo>
                    <a:pt x="50504" y="20072"/>
                    <a:pt x="50730" y="19522"/>
                    <a:pt x="50787" y="18978"/>
                  </a:cubicBezTo>
                  <a:cubicBezTo>
                    <a:pt x="50798" y="18884"/>
                    <a:pt x="50800" y="18789"/>
                    <a:pt x="50800" y="18699"/>
                  </a:cubicBezTo>
                  <a:cubicBezTo>
                    <a:pt x="50828" y="18295"/>
                    <a:pt x="50769" y="17876"/>
                    <a:pt x="50586" y="17460"/>
                  </a:cubicBezTo>
                  <a:cubicBezTo>
                    <a:pt x="53040" y="15480"/>
                    <a:pt x="59556" y="9703"/>
                    <a:pt x="59488" y="4174"/>
                  </a:cubicBezTo>
                  <a:lnTo>
                    <a:pt x="59478" y="3271"/>
                  </a:lnTo>
                  <a:lnTo>
                    <a:pt x="42766" y="1"/>
                  </a:lnTo>
                  <a:close/>
                </a:path>
              </a:pathLst>
            </a:custGeom>
            <a:solidFill>
              <a:srgbClr val="FFFFFF"/>
            </a:solidFill>
            <a:ln>
              <a:noFill/>
            </a:ln>
            <a:effectLst>
              <a:outerShdw blurRad="142875" dist="47625" dir="4380000" algn="bl" rotWithShape="0">
                <a:schemeClr val="lt1">
                  <a:alpha val="30000"/>
                </a:schemeClr>
              </a:outerShdw>
            </a:effectLst>
          </p:spPr>
          <p:txBody>
            <a:bodyPr spcFirstLastPara="1" wrap="square" lIns="91425" tIns="91425" rIns="91425" bIns="91425" anchor="ctr" anchorCtr="0">
              <a:noAutofit/>
            </a:bodyPr>
            <a:lstStyle/>
            <a:p>
              <a:endParaRPr/>
            </a:p>
          </p:txBody>
        </p:sp>
        <p:sp>
          <p:nvSpPr>
            <p:cNvPr id="3116" name="Google Shape;3116;p49"/>
            <p:cNvSpPr/>
            <p:nvPr/>
          </p:nvSpPr>
          <p:spPr>
            <a:xfrm>
              <a:off x="4827600" y="3198175"/>
              <a:ext cx="613975" cy="440225"/>
            </a:xfrm>
            <a:custGeom>
              <a:avLst/>
              <a:gdLst/>
              <a:ahLst/>
              <a:cxnLst/>
              <a:rect l="l" t="t" r="r" b="b"/>
              <a:pathLst>
                <a:path w="24559" h="17609" extrusionOk="0">
                  <a:moveTo>
                    <a:pt x="16492" y="1"/>
                  </a:moveTo>
                  <a:cubicBezTo>
                    <a:pt x="15226" y="1"/>
                    <a:pt x="13915" y="153"/>
                    <a:pt x="12683" y="443"/>
                  </a:cubicBezTo>
                  <a:cubicBezTo>
                    <a:pt x="9754" y="1130"/>
                    <a:pt x="1" y="6961"/>
                    <a:pt x="1" y="6961"/>
                  </a:cubicBezTo>
                  <a:lnTo>
                    <a:pt x="2083" y="17609"/>
                  </a:lnTo>
                  <a:cubicBezTo>
                    <a:pt x="2083" y="17609"/>
                    <a:pt x="10178" y="16490"/>
                    <a:pt x="13330" y="15305"/>
                  </a:cubicBezTo>
                  <a:cubicBezTo>
                    <a:pt x="16483" y="14121"/>
                    <a:pt x="19441" y="12754"/>
                    <a:pt x="21183" y="12285"/>
                  </a:cubicBezTo>
                  <a:cubicBezTo>
                    <a:pt x="22925" y="11815"/>
                    <a:pt x="23530" y="11345"/>
                    <a:pt x="23452" y="10262"/>
                  </a:cubicBezTo>
                  <a:cubicBezTo>
                    <a:pt x="23378" y="9176"/>
                    <a:pt x="22576" y="9168"/>
                    <a:pt x="22576" y="9168"/>
                  </a:cubicBezTo>
                  <a:cubicBezTo>
                    <a:pt x="22576" y="9168"/>
                    <a:pt x="24548" y="8541"/>
                    <a:pt x="24552" y="7443"/>
                  </a:cubicBezTo>
                  <a:cubicBezTo>
                    <a:pt x="24558" y="6347"/>
                    <a:pt x="23329" y="6025"/>
                    <a:pt x="23329" y="6025"/>
                  </a:cubicBezTo>
                  <a:cubicBezTo>
                    <a:pt x="23329" y="6025"/>
                    <a:pt x="24384" y="5740"/>
                    <a:pt x="24207" y="4544"/>
                  </a:cubicBezTo>
                  <a:cubicBezTo>
                    <a:pt x="24054" y="3522"/>
                    <a:pt x="23334" y="3448"/>
                    <a:pt x="23129" y="3448"/>
                  </a:cubicBezTo>
                  <a:cubicBezTo>
                    <a:pt x="23095" y="3448"/>
                    <a:pt x="23075" y="3450"/>
                    <a:pt x="23075" y="3450"/>
                  </a:cubicBezTo>
                  <a:cubicBezTo>
                    <a:pt x="23362" y="2267"/>
                    <a:pt x="23278" y="1986"/>
                    <a:pt x="21140" y="913"/>
                  </a:cubicBezTo>
                  <a:cubicBezTo>
                    <a:pt x="19899" y="292"/>
                    <a:pt x="18239" y="1"/>
                    <a:pt x="16492"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17" name="Google Shape;3117;p49"/>
            <p:cNvSpPr/>
            <p:nvPr/>
          </p:nvSpPr>
          <p:spPr>
            <a:xfrm>
              <a:off x="5252325" y="3340550"/>
              <a:ext cx="19475" cy="162750"/>
            </a:xfrm>
            <a:custGeom>
              <a:avLst/>
              <a:gdLst/>
              <a:ahLst/>
              <a:cxnLst/>
              <a:rect l="l" t="t" r="r" b="b"/>
              <a:pathLst>
                <a:path w="779" h="6510" extrusionOk="0">
                  <a:moveTo>
                    <a:pt x="69" y="0"/>
                  </a:moveTo>
                  <a:cubicBezTo>
                    <a:pt x="64" y="0"/>
                    <a:pt x="59" y="1"/>
                    <a:pt x="54" y="2"/>
                  </a:cubicBezTo>
                  <a:cubicBezTo>
                    <a:pt x="21" y="8"/>
                    <a:pt x="1" y="43"/>
                    <a:pt x="9" y="76"/>
                  </a:cubicBezTo>
                  <a:cubicBezTo>
                    <a:pt x="501" y="2166"/>
                    <a:pt x="653" y="4306"/>
                    <a:pt x="454" y="6444"/>
                  </a:cubicBezTo>
                  <a:cubicBezTo>
                    <a:pt x="452" y="6477"/>
                    <a:pt x="479" y="6508"/>
                    <a:pt x="512" y="6510"/>
                  </a:cubicBezTo>
                  <a:lnTo>
                    <a:pt x="516" y="6510"/>
                  </a:lnTo>
                  <a:cubicBezTo>
                    <a:pt x="546" y="6510"/>
                    <a:pt x="573" y="6485"/>
                    <a:pt x="581" y="6454"/>
                  </a:cubicBezTo>
                  <a:cubicBezTo>
                    <a:pt x="778" y="4302"/>
                    <a:pt x="626" y="2148"/>
                    <a:pt x="130" y="47"/>
                  </a:cubicBezTo>
                  <a:cubicBezTo>
                    <a:pt x="123" y="19"/>
                    <a:pt x="98" y="0"/>
                    <a:pt x="6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18" name="Google Shape;3118;p49"/>
            <p:cNvSpPr/>
            <p:nvPr/>
          </p:nvSpPr>
          <p:spPr>
            <a:xfrm>
              <a:off x="5267000" y="3425900"/>
              <a:ext cx="123075" cy="23500"/>
            </a:xfrm>
            <a:custGeom>
              <a:avLst/>
              <a:gdLst/>
              <a:ahLst/>
              <a:cxnLst/>
              <a:rect l="l" t="t" r="r" b="b"/>
              <a:pathLst>
                <a:path w="4923" h="940" extrusionOk="0">
                  <a:moveTo>
                    <a:pt x="4857" y="1"/>
                  </a:moveTo>
                  <a:cubicBezTo>
                    <a:pt x="4854" y="1"/>
                    <a:pt x="4850" y="1"/>
                    <a:pt x="4846" y="2"/>
                  </a:cubicBezTo>
                  <a:lnTo>
                    <a:pt x="58" y="816"/>
                  </a:lnTo>
                  <a:cubicBezTo>
                    <a:pt x="25" y="825"/>
                    <a:pt x="0" y="855"/>
                    <a:pt x="7" y="888"/>
                  </a:cubicBezTo>
                  <a:cubicBezTo>
                    <a:pt x="11" y="919"/>
                    <a:pt x="37" y="939"/>
                    <a:pt x="68" y="939"/>
                  </a:cubicBezTo>
                  <a:lnTo>
                    <a:pt x="78" y="939"/>
                  </a:lnTo>
                  <a:lnTo>
                    <a:pt x="4867" y="125"/>
                  </a:lnTo>
                  <a:cubicBezTo>
                    <a:pt x="4900" y="117"/>
                    <a:pt x="4922" y="86"/>
                    <a:pt x="4918" y="53"/>
                  </a:cubicBezTo>
                  <a:cubicBezTo>
                    <a:pt x="4911" y="22"/>
                    <a:pt x="4886" y="1"/>
                    <a:pt x="485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19" name="Google Shape;3119;p49"/>
            <p:cNvSpPr/>
            <p:nvPr/>
          </p:nvSpPr>
          <p:spPr>
            <a:xfrm>
              <a:off x="5259775" y="3347150"/>
              <a:ext cx="152900" cy="35875"/>
            </a:xfrm>
            <a:custGeom>
              <a:avLst/>
              <a:gdLst/>
              <a:ahLst/>
              <a:cxnLst/>
              <a:rect l="l" t="t" r="r" b="b"/>
              <a:pathLst>
                <a:path w="6116" h="1435" extrusionOk="0">
                  <a:moveTo>
                    <a:pt x="6048" y="1"/>
                  </a:moveTo>
                  <a:cubicBezTo>
                    <a:pt x="6044" y="1"/>
                    <a:pt x="6039" y="1"/>
                    <a:pt x="6034" y="3"/>
                  </a:cubicBezTo>
                  <a:lnTo>
                    <a:pt x="54" y="1312"/>
                  </a:lnTo>
                  <a:cubicBezTo>
                    <a:pt x="23" y="1320"/>
                    <a:pt x="0" y="1353"/>
                    <a:pt x="8" y="1387"/>
                  </a:cubicBezTo>
                  <a:cubicBezTo>
                    <a:pt x="13" y="1414"/>
                    <a:pt x="39" y="1435"/>
                    <a:pt x="68" y="1435"/>
                  </a:cubicBezTo>
                  <a:cubicBezTo>
                    <a:pt x="72" y="1435"/>
                    <a:pt x="78" y="1435"/>
                    <a:pt x="82" y="1433"/>
                  </a:cubicBezTo>
                  <a:lnTo>
                    <a:pt x="6063" y="122"/>
                  </a:lnTo>
                  <a:cubicBezTo>
                    <a:pt x="6093" y="115"/>
                    <a:pt x="6116" y="81"/>
                    <a:pt x="6110" y="48"/>
                  </a:cubicBezTo>
                  <a:cubicBezTo>
                    <a:pt x="6103" y="21"/>
                    <a:pt x="6078" y="1"/>
                    <a:pt x="604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0" name="Google Shape;3120;p49"/>
            <p:cNvSpPr/>
            <p:nvPr/>
          </p:nvSpPr>
          <p:spPr>
            <a:xfrm>
              <a:off x="5477350" y="2685300"/>
              <a:ext cx="780500" cy="540850"/>
            </a:xfrm>
            <a:custGeom>
              <a:avLst/>
              <a:gdLst/>
              <a:ahLst/>
              <a:cxnLst/>
              <a:rect l="l" t="t" r="r" b="b"/>
              <a:pathLst>
                <a:path w="31220" h="21634" extrusionOk="0">
                  <a:moveTo>
                    <a:pt x="15637" y="1"/>
                  </a:moveTo>
                  <a:cubicBezTo>
                    <a:pt x="15637" y="1"/>
                    <a:pt x="6930" y="3429"/>
                    <a:pt x="5619" y="5195"/>
                  </a:cubicBezTo>
                  <a:cubicBezTo>
                    <a:pt x="4308" y="6962"/>
                    <a:pt x="127" y="12472"/>
                    <a:pt x="66" y="13943"/>
                  </a:cubicBezTo>
                  <a:cubicBezTo>
                    <a:pt x="0" y="15412"/>
                    <a:pt x="1053" y="17562"/>
                    <a:pt x="1053" y="17562"/>
                  </a:cubicBezTo>
                  <a:cubicBezTo>
                    <a:pt x="1053" y="17562"/>
                    <a:pt x="6374" y="20480"/>
                    <a:pt x="8059" y="20847"/>
                  </a:cubicBezTo>
                  <a:cubicBezTo>
                    <a:pt x="8476" y="20938"/>
                    <a:pt x="8881" y="20972"/>
                    <a:pt x="9254" y="20972"/>
                  </a:cubicBezTo>
                  <a:cubicBezTo>
                    <a:pt x="10389" y="20972"/>
                    <a:pt x="11232" y="20656"/>
                    <a:pt x="11232" y="20656"/>
                  </a:cubicBezTo>
                  <a:cubicBezTo>
                    <a:pt x="11232" y="20656"/>
                    <a:pt x="12639" y="21634"/>
                    <a:pt x="14383" y="21634"/>
                  </a:cubicBezTo>
                  <a:cubicBezTo>
                    <a:pt x="15242" y="21634"/>
                    <a:pt x="16184" y="21396"/>
                    <a:pt x="17080" y="20687"/>
                  </a:cubicBezTo>
                  <a:cubicBezTo>
                    <a:pt x="17080" y="20687"/>
                    <a:pt x="17654" y="21289"/>
                    <a:pt x="18587" y="21289"/>
                  </a:cubicBezTo>
                  <a:cubicBezTo>
                    <a:pt x="19210" y="21289"/>
                    <a:pt x="19994" y="21020"/>
                    <a:pt x="20873" y="20123"/>
                  </a:cubicBezTo>
                  <a:cubicBezTo>
                    <a:pt x="23070" y="17887"/>
                    <a:pt x="22578" y="17228"/>
                    <a:pt x="21794" y="16110"/>
                  </a:cubicBezTo>
                  <a:cubicBezTo>
                    <a:pt x="21794" y="16110"/>
                    <a:pt x="31219" y="9204"/>
                    <a:pt x="31147" y="3037"/>
                  </a:cubicBezTo>
                  <a:lnTo>
                    <a:pt x="15637"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21" name="Google Shape;3121;p49"/>
            <p:cNvSpPr/>
            <p:nvPr/>
          </p:nvSpPr>
          <p:spPr>
            <a:xfrm>
              <a:off x="5154675" y="2988475"/>
              <a:ext cx="625750" cy="516375"/>
            </a:xfrm>
            <a:custGeom>
              <a:avLst/>
              <a:gdLst/>
              <a:ahLst/>
              <a:cxnLst/>
              <a:rect l="l" t="t" r="r" b="b"/>
              <a:pathLst>
                <a:path w="25030" h="20655" extrusionOk="0">
                  <a:moveTo>
                    <a:pt x="17705" y="1"/>
                  </a:moveTo>
                  <a:cubicBezTo>
                    <a:pt x="17658" y="1"/>
                    <a:pt x="17610" y="1"/>
                    <a:pt x="17562" y="3"/>
                  </a:cubicBezTo>
                  <a:cubicBezTo>
                    <a:pt x="12770" y="144"/>
                    <a:pt x="11795" y="5396"/>
                    <a:pt x="11623" y="6742"/>
                  </a:cubicBezTo>
                  <a:cubicBezTo>
                    <a:pt x="11143" y="6548"/>
                    <a:pt x="9558" y="5969"/>
                    <a:pt x="7780" y="5969"/>
                  </a:cubicBezTo>
                  <a:cubicBezTo>
                    <a:pt x="5983" y="5969"/>
                    <a:pt x="3989" y="6560"/>
                    <a:pt x="2735" y="8739"/>
                  </a:cubicBezTo>
                  <a:cubicBezTo>
                    <a:pt x="1" y="13492"/>
                    <a:pt x="7284" y="19799"/>
                    <a:pt x="19839" y="20654"/>
                  </a:cubicBezTo>
                  <a:lnTo>
                    <a:pt x="19846" y="20642"/>
                  </a:lnTo>
                  <a:cubicBezTo>
                    <a:pt x="25029" y="9231"/>
                    <a:pt x="23095" y="1"/>
                    <a:pt x="1770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122" name="Google Shape;3122;p49"/>
            <p:cNvSpPr/>
            <p:nvPr/>
          </p:nvSpPr>
          <p:spPr>
            <a:xfrm>
              <a:off x="5402350" y="3244375"/>
              <a:ext cx="135125" cy="165825"/>
            </a:xfrm>
            <a:custGeom>
              <a:avLst/>
              <a:gdLst/>
              <a:ahLst/>
              <a:cxnLst/>
              <a:rect l="l" t="t" r="r" b="b"/>
              <a:pathLst>
                <a:path w="5405" h="6633" extrusionOk="0">
                  <a:moveTo>
                    <a:pt x="3555" y="0"/>
                  </a:moveTo>
                  <a:cubicBezTo>
                    <a:pt x="2720" y="0"/>
                    <a:pt x="1909" y="531"/>
                    <a:pt x="1449" y="1246"/>
                  </a:cubicBezTo>
                  <a:cubicBezTo>
                    <a:pt x="922" y="2064"/>
                    <a:pt x="786" y="3073"/>
                    <a:pt x="799" y="4048"/>
                  </a:cubicBezTo>
                  <a:cubicBezTo>
                    <a:pt x="807" y="4526"/>
                    <a:pt x="848" y="5008"/>
                    <a:pt x="756" y="5474"/>
                  </a:cubicBezTo>
                  <a:cubicBezTo>
                    <a:pt x="665" y="5942"/>
                    <a:pt x="421" y="6407"/>
                    <a:pt x="1" y="6633"/>
                  </a:cubicBezTo>
                  <a:cubicBezTo>
                    <a:pt x="1131" y="6485"/>
                    <a:pt x="2155" y="6303"/>
                    <a:pt x="3142" y="5732"/>
                  </a:cubicBezTo>
                  <a:cubicBezTo>
                    <a:pt x="4130" y="5162"/>
                    <a:pt x="4955" y="4231"/>
                    <a:pt x="5179" y="3110"/>
                  </a:cubicBezTo>
                  <a:cubicBezTo>
                    <a:pt x="5405" y="1992"/>
                    <a:pt x="5039" y="250"/>
                    <a:pt x="3919" y="35"/>
                  </a:cubicBezTo>
                  <a:cubicBezTo>
                    <a:pt x="3798" y="12"/>
                    <a:pt x="3676" y="0"/>
                    <a:pt x="355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123" name="Google Shape;3123;p49"/>
            <p:cNvSpPr/>
            <p:nvPr/>
          </p:nvSpPr>
          <p:spPr>
            <a:xfrm>
              <a:off x="5503950" y="3199650"/>
              <a:ext cx="200925" cy="108450"/>
            </a:xfrm>
            <a:custGeom>
              <a:avLst/>
              <a:gdLst/>
              <a:ahLst/>
              <a:cxnLst/>
              <a:rect l="l" t="t" r="r" b="b"/>
              <a:pathLst>
                <a:path w="8037" h="4338" extrusionOk="0">
                  <a:moveTo>
                    <a:pt x="2831" y="1"/>
                  </a:moveTo>
                  <a:cubicBezTo>
                    <a:pt x="2766" y="1"/>
                    <a:pt x="2701" y="2"/>
                    <a:pt x="2635" y="6"/>
                  </a:cubicBezTo>
                  <a:cubicBezTo>
                    <a:pt x="1663" y="62"/>
                    <a:pt x="676" y="640"/>
                    <a:pt x="366" y="1559"/>
                  </a:cubicBezTo>
                  <a:cubicBezTo>
                    <a:pt x="1" y="2643"/>
                    <a:pt x="1341" y="3814"/>
                    <a:pt x="2420" y="4173"/>
                  </a:cubicBezTo>
                  <a:cubicBezTo>
                    <a:pt x="2760" y="4286"/>
                    <a:pt x="3114" y="4338"/>
                    <a:pt x="3469" y="4338"/>
                  </a:cubicBezTo>
                  <a:cubicBezTo>
                    <a:pt x="4245" y="4338"/>
                    <a:pt x="5029" y="4091"/>
                    <a:pt x="5704" y="3693"/>
                  </a:cubicBezTo>
                  <a:cubicBezTo>
                    <a:pt x="6687" y="3115"/>
                    <a:pt x="7350" y="2314"/>
                    <a:pt x="8037" y="1403"/>
                  </a:cubicBezTo>
                  <a:lnTo>
                    <a:pt x="8037" y="1403"/>
                  </a:lnTo>
                  <a:cubicBezTo>
                    <a:pt x="7818" y="1542"/>
                    <a:pt x="7565" y="1600"/>
                    <a:pt x="7306" y="1600"/>
                  </a:cubicBezTo>
                  <a:cubicBezTo>
                    <a:pt x="7087" y="1600"/>
                    <a:pt x="6864" y="1558"/>
                    <a:pt x="6656" y="1488"/>
                  </a:cubicBezTo>
                  <a:cubicBezTo>
                    <a:pt x="6205" y="1334"/>
                    <a:pt x="5805" y="1063"/>
                    <a:pt x="5394" y="821"/>
                  </a:cubicBezTo>
                  <a:cubicBezTo>
                    <a:pt x="4612" y="362"/>
                    <a:pt x="3735" y="1"/>
                    <a:pt x="283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124" name="Google Shape;3124;p49"/>
            <p:cNvSpPr/>
            <p:nvPr/>
          </p:nvSpPr>
          <p:spPr>
            <a:xfrm>
              <a:off x="5960325" y="3095575"/>
              <a:ext cx="74200" cy="70500"/>
            </a:xfrm>
            <a:custGeom>
              <a:avLst/>
              <a:gdLst/>
              <a:ahLst/>
              <a:cxnLst/>
              <a:rect l="l" t="t" r="r" b="b"/>
              <a:pathLst>
                <a:path w="2968" h="2820" extrusionOk="0">
                  <a:moveTo>
                    <a:pt x="1599" y="120"/>
                  </a:moveTo>
                  <a:cubicBezTo>
                    <a:pt x="1675" y="120"/>
                    <a:pt x="1757" y="140"/>
                    <a:pt x="1868" y="179"/>
                  </a:cubicBezTo>
                  <a:cubicBezTo>
                    <a:pt x="2102" y="261"/>
                    <a:pt x="2299" y="376"/>
                    <a:pt x="2450" y="520"/>
                  </a:cubicBezTo>
                  <a:cubicBezTo>
                    <a:pt x="2717" y="774"/>
                    <a:pt x="2840" y="1139"/>
                    <a:pt x="2764" y="1451"/>
                  </a:cubicBezTo>
                  <a:cubicBezTo>
                    <a:pt x="2717" y="1656"/>
                    <a:pt x="2584" y="1835"/>
                    <a:pt x="2487" y="1954"/>
                  </a:cubicBezTo>
                  <a:cubicBezTo>
                    <a:pt x="2237" y="2261"/>
                    <a:pt x="1960" y="2477"/>
                    <a:pt x="1663" y="2594"/>
                  </a:cubicBezTo>
                  <a:cubicBezTo>
                    <a:pt x="1496" y="2660"/>
                    <a:pt x="1321" y="2693"/>
                    <a:pt x="1151" y="2693"/>
                  </a:cubicBezTo>
                  <a:cubicBezTo>
                    <a:pt x="974" y="2693"/>
                    <a:pt x="803" y="2657"/>
                    <a:pt x="655" y="2583"/>
                  </a:cubicBezTo>
                  <a:cubicBezTo>
                    <a:pt x="337" y="2428"/>
                    <a:pt x="124" y="2095"/>
                    <a:pt x="138" y="1771"/>
                  </a:cubicBezTo>
                  <a:cubicBezTo>
                    <a:pt x="147" y="1603"/>
                    <a:pt x="208" y="1424"/>
                    <a:pt x="337" y="1209"/>
                  </a:cubicBezTo>
                  <a:cubicBezTo>
                    <a:pt x="573" y="815"/>
                    <a:pt x="906" y="474"/>
                    <a:pt x="1297" y="228"/>
                  </a:cubicBezTo>
                  <a:cubicBezTo>
                    <a:pt x="1419" y="152"/>
                    <a:pt x="1503" y="120"/>
                    <a:pt x="1599" y="120"/>
                  </a:cubicBezTo>
                  <a:close/>
                  <a:moveTo>
                    <a:pt x="1597" y="0"/>
                  </a:moveTo>
                  <a:cubicBezTo>
                    <a:pt x="1483" y="0"/>
                    <a:pt x="1376" y="38"/>
                    <a:pt x="1234" y="128"/>
                  </a:cubicBezTo>
                  <a:cubicBezTo>
                    <a:pt x="824" y="384"/>
                    <a:pt x="481" y="737"/>
                    <a:pt x="235" y="1149"/>
                  </a:cubicBezTo>
                  <a:cubicBezTo>
                    <a:pt x="95" y="1383"/>
                    <a:pt x="30" y="1578"/>
                    <a:pt x="19" y="1769"/>
                  </a:cubicBezTo>
                  <a:cubicBezTo>
                    <a:pt x="1" y="2138"/>
                    <a:pt x="241" y="2520"/>
                    <a:pt x="600" y="2696"/>
                  </a:cubicBezTo>
                  <a:cubicBezTo>
                    <a:pt x="768" y="2778"/>
                    <a:pt x="957" y="2819"/>
                    <a:pt x="1152" y="2819"/>
                  </a:cubicBezTo>
                  <a:cubicBezTo>
                    <a:pt x="1334" y="2819"/>
                    <a:pt x="1523" y="2780"/>
                    <a:pt x="1706" y="2713"/>
                  </a:cubicBezTo>
                  <a:cubicBezTo>
                    <a:pt x="2024" y="2590"/>
                    <a:pt x="2319" y="2360"/>
                    <a:pt x="2582" y="2036"/>
                  </a:cubicBezTo>
                  <a:cubicBezTo>
                    <a:pt x="2688" y="1906"/>
                    <a:pt x="2830" y="1712"/>
                    <a:pt x="2885" y="1484"/>
                  </a:cubicBezTo>
                  <a:cubicBezTo>
                    <a:pt x="2967" y="1131"/>
                    <a:pt x="2832" y="721"/>
                    <a:pt x="2535" y="435"/>
                  </a:cubicBezTo>
                  <a:cubicBezTo>
                    <a:pt x="2368" y="275"/>
                    <a:pt x="2159" y="152"/>
                    <a:pt x="1907" y="66"/>
                  </a:cubicBezTo>
                  <a:cubicBezTo>
                    <a:pt x="1785" y="25"/>
                    <a:pt x="1689" y="0"/>
                    <a:pt x="159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5" name="Google Shape;3125;p49"/>
            <p:cNvSpPr/>
            <p:nvPr/>
          </p:nvSpPr>
          <p:spPr>
            <a:xfrm>
              <a:off x="5710800" y="3048825"/>
              <a:ext cx="135800" cy="154425"/>
            </a:xfrm>
            <a:custGeom>
              <a:avLst/>
              <a:gdLst/>
              <a:ahLst/>
              <a:cxnLst/>
              <a:rect l="l" t="t" r="r" b="b"/>
              <a:pathLst>
                <a:path w="5432" h="6177" extrusionOk="0">
                  <a:moveTo>
                    <a:pt x="3314" y="0"/>
                  </a:moveTo>
                  <a:cubicBezTo>
                    <a:pt x="2108" y="0"/>
                    <a:pt x="119" y="1656"/>
                    <a:pt x="32" y="1731"/>
                  </a:cubicBezTo>
                  <a:cubicBezTo>
                    <a:pt x="5" y="1754"/>
                    <a:pt x="1" y="1793"/>
                    <a:pt x="23" y="1817"/>
                  </a:cubicBezTo>
                  <a:cubicBezTo>
                    <a:pt x="36" y="1832"/>
                    <a:pt x="54" y="1840"/>
                    <a:pt x="72" y="1840"/>
                  </a:cubicBezTo>
                  <a:cubicBezTo>
                    <a:pt x="86" y="1840"/>
                    <a:pt x="100" y="1835"/>
                    <a:pt x="112" y="1825"/>
                  </a:cubicBezTo>
                  <a:cubicBezTo>
                    <a:pt x="131" y="1808"/>
                    <a:pt x="2151" y="124"/>
                    <a:pt x="3312" y="124"/>
                  </a:cubicBezTo>
                  <a:cubicBezTo>
                    <a:pt x="3354" y="124"/>
                    <a:pt x="3395" y="126"/>
                    <a:pt x="3435" y="131"/>
                  </a:cubicBezTo>
                  <a:cubicBezTo>
                    <a:pt x="3993" y="194"/>
                    <a:pt x="4576" y="642"/>
                    <a:pt x="4919" y="1267"/>
                  </a:cubicBezTo>
                  <a:cubicBezTo>
                    <a:pt x="5261" y="1887"/>
                    <a:pt x="5306" y="2550"/>
                    <a:pt x="5048" y="3085"/>
                  </a:cubicBezTo>
                  <a:cubicBezTo>
                    <a:pt x="4496" y="4222"/>
                    <a:pt x="3189" y="5444"/>
                    <a:pt x="1870" y="6060"/>
                  </a:cubicBezTo>
                  <a:cubicBezTo>
                    <a:pt x="1837" y="6074"/>
                    <a:pt x="1825" y="6111"/>
                    <a:pt x="1839" y="6142"/>
                  </a:cubicBezTo>
                  <a:cubicBezTo>
                    <a:pt x="1849" y="6165"/>
                    <a:pt x="1872" y="6177"/>
                    <a:pt x="1897" y="6177"/>
                  </a:cubicBezTo>
                  <a:cubicBezTo>
                    <a:pt x="1903" y="6177"/>
                    <a:pt x="1913" y="6175"/>
                    <a:pt x="1921" y="6173"/>
                  </a:cubicBezTo>
                  <a:cubicBezTo>
                    <a:pt x="3263" y="5545"/>
                    <a:pt x="4594" y="4298"/>
                    <a:pt x="5154" y="3138"/>
                  </a:cubicBezTo>
                  <a:cubicBezTo>
                    <a:pt x="5431" y="2566"/>
                    <a:pt x="5384" y="1864"/>
                    <a:pt x="5025" y="1208"/>
                  </a:cubicBezTo>
                  <a:cubicBezTo>
                    <a:pt x="4658" y="535"/>
                    <a:pt x="4053" y="77"/>
                    <a:pt x="3448" y="8"/>
                  </a:cubicBezTo>
                  <a:cubicBezTo>
                    <a:pt x="3404" y="3"/>
                    <a:pt x="3359" y="0"/>
                    <a:pt x="331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6" name="Google Shape;3126;p49"/>
            <p:cNvSpPr/>
            <p:nvPr/>
          </p:nvSpPr>
          <p:spPr>
            <a:xfrm>
              <a:off x="5841025" y="3075025"/>
              <a:ext cx="125425" cy="129000"/>
            </a:xfrm>
            <a:custGeom>
              <a:avLst/>
              <a:gdLst/>
              <a:ahLst/>
              <a:cxnLst/>
              <a:rect l="l" t="t" r="r" b="b"/>
              <a:pathLst>
                <a:path w="5017" h="5160" extrusionOk="0">
                  <a:moveTo>
                    <a:pt x="2673" y="0"/>
                  </a:moveTo>
                  <a:cubicBezTo>
                    <a:pt x="1565" y="0"/>
                    <a:pt x="96" y="1283"/>
                    <a:pt x="28" y="1342"/>
                  </a:cubicBezTo>
                  <a:cubicBezTo>
                    <a:pt x="3" y="1364"/>
                    <a:pt x="1" y="1403"/>
                    <a:pt x="23" y="1430"/>
                  </a:cubicBezTo>
                  <a:cubicBezTo>
                    <a:pt x="35" y="1443"/>
                    <a:pt x="52" y="1450"/>
                    <a:pt x="69" y="1450"/>
                  </a:cubicBezTo>
                  <a:cubicBezTo>
                    <a:pt x="83" y="1450"/>
                    <a:pt x="98" y="1444"/>
                    <a:pt x="110" y="1434"/>
                  </a:cubicBezTo>
                  <a:cubicBezTo>
                    <a:pt x="127" y="1423"/>
                    <a:pt x="1611" y="124"/>
                    <a:pt x="2675" y="124"/>
                  </a:cubicBezTo>
                  <a:cubicBezTo>
                    <a:pt x="2762" y="124"/>
                    <a:pt x="2846" y="133"/>
                    <a:pt x="2926" y="152"/>
                  </a:cubicBezTo>
                  <a:cubicBezTo>
                    <a:pt x="3673" y="326"/>
                    <a:pt x="4350" y="779"/>
                    <a:pt x="4652" y="1313"/>
                  </a:cubicBezTo>
                  <a:cubicBezTo>
                    <a:pt x="4853" y="1662"/>
                    <a:pt x="4894" y="2031"/>
                    <a:pt x="4775" y="2406"/>
                  </a:cubicBezTo>
                  <a:cubicBezTo>
                    <a:pt x="4422" y="3524"/>
                    <a:pt x="2516" y="5034"/>
                    <a:pt x="2496" y="5051"/>
                  </a:cubicBezTo>
                  <a:cubicBezTo>
                    <a:pt x="2467" y="5073"/>
                    <a:pt x="2465" y="5108"/>
                    <a:pt x="2485" y="5137"/>
                  </a:cubicBezTo>
                  <a:cubicBezTo>
                    <a:pt x="2498" y="5153"/>
                    <a:pt x="2516" y="5160"/>
                    <a:pt x="2535" y="5160"/>
                  </a:cubicBezTo>
                  <a:cubicBezTo>
                    <a:pt x="2547" y="5160"/>
                    <a:pt x="2559" y="5155"/>
                    <a:pt x="2567" y="5145"/>
                  </a:cubicBezTo>
                  <a:cubicBezTo>
                    <a:pt x="2647" y="5084"/>
                    <a:pt x="4525" y="3596"/>
                    <a:pt x="4888" y="2441"/>
                  </a:cubicBezTo>
                  <a:cubicBezTo>
                    <a:pt x="5017" y="2039"/>
                    <a:pt x="4968" y="1627"/>
                    <a:pt x="4754" y="1251"/>
                  </a:cubicBezTo>
                  <a:cubicBezTo>
                    <a:pt x="4436" y="691"/>
                    <a:pt x="3729" y="211"/>
                    <a:pt x="2951" y="31"/>
                  </a:cubicBezTo>
                  <a:cubicBezTo>
                    <a:pt x="2862" y="10"/>
                    <a:pt x="2769" y="0"/>
                    <a:pt x="267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7" name="Google Shape;3127;p49"/>
            <p:cNvSpPr/>
            <p:nvPr/>
          </p:nvSpPr>
          <p:spPr>
            <a:xfrm>
              <a:off x="5903250" y="3077475"/>
              <a:ext cx="148350" cy="139525"/>
            </a:xfrm>
            <a:custGeom>
              <a:avLst/>
              <a:gdLst/>
              <a:ahLst/>
              <a:cxnLst/>
              <a:rect l="l" t="t" r="r" b="b"/>
              <a:pathLst>
                <a:path w="5934" h="5581" extrusionOk="0">
                  <a:moveTo>
                    <a:pt x="3823" y="0"/>
                  </a:moveTo>
                  <a:cubicBezTo>
                    <a:pt x="2919" y="0"/>
                    <a:pt x="1991" y="687"/>
                    <a:pt x="1937" y="729"/>
                  </a:cubicBezTo>
                  <a:cubicBezTo>
                    <a:pt x="1908" y="749"/>
                    <a:pt x="1904" y="788"/>
                    <a:pt x="1925" y="815"/>
                  </a:cubicBezTo>
                  <a:cubicBezTo>
                    <a:pt x="1936" y="832"/>
                    <a:pt x="1954" y="841"/>
                    <a:pt x="1973" y="841"/>
                  </a:cubicBezTo>
                  <a:cubicBezTo>
                    <a:pt x="1985" y="841"/>
                    <a:pt x="1998" y="837"/>
                    <a:pt x="2009" y="829"/>
                  </a:cubicBezTo>
                  <a:cubicBezTo>
                    <a:pt x="2022" y="819"/>
                    <a:pt x="2953" y="129"/>
                    <a:pt x="3830" y="129"/>
                  </a:cubicBezTo>
                  <a:cubicBezTo>
                    <a:pt x="4148" y="129"/>
                    <a:pt x="4458" y="220"/>
                    <a:pt x="4715" y="466"/>
                  </a:cubicBezTo>
                  <a:cubicBezTo>
                    <a:pt x="5648" y="1358"/>
                    <a:pt x="5488" y="2337"/>
                    <a:pt x="4132" y="4067"/>
                  </a:cubicBezTo>
                  <a:cubicBezTo>
                    <a:pt x="3271" y="5167"/>
                    <a:pt x="2385" y="5474"/>
                    <a:pt x="1664" y="5474"/>
                  </a:cubicBezTo>
                  <a:cubicBezTo>
                    <a:pt x="786" y="5474"/>
                    <a:pt x="153" y="5019"/>
                    <a:pt x="107" y="4984"/>
                  </a:cubicBezTo>
                  <a:cubicBezTo>
                    <a:pt x="96" y="4975"/>
                    <a:pt x="83" y="4971"/>
                    <a:pt x="70" y="4971"/>
                  </a:cubicBezTo>
                  <a:cubicBezTo>
                    <a:pt x="51" y="4971"/>
                    <a:pt x="33" y="4979"/>
                    <a:pt x="21" y="4996"/>
                  </a:cubicBezTo>
                  <a:cubicBezTo>
                    <a:pt x="0" y="5021"/>
                    <a:pt x="7" y="5060"/>
                    <a:pt x="35" y="5080"/>
                  </a:cubicBezTo>
                  <a:cubicBezTo>
                    <a:pt x="48" y="5088"/>
                    <a:pt x="729" y="5581"/>
                    <a:pt x="1672" y="5581"/>
                  </a:cubicBezTo>
                  <a:cubicBezTo>
                    <a:pt x="2427" y="5581"/>
                    <a:pt x="3349" y="5267"/>
                    <a:pt x="4231" y="4138"/>
                  </a:cubicBezTo>
                  <a:cubicBezTo>
                    <a:pt x="5423" y="2620"/>
                    <a:pt x="5934" y="1461"/>
                    <a:pt x="4801" y="378"/>
                  </a:cubicBezTo>
                  <a:cubicBezTo>
                    <a:pt x="4512" y="101"/>
                    <a:pt x="4169" y="0"/>
                    <a:pt x="38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8" name="Google Shape;3128;p49"/>
            <p:cNvSpPr/>
            <p:nvPr/>
          </p:nvSpPr>
          <p:spPr>
            <a:xfrm>
              <a:off x="5744975" y="3096750"/>
              <a:ext cx="95375" cy="98000"/>
            </a:xfrm>
            <a:custGeom>
              <a:avLst/>
              <a:gdLst/>
              <a:ahLst/>
              <a:cxnLst/>
              <a:rect l="l" t="t" r="r" b="b"/>
              <a:pathLst>
                <a:path w="3815" h="3920" extrusionOk="0">
                  <a:moveTo>
                    <a:pt x="2233" y="1"/>
                  </a:moveTo>
                  <a:cubicBezTo>
                    <a:pt x="2000" y="1"/>
                    <a:pt x="1754" y="65"/>
                    <a:pt x="1516" y="191"/>
                  </a:cubicBezTo>
                  <a:cubicBezTo>
                    <a:pt x="1221" y="347"/>
                    <a:pt x="971" y="575"/>
                    <a:pt x="745" y="799"/>
                  </a:cubicBezTo>
                  <a:cubicBezTo>
                    <a:pt x="493" y="1045"/>
                    <a:pt x="216" y="1340"/>
                    <a:pt x="109" y="1716"/>
                  </a:cubicBezTo>
                  <a:cubicBezTo>
                    <a:pt x="0" y="2091"/>
                    <a:pt x="70" y="2524"/>
                    <a:pt x="300" y="2941"/>
                  </a:cubicBezTo>
                  <a:cubicBezTo>
                    <a:pt x="505" y="3306"/>
                    <a:pt x="796" y="3609"/>
                    <a:pt x="1077" y="3901"/>
                  </a:cubicBezTo>
                  <a:cubicBezTo>
                    <a:pt x="1088" y="3911"/>
                    <a:pt x="1106" y="3919"/>
                    <a:pt x="1120" y="3919"/>
                  </a:cubicBezTo>
                  <a:cubicBezTo>
                    <a:pt x="1137" y="3919"/>
                    <a:pt x="1151" y="3913"/>
                    <a:pt x="1166" y="3897"/>
                  </a:cubicBezTo>
                  <a:cubicBezTo>
                    <a:pt x="1190" y="3872"/>
                    <a:pt x="1190" y="3835"/>
                    <a:pt x="1168" y="3808"/>
                  </a:cubicBezTo>
                  <a:cubicBezTo>
                    <a:pt x="893" y="3521"/>
                    <a:pt x="605" y="3226"/>
                    <a:pt x="411" y="2875"/>
                  </a:cubicBezTo>
                  <a:cubicBezTo>
                    <a:pt x="195" y="2487"/>
                    <a:pt x="132" y="2089"/>
                    <a:pt x="228" y="1747"/>
                  </a:cubicBezTo>
                  <a:cubicBezTo>
                    <a:pt x="326" y="1400"/>
                    <a:pt x="591" y="1119"/>
                    <a:pt x="831" y="883"/>
                  </a:cubicBezTo>
                  <a:cubicBezTo>
                    <a:pt x="1053" y="667"/>
                    <a:pt x="1295" y="448"/>
                    <a:pt x="1576" y="298"/>
                  </a:cubicBezTo>
                  <a:cubicBezTo>
                    <a:pt x="1793" y="181"/>
                    <a:pt x="2019" y="120"/>
                    <a:pt x="2231" y="120"/>
                  </a:cubicBezTo>
                  <a:cubicBezTo>
                    <a:pt x="2311" y="120"/>
                    <a:pt x="2389" y="129"/>
                    <a:pt x="2464" y="146"/>
                  </a:cubicBezTo>
                  <a:cubicBezTo>
                    <a:pt x="2616" y="183"/>
                    <a:pt x="2770" y="253"/>
                    <a:pt x="2950" y="372"/>
                  </a:cubicBezTo>
                  <a:cubicBezTo>
                    <a:pt x="3240" y="565"/>
                    <a:pt x="3496" y="819"/>
                    <a:pt x="3693" y="1104"/>
                  </a:cubicBezTo>
                  <a:cubicBezTo>
                    <a:pt x="3704" y="1121"/>
                    <a:pt x="3724" y="1130"/>
                    <a:pt x="3743" y="1130"/>
                  </a:cubicBezTo>
                  <a:cubicBezTo>
                    <a:pt x="3755" y="1130"/>
                    <a:pt x="3767" y="1127"/>
                    <a:pt x="3777" y="1119"/>
                  </a:cubicBezTo>
                  <a:cubicBezTo>
                    <a:pt x="3806" y="1100"/>
                    <a:pt x="3814" y="1063"/>
                    <a:pt x="3794" y="1035"/>
                  </a:cubicBezTo>
                  <a:cubicBezTo>
                    <a:pt x="3588" y="737"/>
                    <a:pt x="3320" y="473"/>
                    <a:pt x="3018" y="274"/>
                  </a:cubicBezTo>
                  <a:cubicBezTo>
                    <a:pt x="2827" y="144"/>
                    <a:pt x="2659" y="68"/>
                    <a:pt x="2493" y="29"/>
                  </a:cubicBezTo>
                  <a:cubicBezTo>
                    <a:pt x="2409" y="10"/>
                    <a:pt x="2322" y="1"/>
                    <a:pt x="223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9" name="Google Shape;3129;p49"/>
            <p:cNvSpPr/>
            <p:nvPr/>
          </p:nvSpPr>
          <p:spPr>
            <a:xfrm>
              <a:off x="5862325" y="3104875"/>
              <a:ext cx="95825" cy="86425"/>
            </a:xfrm>
            <a:custGeom>
              <a:avLst/>
              <a:gdLst/>
              <a:ahLst/>
              <a:cxnLst/>
              <a:rect l="l" t="t" r="r" b="b"/>
              <a:pathLst>
                <a:path w="3833" h="3457" extrusionOk="0">
                  <a:moveTo>
                    <a:pt x="2065" y="1"/>
                  </a:moveTo>
                  <a:cubicBezTo>
                    <a:pt x="1868" y="1"/>
                    <a:pt x="1688" y="105"/>
                    <a:pt x="1521" y="215"/>
                  </a:cubicBezTo>
                  <a:cubicBezTo>
                    <a:pt x="1040" y="527"/>
                    <a:pt x="558" y="886"/>
                    <a:pt x="287" y="1399"/>
                  </a:cubicBezTo>
                  <a:cubicBezTo>
                    <a:pt x="25" y="1893"/>
                    <a:pt x="0" y="2618"/>
                    <a:pt x="454" y="3042"/>
                  </a:cubicBezTo>
                  <a:cubicBezTo>
                    <a:pt x="749" y="3319"/>
                    <a:pt x="1172" y="3399"/>
                    <a:pt x="1508" y="3438"/>
                  </a:cubicBezTo>
                  <a:cubicBezTo>
                    <a:pt x="1596" y="3447"/>
                    <a:pt x="1695" y="3457"/>
                    <a:pt x="1797" y="3457"/>
                  </a:cubicBezTo>
                  <a:cubicBezTo>
                    <a:pt x="2044" y="3457"/>
                    <a:pt x="2312" y="3408"/>
                    <a:pt x="2495" y="3221"/>
                  </a:cubicBezTo>
                  <a:cubicBezTo>
                    <a:pt x="2520" y="3194"/>
                    <a:pt x="2520" y="3155"/>
                    <a:pt x="2495" y="3133"/>
                  </a:cubicBezTo>
                  <a:cubicBezTo>
                    <a:pt x="2482" y="3120"/>
                    <a:pt x="2466" y="3114"/>
                    <a:pt x="2450" y="3114"/>
                  </a:cubicBezTo>
                  <a:cubicBezTo>
                    <a:pt x="2434" y="3114"/>
                    <a:pt x="2419" y="3120"/>
                    <a:pt x="2407" y="3133"/>
                  </a:cubicBezTo>
                  <a:cubicBezTo>
                    <a:pt x="2250" y="3295"/>
                    <a:pt x="2015" y="3339"/>
                    <a:pt x="1794" y="3339"/>
                  </a:cubicBezTo>
                  <a:cubicBezTo>
                    <a:pt x="1697" y="3339"/>
                    <a:pt x="1602" y="3330"/>
                    <a:pt x="1518" y="3319"/>
                  </a:cubicBezTo>
                  <a:cubicBezTo>
                    <a:pt x="1200" y="3284"/>
                    <a:pt x="802" y="3211"/>
                    <a:pt x="534" y="2958"/>
                  </a:cubicBezTo>
                  <a:cubicBezTo>
                    <a:pt x="123" y="2575"/>
                    <a:pt x="150" y="1912"/>
                    <a:pt x="392" y="1459"/>
                  </a:cubicBezTo>
                  <a:cubicBezTo>
                    <a:pt x="651" y="970"/>
                    <a:pt x="1118" y="621"/>
                    <a:pt x="1584" y="320"/>
                  </a:cubicBezTo>
                  <a:cubicBezTo>
                    <a:pt x="1736" y="220"/>
                    <a:pt x="1898" y="124"/>
                    <a:pt x="2063" y="124"/>
                  </a:cubicBezTo>
                  <a:cubicBezTo>
                    <a:pt x="2078" y="124"/>
                    <a:pt x="2094" y="125"/>
                    <a:pt x="2109" y="127"/>
                  </a:cubicBezTo>
                  <a:cubicBezTo>
                    <a:pt x="2220" y="139"/>
                    <a:pt x="2329" y="199"/>
                    <a:pt x="2425" y="260"/>
                  </a:cubicBezTo>
                  <a:cubicBezTo>
                    <a:pt x="2979" y="611"/>
                    <a:pt x="3433" y="1134"/>
                    <a:pt x="3705" y="1733"/>
                  </a:cubicBezTo>
                  <a:cubicBezTo>
                    <a:pt x="3716" y="1756"/>
                    <a:pt x="3739" y="1770"/>
                    <a:pt x="3762" y="1770"/>
                  </a:cubicBezTo>
                  <a:cubicBezTo>
                    <a:pt x="3771" y="1770"/>
                    <a:pt x="3779" y="1768"/>
                    <a:pt x="3788" y="1764"/>
                  </a:cubicBezTo>
                  <a:cubicBezTo>
                    <a:pt x="3818" y="1748"/>
                    <a:pt x="3833" y="1713"/>
                    <a:pt x="3818" y="1682"/>
                  </a:cubicBezTo>
                  <a:cubicBezTo>
                    <a:pt x="3539" y="1061"/>
                    <a:pt x="3069" y="519"/>
                    <a:pt x="2495" y="156"/>
                  </a:cubicBezTo>
                  <a:cubicBezTo>
                    <a:pt x="2384" y="86"/>
                    <a:pt x="2261" y="20"/>
                    <a:pt x="2126" y="4"/>
                  </a:cubicBezTo>
                  <a:cubicBezTo>
                    <a:pt x="2105" y="2"/>
                    <a:pt x="2085" y="1"/>
                    <a:pt x="206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0" name="Google Shape;3130;p49"/>
            <p:cNvSpPr/>
            <p:nvPr/>
          </p:nvSpPr>
          <p:spPr>
            <a:xfrm>
              <a:off x="5526775" y="2791025"/>
              <a:ext cx="463425" cy="369275"/>
            </a:xfrm>
            <a:custGeom>
              <a:avLst/>
              <a:gdLst/>
              <a:ahLst/>
              <a:cxnLst/>
              <a:rect l="l" t="t" r="r" b="b"/>
              <a:pathLst>
                <a:path w="18537" h="14771" extrusionOk="0">
                  <a:moveTo>
                    <a:pt x="9401" y="0"/>
                  </a:moveTo>
                  <a:cubicBezTo>
                    <a:pt x="9401" y="0"/>
                    <a:pt x="1" y="10301"/>
                    <a:pt x="120" y="12615"/>
                  </a:cubicBezTo>
                  <a:cubicBezTo>
                    <a:pt x="185" y="13852"/>
                    <a:pt x="1545" y="14770"/>
                    <a:pt x="2765" y="14770"/>
                  </a:cubicBezTo>
                  <a:cubicBezTo>
                    <a:pt x="3244" y="14770"/>
                    <a:pt x="3702" y="14628"/>
                    <a:pt x="4051" y="14308"/>
                  </a:cubicBezTo>
                  <a:cubicBezTo>
                    <a:pt x="5288" y="13169"/>
                    <a:pt x="11285" y="7025"/>
                    <a:pt x="11285" y="7025"/>
                  </a:cubicBezTo>
                  <a:cubicBezTo>
                    <a:pt x="11285" y="7025"/>
                    <a:pt x="12337" y="7727"/>
                    <a:pt x="14246" y="7727"/>
                  </a:cubicBezTo>
                  <a:cubicBezTo>
                    <a:pt x="15385" y="7727"/>
                    <a:pt x="16829" y="7477"/>
                    <a:pt x="18537" y="6678"/>
                  </a:cubicBezTo>
                  <a:lnTo>
                    <a:pt x="9401"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31" name="Google Shape;3131;p49"/>
            <p:cNvSpPr/>
            <p:nvPr/>
          </p:nvSpPr>
          <p:spPr>
            <a:xfrm>
              <a:off x="5515950" y="2806600"/>
              <a:ext cx="477275" cy="355275"/>
            </a:xfrm>
            <a:custGeom>
              <a:avLst/>
              <a:gdLst/>
              <a:ahLst/>
              <a:cxnLst/>
              <a:rect l="l" t="t" r="r" b="b"/>
              <a:pathLst>
                <a:path w="19091" h="14211" extrusionOk="0">
                  <a:moveTo>
                    <a:pt x="9544" y="1"/>
                  </a:moveTo>
                  <a:cubicBezTo>
                    <a:pt x="9528" y="1"/>
                    <a:pt x="9512" y="7"/>
                    <a:pt x="9500" y="21"/>
                  </a:cubicBezTo>
                  <a:cubicBezTo>
                    <a:pt x="9451" y="73"/>
                    <a:pt x="4689" y="5060"/>
                    <a:pt x="3193" y="7173"/>
                  </a:cubicBezTo>
                  <a:cubicBezTo>
                    <a:pt x="2945" y="7524"/>
                    <a:pt x="2688" y="7871"/>
                    <a:pt x="2438" y="8203"/>
                  </a:cubicBezTo>
                  <a:cubicBezTo>
                    <a:pt x="1129" y="9953"/>
                    <a:pt x="1" y="11463"/>
                    <a:pt x="819" y="12928"/>
                  </a:cubicBezTo>
                  <a:cubicBezTo>
                    <a:pt x="1220" y="13644"/>
                    <a:pt x="1817" y="14077"/>
                    <a:pt x="2547" y="14184"/>
                  </a:cubicBezTo>
                  <a:cubicBezTo>
                    <a:pt x="2660" y="14202"/>
                    <a:pt x="2777" y="14210"/>
                    <a:pt x="2892" y="14210"/>
                  </a:cubicBezTo>
                  <a:cubicBezTo>
                    <a:pt x="3622" y="14210"/>
                    <a:pt x="4393" y="13890"/>
                    <a:pt x="4976" y="13326"/>
                  </a:cubicBezTo>
                  <a:cubicBezTo>
                    <a:pt x="6310" y="12027"/>
                    <a:pt x="11281" y="6802"/>
                    <a:pt x="11695" y="6365"/>
                  </a:cubicBezTo>
                  <a:cubicBezTo>
                    <a:pt x="11975" y="6462"/>
                    <a:pt x="13765" y="7046"/>
                    <a:pt x="15724" y="7046"/>
                  </a:cubicBezTo>
                  <a:cubicBezTo>
                    <a:pt x="16865" y="7046"/>
                    <a:pt x="18063" y="6848"/>
                    <a:pt x="19052" y="6240"/>
                  </a:cubicBezTo>
                  <a:cubicBezTo>
                    <a:pt x="19083" y="6221"/>
                    <a:pt x="19091" y="6182"/>
                    <a:pt x="19072" y="6156"/>
                  </a:cubicBezTo>
                  <a:cubicBezTo>
                    <a:pt x="19062" y="6136"/>
                    <a:pt x="19042" y="6125"/>
                    <a:pt x="19021" y="6125"/>
                  </a:cubicBezTo>
                  <a:cubicBezTo>
                    <a:pt x="19010" y="6125"/>
                    <a:pt x="18999" y="6129"/>
                    <a:pt x="18988" y="6135"/>
                  </a:cubicBezTo>
                  <a:cubicBezTo>
                    <a:pt x="18021" y="6730"/>
                    <a:pt x="16847" y="6924"/>
                    <a:pt x="15726" y="6924"/>
                  </a:cubicBezTo>
                  <a:cubicBezTo>
                    <a:pt x="13634" y="6924"/>
                    <a:pt x="11728" y="6248"/>
                    <a:pt x="11697" y="6238"/>
                  </a:cubicBezTo>
                  <a:cubicBezTo>
                    <a:pt x="11690" y="6235"/>
                    <a:pt x="11682" y="6234"/>
                    <a:pt x="11675" y="6234"/>
                  </a:cubicBezTo>
                  <a:cubicBezTo>
                    <a:pt x="11659" y="6234"/>
                    <a:pt x="11644" y="6240"/>
                    <a:pt x="11631" y="6252"/>
                  </a:cubicBezTo>
                  <a:cubicBezTo>
                    <a:pt x="11580" y="6309"/>
                    <a:pt x="6271" y="11892"/>
                    <a:pt x="4890" y="13236"/>
                  </a:cubicBezTo>
                  <a:cubicBezTo>
                    <a:pt x="4333" y="13777"/>
                    <a:pt x="3590" y="14088"/>
                    <a:pt x="2890" y="14088"/>
                  </a:cubicBezTo>
                  <a:cubicBezTo>
                    <a:pt x="2781" y="14088"/>
                    <a:pt x="2672" y="14080"/>
                    <a:pt x="2565" y="14065"/>
                  </a:cubicBezTo>
                  <a:cubicBezTo>
                    <a:pt x="1874" y="13962"/>
                    <a:pt x="1306" y="13548"/>
                    <a:pt x="926" y="12868"/>
                  </a:cubicBezTo>
                  <a:cubicBezTo>
                    <a:pt x="147" y="11473"/>
                    <a:pt x="1254" y="9992"/>
                    <a:pt x="2537" y="8275"/>
                  </a:cubicBezTo>
                  <a:cubicBezTo>
                    <a:pt x="2789" y="7940"/>
                    <a:pt x="3048" y="7594"/>
                    <a:pt x="3296" y="7243"/>
                  </a:cubicBezTo>
                  <a:cubicBezTo>
                    <a:pt x="4783" y="5136"/>
                    <a:pt x="9541" y="157"/>
                    <a:pt x="9590" y="105"/>
                  </a:cubicBezTo>
                  <a:cubicBezTo>
                    <a:pt x="9613" y="79"/>
                    <a:pt x="9613" y="42"/>
                    <a:pt x="9588" y="17"/>
                  </a:cubicBezTo>
                  <a:cubicBezTo>
                    <a:pt x="9575" y="6"/>
                    <a:pt x="9560" y="1"/>
                    <a:pt x="954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2" name="Google Shape;3132;p49"/>
            <p:cNvSpPr/>
            <p:nvPr/>
          </p:nvSpPr>
          <p:spPr>
            <a:xfrm>
              <a:off x="5633725" y="2866775"/>
              <a:ext cx="37825" cy="34275"/>
            </a:xfrm>
            <a:custGeom>
              <a:avLst/>
              <a:gdLst/>
              <a:ahLst/>
              <a:cxnLst/>
              <a:rect l="l" t="t" r="r" b="b"/>
              <a:pathLst>
                <a:path w="1513" h="1371" extrusionOk="0">
                  <a:moveTo>
                    <a:pt x="72" y="1"/>
                  </a:moveTo>
                  <a:cubicBezTo>
                    <a:pt x="54" y="1"/>
                    <a:pt x="37" y="7"/>
                    <a:pt x="25" y="21"/>
                  </a:cubicBezTo>
                  <a:cubicBezTo>
                    <a:pt x="0" y="48"/>
                    <a:pt x="4" y="87"/>
                    <a:pt x="29" y="109"/>
                  </a:cubicBezTo>
                  <a:cubicBezTo>
                    <a:pt x="493" y="513"/>
                    <a:pt x="954" y="932"/>
                    <a:pt x="1400" y="1352"/>
                  </a:cubicBezTo>
                  <a:cubicBezTo>
                    <a:pt x="1412" y="1365"/>
                    <a:pt x="1426" y="1371"/>
                    <a:pt x="1443" y="1371"/>
                  </a:cubicBezTo>
                  <a:cubicBezTo>
                    <a:pt x="1457" y="1371"/>
                    <a:pt x="1473" y="1363"/>
                    <a:pt x="1488" y="1350"/>
                  </a:cubicBezTo>
                  <a:cubicBezTo>
                    <a:pt x="1512" y="1324"/>
                    <a:pt x="1512" y="1287"/>
                    <a:pt x="1486" y="1262"/>
                  </a:cubicBezTo>
                  <a:cubicBezTo>
                    <a:pt x="1041" y="839"/>
                    <a:pt x="575" y="419"/>
                    <a:pt x="111" y="15"/>
                  </a:cubicBezTo>
                  <a:cubicBezTo>
                    <a:pt x="100" y="5"/>
                    <a:pt x="86" y="1"/>
                    <a:pt x="7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3" name="Google Shape;3133;p49"/>
            <p:cNvSpPr/>
            <p:nvPr/>
          </p:nvSpPr>
          <p:spPr>
            <a:xfrm>
              <a:off x="5550775" y="3029300"/>
              <a:ext cx="117650" cy="106450"/>
            </a:xfrm>
            <a:custGeom>
              <a:avLst/>
              <a:gdLst/>
              <a:ahLst/>
              <a:cxnLst/>
              <a:rect l="l" t="t" r="r" b="b"/>
              <a:pathLst>
                <a:path w="4706" h="4258" extrusionOk="0">
                  <a:moveTo>
                    <a:pt x="1735" y="130"/>
                  </a:moveTo>
                  <a:cubicBezTo>
                    <a:pt x="2963" y="280"/>
                    <a:pt x="4020" y="984"/>
                    <a:pt x="4570" y="2018"/>
                  </a:cubicBezTo>
                  <a:cubicBezTo>
                    <a:pt x="4289" y="2496"/>
                    <a:pt x="3938" y="3039"/>
                    <a:pt x="3456" y="3460"/>
                  </a:cubicBezTo>
                  <a:cubicBezTo>
                    <a:pt x="2955" y="3900"/>
                    <a:pt x="2378" y="4137"/>
                    <a:pt x="1818" y="4137"/>
                  </a:cubicBezTo>
                  <a:cubicBezTo>
                    <a:pt x="1809" y="4137"/>
                    <a:pt x="1799" y="4137"/>
                    <a:pt x="1790" y="4137"/>
                  </a:cubicBezTo>
                  <a:cubicBezTo>
                    <a:pt x="1144" y="4127"/>
                    <a:pt x="557" y="3766"/>
                    <a:pt x="327" y="3238"/>
                  </a:cubicBezTo>
                  <a:cubicBezTo>
                    <a:pt x="128" y="2781"/>
                    <a:pt x="190" y="2188"/>
                    <a:pt x="491" y="1648"/>
                  </a:cubicBezTo>
                  <a:cubicBezTo>
                    <a:pt x="709" y="1254"/>
                    <a:pt x="1109" y="762"/>
                    <a:pt x="1683" y="183"/>
                  </a:cubicBezTo>
                  <a:lnTo>
                    <a:pt x="1735" y="130"/>
                  </a:lnTo>
                  <a:close/>
                  <a:moveTo>
                    <a:pt x="1716" y="1"/>
                  </a:moveTo>
                  <a:cubicBezTo>
                    <a:pt x="1700" y="1"/>
                    <a:pt x="1682" y="8"/>
                    <a:pt x="1671" y="19"/>
                  </a:cubicBezTo>
                  <a:lnTo>
                    <a:pt x="1595" y="93"/>
                  </a:lnTo>
                  <a:cubicBezTo>
                    <a:pt x="1014" y="684"/>
                    <a:pt x="606" y="1183"/>
                    <a:pt x="383" y="1583"/>
                  </a:cubicBezTo>
                  <a:cubicBezTo>
                    <a:pt x="62" y="2157"/>
                    <a:pt x="1" y="2791"/>
                    <a:pt x="214" y="3283"/>
                  </a:cubicBezTo>
                  <a:cubicBezTo>
                    <a:pt x="463" y="3856"/>
                    <a:pt x="1092" y="4248"/>
                    <a:pt x="1786" y="4258"/>
                  </a:cubicBezTo>
                  <a:lnTo>
                    <a:pt x="1819" y="4258"/>
                  </a:lnTo>
                  <a:cubicBezTo>
                    <a:pt x="2403" y="4258"/>
                    <a:pt x="3011" y="4008"/>
                    <a:pt x="3536" y="3546"/>
                  </a:cubicBezTo>
                  <a:cubicBezTo>
                    <a:pt x="4043" y="3105"/>
                    <a:pt x="4404" y="2537"/>
                    <a:pt x="4693" y="2042"/>
                  </a:cubicBezTo>
                  <a:cubicBezTo>
                    <a:pt x="4705" y="2024"/>
                    <a:pt x="4705" y="2001"/>
                    <a:pt x="4697" y="1983"/>
                  </a:cubicBezTo>
                  <a:cubicBezTo>
                    <a:pt x="4127" y="893"/>
                    <a:pt x="3013" y="153"/>
                    <a:pt x="1722" y="1"/>
                  </a:cubicBezTo>
                  <a:cubicBezTo>
                    <a:pt x="1720" y="1"/>
                    <a:pt x="1718" y="1"/>
                    <a:pt x="171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4" name="Google Shape;3134;p49"/>
            <p:cNvSpPr/>
            <p:nvPr/>
          </p:nvSpPr>
          <p:spPr>
            <a:xfrm>
              <a:off x="5125275" y="3219300"/>
              <a:ext cx="293300" cy="277275"/>
            </a:xfrm>
            <a:custGeom>
              <a:avLst/>
              <a:gdLst/>
              <a:ahLst/>
              <a:cxnLst/>
              <a:rect l="l" t="t" r="r" b="b"/>
              <a:pathLst>
                <a:path w="11732" h="11091" extrusionOk="0">
                  <a:moveTo>
                    <a:pt x="9517" y="0"/>
                  </a:moveTo>
                  <a:cubicBezTo>
                    <a:pt x="7019" y="0"/>
                    <a:pt x="795" y="1407"/>
                    <a:pt x="795" y="1407"/>
                  </a:cubicBezTo>
                  <a:lnTo>
                    <a:pt x="1" y="11091"/>
                  </a:lnTo>
                  <a:cubicBezTo>
                    <a:pt x="4006" y="9696"/>
                    <a:pt x="3899" y="4994"/>
                    <a:pt x="3899" y="4994"/>
                  </a:cubicBezTo>
                  <a:cubicBezTo>
                    <a:pt x="3899" y="4994"/>
                    <a:pt x="10101" y="3906"/>
                    <a:pt x="11172" y="2605"/>
                  </a:cubicBezTo>
                  <a:cubicBezTo>
                    <a:pt x="11732" y="1920"/>
                    <a:pt x="11276" y="597"/>
                    <a:pt x="10403" y="127"/>
                  </a:cubicBezTo>
                  <a:cubicBezTo>
                    <a:pt x="10238" y="38"/>
                    <a:pt x="9928" y="0"/>
                    <a:pt x="9517"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35" name="Google Shape;3135;p49"/>
            <p:cNvSpPr/>
            <p:nvPr/>
          </p:nvSpPr>
          <p:spPr>
            <a:xfrm>
              <a:off x="5142825" y="3216300"/>
              <a:ext cx="270425" cy="272650"/>
            </a:xfrm>
            <a:custGeom>
              <a:avLst/>
              <a:gdLst/>
              <a:ahLst/>
              <a:cxnLst/>
              <a:rect l="l" t="t" r="r" b="b"/>
              <a:pathLst>
                <a:path w="10817" h="10906" extrusionOk="0">
                  <a:moveTo>
                    <a:pt x="8984" y="0"/>
                  </a:moveTo>
                  <a:cubicBezTo>
                    <a:pt x="7107" y="0"/>
                    <a:pt x="1451" y="1097"/>
                    <a:pt x="1188" y="1148"/>
                  </a:cubicBezTo>
                  <a:cubicBezTo>
                    <a:pt x="1156" y="1154"/>
                    <a:pt x="1131" y="1187"/>
                    <a:pt x="1139" y="1220"/>
                  </a:cubicBezTo>
                  <a:cubicBezTo>
                    <a:pt x="1145" y="1248"/>
                    <a:pt x="1170" y="1270"/>
                    <a:pt x="1198" y="1270"/>
                  </a:cubicBezTo>
                  <a:cubicBezTo>
                    <a:pt x="1202" y="1270"/>
                    <a:pt x="1207" y="1270"/>
                    <a:pt x="1211" y="1269"/>
                  </a:cubicBezTo>
                  <a:cubicBezTo>
                    <a:pt x="1275" y="1258"/>
                    <a:pt x="7118" y="123"/>
                    <a:pt x="8982" y="123"/>
                  </a:cubicBezTo>
                  <a:cubicBezTo>
                    <a:pt x="9150" y="123"/>
                    <a:pt x="9286" y="133"/>
                    <a:pt x="9383" y="153"/>
                  </a:cubicBezTo>
                  <a:cubicBezTo>
                    <a:pt x="9828" y="247"/>
                    <a:pt x="10246" y="643"/>
                    <a:pt x="10466" y="1185"/>
                  </a:cubicBezTo>
                  <a:cubicBezTo>
                    <a:pt x="10689" y="1730"/>
                    <a:pt x="10671" y="2286"/>
                    <a:pt x="10414" y="2672"/>
                  </a:cubicBezTo>
                  <a:cubicBezTo>
                    <a:pt x="9971" y="3341"/>
                    <a:pt x="5727" y="4662"/>
                    <a:pt x="3187" y="5054"/>
                  </a:cubicBezTo>
                  <a:cubicBezTo>
                    <a:pt x="3158" y="5058"/>
                    <a:pt x="3135" y="5085"/>
                    <a:pt x="3135" y="5116"/>
                  </a:cubicBezTo>
                  <a:cubicBezTo>
                    <a:pt x="3135" y="5150"/>
                    <a:pt x="3181" y="8620"/>
                    <a:pt x="38" y="10796"/>
                  </a:cubicBezTo>
                  <a:cubicBezTo>
                    <a:pt x="9" y="10813"/>
                    <a:pt x="1" y="10852"/>
                    <a:pt x="21" y="10881"/>
                  </a:cubicBezTo>
                  <a:cubicBezTo>
                    <a:pt x="33" y="10895"/>
                    <a:pt x="52" y="10905"/>
                    <a:pt x="72" y="10905"/>
                  </a:cubicBezTo>
                  <a:cubicBezTo>
                    <a:pt x="85" y="10905"/>
                    <a:pt x="99" y="10901"/>
                    <a:pt x="103" y="10891"/>
                  </a:cubicBezTo>
                  <a:cubicBezTo>
                    <a:pt x="3088" y="8829"/>
                    <a:pt x="3246" y="5616"/>
                    <a:pt x="3254" y="5161"/>
                  </a:cubicBezTo>
                  <a:cubicBezTo>
                    <a:pt x="5878" y="4748"/>
                    <a:pt x="10051" y="3433"/>
                    <a:pt x="10515" y="2736"/>
                  </a:cubicBezTo>
                  <a:cubicBezTo>
                    <a:pt x="10794" y="2317"/>
                    <a:pt x="10817" y="1718"/>
                    <a:pt x="10579" y="1136"/>
                  </a:cubicBezTo>
                  <a:cubicBezTo>
                    <a:pt x="10343" y="559"/>
                    <a:pt x="9893" y="134"/>
                    <a:pt x="9407" y="32"/>
                  </a:cubicBezTo>
                  <a:cubicBezTo>
                    <a:pt x="9305" y="10"/>
                    <a:pt x="9161" y="0"/>
                    <a:pt x="898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6" name="Google Shape;3136;p49"/>
            <p:cNvSpPr/>
            <p:nvPr/>
          </p:nvSpPr>
          <p:spPr>
            <a:xfrm>
              <a:off x="5324650" y="3220150"/>
              <a:ext cx="66550" cy="52600"/>
            </a:xfrm>
            <a:custGeom>
              <a:avLst/>
              <a:gdLst/>
              <a:ahLst/>
              <a:cxnLst/>
              <a:rect l="l" t="t" r="r" b="b"/>
              <a:pathLst>
                <a:path w="2662" h="2104" extrusionOk="0">
                  <a:moveTo>
                    <a:pt x="70" y="1"/>
                  </a:moveTo>
                  <a:cubicBezTo>
                    <a:pt x="29" y="1"/>
                    <a:pt x="9" y="28"/>
                    <a:pt x="5" y="60"/>
                  </a:cubicBezTo>
                  <a:cubicBezTo>
                    <a:pt x="0" y="288"/>
                    <a:pt x="0" y="524"/>
                    <a:pt x="9" y="756"/>
                  </a:cubicBezTo>
                  <a:cubicBezTo>
                    <a:pt x="17" y="1010"/>
                    <a:pt x="31" y="1277"/>
                    <a:pt x="150" y="1507"/>
                  </a:cubicBezTo>
                  <a:cubicBezTo>
                    <a:pt x="296" y="1798"/>
                    <a:pt x="612" y="2020"/>
                    <a:pt x="967" y="2083"/>
                  </a:cubicBezTo>
                  <a:cubicBezTo>
                    <a:pt x="1047" y="2098"/>
                    <a:pt x="1129" y="2104"/>
                    <a:pt x="1213" y="2104"/>
                  </a:cubicBezTo>
                  <a:cubicBezTo>
                    <a:pt x="1453" y="2104"/>
                    <a:pt x="1705" y="2046"/>
                    <a:pt x="1962" y="1931"/>
                  </a:cubicBezTo>
                  <a:cubicBezTo>
                    <a:pt x="2187" y="1829"/>
                    <a:pt x="2350" y="1710"/>
                    <a:pt x="2460" y="1560"/>
                  </a:cubicBezTo>
                  <a:cubicBezTo>
                    <a:pt x="2631" y="1326"/>
                    <a:pt x="2661" y="1045"/>
                    <a:pt x="2657" y="848"/>
                  </a:cubicBezTo>
                  <a:cubicBezTo>
                    <a:pt x="2651" y="645"/>
                    <a:pt x="2610" y="399"/>
                    <a:pt x="2534" y="93"/>
                  </a:cubicBezTo>
                  <a:cubicBezTo>
                    <a:pt x="2527" y="68"/>
                    <a:pt x="2503" y="48"/>
                    <a:pt x="2477" y="48"/>
                  </a:cubicBezTo>
                  <a:cubicBezTo>
                    <a:pt x="2471" y="48"/>
                    <a:pt x="2466" y="48"/>
                    <a:pt x="2460" y="50"/>
                  </a:cubicBezTo>
                  <a:cubicBezTo>
                    <a:pt x="2430" y="58"/>
                    <a:pt x="2409" y="91"/>
                    <a:pt x="2415" y="124"/>
                  </a:cubicBezTo>
                  <a:cubicBezTo>
                    <a:pt x="2491" y="421"/>
                    <a:pt x="2530" y="659"/>
                    <a:pt x="2534" y="852"/>
                  </a:cubicBezTo>
                  <a:cubicBezTo>
                    <a:pt x="2540" y="1029"/>
                    <a:pt x="2512" y="1283"/>
                    <a:pt x="2360" y="1488"/>
                  </a:cubicBezTo>
                  <a:cubicBezTo>
                    <a:pt x="2265" y="1620"/>
                    <a:pt x="2116" y="1730"/>
                    <a:pt x="1911" y="1823"/>
                  </a:cubicBezTo>
                  <a:cubicBezTo>
                    <a:pt x="1736" y="1899"/>
                    <a:pt x="1490" y="1982"/>
                    <a:pt x="1217" y="1982"/>
                  </a:cubicBezTo>
                  <a:cubicBezTo>
                    <a:pt x="1144" y="1982"/>
                    <a:pt x="1068" y="1976"/>
                    <a:pt x="991" y="1962"/>
                  </a:cubicBezTo>
                  <a:cubicBezTo>
                    <a:pt x="669" y="1905"/>
                    <a:pt x="390" y="1710"/>
                    <a:pt x="259" y="1449"/>
                  </a:cubicBezTo>
                  <a:cubicBezTo>
                    <a:pt x="154" y="1242"/>
                    <a:pt x="140" y="992"/>
                    <a:pt x="132" y="752"/>
                  </a:cubicBezTo>
                  <a:cubicBezTo>
                    <a:pt x="124" y="522"/>
                    <a:pt x="124" y="290"/>
                    <a:pt x="130" y="62"/>
                  </a:cubicBezTo>
                  <a:cubicBezTo>
                    <a:pt x="132" y="30"/>
                    <a:pt x="103" y="3"/>
                    <a:pt x="70"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3137" name="Google Shape;3137;p49"/>
          <p:cNvGrpSpPr/>
          <p:nvPr/>
        </p:nvGrpSpPr>
        <p:grpSpPr>
          <a:xfrm rot="-4009803" flipH="1">
            <a:off x="8180578" y="4246552"/>
            <a:ext cx="796454" cy="750361"/>
            <a:chOff x="5238825" y="535000"/>
            <a:chExt cx="705000" cy="664200"/>
          </a:xfrm>
        </p:grpSpPr>
        <p:sp>
          <p:nvSpPr>
            <p:cNvPr id="3138" name="Google Shape;3138;p49"/>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3139" name="Google Shape;3139;p49"/>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140" name="Google Shape;3140;p49"/>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1" name="Google Shape;3141;p49"/>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2" name="Google Shape;3142;p49"/>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3" name="Google Shape;3143;p49"/>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4" name="Google Shape;3144;p49"/>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5" name="Google Shape;3145;p49"/>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6" name="Google Shape;3146;p49"/>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7" name="Google Shape;3147;p49"/>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8" name="Google Shape;3148;p49"/>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49" name="Google Shape;3149;p49"/>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150" name="Google Shape;3150;p49"/>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51" name="Google Shape;3151;p49"/>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sp>
        <p:nvSpPr>
          <p:cNvPr id="50" name="Rounded Rectangle 49"/>
          <p:cNvSpPr/>
          <p:nvPr/>
        </p:nvSpPr>
        <p:spPr>
          <a:xfrm>
            <a:off x="749753" y="622442"/>
            <a:ext cx="7713301" cy="4298690"/>
          </a:xfrm>
          <a:prstGeom prst="round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lIns="65822" tIns="32912" rIns="65822" bIns="32912" rtlCol="0" anchor="ctr"/>
          <a:lstStyle/>
          <a:p>
            <a:pPr algn="ctr" defTabSz="685783">
              <a:buClrTx/>
            </a:pPr>
            <a:endParaRPr lang="en-US" kern="1200">
              <a:solidFill>
                <a:prstClr val="white"/>
              </a:solidFill>
            </a:endParaRPr>
          </a:p>
        </p:txBody>
      </p:sp>
      <p:pic>
        <p:nvPicPr>
          <p:cNvPr id="51" name="图片 1">
            <a:extLst>
              <a:ext uri="{FF2B5EF4-FFF2-40B4-BE49-F238E27FC236}">
                <a16:creationId xmlns:a16="http://schemas.microsoft.com/office/drawing/2014/main" id="{503AF34B-B040-46A2-8810-4AD295A79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838" y="560187"/>
            <a:ext cx="1043208" cy="1066965"/>
          </a:xfrm>
          <a:prstGeom prst="rect">
            <a:avLst/>
          </a:prstGeom>
          <a:noFill/>
        </p:spPr>
      </p:pic>
      <p:sp>
        <p:nvSpPr>
          <p:cNvPr id="52" name="TextBox 51">
            <a:extLst>
              <a:ext uri="{FF2B5EF4-FFF2-40B4-BE49-F238E27FC236}">
                <a16:creationId xmlns:a16="http://schemas.microsoft.com/office/drawing/2014/main" id="{EDA1CF5D-1B6B-4A00-A003-2E8101B823A1}"/>
              </a:ext>
            </a:extLst>
          </p:cNvPr>
          <p:cNvSpPr txBox="1"/>
          <p:nvPr/>
        </p:nvSpPr>
        <p:spPr>
          <a:xfrm>
            <a:off x="1253266" y="867421"/>
            <a:ext cx="7102155" cy="807827"/>
          </a:xfrm>
          <a:prstGeom prst="rect">
            <a:avLst/>
          </a:prstGeom>
          <a:noFill/>
        </p:spPr>
        <p:txBody>
          <a:bodyPr wrap="square" lIns="68492" tIns="34247" rIns="68492" bIns="34247" rtlCol="0">
            <a:spAutoFit/>
          </a:bodyPr>
          <a:lstStyle/>
          <a:p>
            <a:pPr defTabSz="684857" fontAlgn="base">
              <a:spcBef>
                <a:spcPct val="0"/>
              </a:spcBef>
              <a:spcAft>
                <a:spcPct val="0"/>
              </a:spcAft>
              <a:buClrTx/>
              <a:defRPr/>
            </a:pPr>
            <a:r>
              <a:rPr lang="en-US" altLang="zh-CN" sz="2200" b="1" kern="1200" dirty="0">
                <a:ln>
                  <a:solidFill>
                    <a:srgbClr val="1D732B"/>
                  </a:solidFill>
                </a:ln>
                <a:solidFill>
                  <a:srgbClr val="1D732B"/>
                </a:solidFill>
                <a:latin typeface="Arial-Rounded" panose="020B0500000000000000" pitchFamily="34" charset="0"/>
                <a:ea typeface="Arial-Rounded" panose="020B0500000000000000" pitchFamily="34" charset="0"/>
                <a:cs typeface="Arial-Rounded" panose="020B0500000000000000" pitchFamily="34" charset="0"/>
                <a:sym typeface="+mn-lt"/>
              </a:rPr>
              <a:t>4.</a:t>
            </a:r>
            <a:r>
              <a:rPr lang="en-US" altLang="zh-CN" sz="22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nhận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xét</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sinh</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này</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endParaRPr lang="vi-VN" sz="22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3" name="图片 5">
            <a:extLst>
              <a:ext uri="{FF2B5EF4-FFF2-40B4-BE49-F238E27FC236}">
                <a16:creationId xmlns:a16="http://schemas.microsoft.com/office/drawing/2014/main" id="{8B15A21D-8D0E-4BB3-ADC0-4C2820D91A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4824" y="2663246"/>
            <a:ext cx="1665537" cy="1432265"/>
          </a:xfrm>
          <a:prstGeom prst="rect">
            <a:avLst/>
          </a:prstGeom>
        </p:spPr>
      </p:pic>
      <p:sp>
        <p:nvSpPr>
          <p:cNvPr id="54" name="TextBox 53"/>
          <p:cNvSpPr txBox="1"/>
          <p:nvPr/>
        </p:nvSpPr>
        <p:spPr>
          <a:xfrm>
            <a:off x="969773" y="2048012"/>
            <a:ext cx="6406554" cy="928241"/>
          </a:xfrm>
          <a:prstGeom prst="rect">
            <a:avLst/>
          </a:prstGeom>
          <a:noFill/>
        </p:spPr>
        <p:txBody>
          <a:bodyPr wrap="square" lIns="65822" tIns="32912" rIns="65822" bIns="32912" rtlCol="0">
            <a:spAutoFit/>
          </a:bodyPr>
          <a:lstStyle/>
          <a:p>
            <a:pPr defTabSz="685783">
              <a:buClrTx/>
            </a:pP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học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sinh</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rất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thân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thiện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hiếu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khách</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yêu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mến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Nam.  </a:t>
            </a:r>
            <a:endParaRPr lang="vi-VN" sz="2800" b="1" kern="1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p:cNvPicPr>
            <a:picLocks noChangeAspect="1"/>
          </p:cNvPicPr>
          <p:nvPr/>
        </p:nvPicPr>
        <p:blipFill>
          <a:blip r:embed="rId5"/>
          <a:stretch>
            <a:fillRect/>
          </a:stretch>
        </p:blipFill>
        <p:spPr>
          <a:xfrm>
            <a:off x="2234853" y="262652"/>
            <a:ext cx="4743099" cy="420660"/>
          </a:xfrm>
          <a:prstGeom prst="rect">
            <a:avLst/>
          </a:prstGeom>
        </p:spPr>
      </p:pic>
    </p:spTree>
    <p:extLst>
      <p:ext uri="{BB962C8B-B14F-4D97-AF65-F5344CB8AC3E}">
        <p14:creationId xmlns:p14="http://schemas.microsoft.com/office/powerpoint/2010/main" val="45779511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barn(inVertical)">
                                      <p:cBhvr>
                                        <p:cTn id="11" dur="500"/>
                                        <p:tgtEl>
                                          <p:spTgt spid="51"/>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1000"/>
                                        <p:tgtEl>
                                          <p:spTgt spid="52"/>
                                        </p:tgtEl>
                                      </p:cBhvr>
                                    </p:animEffect>
                                    <p:anim calcmode="lin" valueType="num">
                                      <p:cBhvr>
                                        <p:cTn id="16" dur="1000" fill="hold"/>
                                        <p:tgtEl>
                                          <p:spTgt spid="52"/>
                                        </p:tgtEl>
                                        <p:attrNameLst>
                                          <p:attrName>ppt_x</p:attrName>
                                        </p:attrNameLst>
                                      </p:cBhvr>
                                      <p:tavLst>
                                        <p:tav tm="0">
                                          <p:val>
                                            <p:strVal val="#ppt_x"/>
                                          </p:val>
                                        </p:tav>
                                        <p:tav tm="100000">
                                          <p:val>
                                            <p:strVal val="#ppt_x"/>
                                          </p:val>
                                        </p:tav>
                                      </p:tavLst>
                                    </p:anim>
                                    <p:anim calcmode="lin" valueType="num">
                                      <p:cBhvr>
                                        <p:cTn id="17"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randombar(horizontal)">
                                      <p:cBhvr>
                                        <p:cTn id="22" dur="500"/>
                                        <p:tgtEl>
                                          <p:spTgt spid="53"/>
                                        </p:tgtEl>
                                      </p:cBhvr>
                                    </p:animEffect>
                                  </p:childTnLst>
                                </p:cTn>
                              </p:par>
                            </p:childTnLst>
                          </p:cTn>
                        </p:par>
                        <p:par>
                          <p:cTn id="23" fill="hold">
                            <p:stCondLst>
                              <p:cond delay="500"/>
                            </p:stCondLst>
                            <p:childTnLst>
                              <p:par>
                                <p:cTn id="24" presetID="22" presetClass="entr" presetSubtype="2" fill="hold" grpId="0" nodeType="after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wipe(right)">
                                      <p:cBhvr>
                                        <p:cTn id="26"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2" grpId="0"/>
      <p:bldP spid="5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25"/>
        <p:cNvGrpSpPr/>
        <p:nvPr/>
      </p:nvGrpSpPr>
      <p:grpSpPr>
        <a:xfrm>
          <a:off x="0" y="0"/>
          <a:ext cx="0" cy="0"/>
          <a:chOff x="0" y="0"/>
          <a:chExt cx="0" cy="0"/>
        </a:xfrm>
      </p:grpSpPr>
      <p:pic>
        <p:nvPicPr>
          <p:cNvPr id="16"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895350"/>
            <a:ext cx="7093541" cy="3810000"/>
          </a:xfrm>
          <a:prstGeom prst="rect">
            <a:avLst/>
          </a:prstGeom>
        </p:spPr>
      </p:pic>
      <p:sp>
        <p:nvSpPr>
          <p:cNvPr id="4" name="TextBox 3"/>
          <p:cNvSpPr txBox="1"/>
          <p:nvPr/>
        </p:nvSpPr>
        <p:spPr>
          <a:xfrm>
            <a:off x="2362200" y="2083473"/>
            <a:ext cx="5334000" cy="2246769"/>
          </a:xfrm>
          <a:prstGeom prst="rect">
            <a:avLst/>
          </a:prstGeom>
          <a:noFill/>
        </p:spPr>
        <p:txBody>
          <a:bodyPr wrap="square" rtlCol="0">
            <a:spAutoFit/>
          </a:bodyPr>
          <a:lstStyle/>
          <a:p>
            <a:r>
              <a:rPr lang="nl-NL" sz="2800" b="1" dirty="0">
                <a:ln>
                  <a:solidFill>
                    <a:srgbClr val="002060"/>
                  </a:solidFill>
                </a:ln>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Kể</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lại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cuộc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gỡ</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thú</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vị</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đầy</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bất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ngờ</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đoàn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cán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bộ</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Việt</a:t>
            </a:r>
            <a:r>
              <a:rPr lang="en-US" sz="2800" b="1" dirty="0">
                <a:latin typeface="Arial-Rounded" panose="020B0500000000000000" pitchFamily="34" charset="0"/>
                <a:ea typeface="Arial-Rounded" panose="020B0500000000000000" pitchFamily="34" charset="0"/>
                <a:cs typeface="Arial-Rounded" panose="020B0500000000000000" pitchFamily="34" charset="0"/>
              </a:rPr>
              <a:t> Nam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sinh</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trường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tiểu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2800" b="1" dirty="0">
                <a:latin typeface="Arial-Rounded" panose="020B0500000000000000" pitchFamily="34" charset="0"/>
                <a:ea typeface="Arial-Rounded" panose="020B0500000000000000" pitchFamily="34" charset="0"/>
                <a:cs typeface="Arial-Rounded" panose="020B0500000000000000" pitchFamily="34" charset="0"/>
              </a:rPr>
              <a:t> ở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Lúc-xăm-bua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thể</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hiện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tình</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hữu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nghị</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đoàn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kết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giữa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dân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tộc</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lang="en-US" sz="2800" dirty="0">
              <a:ln>
                <a:solidFill>
                  <a:srgbClr val="002060"/>
                </a:solidFill>
              </a:ln>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p:cNvGrpSpPr/>
          <p:nvPr/>
        </p:nvGrpSpPr>
        <p:grpSpPr>
          <a:xfrm>
            <a:off x="609600" y="348991"/>
            <a:ext cx="6013110" cy="1199553"/>
            <a:chOff x="609600" y="348991"/>
            <a:chExt cx="6013110" cy="1199553"/>
          </a:xfrm>
        </p:grpSpPr>
        <p:sp>
          <p:nvSpPr>
            <p:cNvPr id="3326" name="Google Shape;3326;p55"/>
            <p:cNvSpPr/>
            <p:nvPr/>
          </p:nvSpPr>
          <p:spPr>
            <a:xfrm>
              <a:off x="609600" y="348991"/>
              <a:ext cx="6013110" cy="1199553"/>
            </a:xfrm>
            <a:custGeom>
              <a:avLst/>
              <a:gdLst/>
              <a:ahLst/>
              <a:cxnLst/>
              <a:rect l="l" t="t" r="r" b="b"/>
              <a:pathLst>
                <a:path w="61678" h="9775" extrusionOk="0">
                  <a:moveTo>
                    <a:pt x="0" y="1"/>
                  </a:moveTo>
                  <a:lnTo>
                    <a:pt x="4137" y="4937"/>
                  </a:lnTo>
                  <a:lnTo>
                    <a:pt x="0" y="9774"/>
                  </a:lnTo>
                  <a:lnTo>
                    <a:pt x="61678" y="9774"/>
                  </a:lnTo>
                  <a:lnTo>
                    <a:pt x="57475" y="5371"/>
                  </a:lnTo>
                  <a:lnTo>
                    <a:pt x="61678" y="1"/>
                  </a:lnTo>
                  <a:close/>
                </a:path>
              </a:pathLst>
            </a:custGeom>
            <a:solidFill>
              <a:srgbClr val="FFBA4B">
                <a:alpha val="38200"/>
              </a:srgbClr>
            </a:solidFill>
            <a:ln>
              <a:noFill/>
            </a:ln>
          </p:spPr>
          <p:txBody>
            <a:bodyPr spcFirstLastPara="1" wrap="square" lIns="91419" tIns="91419" rIns="91419" bIns="91419" anchor="ctr" anchorCtr="0">
              <a:noAutofit/>
            </a:bodyPr>
            <a:lstStyle/>
            <a:p>
              <a:pPr algn="ctr"/>
              <a:endParaRPr/>
            </a:p>
          </p:txBody>
        </p:sp>
        <p:pic>
          <p:nvPicPr>
            <p:cNvPr id="5" name="Picture 4"/>
            <p:cNvPicPr>
              <a:picLocks noChangeAspect="1"/>
            </p:cNvPicPr>
            <p:nvPr/>
          </p:nvPicPr>
          <p:blipFill>
            <a:blip r:embed="rId4"/>
            <a:stretch>
              <a:fillRect/>
            </a:stretch>
          </p:blipFill>
          <p:spPr>
            <a:xfrm>
              <a:off x="1066800" y="416493"/>
              <a:ext cx="5255207" cy="707197"/>
            </a:xfrm>
            <a:prstGeom prst="rect">
              <a:avLst/>
            </a:prstGeom>
          </p:spPr>
        </p:pic>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6944" y="949732"/>
            <a:ext cx="3547202" cy="2707815"/>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5504823" y="1746534"/>
            <a:ext cx="2937204" cy="3523357"/>
          </a:xfrm>
          <a:prstGeom prst="rect">
            <a:avLst/>
          </a:prstGeom>
        </p:spPr>
      </p:pic>
      <p:sp>
        <p:nvSpPr>
          <p:cNvPr id="4" name="Rectangle 3"/>
          <p:cNvSpPr/>
          <p:nvPr/>
        </p:nvSpPr>
        <p:spPr>
          <a:xfrm>
            <a:off x="3430016" y="1322818"/>
            <a:ext cx="2369451" cy="1419107"/>
          </a:xfrm>
          <a:prstGeom prst="rect">
            <a:avLst/>
          </a:prstGeom>
          <a:noFill/>
        </p:spPr>
        <p:txBody>
          <a:bodyPr wrap="square" lIns="68549" tIns="34277" rIns="68549" bIns="34277">
            <a:spAutoFit/>
          </a:bodyPr>
          <a:lstStyle/>
          <a:p>
            <a:pPr defTabSz="685527">
              <a:lnSpc>
                <a:spcPct val="150000"/>
              </a:lnSpc>
              <a:buClrTx/>
              <a:defRPr/>
            </a:pPr>
            <a:r>
              <a:rPr lang="en-US" sz="1900" kern="1200" dirty="0" err="1">
                <a:ln w="0">
                  <a:solidFill>
                    <a:sysClr val="windowText" lastClr="000000"/>
                  </a:solidFill>
                </a:ln>
                <a:solidFill>
                  <a:srgbClr val="FF6600"/>
                </a:solidFill>
                <a:latin typeface="iCiel Cadena" panose="02000503000000020004" pitchFamily="2" charset="0"/>
                <a:ea typeface="+mn-ea"/>
                <a:cs typeface="+mn-cs"/>
              </a:rPr>
              <a:t>Tớ</a:t>
            </a:r>
            <a:r>
              <a:rPr lang="en-US" sz="1900" kern="1200" dirty="0">
                <a:ln w="0">
                  <a:solidFill>
                    <a:sysClr val="windowText" lastClr="000000"/>
                  </a:solidFill>
                </a:ln>
                <a:solidFill>
                  <a:srgbClr val="FF6600"/>
                </a:solidFill>
                <a:latin typeface="iCiel Cadena" panose="02000503000000020004" pitchFamily="2" charset="0"/>
                <a:ea typeface="+mn-ea"/>
                <a:cs typeface="+mn-cs"/>
              </a:rPr>
              <a:t> </a:t>
            </a:r>
            <a:r>
              <a:rPr lang="en-US" sz="1900" kern="1200" dirty="0" err="1">
                <a:ln w="0">
                  <a:solidFill>
                    <a:sysClr val="windowText" lastClr="000000"/>
                  </a:solidFill>
                </a:ln>
                <a:solidFill>
                  <a:srgbClr val="FF6600"/>
                </a:solidFill>
                <a:latin typeface="iCiel Cadena" panose="02000503000000020004" pitchFamily="2" charset="0"/>
                <a:ea typeface="+mn-ea"/>
                <a:cs typeface="+mn-cs"/>
              </a:rPr>
              <a:t>cần</a:t>
            </a:r>
            <a:r>
              <a:rPr lang="en-US" sz="1900" kern="1200" dirty="0">
                <a:ln w="0">
                  <a:solidFill>
                    <a:sysClr val="windowText" lastClr="000000"/>
                  </a:solidFill>
                </a:ln>
                <a:solidFill>
                  <a:srgbClr val="FF6600"/>
                </a:solidFill>
                <a:latin typeface="iCiel Cadena" panose="02000503000000020004" pitchFamily="2" charset="0"/>
                <a:ea typeface="+mn-ea"/>
                <a:cs typeface="+mn-cs"/>
              </a:rPr>
              <a:t> </a:t>
            </a:r>
            <a:r>
              <a:rPr lang="en-US" sz="1900" kern="1200" dirty="0" err="1">
                <a:ln w="0">
                  <a:solidFill>
                    <a:sysClr val="windowText" lastClr="000000"/>
                  </a:solidFill>
                </a:ln>
                <a:solidFill>
                  <a:srgbClr val="FF6600"/>
                </a:solidFill>
                <a:latin typeface="iCiel Cadena" panose="02000503000000020004" pitchFamily="2" charset="0"/>
                <a:ea typeface="+mn-ea"/>
                <a:cs typeface="+mn-cs"/>
              </a:rPr>
              <a:t>bốn</a:t>
            </a:r>
            <a:r>
              <a:rPr lang="en-US" sz="1900" kern="1200" dirty="0">
                <a:ln w="0">
                  <a:solidFill>
                    <a:sysClr val="windowText" lastClr="000000"/>
                  </a:solidFill>
                </a:ln>
                <a:solidFill>
                  <a:srgbClr val="FF6600"/>
                </a:solidFill>
                <a:latin typeface="iCiel Cadena" panose="02000503000000020004" pitchFamily="2" charset="0"/>
                <a:ea typeface="+mn-ea"/>
                <a:cs typeface="+mn-cs"/>
              </a:rPr>
              <a:t> </a:t>
            </a:r>
            <a:r>
              <a:rPr lang="en-US" sz="1900" kern="1200" dirty="0" err="1">
                <a:ln w="0">
                  <a:solidFill>
                    <a:sysClr val="windowText" lastClr="000000"/>
                  </a:solidFill>
                </a:ln>
                <a:solidFill>
                  <a:srgbClr val="FF6600"/>
                </a:solidFill>
                <a:latin typeface="iCiel Cadena" panose="02000503000000020004" pitchFamily="2" charset="0"/>
                <a:ea typeface="+mn-ea"/>
                <a:cs typeface="+mn-cs"/>
              </a:rPr>
              <a:t>củ</a:t>
            </a:r>
            <a:r>
              <a:rPr lang="en-US" sz="1900" kern="1200" dirty="0">
                <a:ln w="0">
                  <a:solidFill>
                    <a:sysClr val="windowText" lastClr="000000"/>
                  </a:solidFill>
                </a:ln>
                <a:solidFill>
                  <a:srgbClr val="FF6600"/>
                </a:solidFill>
                <a:latin typeface="iCiel Cadena" panose="02000503000000020004" pitchFamily="2" charset="0"/>
                <a:ea typeface="+mn-ea"/>
                <a:cs typeface="+mn-cs"/>
              </a:rPr>
              <a:t> </a:t>
            </a:r>
            <a:r>
              <a:rPr lang="en-US" sz="1900" kern="1200" dirty="0" err="1">
                <a:ln w="0">
                  <a:solidFill>
                    <a:sysClr val="windowText" lastClr="000000"/>
                  </a:solidFill>
                </a:ln>
                <a:solidFill>
                  <a:srgbClr val="FF6600"/>
                </a:solidFill>
                <a:latin typeface="iCiel Cadena" panose="02000503000000020004" pitchFamily="2" charset="0"/>
                <a:ea typeface="+mn-ea"/>
                <a:cs typeface="+mn-cs"/>
              </a:rPr>
              <a:t>cà</a:t>
            </a:r>
            <a:r>
              <a:rPr lang="en-US" sz="1900" kern="1200" dirty="0">
                <a:ln w="0">
                  <a:solidFill>
                    <a:sysClr val="windowText" lastClr="000000"/>
                  </a:solidFill>
                </a:ln>
                <a:solidFill>
                  <a:srgbClr val="FF6600"/>
                </a:solidFill>
                <a:latin typeface="iCiel Cadena" panose="02000503000000020004" pitchFamily="2" charset="0"/>
                <a:ea typeface="+mn-ea"/>
                <a:cs typeface="+mn-cs"/>
              </a:rPr>
              <a:t> </a:t>
            </a:r>
            <a:r>
              <a:rPr lang="en-US" sz="1900" kern="1200" dirty="0" err="1">
                <a:ln w="0">
                  <a:solidFill>
                    <a:sysClr val="windowText" lastClr="000000"/>
                  </a:solidFill>
                </a:ln>
                <a:solidFill>
                  <a:srgbClr val="FF6600"/>
                </a:solidFill>
                <a:latin typeface="iCiel Cadena" panose="02000503000000020004" pitchFamily="2" charset="0"/>
                <a:ea typeface="+mn-ea"/>
                <a:cs typeface="+mn-cs"/>
              </a:rPr>
              <a:t>rốt</a:t>
            </a:r>
            <a:r>
              <a:rPr lang="en-US" sz="1900" kern="1200" dirty="0">
                <a:ln w="0">
                  <a:solidFill>
                    <a:sysClr val="windowText" lastClr="000000"/>
                  </a:solidFill>
                </a:ln>
                <a:solidFill>
                  <a:srgbClr val="FF6600"/>
                </a:solidFill>
                <a:latin typeface="iCiel Cadena" panose="02000503000000020004" pitchFamily="2" charset="0"/>
                <a:ea typeface="+mn-ea"/>
                <a:cs typeface="+mn-cs"/>
              </a:rPr>
              <a:t> </a:t>
            </a:r>
            <a:r>
              <a:rPr lang="en-US" sz="1900" kern="1200" dirty="0" err="1">
                <a:ln w="0">
                  <a:solidFill>
                    <a:sysClr val="windowText" lastClr="000000"/>
                  </a:solidFill>
                </a:ln>
                <a:solidFill>
                  <a:srgbClr val="FF6600"/>
                </a:solidFill>
                <a:latin typeface="iCiel Cadena" panose="02000503000000020004" pitchFamily="2" charset="0"/>
                <a:ea typeface="+mn-ea"/>
                <a:cs typeface="+mn-cs"/>
              </a:rPr>
              <a:t>để</a:t>
            </a:r>
            <a:r>
              <a:rPr lang="en-US" sz="1900" kern="1200" dirty="0">
                <a:ln w="0">
                  <a:solidFill>
                    <a:sysClr val="windowText" lastClr="000000"/>
                  </a:solidFill>
                </a:ln>
                <a:solidFill>
                  <a:srgbClr val="FF6600"/>
                </a:solidFill>
                <a:latin typeface="iCiel Cadena" panose="02000503000000020004" pitchFamily="2" charset="0"/>
                <a:ea typeface="+mn-ea"/>
                <a:cs typeface="+mn-cs"/>
              </a:rPr>
              <a:t> </a:t>
            </a:r>
            <a:r>
              <a:rPr lang="en-US" sz="1900" kern="1200" dirty="0" err="1">
                <a:ln w="0">
                  <a:solidFill>
                    <a:sysClr val="windowText" lastClr="000000"/>
                  </a:solidFill>
                </a:ln>
                <a:solidFill>
                  <a:srgbClr val="FF6600"/>
                </a:solidFill>
                <a:latin typeface="iCiel Cadena" panose="02000503000000020004" pitchFamily="2" charset="0"/>
                <a:ea typeface="+mn-ea"/>
                <a:cs typeface="+mn-cs"/>
              </a:rPr>
              <a:t>chuẩn</a:t>
            </a:r>
            <a:r>
              <a:rPr lang="en-US" sz="1900" kern="1200" dirty="0">
                <a:ln w="0">
                  <a:solidFill>
                    <a:sysClr val="windowText" lastClr="000000"/>
                  </a:solidFill>
                </a:ln>
                <a:solidFill>
                  <a:srgbClr val="FF6600"/>
                </a:solidFill>
                <a:latin typeface="iCiel Cadena" panose="02000503000000020004" pitchFamily="2" charset="0"/>
                <a:ea typeface="+mn-ea"/>
                <a:cs typeface="+mn-cs"/>
              </a:rPr>
              <a:t> </a:t>
            </a:r>
            <a:r>
              <a:rPr lang="en-US" sz="1900" kern="1200" dirty="0" err="1">
                <a:ln w="0">
                  <a:solidFill>
                    <a:sysClr val="windowText" lastClr="000000"/>
                  </a:solidFill>
                </a:ln>
                <a:solidFill>
                  <a:srgbClr val="FF6600"/>
                </a:solidFill>
                <a:latin typeface="iCiel Cadena" panose="02000503000000020004" pitchFamily="2" charset="0"/>
                <a:ea typeface="+mn-ea"/>
                <a:cs typeface="+mn-cs"/>
              </a:rPr>
              <a:t>bị</a:t>
            </a:r>
            <a:r>
              <a:rPr lang="en-US" sz="1900" kern="1200" dirty="0">
                <a:ln w="0">
                  <a:solidFill>
                    <a:sysClr val="windowText" lastClr="000000"/>
                  </a:solidFill>
                </a:ln>
                <a:solidFill>
                  <a:srgbClr val="FF6600"/>
                </a:solidFill>
                <a:latin typeface="iCiel Cadena" panose="02000503000000020004" pitchFamily="2" charset="0"/>
                <a:ea typeface="+mn-ea"/>
                <a:cs typeface="+mn-cs"/>
              </a:rPr>
              <a:t> </a:t>
            </a:r>
            <a:r>
              <a:rPr lang="en-US" sz="1900" kern="1200" dirty="0" err="1">
                <a:ln w="0">
                  <a:solidFill>
                    <a:sysClr val="windowText" lastClr="000000"/>
                  </a:solidFill>
                </a:ln>
                <a:solidFill>
                  <a:srgbClr val="FF6600"/>
                </a:solidFill>
                <a:latin typeface="iCiel Cadena" panose="02000503000000020004" pitchFamily="2" charset="0"/>
                <a:ea typeface="+mn-ea"/>
                <a:cs typeface="+mn-cs"/>
              </a:rPr>
              <a:t>bữa</a:t>
            </a:r>
            <a:r>
              <a:rPr lang="en-US" sz="1900" kern="1200" dirty="0">
                <a:ln w="0">
                  <a:solidFill>
                    <a:sysClr val="windowText" lastClr="000000"/>
                  </a:solidFill>
                </a:ln>
                <a:solidFill>
                  <a:srgbClr val="FF6600"/>
                </a:solidFill>
                <a:latin typeface="iCiel Cadena" panose="02000503000000020004" pitchFamily="2" charset="0"/>
                <a:ea typeface="+mn-ea"/>
                <a:cs typeface="+mn-cs"/>
              </a:rPr>
              <a:t> </a:t>
            </a:r>
            <a:r>
              <a:rPr lang="en-US" sz="1900" kern="1200" dirty="0" err="1">
                <a:ln w="0">
                  <a:solidFill>
                    <a:sysClr val="windowText" lastClr="000000"/>
                  </a:solidFill>
                </a:ln>
                <a:solidFill>
                  <a:srgbClr val="FF6600"/>
                </a:solidFill>
                <a:latin typeface="iCiel Cadena" panose="02000503000000020004" pitchFamily="2" charset="0"/>
                <a:ea typeface="+mn-ea"/>
                <a:cs typeface="+mn-cs"/>
              </a:rPr>
              <a:t>tối</a:t>
            </a:r>
            <a:r>
              <a:rPr lang="en-US" sz="1900" kern="1200" dirty="0">
                <a:ln w="0">
                  <a:solidFill>
                    <a:sysClr val="windowText" lastClr="000000"/>
                  </a:solidFill>
                </a:ln>
                <a:solidFill>
                  <a:srgbClr val="FF6600"/>
                </a:solidFill>
                <a:latin typeface="iCiel Cadena" panose="02000503000000020004" pitchFamily="2" charset="0"/>
                <a:ea typeface="+mn-ea"/>
                <a:cs typeface="+mn-cs"/>
              </a:rPr>
              <a:t>. </a:t>
            </a:r>
            <a:r>
              <a:rPr lang="en-US" sz="1900" kern="1200" dirty="0" err="1">
                <a:ln w="0">
                  <a:solidFill>
                    <a:sysClr val="windowText" lastClr="000000"/>
                  </a:solidFill>
                </a:ln>
                <a:solidFill>
                  <a:srgbClr val="FF6600"/>
                </a:solidFill>
                <a:latin typeface="iCiel Cadena" panose="02000503000000020004" pitchFamily="2" charset="0"/>
                <a:ea typeface="+mn-ea"/>
                <a:cs typeface="+mn-cs"/>
              </a:rPr>
              <a:t>Các</a:t>
            </a:r>
            <a:r>
              <a:rPr lang="en-US" sz="1900" kern="1200" dirty="0">
                <a:ln w="0">
                  <a:solidFill>
                    <a:sysClr val="windowText" lastClr="000000"/>
                  </a:solidFill>
                </a:ln>
                <a:solidFill>
                  <a:srgbClr val="FF6600"/>
                </a:solidFill>
                <a:latin typeface="iCiel Cadena" panose="02000503000000020004" pitchFamily="2" charset="0"/>
                <a:ea typeface="+mn-ea"/>
                <a:cs typeface="+mn-cs"/>
              </a:rPr>
              <a:t> </a:t>
            </a:r>
            <a:r>
              <a:rPr lang="en-US" sz="1900" kern="1200" dirty="0" err="1">
                <a:ln w="0">
                  <a:solidFill>
                    <a:sysClr val="windowText" lastClr="000000"/>
                  </a:solidFill>
                </a:ln>
                <a:solidFill>
                  <a:srgbClr val="FF6600"/>
                </a:solidFill>
                <a:latin typeface="iCiel Cadena" panose="02000503000000020004" pitchFamily="2" charset="0"/>
                <a:ea typeface="+mn-ea"/>
                <a:cs typeface="+mn-cs"/>
              </a:rPr>
              <a:t>bạn</a:t>
            </a:r>
            <a:r>
              <a:rPr lang="en-US" sz="1900" kern="1200" dirty="0">
                <a:ln w="0">
                  <a:solidFill>
                    <a:sysClr val="windowText" lastClr="000000"/>
                  </a:solidFill>
                </a:ln>
                <a:solidFill>
                  <a:srgbClr val="FF6600"/>
                </a:solidFill>
                <a:latin typeface="iCiel Cadena" panose="02000503000000020004" pitchFamily="2" charset="0"/>
                <a:ea typeface="+mn-ea"/>
                <a:cs typeface="+mn-cs"/>
              </a:rPr>
              <a:t> </a:t>
            </a:r>
            <a:r>
              <a:rPr lang="en-US" sz="1900" kern="1200" dirty="0" err="1">
                <a:ln w="0">
                  <a:solidFill>
                    <a:sysClr val="windowText" lastClr="000000"/>
                  </a:solidFill>
                </a:ln>
                <a:solidFill>
                  <a:srgbClr val="FF6600"/>
                </a:solidFill>
                <a:latin typeface="iCiel Cadena" panose="02000503000000020004" pitchFamily="2" charset="0"/>
                <a:ea typeface="+mn-ea"/>
                <a:cs typeface="+mn-cs"/>
              </a:rPr>
              <a:t>giúp</a:t>
            </a:r>
            <a:r>
              <a:rPr lang="en-US" sz="1900" kern="1200" dirty="0">
                <a:ln w="0">
                  <a:solidFill>
                    <a:sysClr val="windowText" lastClr="000000"/>
                  </a:solidFill>
                </a:ln>
                <a:solidFill>
                  <a:srgbClr val="FF6600"/>
                </a:solidFill>
                <a:latin typeface="iCiel Cadena" panose="02000503000000020004" pitchFamily="2" charset="0"/>
                <a:ea typeface="+mn-ea"/>
                <a:cs typeface="+mn-cs"/>
              </a:rPr>
              <a:t> </a:t>
            </a:r>
            <a:r>
              <a:rPr lang="en-US" sz="1900" kern="1200" dirty="0" err="1">
                <a:ln w="0">
                  <a:solidFill>
                    <a:sysClr val="windowText" lastClr="000000"/>
                  </a:solidFill>
                </a:ln>
                <a:solidFill>
                  <a:srgbClr val="FF6600"/>
                </a:solidFill>
                <a:latin typeface="iCiel Cadena" panose="02000503000000020004" pitchFamily="2" charset="0"/>
                <a:ea typeface="+mn-ea"/>
                <a:cs typeface="+mn-cs"/>
              </a:rPr>
              <a:t>tớ</a:t>
            </a:r>
            <a:r>
              <a:rPr lang="en-US" sz="1900" kern="1200" dirty="0">
                <a:ln w="0">
                  <a:solidFill>
                    <a:sysClr val="windowText" lastClr="000000"/>
                  </a:solidFill>
                </a:ln>
                <a:solidFill>
                  <a:srgbClr val="FF6600"/>
                </a:solidFill>
                <a:latin typeface="iCiel Cadena" panose="02000503000000020004" pitchFamily="2" charset="0"/>
                <a:ea typeface="+mn-ea"/>
                <a:cs typeface="+mn-cs"/>
              </a:rPr>
              <a:t> </a:t>
            </a:r>
            <a:r>
              <a:rPr lang="en-US" sz="1900" kern="1200" dirty="0" err="1">
                <a:ln w="0">
                  <a:solidFill>
                    <a:sysClr val="windowText" lastClr="000000"/>
                  </a:solidFill>
                </a:ln>
                <a:solidFill>
                  <a:srgbClr val="FF6600"/>
                </a:solidFill>
                <a:latin typeface="iCiel Cadena" panose="02000503000000020004" pitchFamily="2" charset="0"/>
                <a:ea typeface="+mn-ea"/>
                <a:cs typeface="+mn-cs"/>
              </a:rPr>
              <a:t>nhé</a:t>
            </a:r>
            <a:r>
              <a:rPr lang="en-US" sz="1900" kern="1200" dirty="0">
                <a:ln w="0">
                  <a:solidFill>
                    <a:sysClr val="windowText" lastClr="000000"/>
                  </a:solidFill>
                </a:ln>
                <a:solidFill>
                  <a:srgbClr val="FF6600"/>
                </a:solidFill>
                <a:latin typeface="iCiel Cadena" panose="02000503000000020004" pitchFamily="2" charset="0"/>
                <a:ea typeface="+mn-ea"/>
                <a:cs typeface="+mn-cs"/>
              </a:rPr>
              <a:t>!</a:t>
            </a:r>
          </a:p>
        </p:txBody>
      </p:sp>
      <p:sp>
        <p:nvSpPr>
          <p:cNvPr id="5" name="Rectangle 4"/>
          <p:cNvSpPr/>
          <p:nvPr/>
        </p:nvSpPr>
        <p:spPr>
          <a:xfrm>
            <a:off x="3505200" y="1716123"/>
            <a:ext cx="2484809" cy="623023"/>
          </a:xfrm>
          <a:prstGeom prst="rect">
            <a:avLst/>
          </a:prstGeom>
          <a:noFill/>
        </p:spPr>
        <p:txBody>
          <a:bodyPr wrap="square" lIns="68549" tIns="34277" rIns="68549" bIns="34277">
            <a:spAutoFit/>
          </a:bodyPr>
          <a:lstStyle/>
          <a:p>
            <a:pPr defTabSz="685527">
              <a:lnSpc>
                <a:spcPct val="150000"/>
              </a:lnSpc>
              <a:buClrTx/>
              <a:defRPr/>
            </a:pPr>
            <a:r>
              <a:rPr lang="en-US" sz="2400" kern="1200" dirty="0">
                <a:ln w="0">
                  <a:solidFill>
                    <a:sysClr val="windowText" lastClr="000000"/>
                  </a:solidFill>
                </a:ln>
                <a:solidFill>
                  <a:srgbClr val="FF6600"/>
                </a:solidFill>
                <a:latin typeface="iCiel Cadena" panose="02000503000000020004" pitchFamily="2" charset="0"/>
                <a:ea typeface="+mn-ea"/>
                <a:cs typeface="+mn-cs"/>
              </a:rPr>
              <a:t>Xin </a:t>
            </a:r>
            <a:r>
              <a:rPr lang="en-US" sz="2400" kern="1200" dirty="0" err="1">
                <a:ln w="0">
                  <a:solidFill>
                    <a:sysClr val="windowText" lastClr="000000"/>
                  </a:solidFill>
                </a:ln>
                <a:solidFill>
                  <a:srgbClr val="FF6600"/>
                </a:solidFill>
                <a:latin typeface="iCiel Cadena" panose="02000503000000020004" pitchFamily="2" charset="0"/>
                <a:ea typeface="+mn-ea"/>
                <a:cs typeface="+mn-cs"/>
              </a:rPr>
              <a:t>chào</a:t>
            </a:r>
            <a:r>
              <a:rPr lang="en-US" sz="2400" kern="1200" dirty="0">
                <a:ln w="0">
                  <a:solidFill>
                    <a:sysClr val="windowText" lastClr="000000"/>
                  </a:solidFill>
                </a:ln>
                <a:solidFill>
                  <a:srgbClr val="FF6600"/>
                </a:solidFill>
                <a:latin typeface="iCiel Cadena" panose="02000503000000020004" pitchFamily="2" charset="0"/>
                <a:ea typeface="+mn-ea"/>
                <a:cs typeface="+mn-cs"/>
              </a:rPr>
              <a:t> </a:t>
            </a:r>
            <a:r>
              <a:rPr lang="en-US" sz="2400" kern="1200" dirty="0" err="1">
                <a:ln w="0">
                  <a:solidFill>
                    <a:sysClr val="windowText" lastClr="000000"/>
                  </a:solidFill>
                </a:ln>
                <a:solidFill>
                  <a:srgbClr val="FF6600"/>
                </a:solidFill>
                <a:latin typeface="iCiel Cadena" panose="02000503000000020004" pitchFamily="2" charset="0"/>
                <a:ea typeface="+mn-ea"/>
                <a:cs typeface="+mn-cs"/>
              </a:rPr>
              <a:t>các</a:t>
            </a:r>
            <a:r>
              <a:rPr lang="en-US" sz="2400" kern="1200" dirty="0">
                <a:ln w="0">
                  <a:solidFill>
                    <a:sysClr val="windowText" lastClr="000000"/>
                  </a:solidFill>
                </a:ln>
                <a:solidFill>
                  <a:srgbClr val="FF6600"/>
                </a:solidFill>
                <a:latin typeface="iCiel Cadena" panose="02000503000000020004" pitchFamily="2" charset="0"/>
                <a:ea typeface="+mn-ea"/>
                <a:cs typeface="+mn-cs"/>
              </a:rPr>
              <a:t> </a:t>
            </a:r>
            <a:r>
              <a:rPr lang="en-US" sz="2400" kern="1200" dirty="0" err="1">
                <a:ln w="0">
                  <a:solidFill>
                    <a:sysClr val="windowText" lastClr="000000"/>
                  </a:solidFill>
                </a:ln>
                <a:solidFill>
                  <a:srgbClr val="FF6600"/>
                </a:solidFill>
                <a:latin typeface="iCiel Cadena" panose="02000503000000020004" pitchFamily="2" charset="0"/>
                <a:ea typeface="+mn-ea"/>
                <a:cs typeface="+mn-cs"/>
              </a:rPr>
              <a:t>bạn</a:t>
            </a:r>
            <a:r>
              <a:rPr lang="en-US" sz="2400" kern="1200" dirty="0">
                <a:ln w="0">
                  <a:solidFill>
                    <a:sysClr val="windowText" lastClr="000000"/>
                  </a:solidFill>
                </a:ln>
                <a:solidFill>
                  <a:srgbClr val="FF6600"/>
                </a:solidFill>
                <a:latin typeface="iCiel Cadena" panose="02000503000000020004" pitchFamily="2" charset="0"/>
                <a:ea typeface="+mn-ea"/>
                <a:cs typeface="+mn-cs"/>
              </a:rPr>
              <a:t>!</a:t>
            </a:r>
          </a:p>
        </p:txBody>
      </p:sp>
      <p:grpSp>
        <p:nvGrpSpPr>
          <p:cNvPr id="9" name="Group 8"/>
          <p:cNvGrpSpPr/>
          <p:nvPr/>
        </p:nvGrpSpPr>
        <p:grpSpPr>
          <a:xfrm>
            <a:off x="2376639" y="835555"/>
            <a:ext cx="4256746" cy="2821992"/>
            <a:chOff x="1587081" y="424922"/>
            <a:chExt cx="7352881" cy="4174699"/>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081" y="424922"/>
              <a:ext cx="7352881" cy="4174699"/>
            </a:xfrm>
            <a:prstGeom prst="rect">
              <a:avLst/>
            </a:prstGeom>
          </p:spPr>
        </p:pic>
        <p:sp>
          <p:nvSpPr>
            <p:cNvPr id="8" name="Rectangle 7"/>
            <p:cNvSpPr/>
            <p:nvPr/>
          </p:nvSpPr>
          <p:spPr>
            <a:xfrm>
              <a:off x="2124880" y="1478231"/>
              <a:ext cx="5750787" cy="1593526"/>
            </a:xfrm>
            <a:prstGeom prst="rect">
              <a:avLst/>
            </a:prstGeom>
            <a:noFill/>
          </p:spPr>
          <p:txBody>
            <a:bodyPr wrap="square" lIns="91407" tIns="45703" rIns="91407" bIns="45703">
              <a:spAutoFit/>
            </a:bodyPr>
            <a:lstStyle/>
            <a:p>
              <a:pPr algn="ctr" defTabSz="685527">
                <a:buClrTx/>
                <a:defRPr/>
              </a:pPr>
              <a:r>
                <a:rPr lang="en-US" sz="3200" kern="1200" dirty="0">
                  <a:ln w="0">
                    <a:solidFill>
                      <a:prstClr val="black"/>
                    </a:solidFill>
                  </a:ln>
                  <a:solidFill>
                    <a:srgbClr val="FF6600"/>
                  </a:solidFill>
                  <a:latin typeface="iCiel Cadena" panose="02000503000000020004" pitchFamily="2" charset="-93"/>
                  <a:ea typeface="+mn-ea"/>
                  <a:cs typeface="+mn-cs"/>
                </a:rPr>
                <a:t>TRÒ CHƠI: GIÚP THỎ NHỔ CÀ RỐT</a:t>
              </a:r>
            </a:p>
          </p:txBody>
        </p:sp>
      </p:grpSp>
    </p:spTree>
    <p:extLst>
      <p:ext uri="{BB962C8B-B14F-4D97-AF65-F5344CB8AC3E}">
        <p14:creationId xmlns:p14="http://schemas.microsoft.com/office/powerpoint/2010/main" val="107476841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 presetClass="exit" presetSubtype="0" fill="hold" nodeType="withEffect">
                                  <p:stCondLst>
                                    <p:cond delay="0"/>
                                  </p:stCondLst>
                                  <p:childTnLst>
                                    <p:set>
                                      <p:cBhvr>
                                        <p:cTn id="17" dur="1" fill="hold">
                                          <p:stCondLst>
                                            <p:cond delay="0"/>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 presetClass="exit" presetSubtype="0" fill="hold" grpId="1" nodeType="withEffect">
                                  <p:stCondLst>
                                    <p:cond delay="0"/>
                                  </p:stCondLst>
                                  <p:childTnLst>
                                    <p:set>
                                      <p:cBhvr>
                                        <p:cTn id="24"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 y="361950"/>
            <a:ext cx="5572227" cy="2341067"/>
          </a:xfrm>
          <a:prstGeom prst="rect">
            <a:avLst/>
          </a:prstGeom>
        </p:spPr>
      </p:pic>
      <p:pic>
        <p:nvPicPr>
          <p:cNvPr id="3" name="Picture 2">
            <a:extLst>
              <a:ext uri="{FF2B5EF4-FFF2-40B4-BE49-F238E27FC236}">
                <a16:creationId xmlns:a16="http://schemas.microsoft.com/office/drawing/2014/main" id="{2C9434F0-F4DF-412A-A0A6-EAED4591F719}"/>
              </a:ext>
            </a:extLst>
          </p:cNvPr>
          <p:cNvPicPr>
            <a:picLocks noChangeAspect="1"/>
          </p:cNvPicPr>
          <p:nvPr/>
        </p:nvPicPr>
        <p:blipFill rotWithShape="1">
          <a:blip r:embed="rId4">
            <a:extLst>
              <a:ext uri="{28A0092B-C50C-407E-A947-70E740481C1C}">
                <a14:useLocalDpi xmlns:a14="http://schemas.microsoft.com/office/drawing/2010/main" val="0"/>
              </a:ext>
            </a:extLst>
          </a:blip>
          <a:srcRect b="28597"/>
          <a:stretch/>
        </p:blipFill>
        <p:spPr>
          <a:xfrm>
            <a:off x="4038600" y="1352550"/>
            <a:ext cx="4572000" cy="3352800"/>
          </a:xfrm>
          <a:prstGeom prst="rect">
            <a:avLst/>
          </a:prstGeom>
        </p:spPr>
      </p:pic>
    </p:spTree>
    <p:extLst>
      <p:ext uri="{BB962C8B-B14F-4D97-AF65-F5344CB8AC3E}">
        <p14:creationId xmlns:p14="http://schemas.microsoft.com/office/powerpoint/2010/main" val="2786866515"/>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895350"/>
            <a:ext cx="7924800" cy="3970318"/>
          </a:xfrm>
          <a:prstGeom prst="rect">
            <a:avLst/>
          </a:prstGeom>
        </p:spPr>
        <p:txBody>
          <a:bodyPr wrap="square">
            <a:spAutoFit/>
          </a:bodyPr>
          <a:lstStyle/>
          <a:p>
            <a:pPr algn="just"/>
            <a:r>
              <a:rPr lang="en-GB" sz="2800" b="1" dirty="0">
                <a:latin typeface="Arial-Rounded" panose="020B0500000000000000" pitchFamily="34" charset="0"/>
                <a:ea typeface="Arial-Rounded" panose="020B0500000000000000" pitchFamily="34" charset="0"/>
                <a:cs typeface="Arial-Rounded" panose="020B0500000000000000" pitchFamily="34" charset="0"/>
              </a:rPr>
              <a:t>1. </a:t>
            </a:r>
            <a:r>
              <a:rPr lang="vi-VN" sz="2800" b="1" dirty="0">
                <a:latin typeface="Arial-Rounded" panose="020B0500000000000000" pitchFamily="34" charset="0"/>
                <a:ea typeface="Arial-Rounded" panose="020B0500000000000000" pitchFamily="34" charset="0"/>
                <a:cs typeface="Arial-Rounded" panose="020B0500000000000000" pitchFamily="34" charset="0"/>
              </a:rPr>
              <a:t>Tên riêng Lúc-xăm-bua được viết như thế nào? Chọn ý đúng:</a:t>
            </a:r>
          </a:p>
          <a:p>
            <a:r>
              <a:rPr lang="vi-VN" sz="2800" b="1" dirty="0">
                <a:latin typeface="Arial-Rounded" panose="020B0500000000000000" pitchFamily="34" charset="0"/>
                <a:ea typeface="Arial-Rounded" panose="020B0500000000000000" pitchFamily="34" charset="0"/>
                <a:cs typeface="Arial-Rounded" panose="020B0500000000000000" pitchFamily="34" charset="0"/>
              </a:rPr>
              <a:t>a) Viết hoa chữ cái đầu tiên và đặt dấu gạch nối giữa các tiếng.</a:t>
            </a:r>
          </a:p>
          <a:p>
            <a:pPr algn="just"/>
            <a:r>
              <a:rPr lang="vi-VN" sz="2800" b="1" dirty="0">
                <a:latin typeface="Arial-Rounded" panose="020B0500000000000000" pitchFamily="34" charset="0"/>
                <a:ea typeface="Arial-Rounded" panose="020B0500000000000000" pitchFamily="34" charset="0"/>
                <a:cs typeface="Arial-Rounded" panose="020B0500000000000000" pitchFamily="34" charset="0"/>
              </a:rPr>
              <a:t>b) Viết hoa chữ cái đầu tiên, không đặt gạch nối giữa các tiếng.</a:t>
            </a:r>
          </a:p>
          <a:p>
            <a:pPr algn="just"/>
            <a:r>
              <a:rPr lang="vi-VN" sz="2800" b="1" dirty="0">
                <a:latin typeface="Arial-Rounded" panose="020B0500000000000000" pitchFamily="34" charset="0"/>
                <a:ea typeface="Arial-Rounded" panose="020B0500000000000000" pitchFamily="34" charset="0"/>
                <a:cs typeface="Arial-Rounded" panose="020B0500000000000000" pitchFamily="34" charset="0"/>
              </a:rPr>
              <a:t>c) Viết hoa chữ cái đầu tiên của tất cả các tiếng trong tên. </a:t>
            </a:r>
          </a:p>
          <a:p>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558" r="94081">
                        <a14:foregroundMark x1="23676" y1="58000" x2="84112" y2="58000"/>
                        <a14:foregroundMark x1="31776" y1="40000" x2="80997" y2="40000"/>
                        <a14:foregroundMark x1="80374" y1="40000" x2="43614" y2="28000"/>
                        <a14:foregroundMark x1="83489" y1="36000" x2="70405" y2="36000"/>
                        <a14:foregroundMark x1="46729" y1="74000" x2="46729" y2="48000"/>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2065" y="180188"/>
            <a:ext cx="2514600" cy="869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505691" y="180975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21085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38"/>
        <p:cNvGrpSpPr/>
        <p:nvPr/>
      </p:nvGrpSpPr>
      <p:grpSpPr>
        <a:xfrm>
          <a:off x="0" y="0"/>
          <a:ext cx="0" cy="0"/>
          <a:chOff x="0" y="0"/>
          <a:chExt cx="0" cy="0"/>
        </a:xfrm>
      </p:grpSpPr>
      <p:grpSp>
        <p:nvGrpSpPr>
          <p:cNvPr id="2941" name="Google Shape;2941;p46"/>
          <p:cNvGrpSpPr/>
          <p:nvPr/>
        </p:nvGrpSpPr>
        <p:grpSpPr>
          <a:xfrm>
            <a:off x="7539551" y="535005"/>
            <a:ext cx="670371" cy="639690"/>
            <a:chOff x="3061500" y="3213900"/>
            <a:chExt cx="616150" cy="587950"/>
          </a:xfrm>
        </p:grpSpPr>
        <p:sp>
          <p:nvSpPr>
            <p:cNvPr id="2942" name="Google Shape;2942;p46"/>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943" name="Google Shape;2943;p46"/>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accen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944" name="Google Shape;2944;p46"/>
          <p:cNvGrpSpPr/>
          <p:nvPr/>
        </p:nvGrpSpPr>
        <p:grpSpPr>
          <a:xfrm>
            <a:off x="6495725" y="888393"/>
            <a:ext cx="423480" cy="404098"/>
            <a:chOff x="3061500" y="3213900"/>
            <a:chExt cx="616150" cy="587950"/>
          </a:xfrm>
        </p:grpSpPr>
        <p:sp>
          <p:nvSpPr>
            <p:cNvPr id="2945" name="Google Shape;2945;p46"/>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946" name="Google Shape;2946;p46"/>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accen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947" name="Google Shape;2947;p46"/>
          <p:cNvGrpSpPr/>
          <p:nvPr/>
        </p:nvGrpSpPr>
        <p:grpSpPr>
          <a:xfrm rot="-1506912">
            <a:off x="7975903" y="3609208"/>
            <a:ext cx="570699" cy="603825"/>
            <a:chOff x="1881525" y="2974850"/>
            <a:chExt cx="635600" cy="672525"/>
          </a:xfrm>
        </p:grpSpPr>
        <p:sp>
          <p:nvSpPr>
            <p:cNvPr id="2948" name="Google Shape;2948;p46"/>
            <p:cNvSpPr/>
            <p:nvPr/>
          </p:nvSpPr>
          <p:spPr>
            <a:xfrm>
              <a:off x="1905825" y="2974850"/>
              <a:ext cx="611300" cy="672525"/>
            </a:xfrm>
            <a:custGeom>
              <a:avLst/>
              <a:gdLst/>
              <a:ahLst/>
              <a:cxnLst/>
              <a:rect l="l" t="t" r="r" b="b"/>
              <a:pathLst>
                <a:path w="24452" h="26901" extrusionOk="0">
                  <a:moveTo>
                    <a:pt x="5263" y="2220"/>
                  </a:moveTo>
                  <a:cubicBezTo>
                    <a:pt x="5706" y="2220"/>
                    <a:pt x="6094" y="2361"/>
                    <a:pt x="6455" y="2649"/>
                  </a:cubicBezTo>
                  <a:cubicBezTo>
                    <a:pt x="8519" y="4280"/>
                    <a:pt x="9083" y="9729"/>
                    <a:pt x="9126" y="11690"/>
                  </a:cubicBezTo>
                  <a:lnTo>
                    <a:pt x="9171" y="13787"/>
                  </a:lnTo>
                  <a:lnTo>
                    <a:pt x="10880" y="12572"/>
                  </a:lnTo>
                  <a:cubicBezTo>
                    <a:pt x="12532" y="11401"/>
                    <a:pt x="15148" y="10108"/>
                    <a:pt x="15620" y="9961"/>
                  </a:cubicBezTo>
                  <a:cubicBezTo>
                    <a:pt x="16275" y="9745"/>
                    <a:pt x="16993" y="9643"/>
                    <a:pt x="17697" y="9643"/>
                  </a:cubicBezTo>
                  <a:cubicBezTo>
                    <a:pt x="19149" y="9643"/>
                    <a:pt x="20539" y="10076"/>
                    <a:pt x="21185" y="10835"/>
                  </a:cubicBezTo>
                  <a:cubicBezTo>
                    <a:pt x="21384" y="11070"/>
                    <a:pt x="21998" y="11786"/>
                    <a:pt x="21122" y="13483"/>
                  </a:cubicBezTo>
                  <a:cubicBezTo>
                    <a:pt x="19626" y="16374"/>
                    <a:pt x="16738" y="17736"/>
                    <a:pt x="13679" y="19176"/>
                  </a:cubicBezTo>
                  <a:cubicBezTo>
                    <a:pt x="12829" y="19576"/>
                    <a:pt x="11953" y="19993"/>
                    <a:pt x="11120" y="20436"/>
                  </a:cubicBezTo>
                  <a:cubicBezTo>
                    <a:pt x="9372" y="21361"/>
                    <a:pt x="7233" y="22213"/>
                    <a:pt x="5163" y="23035"/>
                  </a:cubicBezTo>
                  <a:cubicBezTo>
                    <a:pt x="4383" y="23347"/>
                    <a:pt x="3632" y="23645"/>
                    <a:pt x="2906" y="23944"/>
                  </a:cubicBezTo>
                  <a:cubicBezTo>
                    <a:pt x="2684" y="21856"/>
                    <a:pt x="2325" y="17835"/>
                    <a:pt x="2292" y="13787"/>
                  </a:cubicBezTo>
                  <a:cubicBezTo>
                    <a:pt x="2227" y="5703"/>
                    <a:pt x="3513" y="2544"/>
                    <a:pt x="4742" y="2279"/>
                  </a:cubicBezTo>
                  <a:cubicBezTo>
                    <a:pt x="4925" y="2240"/>
                    <a:pt x="5099" y="2220"/>
                    <a:pt x="5263" y="2220"/>
                  </a:cubicBezTo>
                  <a:close/>
                  <a:moveTo>
                    <a:pt x="5258" y="1"/>
                  </a:moveTo>
                  <a:cubicBezTo>
                    <a:pt x="4938" y="1"/>
                    <a:pt x="4611" y="36"/>
                    <a:pt x="4278" y="107"/>
                  </a:cubicBezTo>
                  <a:cubicBezTo>
                    <a:pt x="1336" y="737"/>
                    <a:pt x="1" y="5094"/>
                    <a:pt x="75" y="13822"/>
                  </a:cubicBezTo>
                  <a:cubicBezTo>
                    <a:pt x="126" y="19761"/>
                    <a:pt x="862" y="25631"/>
                    <a:pt x="869" y="25690"/>
                  </a:cubicBezTo>
                  <a:lnTo>
                    <a:pt x="957" y="26386"/>
                  </a:lnTo>
                  <a:cubicBezTo>
                    <a:pt x="995" y="26692"/>
                    <a:pt x="1256" y="26900"/>
                    <a:pt x="1540" y="26900"/>
                  </a:cubicBezTo>
                  <a:cubicBezTo>
                    <a:pt x="1619" y="26900"/>
                    <a:pt x="1701" y="26884"/>
                    <a:pt x="1780" y="26849"/>
                  </a:cubicBezTo>
                  <a:lnTo>
                    <a:pt x="2422" y="26570"/>
                  </a:lnTo>
                  <a:cubicBezTo>
                    <a:pt x="3515" y="26086"/>
                    <a:pt x="4713" y="25608"/>
                    <a:pt x="5983" y="25103"/>
                  </a:cubicBezTo>
                  <a:cubicBezTo>
                    <a:pt x="8109" y="24260"/>
                    <a:pt x="10310" y="23384"/>
                    <a:pt x="12163" y="22397"/>
                  </a:cubicBezTo>
                  <a:cubicBezTo>
                    <a:pt x="12948" y="21977"/>
                    <a:pt x="13763" y="21593"/>
                    <a:pt x="14624" y="21187"/>
                  </a:cubicBezTo>
                  <a:cubicBezTo>
                    <a:pt x="17884" y="19648"/>
                    <a:pt x="21255" y="18060"/>
                    <a:pt x="23093" y="14505"/>
                  </a:cubicBezTo>
                  <a:cubicBezTo>
                    <a:pt x="24452" y="11873"/>
                    <a:pt x="23539" y="10172"/>
                    <a:pt x="22876" y="9392"/>
                  </a:cubicBezTo>
                  <a:cubicBezTo>
                    <a:pt x="21715" y="8029"/>
                    <a:pt x="19684" y="7423"/>
                    <a:pt x="17706" y="7423"/>
                  </a:cubicBezTo>
                  <a:cubicBezTo>
                    <a:pt x="16734" y="7423"/>
                    <a:pt x="15774" y="7570"/>
                    <a:pt x="14938" y="7845"/>
                  </a:cubicBezTo>
                  <a:cubicBezTo>
                    <a:pt x="14397" y="8016"/>
                    <a:pt x="12758" y="8816"/>
                    <a:pt x="11225" y="9718"/>
                  </a:cubicBezTo>
                  <a:cubicBezTo>
                    <a:pt x="10969" y="7142"/>
                    <a:pt x="10189" y="2772"/>
                    <a:pt x="7834" y="907"/>
                  </a:cubicBezTo>
                  <a:cubicBezTo>
                    <a:pt x="7076" y="305"/>
                    <a:pt x="6198" y="1"/>
                    <a:pt x="5258"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949" name="Google Shape;2949;p46"/>
            <p:cNvSpPr/>
            <p:nvPr/>
          </p:nvSpPr>
          <p:spPr>
            <a:xfrm>
              <a:off x="1881525" y="3002625"/>
              <a:ext cx="624775" cy="611050"/>
            </a:xfrm>
            <a:custGeom>
              <a:avLst/>
              <a:gdLst/>
              <a:ahLst/>
              <a:cxnLst/>
              <a:rect l="l" t="t" r="r" b="b"/>
              <a:pathLst>
                <a:path w="24991" h="24442" extrusionOk="0">
                  <a:moveTo>
                    <a:pt x="6235" y="0"/>
                  </a:moveTo>
                  <a:cubicBezTo>
                    <a:pt x="5996" y="0"/>
                    <a:pt x="5745" y="27"/>
                    <a:pt x="5482" y="83"/>
                  </a:cubicBezTo>
                  <a:cubicBezTo>
                    <a:pt x="0" y="1259"/>
                    <a:pt x="2942" y="24442"/>
                    <a:pt x="2942" y="24442"/>
                  </a:cubicBezTo>
                  <a:cubicBezTo>
                    <a:pt x="5919" y="23118"/>
                    <a:pt x="9737" y="21836"/>
                    <a:pt x="12611" y="20304"/>
                  </a:cubicBezTo>
                  <a:cubicBezTo>
                    <a:pt x="16370" y="18299"/>
                    <a:pt x="20955" y="16990"/>
                    <a:pt x="23079" y="12883"/>
                  </a:cubicBezTo>
                  <a:cubicBezTo>
                    <a:pt x="24990" y="9181"/>
                    <a:pt x="21831" y="7425"/>
                    <a:pt x="18671" y="7425"/>
                  </a:cubicBezTo>
                  <a:cubicBezTo>
                    <a:pt x="17830" y="7425"/>
                    <a:pt x="16988" y="7550"/>
                    <a:pt x="16243" y="7795"/>
                  </a:cubicBezTo>
                  <a:cubicBezTo>
                    <a:pt x="15615" y="7992"/>
                    <a:pt x="12874" y="9375"/>
                    <a:pt x="11210" y="10556"/>
                  </a:cubicBezTo>
                  <a:cubicBezTo>
                    <a:pt x="11210" y="10556"/>
                    <a:pt x="10987" y="0"/>
                    <a:pt x="6235" y="0"/>
                  </a:cubicBezTo>
                  <a:close/>
                </a:path>
              </a:pathLst>
            </a:custGeom>
            <a:solidFill>
              <a:schemeClr val="l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950" name="Google Shape;2950;p46"/>
          <p:cNvGrpSpPr/>
          <p:nvPr/>
        </p:nvGrpSpPr>
        <p:grpSpPr>
          <a:xfrm>
            <a:off x="685801" y="4089241"/>
            <a:ext cx="689349" cy="649455"/>
            <a:chOff x="5238825" y="535000"/>
            <a:chExt cx="705000" cy="664200"/>
          </a:xfrm>
        </p:grpSpPr>
        <p:sp>
          <p:nvSpPr>
            <p:cNvPr id="2951" name="Google Shape;2951;p46"/>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952" name="Google Shape;2952;p46"/>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953" name="Google Shape;2953;p46"/>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54" name="Google Shape;2954;p46"/>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55" name="Google Shape;2955;p46"/>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56" name="Google Shape;2956;p46"/>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57" name="Google Shape;2957;p46"/>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58" name="Google Shape;2958;p46"/>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59" name="Google Shape;2959;p46"/>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60" name="Google Shape;2960;p46"/>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61" name="Google Shape;2961;p46"/>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962" name="Google Shape;2962;p46"/>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63" name="Google Shape;2963;p46"/>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964" name="Google Shape;2964;p46"/>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pic>
        <p:nvPicPr>
          <p:cNvPr id="31" name="Picture 30"/>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558" r="94081">
                        <a14:foregroundMark x1="23676" y1="58000" x2="84112" y2="58000"/>
                        <a14:foregroundMark x1="31776" y1="40000" x2="80997" y2="40000"/>
                        <a14:foregroundMark x1="80374" y1="40000" x2="43614" y2="28000"/>
                        <a14:foregroundMark x1="83489" y1="36000" x2="70405" y2="36000"/>
                        <a14:foregroundMark x1="46729" y1="74000" x2="46729" y2="48000"/>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8601" y="65378"/>
            <a:ext cx="2514600" cy="869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a:extLst>
              <a:ext uri="{FF2B5EF4-FFF2-40B4-BE49-F238E27FC236}">
                <a16:creationId xmlns:a16="http://schemas.microsoft.com/office/drawing/2014/main" id="{6A288B68-C36C-47D6-90E2-59F8A8C33309}"/>
              </a:ext>
            </a:extLst>
          </p:cNvPr>
          <p:cNvSpPr txBox="1"/>
          <p:nvPr/>
        </p:nvSpPr>
        <p:spPr>
          <a:xfrm>
            <a:off x="2133600" y="784901"/>
            <a:ext cx="6230748" cy="830997"/>
          </a:xfrm>
          <a:custGeom>
            <a:avLst/>
            <a:gdLst>
              <a:gd name="connsiteX0" fmla="*/ 0 w 6230748"/>
              <a:gd name="connsiteY0" fmla="*/ 0 h 830997"/>
              <a:gd name="connsiteX1" fmla="*/ 6230748 w 6230748"/>
              <a:gd name="connsiteY1" fmla="*/ 0 h 830997"/>
              <a:gd name="connsiteX2" fmla="*/ 6230748 w 6230748"/>
              <a:gd name="connsiteY2" fmla="*/ 830997 h 830997"/>
              <a:gd name="connsiteX3" fmla="*/ 0 w 6230748"/>
              <a:gd name="connsiteY3" fmla="*/ 830997 h 830997"/>
              <a:gd name="connsiteX4" fmla="*/ 0 w 6230748"/>
              <a:gd name="connsiteY4" fmla="*/ 0 h 830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748" h="830997" fill="none" extrusionOk="0">
                <a:moveTo>
                  <a:pt x="0" y="0"/>
                </a:moveTo>
                <a:cubicBezTo>
                  <a:pt x="2133155" y="5222"/>
                  <a:pt x="4558203" y="24918"/>
                  <a:pt x="6230748" y="0"/>
                </a:cubicBezTo>
                <a:cubicBezTo>
                  <a:pt x="6297482" y="288481"/>
                  <a:pt x="6217286" y="519308"/>
                  <a:pt x="6230748" y="830997"/>
                </a:cubicBezTo>
                <a:cubicBezTo>
                  <a:pt x="3355132" y="666236"/>
                  <a:pt x="1352818" y="949147"/>
                  <a:pt x="0" y="830997"/>
                </a:cubicBezTo>
                <a:cubicBezTo>
                  <a:pt x="40680" y="496552"/>
                  <a:pt x="60630" y="94687"/>
                  <a:pt x="0" y="0"/>
                </a:cubicBezTo>
                <a:close/>
              </a:path>
              <a:path w="6230748" h="830997" stroke="0" extrusionOk="0">
                <a:moveTo>
                  <a:pt x="0" y="0"/>
                </a:moveTo>
                <a:cubicBezTo>
                  <a:pt x="1772308" y="11849"/>
                  <a:pt x="4177681" y="-161459"/>
                  <a:pt x="6230748" y="0"/>
                </a:cubicBezTo>
                <a:cubicBezTo>
                  <a:pt x="6272046" y="365209"/>
                  <a:pt x="6284650" y="657770"/>
                  <a:pt x="6230748" y="830997"/>
                </a:cubicBezTo>
                <a:cubicBezTo>
                  <a:pt x="5354109" y="685137"/>
                  <a:pt x="1652243" y="752673"/>
                  <a:pt x="0" y="830997"/>
                </a:cubicBezTo>
                <a:cubicBezTo>
                  <a:pt x="-37538" y="663941"/>
                  <a:pt x="-52553" y="308606"/>
                  <a:pt x="0" y="0"/>
                </a:cubicBezTo>
                <a:close/>
              </a:path>
            </a:pathLst>
          </a:custGeom>
          <a:solidFill>
            <a:schemeClr val="bg2">
              <a:lumMod val="20000"/>
              <a:lumOff val="80000"/>
            </a:schemeClr>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r>
              <a:rPr lang="en-US" altLang="zh-CN" sz="2400" b="1" kern="1200" dirty="0">
                <a:ln>
                  <a:solidFill>
                    <a:srgbClr val="1D732B"/>
                  </a:solidFill>
                </a:ln>
                <a:solidFill>
                  <a:srgbClr val="1D732B"/>
                </a:solidFill>
                <a:latin typeface="Arial-Rounded" panose="020B0500000000000000" pitchFamily="34" charset="0"/>
                <a:ea typeface="Arial-Rounded" panose="020B0500000000000000" pitchFamily="34" charset="0"/>
                <a:cs typeface="Arial-Rounded" panose="020B0500000000000000" pitchFamily="34" charset="0"/>
                <a:sym typeface="+mn-lt"/>
              </a:rPr>
              <a:t>2.</a:t>
            </a:r>
            <a:r>
              <a:rPr lang="en-US" altLang="zh-CN" sz="24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lại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tên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riêng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sinh</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Lúc-xăm-bua</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endParaRPr lang="vi-VN" sz="2400" b="1" dirty="0">
              <a:latin typeface="Arial-Rounded" pitchFamily="34" charset="0"/>
              <a:ea typeface="Arial-Rounded" pitchFamily="34" charset="0"/>
              <a:cs typeface="Arial-Rounded" pitchFamily="34" charset="0"/>
            </a:endParaRPr>
          </a:p>
        </p:txBody>
      </p:sp>
      <p:sp>
        <p:nvSpPr>
          <p:cNvPr id="30" name="TextBox 29">
            <a:extLst>
              <a:ext uri="{FF2B5EF4-FFF2-40B4-BE49-F238E27FC236}">
                <a16:creationId xmlns:a16="http://schemas.microsoft.com/office/drawing/2014/main" id="{7B61F464-39BE-4A4F-ACEA-CA648266C13C}"/>
              </a:ext>
            </a:extLst>
          </p:cNvPr>
          <p:cNvSpPr txBox="1"/>
          <p:nvPr/>
        </p:nvSpPr>
        <p:spPr>
          <a:xfrm>
            <a:off x="1981200" y="2359771"/>
            <a:ext cx="6666568" cy="830997"/>
          </a:xfrm>
          <a:custGeom>
            <a:avLst/>
            <a:gdLst>
              <a:gd name="connsiteX0" fmla="*/ 0 w 6666568"/>
              <a:gd name="connsiteY0" fmla="*/ 0 h 830997"/>
              <a:gd name="connsiteX1" fmla="*/ 6666568 w 6666568"/>
              <a:gd name="connsiteY1" fmla="*/ 0 h 830997"/>
              <a:gd name="connsiteX2" fmla="*/ 6666568 w 6666568"/>
              <a:gd name="connsiteY2" fmla="*/ 830997 h 830997"/>
              <a:gd name="connsiteX3" fmla="*/ 0 w 6666568"/>
              <a:gd name="connsiteY3" fmla="*/ 830997 h 830997"/>
              <a:gd name="connsiteX4" fmla="*/ 0 w 6666568"/>
              <a:gd name="connsiteY4" fmla="*/ 0 h 830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568" h="830997" fill="none" extrusionOk="0">
                <a:moveTo>
                  <a:pt x="0" y="0"/>
                </a:moveTo>
                <a:cubicBezTo>
                  <a:pt x="1488322" y="5222"/>
                  <a:pt x="5458714" y="24918"/>
                  <a:pt x="6666568" y="0"/>
                </a:cubicBezTo>
                <a:cubicBezTo>
                  <a:pt x="6733302" y="288481"/>
                  <a:pt x="6653106" y="519308"/>
                  <a:pt x="6666568" y="830997"/>
                </a:cubicBezTo>
                <a:cubicBezTo>
                  <a:pt x="3704471" y="666236"/>
                  <a:pt x="2039009" y="949147"/>
                  <a:pt x="0" y="830997"/>
                </a:cubicBezTo>
                <a:cubicBezTo>
                  <a:pt x="40680" y="496552"/>
                  <a:pt x="60630" y="94687"/>
                  <a:pt x="0" y="0"/>
                </a:cubicBezTo>
                <a:close/>
              </a:path>
              <a:path w="6666568" h="830997" stroke="0" extrusionOk="0">
                <a:moveTo>
                  <a:pt x="0" y="0"/>
                </a:moveTo>
                <a:cubicBezTo>
                  <a:pt x="2003519" y="11849"/>
                  <a:pt x="5129900" y="-161459"/>
                  <a:pt x="6666568" y="0"/>
                </a:cubicBezTo>
                <a:cubicBezTo>
                  <a:pt x="6707866" y="365209"/>
                  <a:pt x="6720470" y="657770"/>
                  <a:pt x="6666568" y="830997"/>
                </a:cubicBezTo>
                <a:cubicBezTo>
                  <a:pt x="4285216" y="685137"/>
                  <a:pt x="2202513" y="752673"/>
                  <a:pt x="0" y="830997"/>
                </a:cubicBezTo>
                <a:cubicBezTo>
                  <a:pt x="-37538" y="663941"/>
                  <a:pt x="-52553" y="308606"/>
                  <a:pt x="0" y="0"/>
                </a:cubicBezTo>
                <a:close/>
              </a:path>
            </a:pathLst>
          </a:custGeom>
          <a:solidFill>
            <a:schemeClr val="accent3">
              <a:lumMod val="90000"/>
            </a:schemeClr>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ct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riêng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học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sinh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algn="ct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Mô-ni-ca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Giét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-xi-ca.  </a:t>
            </a:r>
          </a:p>
        </p:txBody>
      </p:sp>
      <p:sp>
        <p:nvSpPr>
          <p:cNvPr id="32" name="Freeform: Shape 34">
            <a:extLst>
              <a:ext uri="{FF2B5EF4-FFF2-40B4-BE49-F238E27FC236}">
                <a16:creationId xmlns:a16="http://schemas.microsoft.com/office/drawing/2014/main" id="{11F1BC3B-612D-4848-9CA2-CEE2ABD33AA8}"/>
              </a:ext>
            </a:extLst>
          </p:cNvPr>
          <p:cNvSpPr/>
          <p:nvPr/>
        </p:nvSpPr>
        <p:spPr>
          <a:xfrm>
            <a:off x="4038600" y="1784204"/>
            <a:ext cx="914400" cy="43832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微软雅黑" panose="020F0502020204030204"/>
              <a:ea typeface="微软雅黑"/>
            </a:endParaRPr>
          </a:p>
        </p:txBody>
      </p:sp>
      <p:pic>
        <p:nvPicPr>
          <p:cNvPr id="33" name="Picture 32">
            <a:extLst>
              <a:ext uri="{FF2B5EF4-FFF2-40B4-BE49-F238E27FC236}">
                <a16:creationId xmlns:a16="http://schemas.microsoft.com/office/drawing/2014/main" id="{CA2759B4-CA8C-3FDD-1220-857C160DF30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195" b="99840" l="1438" r="100000"/>
                    </a14:imgEffect>
                  </a14:imgLayer>
                </a14:imgProps>
              </a:ext>
            </a:extLst>
          </a:blip>
          <a:srcRect l="27350" t="2353" r="30715" b="1823"/>
          <a:stretch/>
        </p:blipFill>
        <p:spPr>
          <a:xfrm>
            <a:off x="208934" y="1141473"/>
            <a:ext cx="1656185" cy="378441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1000"/>
                                        <p:tgtEl>
                                          <p:spTgt spid="3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1000"/>
                                        <p:tgtEl>
                                          <p:spTgt spid="30"/>
                                        </p:tgtEl>
                                      </p:cBhvr>
                                    </p:animEffect>
                                  </p:childTnLst>
                                </p:cTn>
                              </p:par>
                              <p:par>
                                <p:cTn id="21" presetID="2" presetClass="entr" presetSubtype="8" accel="38000" decel="4600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1000" fill="hold"/>
                                        <p:tgtEl>
                                          <p:spTgt spid="33"/>
                                        </p:tgtEl>
                                        <p:attrNameLst>
                                          <p:attrName>ppt_x</p:attrName>
                                        </p:attrNameLst>
                                      </p:cBhvr>
                                      <p:tavLst>
                                        <p:tav tm="0">
                                          <p:val>
                                            <p:strVal val="0-#ppt_w/2"/>
                                          </p:val>
                                        </p:tav>
                                        <p:tav tm="100000">
                                          <p:val>
                                            <p:strVal val="#ppt_x"/>
                                          </p:val>
                                        </p:tav>
                                      </p:tavLst>
                                    </p:anim>
                                    <p:anim calcmode="lin" valueType="num">
                                      <p:cBhvr additive="base">
                                        <p:cTn id="24" dur="10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07"/>
        <p:cNvGrpSpPr/>
        <p:nvPr/>
      </p:nvGrpSpPr>
      <p:grpSpPr>
        <a:xfrm>
          <a:off x="0" y="0"/>
          <a:ext cx="0" cy="0"/>
          <a:chOff x="0" y="0"/>
          <a:chExt cx="0" cy="0"/>
        </a:xfrm>
      </p:grpSpPr>
      <p:sp>
        <p:nvSpPr>
          <p:cNvPr id="2509" name="Google Shape;2509;p39"/>
          <p:cNvSpPr txBox="1">
            <a:spLocks noGrp="1"/>
          </p:cNvSpPr>
          <p:nvPr>
            <p:ph type="body" idx="1"/>
          </p:nvPr>
        </p:nvSpPr>
        <p:spPr>
          <a:xfrm>
            <a:off x="191728" y="554385"/>
            <a:ext cx="8697897" cy="4419738"/>
          </a:xfrm>
          <a:prstGeom prst="rect">
            <a:avLst/>
          </a:prstGeom>
        </p:spPr>
        <p:txBody>
          <a:bodyPr spcFirstLastPara="1" wrap="square" lIns="91419" tIns="91419" rIns="91419" bIns="91419" anchor="ctr" anchorCtr="0">
            <a:noAutofit/>
          </a:bodyPr>
          <a:lstStyle/>
          <a:p>
            <a:pPr marL="152388" indent="0">
              <a:buNone/>
            </a:pPr>
            <a:r>
              <a:rPr lang="en-US" sz="2000" b="1" dirty="0">
                <a:solidFill>
                  <a:srgbClr val="002060"/>
                </a:solidFill>
                <a:latin typeface="Arial-Rounded" pitchFamily="34" charset="0"/>
                <a:ea typeface="Arial-Rounded" pitchFamily="34" charset="0"/>
                <a:cs typeface="Arial-Rounded" pitchFamily="34" charset="0"/>
              </a:rPr>
              <a:t>         </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Hôm ấy, chúng tôi đến thăm một trường tiểu học. Cô Hiệu trưởng mời đoàn vào thăm một lớp. Điều bất ngờ là tất cả học sinh đều lần lượt giới thiệu bằng tiếng Việt : “Em là Mô-ni-ca”, “Em là Giét-xi-ca”,… Mở đầu cuộc gặp, các em hát tặng đoàn bài hát “Kìa con bướm vàng” bằng tiếng Việt. Rồi các em giới thiệu những vật sưu tầm được như đàn tơ-rưng, cái nón, tranh cây dừa, ảnh xích lô,…Các em còn vẽ Quốc kì Việt Nam và nói được bằng tiếng Việt : “Việt Nam, Hồ Chí Minh.”</a:t>
            </a:r>
          </a:p>
          <a:p>
            <a:pPr marL="152388" indent="0">
              <a:buNone/>
            </a:pPr>
            <a:r>
              <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Hóa ra cô giáo của các em đã từng ở Việt Nam hai năm. Cô thích Việt Nam nên đã dạy các em tiếng Việt và kể cho các em nghe nhiều điều tốt đẹp về đất nước và con người Việt Nam. Các em còn tìm hiểu về Việt Nam trên In-tơ-nét. Các em đặt cho chúng tôi rất nhiều câu hỏi về thiếu nhi Việt Nam: “Học sinh Việt Nam học những môn gì?”, “Trẻ em Việt Nam thích những bài hát nào?”, “Ở Việt Nam, trẻ em chơi những trò chơi gì?”.</a:t>
            </a:r>
          </a:p>
          <a:p>
            <a:pPr marL="152388" indent="0">
              <a:buNone/>
            </a:pPr>
            <a:r>
              <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 đến lúc chia tay. Dưới làn tuyết bay mù mịt, các em vẫn đứng vẫy tay chào lưu luyến, cho đến khi xe của chúng tôi khuất hẳn trong dòng người và xe cộ tấp nập của thành phố châu Âu hoa lệ, mến khách.</a:t>
            </a:r>
          </a:p>
          <a:p>
            <a:pPr marL="152388" indent="0">
              <a:buNone/>
            </a:pPr>
            <a:r>
              <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QUỲNH PHƯƠNG</a:t>
            </a:r>
          </a:p>
        </p:txBody>
      </p:sp>
      <p:grpSp>
        <p:nvGrpSpPr>
          <p:cNvPr id="2510" name="Google Shape;2510;p39"/>
          <p:cNvGrpSpPr/>
          <p:nvPr/>
        </p:nvGrpSpPr>
        <p:grpSpPr>
          <a:xfrm>
            <a:off x="8478509" y="4494047"/>
            <a:ext cx="689349" cy="649455"/>
            <a:chOff x="5238825" y="535000"/>
            <a:chExt cx="705000" cy="664200"/>
          </a:xfrm>
        </p:grpSpPr>
        <p:sp>
          <p:nvSpPr>
            <p:cNvPr id="2511" name="Google Shape;2511;p39"/>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12" name="Google Shape;2512;p39"/>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513" name="Google Shape;2513;p39"/>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4" name="Google Shape;2514;p39"/>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5" name="Google Shape;2515;p39"/>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6" name="Google Shape;2516;p39"/>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7" name="Google Shape;2517;p39"/>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8" name="Google Shape;2518;p39"/>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9" name="Google Shape;2519;p39"/>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20" name="Google Shape;2520;p39"/>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21" name="Google Shape;2521;p39"/>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22" name="Google Shape;2522;p39"/>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23" name="Google Shape;2523;p39"/>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24" name="Google Shape;2524;p39"/>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2525" name="Google Shape;2525;p39"/>
          <p:cNvGrpSpPr/>
          <p:nvPr/>
        </p:nvGrpSpPr>
        <p:grpSpPr>
          <a:xfrm rot="1034471">
            <a:off x="362580" y="355296"/>
            <a:ext cx="404387" cy="405922"/>
            <a:chOff x="2393350" y="3373025"/>
            <a:chExt cx="590725" cy="593025"/>
          </a:xfrm>
        </p:grpSpPr>
        <p:sp>
          <p:nvSpPr>
            <p:cNvPr id="2526" name="Google Shape;2526;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27" name="Google Shape;2527;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accen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528" name="Google Shape;2528;p39"/>
          <p:cNvGrpSpPr/>
          <p:nvPr/>
        </p:nvGrpSpPr>
        <p:grpSpPr>
          <a:xfrm rot="-9765529">
            <a:off x="7317633" y="40950"/>
            <a:ext cx="404387" cy="405922"/>
            <a:chOff x="2393350" y="3373025"/>
            <a:chExt cx="590725" cy="593025"/>
          </a:xfrm>
        </p:grpSpPr>
        <p:sp>
          <p:nvSpPr>
            <p:cNvPr id="2529" name="Google Shape;2529;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30" name="Google Shape;2530;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531" name="Google Shape;2531;p39"/>
          <p:cNvGrpSpPr/>
          <p:nvPr/>
        </p:nvGrpSpPr>
        <p:grpSpPr>
          <a:xfrm rot="10800000">
            <a:off x="8509998" y="-167685"/>
            <a:ext cx="670371" cy="639690"/>
            <a:chOff x="3061500" y="3213900"/>
            <a:chExt cx="616150" cy="587950"/>
          </a:xfrm>
        </p:grpSpPr>
        <p:sp>
          <p:nvSpPr>
            <p:cNvPr id="2532" name="Google Shape;2532;p39"/>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33" name="Google Shape;2533;p39"/>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accen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29" name="Rounded Rectangle 28"/>
          <p:cNvSpPr/>
          <p:nvPr/>
        </p:nvSpPr>
        <p:spPr>
          <a:xfrm>
            <a:off x="191728" y="57880"/>
            <a:ext cx="1941872" cy="421215"/>
          </a:xfrm>
          <a:prstGeom prst="roundRect">
            <a:avLst>
              <a:gd name="adj" fmla="val 50000"/>
            </a:avLst>
          </a:prstGeom>
          <a:solidFill>
            <a:sysClr val="window" lastClr="FFFFFF"/>
          </a:solidFill>
          <a:ln w="38100" cap="flat" cmpd="sng" algn="ctr">
            <a:solidFill>
              <a:srgbClr val="F6A0AE"/>
            </a:solidFill>
            <a:prstDash val="solid"/>
            <a:miter lim="800000"/>
          </a:ln>
          <a:effectLst/>
        </p:spPr>
        <p:txBody>
          <a:bodyPr lIns="90724" tIns="45355" rIns="90724" bIns="45355" rtlCol="0" anchor="ctr"/>
          <a:lstStyle/>
          <a:p>
            <a:pPr algn="ctr" defTabSz="914333">
              <a:buClrTx/>
              <a:defRPr/>
            </a:pPr>
            <a:r>
              <a:rPr lang="en-GB" sz="2000" b="1" dirty="0" err="1">
                <a:solidFill>
                  <a:sysClr val="windowText" lastClr="000000"/>
                </a:solidFill>
                <a:latin typeface="Arial-Rounded" pitchFamily="34" charset="0"/>
                <a:ea typeface="Arial-Rounded" pitchFamily="34" charset="0"/>
                <a:cs typeface="Arial-Rounded" pitchFamily="34" charset="0"/>
              </a:rPr>
              <a:t>Đọc</a:t>
            </a:r>
            <a:r>
              <a:rPr lang="en-GB" sz="2000" b="1" dirty="0">
                <a:solidFill>
                  <a:sysClr val="windowText" lastClr="000000"/>
                </a:solidFill>
                <a:latin typeface="Arial-Rounded" pitchFamily="34" charset="0"/>
                <a:ea typeface="Arial-Rounded" pitchFamily="34" charset="0"/>
                <a:cs typeface="Arial-Rounded" pitchFamily="34" charset="0"/>
              </a:rPr>
              <a:t> </a:t>
            </a:r>
            <a:r>
              <a:rPr lang="en-GB" sz="2000" b="1" dirty="0" err="1">
                <a:solidFill>
                  <a:sysClr val="windowText" lastClr="000000"/>
                </a:solidFill>
                <a:latin typeface="Arial-Rounded" pitchFamily="34" charset="0"/>
                <a:ea typeface="Arial-Rounded" pitchFamily="34" charset="0"/>
                <a:cs typeface="Arial-Rounded" pitchFamily="34" charset="0"/>
              </a:rPr>
              <a:t>lại</a:t>
            </a:r>
            <a:r>
              <a:rPr lang="en-GB" sz="2000" b="1" dirty="0">
                <a:solidFill>
                  <a:sysClr val="windowText" lastClr="000000"/>
                </a:solidFill>
                <a:latin typeface="Arial-Rounded" pitchFamily="34" charset="0"/>
                <a:ea typeface="Arial-Rounded" pitchFamily="34" charset="0"/>
                <a:cs typeface="Arial-Rounded" pitchFamily="34" charset="0"/>
              </a:rPr>
              <a:t> </a:t>
            </a:r>
            <a:r>
              <a:rPr lang="en-GB" sz="2000" b="1" dirty="0" err="1">
                <a:solidFill>
                  <a:sysClr val="windowText" lastClr="000000"/>
                </a:solidFill>
                <a:latin typeface="Arial-Rounded" pitchFamily="34" charset="0"/>
                <a:ea typeface="Arial-Rounded" pitchFamily="34" charset="0"/>
                <a:cs typeface="Arial-Rounded" pitchFamily="34" charset="0"/>
              </a:rPr>
              <a:t>bài</a:t>
            </a:r>
            <a:endParaRPr lang="en-US" sz="2000" b="1" dirty="0">
              <a:solidFill>
                <a:sysClr val="windowText" lastClr="000000"/>
              </a:solidFill>
              <a:latin typeface="Arial-Rounded" pitchFamily="34" charset="0"/>
              <a:ea typeface="Arial-Rounded" pitchFamily="34" charset="0"/>
              <a:cs typeface="Arial-Rounded" pitchFamily="34" charset="0"/>
            </a:endParaRPr>
          </a:p>
        </p:txBody>
      </p:sp>
      <p:pic>
        <p:nvPicPr>
          <p:cNvPr id="2" name="Picture 1"/>
          <p:cNvPicPr>
            <a:picLocks noChangeAspect="1"/>
          </p:cNvPicPr>
          <p:nvPr/>
        </p:nvPicPr>
        <p:blipFill>
          <a:blip r:embed="rId3"/>
          <a:stretch>
            <a:fillRect/>
          </a:stretch>
        </p:blipFill>
        <p:spPr>
          <a:xfrm>
            <a:off x="2253380" y="77022"/>
            <a:ext cx="4743099" cy="420660"/>
          </a:xfrm>
          <a:prstGeom prst="rect">
            <a:avLst/>
          </a:prstGeom>
        </p:spPr>
      </p:pic>
    </p:spTree>
    <p:extLst>
      <p:ext uri="{BB962C8B-B14F-4D97-AF65-F5344CB8AC3E}">
        <p14:creationId xmlns:p14="http://schemas.microsoft.com/office/powerpoint/2010/main" val="102556802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20"/>
        <p:cNvGrpSpPr/>
        <p:nvPr/>
      </p:nvGrpSpPr>
      <p:grpSpPr>
        <a:xfrm>
          <a:off x="0" y="0"/>
          <a:ext cx="0" cy="0"/>
          <a:chOff x="0" y="0"/>
          <a:chExt cx="0" cy="0"/>
        </a:xfrm>
      </p:grpSpPr>
      <p:pic>
        <p:nvPicPr>
          <p:cNvPr id="4136" name="Google Shape;4136;p72"/>
          <p:cNvPicPr preferRelativeResize="0"/>
          <p:nvPr/>
        </p:nvPicPr>
        <p:blipFill rotWithShape="1">
          <a:blip r:embed="rId3">
            <a:alphaModFix/>
          </a:blip>
          <a:srcRect t="11773" b="11773"/>
          <a:stretch/>
        </p:blipFill>
        <p:spPr>
          <a:xfrm>
            <a:off x="5208625" y="722100"/>
            <a:ext cx="3220200" cy="3699300"/>
          </a:xfrm>
          <a:prstGeom prst="ellipse">
            <a:avLst/>
          </a:prstGeom>
          <a:noFill/>
          <a:ln w="9525" cap="flat" cmpd="sng">
            <a:solidFill>
              <a:schemeClr val="accent2"/>
            </a:solidFill>
            <a:prstDash val="solid"/>
            <a:round/>
            <a:headEnd type="none" w="sm" len="sm"/>
            <a:tailEnd type="none" w="sm" len="sm"/>
          </a:ln>
        </p:spPr>
      </p:pic>
      <p:grpSp>
        <p:nvGrpSpPr>
          <p:cNvPr id="4137" name="Google Shape;4137;p72"/>
          <p:cNvGrpSpPr/>
          <p:nvPr/>
        </p:nvGrpSpPr>
        <p:grpSpPr>
          <a:xfrm>
            <a:off x="4155503" y="584567"/>
            <a:ext cx="670371" cy="639690"/>
            <a:chOff x="3061500" y="3213900"/>
            <a:chExt cx="616150" cy="587950"/>
          </a:xfrm>
        </p:grpSpPr>
        <p:sp>
          <p:nvSpPr>
            <p:cNvPr id="4138" name="Google Shape;4138;p72"/>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4139" name="Google Shape;4139;p72"/>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accent4"/>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4140" name="Google Shape;4140;p72"/>
          <p:cNvGrpSpPr/>
          <p:nvPr/>
        </p:nvGrpSpPr>
        <p:grpSpPr>
          <a:xfrm rot="1034471">
            <a:off x="4829004" y="1026531"/>
            <a:ext cx="404387" cy="405922"/>
            <a:chOff x="2393350" y="3373025"/>
            <a:chExt cx="590725" cy="593025"/>
          </a:xfrm>
        </p:grpSpPr>
        <p:sp>
          <p:nvSpPr>
            <p:cNvPr id="4141" name="Google Shape;4141;p72"/>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4142" name="Google Shape;4142;p72"/>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accen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4143" name="Google Shape;4143;p72"/>
          <p:cNvGrpSpPr/>
          <p:nvPr/>
        </p:nvGrpSpPr>
        <p:grpSpPr>
          <a:xfrm rot="-2046889">
            <a:off x="8143538" y="602517"/>
            <a:ext cx="570717" cy="603797"/>
            <a:chOff x="1881525" y="2974850"/>
            <a:chExt cx="635600" cy="672525"/>
          </a:xfrm>
        </p:grpSpPr>
        <p:sp>
          <p:nvSpPr>
            <p:cNvPr id="4144" name="Google Shape;4144;p72"/>
            <p:cNvSpPr/>
            <p:nvPr/>
          </p:nvSpPr>
          <p:spPr>
            <a:xfrm>
              <a:off x="1905825" y="2974850"/>
              <a:ext cx="611300" cy="672525"/>
            </a:xfrm>
            <a:custGeom>
              <a:avLst/>
              <a:gdLst/>
              <a:ahLst/>
              <a:cxnLst/>
              <a:rect l="l" t="t" r="r" b="b"/>
              <a:pathLst>
                <a:path w="24452" h="26901" extrusionOk="0">
                  <a:moveTo>
                    <a:pt x="5263" y="2220"/>
                  </a:moveTo>
                  <a:cubicBezTo>
                    <a:pt x="5706" y="2220"/>
                    <a:pt x="6094" y="2361"/>
                    <a:pt x="6455" y="2649"/>
                  </a:cubicBezTo>
                  <a:cubicBezTo>
                    <a:pt x="8519" y="4280"/>
                    <a:pt x="9083" y="9729"/>
                    <a:pt x="9126" y="11690"/>
                  </a:cubicBezTo>
                  <a:lnTo>
                    <a:pt x="9171" y="13787"/>
                  </a:lnTo>
                  <a:lnTo>
                    <a:pt x="10880" y="12572"/>
                  </a:lnTo>
                  <a:cubicBezTo>
                    <a:pt x="12532" y="11401"/>
                    <a:pt x="15148" y="10108"/>
                    <a:pt x="15620" y="9961"/>
                  </a:cubicBezTo>
                  <a:cubicBezTo>
                    <a:pt x="16275" y="9745"/>
                    <a:pt x="16993" y="9643"/>
                    <a:pt x="17697" y="9643"/>
                  </a:cubicBezTo>
                  <a:cubicBezTo>
                    <a:pt x="19149" y="9643"/>
                    <a:pt x="20539" y="10076"/>
                    <a:pt x="21185" y="10835"/>
                  </a:cubicBezTo>
                  <a:cubicBezTo>
                    <a:pt x="21384" y="11070"/>
                    <a:pt x="21998" y="11786"/>
                    <a:pt x="21122" y="13483"/>
                  </a:cubicBezTo>
                  <a:cubicBezTo>
                    <a:pt x="19626" y="16374"/>
                    <a:pt x="16738" y="17736"/>
                    <a:pt x="13679" y="19176"/>
                  </a:cubicBezTo>
                  <a:cubicBezTo>
                    <a:pt x="12829" y="19576"/>
                    <a:pt x="11953" y="19993"/>
                    <a:pt x="11120" y="20436"/>
                  </a:cubicBezTo>
                  <a:cubicBezTo>
                    <a:pt x="9372" y="21361"/>
                    <a:pt x="7233" y="22213"/>
                    <a:pt x="5163" y="23035"/>
                  </a:cubicBezTo>
                  <a:cubicBezTo>
                    <a:pt x="4383" y="23347"/>
                    <a:pt x="3632" y="23645"/>
                    <a:pt x="2906" y="23944"/>
                  </a:cubicBezTo>
                  <a:cubicBezTo>
                    <a:pt x="2684" y="21856"/>
                    <a:pt x="2325" y="17835"/>
                    <a:pt x="2292" y="13787"/>
                  </a:cubicBezTo>
                  <a:cubicBezTo>
                    <a:pt x="2227" y="5703"/>
                    <a:pt x="3513" y="2544"/>
                    <a:pt x="4742" y="2279"/>
                  </a:cubicBezTo>
                  <a:cubicBezTo>
                    <a:pt x="4925" y="2240"/>
                    <a:pt x="5099" y="2220"/>
                    <a:pt x="5263" y="2220"/>
                  </a:cubicBezTo>
                  <a:close/>
                  <a:moveTo>
                    <a:pt x="5258" y="1"/>
                  </a:moveTo>
                  <a:cubicBezTo>
                    <a:pt x="4938" y="1"/>
                    <a:pt x="4611" y="36"/>
                    <a:pt x="4278" y="107"/>
                  </a:cubicBezTo>
                  <a:cubicBezTo>
                    <a:pt x="1336" y="737"/>
                    <a:pt x="1" y="5094"/>
                    <a:pt x="75" y="13822"/>
                  </a:cubicBezTo>
                  <a:cubicBezTo>
                    <a:pt x="126" y="19761"/>
                    <a:pt x="862" y="25631"/>
                    <a:pt x="869" y="25690"/>
                  </a:cubicBezTo>
                  <a:lnTo>
                    <a:pt x="957" y="26386"/>
                  </a:lnTo>
                  <a:cubicBezTo>
                    <a:pt x="995" y="26692"/>
                    <a:pt x="1256" y="26900"/>
                    <a:pt x="1540" y="26900"/>
                  </a:cubicBezTo>
                  <a:cubicBezTo>
                    <a:pt x="1619" y="26900"/>
                    <a:pt x="1701" y="26884"/>
                    <a:pt x="1780" y="26849"/>
                  </a:cubicBezTo>
                  <a:lnTo>
                    <a:pt x="2422" y="26570"/>
                  </a:lnTo>
                  <a:cubicBezTo>
                    <a:pt x="3515" y="26086"/>
                    <a:pt x="4713" y="25608"/>
                    <a:pt x="5983" y="25103"/>
                  </a:cubicBezTo>
                  <a:cubicBezTo>
                    <a:pt x="8109" y="24260"/>
                    <a:pt x="10310" y="23384"/>
                    <a:pt x="12163" y="22397"/>
                  </a:cubicBezTo>
                  <a:cubicBezTo>
                    <a:pt x="12948" y="21977"/>
                    <a:pt x="13763" y="21593"/>
                    <a:pt x="14624" y="21187"/>
                  </a:cubicBezTo>
                  <a:cubicBezTo>
                    <a:pt x="17884" y="19648"/>
                    <a:pt x="21255" y="18060"/>
                    <a:pt x="23093" y="14505"/>
                  </a:cubicBezTo>
                  <a:cubicBezTo>
                    <a:pt x="24452" y="11873"/>
                    <a:pt x="23539" y="10172"/>
                    <a:pt x="22876" y="9392"/>
                  </a:cubicBezTo>
                  <a:cubicBezTo>
                    <a:pt x="21715" y="8029"/>
                    <a:pt x="19684" y="7423"/>
                    <a:pt x="17706" y="7423"/>
                  </a:cubicBezTo>
                  <a:cubicBezTo>
                    <a:pt x="16734" y="7423"/>
                    <a:pt x="15774" y="7570"/>
                    <a:pt x="14938" y="7845"/>
                  </a:cubicBezTo>
                  <a:cubicBezTo>
                    <a:pt x="14397" y="8016"/>
                    <a:pt x="12758" y="8816"/>
                    <a:pt x="11225" y="9718"/>
                  </a:cubicBezTo>
                  <a:cubicBezTo>
                    <a:pt x="10969" y="7142"/>
                    <a:pt x="10189" y="2772"/>
                    <a:pt x="7834" y="907"/>
                  </a:cubicBezTo>
                  <a:cubicBezTo>
                    <a:pt x="7076" y="305"/>
                    <a:pt x="6198" y="1"/>
                    <a:pt x="5258"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4145" name="Google Shape;4145;p72"/>
            <p:cNvSpPr/>
            <p:nvPr/>
          </p:nvSpPr>
          <p:spPr>
            <a:xfrm>
              <a:off x="1881525" y="3002625"/>
              <a:ext cx="624775" cy="611050"/>
            </a:xfrm>
            <a:custGeom>
              <a:avLst/>
              <a:gdLst/>
              <a:ahLst/>
              <a:cxnLst/>
              <a:rect l="l" t="t" r="r" b="b"/>
              <a:pathLst>
                <a:path w="24991" h="24442" extrusionOk="0">
                  <a:moveTo>
                    <a:pt x="6235" y="0"/>
                  </a:moveTo>
                  <a:cubicBezTo>
                    <a:pt x="5996" y="0"/>
                    <a:pt x="5745" y="27"/>
                    <a:pt x="5482" y="83"/>
                  </a:cubicBezTo>
                  <a:cubicBezTo>
                    <a:pt x="0" y="1259"/>
                    <a:pt x="2942" y="24442"/>
                    <a:pt x="2942" y="24442"/>
                  </a:cubicBezTo>
                  <a:cubicBezTo>
                    <a:pt x="5919" y="23118"/>
                    <a:pt x="9737" y="21836"/>
                    <a:pt x="12611" y="20304"/>
                  </a:cubicBezTo>
                  <a:cubicBezTo>
                    <a:pt x="16370" y="18299"/>
                    <a:pt x="20955" y="16990"/>
                    <a:pt x="23079" y="12883"/>
                  </a:cubicBezTo>
                  <a:cubicBezTo>
                    <a:pt x="24990" y="9181"/>
                    <a:pt x="21831" y="7425"/>
                    <a:pt x="18671" y="7425"/>
                  </a:cubicBezTo>
                  <a:cubicBezTo>
                    <a:pt x="17830" y="7425"/>
                    <a:pt x="16988" y="7550"/>
                    <a:pt x="16243" y="7795"/>
                  </a:cubicBezTo>
                  <a:cubicBezTo>
                    <a:pt x="15615" y="7992"/>
                    <a:pt x="12874" y="9375"/>
                    <a:pt x="11210" y="10556"/>
                  </a:cubicBezTo>
                  <a:cubicBezTo>
                    <a:pt x="11210" y="10556"/>
                    <a:pt x="10987" y="0"/>
                    <a:pt x="6235" y="0"/>
                  </a:cubicBezTo>
                  <a:close/>
                </a:path>
              </a:pathLst>
            </a:custGeom>
            <a:solidFill>
              <a:schemeClr val="l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4146" name="Google Shape;4146;p72"/>
          <p:cNvGrpSpPr/>
          <p:nvPr/>
        </p:nvGrpSpPr>
        <p:grpSpPr>
          <a:xfrm rot="-894882">
            <a:off x="4388655" y="3232537"/>
            <a:ext cx="1285092" cy="1282356"/>
            <a:chOff x="4744575" y="979525"/>
            <a:chExt cx="1455800" cy="1452700"/>
          </a:xfrm>
        </p:grpSpPr>
        <p:sp>
          <p:nvSpPr>
            <p:cNvPr id="4147" name="Google Shape;4147;p72"/>
            <p:cNvSpPr/>
            <p:nvPr/>
          </p:nvSpPr>
          <p:spPr>
            <a:xfrm>
              <a:off x="4744575" y="979525"/>
              <a:ext cx="1455800" cy="1452700"/>
            </a:xfrm>
            <a:custGeom>
              <a:avLst/>
              <a:gdLst/>
              <a:ahLst/>
              <a:cxnLst/>
              <a:rect l="l" t="t" r="r" b="b"/>
              <a:pathLst>
                <a:path w="58232" h="58108" extrusionOk="0">
                  <a:moveTo>
                    <a:pt x="29116" y="3684"/>
                  </a:moveTo>
                  <a:cubicBezTo>
                    <a:pt x="30043" y="3684"/>
                    <a:pt x="31090" y="4257"/>
                    <a:pt x="32198" y="4865"/>
                  </a:cubicBezTo>
                  <a:cubicBezTo>
                    <a:pt x="33153" y="5389"/>
                    <a:pt x="34141" y="5930"/>
                    <a:pt x="35245" y="6223"/>
                  </a:cubicBezTo>
                  <a:cubicBezTo>
                    <a:pt x="36389" y="6530"/>
                    <a:pt x="37543" y="6557"/>
                    <a:pt x="38658" y="6583"/>
                  </a:cubicBezTo>
                  <a:cubicBezTo>
                    <a:pt x="39900" y="6613"/>
                    <a:pt x="41072" y="6641"/>
                    <a:pt x="41821" y="7073"/>
                  </a:cubicBezTo>
                  <a:cubicBezTo>
                    <a:pt x="42592" y="7518"/>
                    <a:pt x="43208" y="8527"/>
                    <a:pt x="43861" y="9596"/>
                  </a:cubicBezTo>
                  <a:cubicBezTo>
                    <a:pt x="44437" y="10539"/>
                    <a:pt x="45032" y="11516"/>
                    <a:pt x="45858" y="12340"/>
                  </a:cubicBezTo>
                  <a:cubicBezTo>
                    <a:pt x="46686" y="13163"/>
                    <a:pt x="47663" y="13756"/>
                    <a:pt x="48610" y="14329"/>
                  </a:cubicBezTo>
                  <a:cubicBezTo>
                    <a:pt x="49682" y="14977"/>
                    <a:pt x="50692" y="15589"/>
                    <a:pt x="51138" y="16359"/>
                  </a:cubicBezTo>
                  <a:cubicBezTo>
                    <a:pt x="51574" y="17107"/>
                    <a:pt x="51604" y="18280"/>
                    <a:pt x="51637" y="19523"/>
                  </a:cubicBezTo>
                  <a:cubicBezTo>
                    <a:pt x="51666" y="20636"/>
                    <a:pt x="51698" y="21787"/>
                    <a:pt x="52003" y="22930"/>
                  </a:cubicBezTo>
                  <a:cubicBezTo>
                    <a:pt x="52298" y="24030"/>
                    <a:pt x="52841" y="25017"/>
                    <a:pt x="53363" y="25969"/>
                  </a:cubicBezTo>
                  <a:cubicBezTo>
                    <a:pt x="53973" y="27079"/>
                    <a:pt x="54548" y="28127"/>
                    <a:pt x="54548" y="29054"/>
                  </a:cubicBezTo>
                  <a:cubicBezTo>
                    <a:pt x="54548" y="29981"/>
                    <a:pt x="53973" y="31029"/>
                    <a:pt x="53363" y="32139"/>
                  </a:cubicBezTo>
                  <a:cubicBezTo>
                    <a:pt x="52841" y="33092"/>
                    <a:pt x="52298" y="34078"/>
                    <a:pt x="52003" y="35179"/>
                  </a:cubicBezTo>
                  <a:cubicBezTo>
                    <a:pt x="51696" y="36321"/>
                    <a:pt x="51666" y="37473"/>
                    <a:pt x="51637" y="38586"/>
                  </a:cubicBezTo>
                  <a:cubicBezTo>
                    <a:pt x="51603" y="39828"/>
                    <a:pt x="51572" y="41001"/>
                    <a:pt x="51138" y="41751"/>
                  </a:cubicBezTo>
                  <a:cubicBezTo>
                    <a:pt x="50693" y="42518"/>
                    <a:pt x="49682" y="43131"/>
                    <a:pt x="48612" y="43779"/>
                  </a:cubicBezTo>
                  <a:cubicBezTo>
                    <a:pt x="47665" y="44353"/>
                    <a:pt x="46686" y="44946"/>
                    <a:pt x="45860" y="45770"/>
                  </a:cubicBezTo>
                  <a:cubicBezTo>
                    <a:pt x="45033" y="46594"/>
                    <a:pt x="44438" y="47570"/>
                    <a:pt x="43862" y="48514"/>
                  </a:cubicBezTo>
                  <a:cubicBezTo>
                    <a:pt x="43209" y="49581"/>
                    <a:pt x="42594" y="50590"/>
                    <a:pt x="41823" y="51035"/>
                  </a:cubicBezTo>
                  <a:cubicBezTo>
                    <a:pt x="41073" y="51467"/>
                    <a:pt x="39900" y="51495"/>
                    <a:pt x="38660" y="51525"/>
                  </a:cubicBezTo>
                  <a:cubicBezTo>
                    <a:pt x="37545" y="51552"/>
                    <a:pt x="36392" y="51580"/>
                    <a:pt x="35246" y="51885"/>
                  </a:cubicBezTo>
                  <a:cubicBezTo>
                    <a:pt x="34142" y="52179"/>
                    <a:pt x="33154" y="52719"/>
                    <a:pt x="32200" y="53243"/>
                  </a:cubicBezTo>
                  <a:cubicBezTo>
                    <a:pt x="31091" y="53851"/>
                    <a:pt x="30043" y="54425"/>
                    <a:pt x="29116" y="54425"/>
                  </a:cubicBezTo>
                  <a:cubicBezTo>
                    <a:pt x="28189" y="54425"/>
                    <a:pt x="27142" y="53850"/>
                    <a:pt x="26033" y="53243"/>
                  </a:cubicBezTo>
                  <a:cubicBezTo>
                    <a:pt x="25077" y="52719"/>
                    <a:pt x="24090" y="52178"/>
                    <a:pt x="22986" y="51885"/>
                  </a:cubicBezTo>
                  <a:cubicBezTo>
                    <a:pt x="21841" y="51579"/>
                    <a:pt x="20687" y="51552"/>
                    <a:pt x="19573" y="51525"/>
                  </a:cubicBezTo>
                  <a:cubicBezTo>
                    <a:pt x="18331" y="51495"/>
                    <a:pt x="17159" y="51467"/>
                    <a:pt x="16410" y="51035"/>
                  </a:cubicBezTo>
                  <a:cubicBezTo>
                    <a:pt x="15639" y="50592"/>
                    <a:pt x="15022" y="49582"/>
                    <a:pt x="14370" y="48514"/>
                  </a:cubicBezTo>
                  <a:cubicBezTo>
                    <a:pt x="13794" y="47570"/>
                    <a:pt x="13199" y="46594"/>
                    <a:pt x="12373" y="45770"/>
                  </a:cubicBezTo>
                  <a:cubicBezTo>
                    <a:pt x="11546" y="44946"/>
                    <a:pt x="10567" y="44353"/>
                    <a:pt x="9621" y="43779"/>
                  </a:cubicBezTo>
                  <a:cubicBezTo>
                    <a:pt x="8551" y="43131"/>
                    <a:pt x="7540" y="42519"/>
                    <a:pt x="7094" y="41751"/>
                  </a:cubicBezTo>
                  <a:cubicBezTo>
                    <a:pt x="6658" y="41002"/>
                    <a:pt x="6628" y="39828"/>
                    <a:pt x="6595" y="38586"/>
                  </a:cubicBezTo>
                  <a:cubicBezTo>
                    <a:pt x="6566" y="37473"/>
                    <a:pt x="6535" y="36321"/>
                    <a:pt x="6229" y="35179"/>
                  </a:cubicBezTo>
                  <a:cubicBezTo>
                    <a:pt x="5933" y="34078"/>
                    <a:pt x="5391" y="33092"/>
                    <a:pt x="4869" y="32139"/>
                  </a:cubicBezTo>
                  <a:cubicBezTo>
                    <a:pt x="4259" y="31029"/>
                    <a:pt x="3684" y="29981"/>
                    <a:pt x="3684" y="29054"/>
                  </a:cubicBezTo>
                  <a:cubicBezTo>
                    <a:pt x="3684" y="28127"/>
                    <a:pt x="4259" y="27079"/>
                    <a:pt x="4869" y="25969"/>
                  </a:cubicBezTo>
                  <a:cubicBezTo>
                    <a:pt x="5391" y="25017"/>
                    <a:pt x="5933" y="24030"/>
                    <a:pt x="6229" y="22930"/>
                  </a:cubicBezTo>
                  <a:cubicBezTo>
                    <a:pt x="6536" y="21787"/>
                    <a:pt x="6566" y="20636"/>
                    <a:pt x="6595" y="19523"/>
                  </a:cubicBezTo>
                  <a:cubicBezTo>
                    <a:pt x="6629" y="18280"/>
                    <a:pt x="6660" y="17107"/>
                    <a:pt x="7094" y="16359"/>
                  </a:cubicBezTo>
                  <a:cubicBezTo>
                    <a:pt x="7541" y="15589"/>
                    <a:pt x="8552" y="14977"/>
                    <a:pt x="9622" y="14329"/>
                  </a:cubicBezTo>
                  <a:cubicBezTo>
                    <a:pt x="10568" y="13756"/>
                    <a:pt x="11547" y="13163"/>
                    <a:pt x="12374" y="12339"/>
                  </a:cubicBezTo>
                  <a:cubicBezTo>
                    <a:pt x="13201" y="11515"/>
                    <a:pt x="13795" y="10538"/>
                    <a:pt x="14371" y="9595"/>
                  </a:cubicBezTo>
                  <a:cubicBezTo>
                    <a:pt x="15023" y="8526"/>
                    <a:pt x="15640" y="7517"/>
                    <a:pt x="16410" y="7073"/>
                  </a:cubicBezTo>
                  <a:cubicBezTo>
                    <a:pt x="17159" y="6641"/>
                    <a:pt x="18332" y="6613"/>
                    <a:pt x="19573" y="6583"/>
                  </a:cubicBezTo>
                  <a:cubicBezTo>
                    <a:pt x="20687" y="6557"/>
                    <a:pt x="21841" y="6528"/>
                    <a:pt x="22986" y="6223"/>
                  </a:cubicBezTo>
                  <a:cubicBezTo>
                    <a:pt x="24090" y="5930"/>
                    <a:pt x="25077" y="5389"/>
                    <a:pt x="26033" y="4865"/>
                  </a:cubicBezTo>
                  <a:cubicBezTo>
                    <a:pt x="27141" y="4257"/>
                    <a:pt x="28189" y="3684"/>
                    <a:pt x="29116" y="3684"/>
                  </a:cubicBezTo>
                  <a:close/>
                  <a:moveTo>
                    <a:pt x="29116" y="1"/>
                  </a:moveTo>
                  <a:cubicBezTo>
                    <a:pt x="27245" y="1"/>
                    <a:pt x="25661" y="869"/>
                    <a:pt x="24262" y="1635"/>
                  </a:cubicBezTo>
                  <a:cubicBezTo>
                    <a:pt x="23463" y="2072"/>
                    <a:pt x="22711" y="2485"/>
                    <a:pt x="22038" y="2664"/>
                  </a:cubicBezTo>
                  <a:cubicBezTo>
                    <a:pt x="21315" y="2858"/>
                    <a:pt x="20425" y="2877"/>
                    <a:pt x="19484" y="2901"/>
                  </a:cubicBezTo>
                  <a:cubicBezTo>
                    <a:pt x="17913" y="2938"/>
                    <a:pt x="16132" y="2981"/>
                    <a:pt x="14570" y="3882"/>
                  </a:cubicBezTo>
                  <a:cubicBezTo>
                    <a:pt x="12985" y="4797"/>
                    <a:pt x="12051" y="6326"/>
                    <a:pt x="11227" y="7677"/>
                  </a:cubicBezTo>
                  <a:cubicBezTo>
                    <a:pt x="10743" y="8470"/>
                    <a:pt x="10285" y="9218"/>
                    <a:pt x="9772" y="9730"/>
                  </a:cubicBezTo>
                  <a:cubicBezTo>
                    <a:pt x="9258" y="10242"/>
                    <a:pt x="8507" y="10697"/>
                    <a:pt x="7712" y="11179"/>
                  </a:cubicBezTo>
                  <a:cubicBezTo>
                    <a:pt x="6360" y="11998"/>
                    <a:pt x="4825" y="12928"/>
                    <a:pt x="3908" y="14509"/>
                  </a:cubicBezTo>
                  <a:cubicBezTo>
                    <a:pt x="3001" y="16070"/>
                    <a:pt x="2953" y="17853"/>
                    <a:pt x="2912" y="19426"/>
                  </a:cubicBezTo>
                  <a:cubicBezTo>
                    <a:pt x="2889" y="20366"/>
                    <a:pt x="2865" y="21255"/>
                    <a:pt x="2670" y="21976"/>
                  </a:cubicBezTo>
                  <a:cubicBezTo>
                    <a:pt x="2490" y="22647"/>
                    <a:pt x="2077" y="23401"/>
                    <a:pt x="1640" y="24197"/>
                  </a:cubicBezTo>
                  <a:cubicBezTo>
                    <a:pt x="870" y="25597"/>
                    <a:pt x="0" y="27182"/>
                    <a:pt x="0" y="29054"/>
                  </a:cubicBezTo>
                  <a:cubicBezTo>
                    <a:pt x="0" y="30926"/>
                    <a:pt x="870" y="32513"/>
                    <a:pt x="1640" y="33912"/>
                  </a:cubicBezTo>
                  <a:cubicBezTo>
                    <a:pt x="2078" y="34708"/>
                    <a:pt x="2490" y="35461"/>
                    <a:pt x="2670" y="36132"/>
                  </a:cubicBezTo>
                  <a:cubicBezTo>
                    <a:pt x="2865" y="36854"/>
                    <a:pt x="2889" y="37742"/>
                    <a:pt x="2912" y="38682"/>
                  </a:cubicBezTo>
                  <a:cubicBezTo>
                    <a:pt x="2953" y="40255"/>
                    <a:pt x="3001" y="42037"/>
                    <a:pt x="3908" y="43599"/>
                  </a:cubicBezTo>
                  <a:cubicBezTo>
                    <a:pt x="4826" y="45181"/>
                    <a:pt x="6359" y="46110"/>
                    <a:pt x="7712" y="46930"/>
                  </a:cubicBezTo>
                  <a:cubicBezTo>
                    <a:pt x="8507" y="47411"/>
                    <a:pt x="9258" y="47867"/>
                    <a:pt x="9772" y="48378"/>
                  </a:cubicBezTo>
                  <a:cubicBezTo>
                    <a:pt x="10285" y="48891"/>
                    <a:pt x="10741" y="49638"/>
                    <a:pt x="11227" y="50432"/>
                  </a:cubicBezTo>
                  <a:cubicBezTo>
                    <a:pt x="12051" y="51782"/>
                    <a:pt x="12985" y="53313"/>
                    <a:pt x="14570" y="54226"/>
                  </a:cubicBezTo>
                  <a:cubicBezTo>
                    <a:pt x="16132" y="55126"/>
                    <a:pt x="17913" y="55170"/>
                    <a:pt x="19484" y="55207"/>
                  </a:cubicBezTo>
                  <a:cubicBezTo>
                    <a:pt x="20425" y="55230"/>
                    <a:pt x="21315" y="55252"/>
                    <a:pt x="22038" y="55444"/>
                  </a:cubicBezTo>
                  <a:cubicBezTo>
                    <a:pt x="22711" y="55623"/>
                    <a:pt x="23463" y="56036"/>
                    <a:pt x="24262" y="56473"/>
                  </a:cubicBezTo>
                  <a:cubicBezTo>
                    <a:pt x="25661" y="57239"/>
                    <a:pt x="27247" y="58107"/>
                    <a:pt x="29116" y="58107"/>
                  </a:cubicBezTo>
                  <a:cubicBezTo>
                    <a:pt x="30986" y="58107"/>
                    <a:pt x="32571" y="57239"/>
                    <a:pt x="33970" y="56472"/>
                  </a:cubicBezTo>
                  <a:cubicBezTo>
                    <a:pt x="34768" y="56036"/>
                    <a:pt x="35522" y="55622"/>
                    <a:pt x="36194" y="55443"/>
                  </a:cubicBezTo>
                  <a:cubicBezTo>
                    <a:pt x="36917" y="55250"/>
                    <a:pt x="37807" y="55229"/>
                    <a:pt x="38748" y="55206"/>
                  </a:cubicBezTo>
                  <a:cubicBezTo>
                    <a:pt x="40319" y="55169"/>
                    <a:pt x="42100" y="55126"/>
                    <a:pt x="43662" y="54225"/>
                  </a:cubicBezTo>
                  <a:cubicBezTo>
                    <a:pt x="45248" y="53311"/>
                    <a:pt x="46181" y="51781"/>
                    <a:pt x="47005" y="50430"/>
                  </a:cubicBezTo>
                  <a:cubicBezTo>
                    <a:pt x="47489" y="49637"/>
                    <a:pt x="47946" y="48890"/>
                    <a:pt x="48460" y="48377"/>
                  </a:cubicBezTo>
                  <a:cubicBezTo>
                    <a:pt x="48974" y="47864"/>
                    <a:pt x="49725" y="47410"/>
                    <a:pt x="50520" y="46928"/>
                  </a:cubicBezTo>
                  <a:cubicBezTo>
                    <a:pt x="51873" y="46109"/>
                    <a:pt x="53406" y="45181"/>
                    <a:pt x="54324" y="43598"/>
                  </a:cubicBezTo>
                  <a:cubicBezTo>
                    <a:pt x="55231" y="42037"/>
                    <a:pt x="55278" y="40254"/>
                    <a:pt x="55320" y="38681"/>
                  </a:cubicBezTo>
                  <a:cubicBezTo>
                    <a:pt x="55344" y="37741"/>
                    <a:pt x="55367" y="36852"/>
                    <a:pt x="55561" y="36131"/>
                  </a:cubicBezTo>
                  <a:cubicBezTo>
                    <a:pt x="55741" y="35461"/>
                    <a:pt x="56155" y="34707"/>
                    <a:pt x="56592" y="33910"/>
                  </a:cubicBezTo>
                  <a:cubicBezTo>
                    <a:pt x="57361" y="32510"/>
                    <a:pt x="58232" y="30925"/>
                    <a:pt x="58232" y="29053"/>
                  </a:cubicBezTo>
                  <a:cubicBezTo>
                    <a:pt x="58232" y="27181"/>
                    <a:pt x="57360" y="25594"/>
                    <a:pt x="56592" y="24195"/>
                  </a:cubicBezTo>
                  <a:cubicBezTo>
                    <a:pt x="56154" y="23400"/>
                    <a:pt x="55741" y="22647"/>
                    <a:pt x="55561" y="21975"/>
                  </a:cubicBezTo>
                  <a:cubicBezTo>
                    <a:pt x="55367" y="21253"/>
                    <a:pt x="55344" y="20365"/>
                    <a:pt x="55320" y="19425"/>
                  </a:cubicBezTo>
                  <a:cubicBezTo>
                    <a:pt x="55278" y="17852"/>
                    <a:pt x="55231" y="16070"/>
                    <a:pt x="54324" y="14508"/>
                  </a:cubicBezTo>
                  <a:cubicBezTo>
                    <a:pt x="53406" y="12926"/>
                    <a:pt x="51873" y="11996"/>
                    <a:pt x="50520" y="11177"/>
                  </a:cubicBezTo>
                  <a:cubicBezTo>
                    <a:pt x="49724" y="10697"/>
                    <a:pt x="48973" y="10241"/>
                    <a:pt x="48460" y="9730"/>
                  </a:cubicBezTo>
                  <a:cubicBezTo>
                    <a:pt x="47946" y="9220"/>
                    <a:pt x="47489" y="8470"/>
                    <a:pt x="47005" y="7677"/>
                  </a:cubicBezTo>
                  <a:cubicBezTo>
                    <a:pt x="46181" y="6326"/>
                    <a:pt x="45248" y="4797"/>
                    <a:pt x="43662" y="3882"/>
                  </a:cubicBezTo>
                  <a:cubicBezTo>
                    <a:pt x="42100" y="2982"/>
                    <a:pt x="40319" y="2938"/>
                    <a:pt x="38748" y="2901"/>
                  </a:cubicBezTo>
                  <a:cubicBezTo>
                    <a:pt x="37807" y="2877"/>
                    <a:pt x="36917" y="2858"/>
                    <a:pt x="36194" y="2664"/>
                  </a:cubicBezTo>
                  <a:cubicBezTo>
                    <a:pt x="35522" y="2485"/>
                    <a:pt x="34768" y="2073"/>
                    <a:pt x="33970" y="1635"/>
                  </a:cubicBezTo>
                  <a:cubicBezTo>
                    <a:pt x="32571" y="869"/>
                    <a:pt x="30986" y="1"/>
                    <a:pt x="29116" y="1"/>
                  </a:cubicBezTo>
                  <a:close/>
                </a:path>
              </a:pathLst>
            </a:custGeom>
            <a:solidFill>
              <a:srgbClr val="FFFFFF"/>
            </a:solidFill>
            <a:ln>
              <a:noFill/>
            </a:ln>
            <a:effectLst>
              <a:outerShdw blurRad="157163"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4148" name="Google Shape;4148;p72"/>
            <p:cNvSpPr/>
            <p:nvPr/>
          </p:nvSpPr>
          <p:spPr>
            <a:xfrm>
              <a:off x="4825550" y="1060275"/>
              <a:ext cx="1293825" cy="1291125"/>
            </a:xfrm>
            <a:custGeom>
              <a:avLst/>
              <a:gdLst/>
              <a:ahLst/>
              <a:cxnLst/>
              <a:rect l="l" t="t" r="r" b="b"/>
              <a:pathLst>
                <a:path w="51753" h="51645" extrusionOk="0">
                  <a:moveTo>
                    <a:pt x="25877" y="3687"/>
                  </a:moveTo>
                  <a:cubicBezTo>
                    <a:pt x="38114" y="3687"/>
                    <a:pt x="48070" y="13617"/>
                    <a:pt x="48070" y="25824"/>
                  </a:cubicBezTo>
                  <a:cubicBezTo>
                    <a:pt x="48070" y="38032"/>
                    <a:pt x="38114" y="47962"/>
                    <a:pt x="25877" y="47962"/>
                  </a:cubicBezTo>
                  <a:cubicBezTo>
                    <a:pt x="13640" y="47962"/>
                    <a:pt x="3684" y="38032"/>
                    <a:pt x="3684" y="25824"/>
                  </a:cubicBezTo>
                  <a:cubicBezTo>
                    <a:pt x="3684" y="13617"/>
                    <a:pt x="13640" y="3687"/>
                    <a:pt x="25877" y="3687"/>
                  </a:cubicBezTo>
                  <a:close/>
                  <a:moveTo>
                    <a:pt x="25877" y="1"/>
                  </a:moveTo>
                  <a:cubicBezTo>
                    <a:pt x="11609" y="1"/>
                    <a:pt x="0" y="11586"/>
                    <a:pt x="0" y="25823"/>
                  </a:cubicBezTo>
                  <a:cubicBezTo>
                    <a:pt x="0" y="40061"/>
                    <a:pt x="11609" y="51644"/>
                    <a:pt x="25877" y="51644"/>
                  </a:cubicBezTo>
                  <a:cubicBezTo>
                    <a:pt x="40145" y="51644"/>
                    <a:pt x="51752" y="40061"/>
                    <a:pt x="51752" y="25823"/>
                  </a:cubicBezTo>
                  <a:cubicBezTo>
                    <a:pt x="51752" y="11586"/>
                    <a:pt x="40145" y="1"/>
                    <a:pt x="25877"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49" name="Google Shape;4149;p72"/>
            <p:cNvSpPr/>
            <p:nvPr/>
          </p:nvSpPr>
          <p:spPr>
            <a:xfrm>
              <a:off x="5073500" y="1020650"/>
              <a:ext cx="707950" cy="1010325"/>
            </a:xfrm>
            <a:custGeom>
              <a:avLst/>
              <a:gdLst/>
              <a:ahLst/>
              <a:cxnLst/>
              <a:rect l="l" t="t" r="r" b="b"/>
              <a:pathLst>
                <a:path w="28318" h="40413" extrusionOk="0">
                  <a:moveTo>
                    <a:pt x="17956" y="15963"/>
                  </a:moveTo>
                  <a:cubicBezTo>
                    <a:pt x="17958" y="15967"/>
                    <a:pt x="17960" y="15972"/>
                    <a:pt x="17963" y="15977"/>
                  </a:cubicBezTo>
                  <a:cubicBezTo>
                    <a:pt x="17960" y="15972"/>
                    <a:pt x="17958" y="15968"/>
                    <a:pt x="17956" y="15963"/>
                  </a:cubicBezTo>
                  <a:close/>
                  <a:moveTo>
                    <a:pt x="23227" y="4414"/>
                  </a:moveTo>
                  <a:cubicBezTo>
                    <a:pt x="23646" y="6796"/>
                    <a:pt x="23384" y="12489"/>
                    <a:pt x="22528" y="18054"/>
                  </a:cubicBezTo>
                  <a:lnTo>
                    <a:pt x="22446" y="18587"/>
                  </a:lnTo>
                  <a:lnTo>
                    <a:pt x="22666" y="19081"/>
                  </a:lnTo>
                  <a:cubicBezTo>
                    <a:pt x="23612" y="21210"/>
                    <a:pt x="24634" y="24057"/>
                    <a:pt x="24634" y="24941"/>
                  </a:cubicBezTo>
                  <a:cubicBezTo>
                    <a:pt x="24630" y="25862"/>
                    <a:pt x="23385" y="30891"/>
                    <a:pt x="22146" y="35381"/>
                  </a:cubicBezTo>
                  <a:cubicBezTo>
                    <a:pt x="20716" y="35859"/>
                    <a:pt x="17655" y="36744"/>
                    <a:pt x="14604" y="36744"/>
                  </a:cubicBezTo>
                  <a:cubicBezTo>
                    <a:pt x="13229" y="36744"/>
                    <a:pt x="11856" y="36564"/>
                    <a:pt x="10636" y="36087"/>
                  </a:cubicBezTo>
                  <a:cubicBezTo>
                    <a:pt x="9932" y="33426"/>
                    <a:pt x="7735" y="25009"/>
                    <a:pt x="6552" y="19395"/>
                  </a:cubicBezTo>
                  <a:lnTo>
                    <a:pt x="6504" y="19164"/>
                  </a:lnTo>
                  <a:cubicBezTo>
                    <a:pt x="5888" y="16256"/>
                    <a:pt x="5308" y="13507"/>
                    <a:pt x="5066" y="11377"/>
                  </a:cubicBezTo>
                  <a:cubicBezTo>
                    <a:pt x="4886" y="9799"/>
                    <a:pt x="4939" y="8923"/>
                    <a:pt x="5024" y="8455"/>
                  </a:cubicBezTo>
                  <a:lnTo>
                    <a:pt x="5024" y="8455"/>
                  </a:lnTo>
                  <a:cubicBezTo>
                    <a:pt x="5302" y="9089"/>
                    <a:pt x="5549" y="10057"/>
                    <a:pt x="5648" y="10448"/>
                  </a:cubicBezTo>
                  <a:cubicBezTo>
                    <a:pt x="5733" y="10785"/>
                    <a:pt x="5807" y="11074"/>
                    <a:pt x="5888" y="11319"/>
                  </a:cubicBezTo>
                  <a:cubicBezTo>
                    <a:pt x="6258" y="12426"/>
                    <a:pt x="7534" y="16557"/>
                    <a:pt x="7548" y="16598"/>
                  </a:cubicBezTo>
                  <a:lnTo>
                    <a:pt x="8620" y="20258"/>
                  </a:lnTo>
                  <a:lnTo>
                    <a:pt x="10777" y="17165"/>
                  </a:lnTo>
                  <a:cubicBezTo>
                    <a:pt x="10964" y="16926"/>
                    <a:pt x="11387" y="16576"/>
                    <a:pt x="11665" y="16567"/>
                  </a:cubicBezTo>
                  <a:cubicBezTo>
                    <a:pt x="11667" y="16567"/>
                    <a:pt x="11669" y="16567"/>
                    <a:pt x="11671" y="16567"/>
                  </a:cubicBezTo>
                  <a:cubicBezTo>
                    <a:pt x="11870" y="16567"/>
                    <a:pt x="12177" y="16774"/>
                    <a:pt x="12490" y="17127"/>
                  </a:cubicBezTo>
                  <a:lnTo>
                    <a:pt x="14776" y="19885"/>
                  </a:lnTo>
                  <a:lnTo>
                    <a:pt x="15607" y="16516"/>
                  </a:lnTo>
                  <a:cubicBezTo>
                    <a:pt x="15684" y="16362"/>
                    <a:pt x="16028" y="15809"/>
                    <a:pt x="17034" y="15565"/>
                  </a:cubicBezTo>
                  <a:cubicBezTo>
                    <a:pt x="17102" y="15549"/>
                    <a:pt x="17202" y="15525"/>
                    <a:pt x="17315" y="15525"/>
                  </a:cubicBezTo>
                  <a:cubicBezTo>
                    <a:pt x="17523" y="15525"/>
                    <a:pt x="17775" y="15606"/>
                    <a:pt x="17956" y="15963"/>
                  </a:cubicBezTo>
                  <a:lnTo>
                    <a:pt x="17956" y="15963"/>
                  </a:lnTo>
                  <a:cubicBezTo>
                    <a:pt x="17948" y="15946"/>
                    <a:pt x="17944" y="15936"/>
                    <a:pt x="17944" y="15936"/>
                  </a:cubicBezTo>
                  <a:lnTo>
                    <a:pt x="21482" y="15261"/>
                  </a:lnTo>
                  <a:cubicBezTo>
                    <a:pt x="21482" y="15234"/>
                    <a:pt x="21551" y="12482"/>
                    <a:pt x="21955" y="9567"/>
                  </a:cubicBezTo>
                  <a:cubicBezTo>
                    <a:pt x="22352" y="6695"/>
                    <a:pt x="22856" y="5188"/>
                    <a:pt x="23227" y="4414"/>
                  </a:cubicBezTo>
                  <a:close/>
                  <a:moveTo>
                    <a:pt x="23533" y="1"/>
                  </a:moveTo>
                  <a:cubicBezTo>
                    <a:pt x="23448" y="1"/>
                    <a:pt x="23363" y="4"/>
                    <a:pt x="23277" y="12"/>
                  </a:cubicBezTo>
                  <a:cubicBezTo>
                    <a:pt x="20028" y="294"/>
                    <a:pt x="18941" y="4914"/>
                    <a:pt x="18406" y="8364"/>
                  </a:cubicBezTo>
                  <a:cubicBezTo>
                    <a:pt x="18215" y="9599"/>
                    <a:pt x="18082" y="10822"/>
                    <a:pt x="17990" y="11885"/>
                  </a:cubicBezTo>
                  <a:cubicBezTo>
                    <a:pt x="17785" y="11854"/>
                    <a:pt x="17570" y="11837"/>
                    <a:pt x="17346" y="11837"/>
                  </a:cubicBezTo>
                  <a:cubicBezTo>
                    <a:pt x="16978" y="11837"/>
                    <a:pt x="16585" y="11882"/>
                    <a:pt x="16168" y="11983"/>
                  </a:cubicBezTo>
                  <a:cubicBezTo>
                    <a:pt x="14986" y="12268"/>
                    <a:pt x="14129" y="12782"/>
                    <a:pt x="13517" y="13322"/>
                  </a:cubicBezTo>
                  <a:cubicBezTo>
                    <a:pt x="12830" y="12983"/>
                    <a:pt x="12191" y="12882"/>
                    <a:pt x="11670" y="12882"/>
                  </a:cubicBezTo>
                  <a:cubicBezTo>
                    <a:pt x="11608" y="12882"/>
                    <a:pt x="11548" y="12883"/>
                    <a:pt x="11489" y="12886"/>
                  </a:cubicBezTo>
                  <a:cubicBezTo>
                    <a:pt x="11069" y="12905"/>
                    <a:pt x="10678" y="12988"/>
                    <a:pt x="10321" y="13112"/>
                  </a:cubicBezTo>
                  <a:cubicBezTo>
                    <a:pt x="9962" y="11960"/>
                    <a:pt x="9569" y="10711"/>
                    <a:pt x="9382" y="10152"/>
                  </a:cubicBezTo>
                  <a:cubicBezTo>
                    <a:pt x="9343" y="10035"/>
                    <a:pt x="9278" y="9782"/>
                    <a:pt x="9216" y="9537"/>
                  </a:cubicBezTo>
                  <a:cubicBezTo>
                    <a:pt x="8811" y="7948"/>
                    <a:pt x="8201" y="5548"/>
                    <a:pt x="6383" y="4656"/>
                  </a:cubicBezTo>
                  <a:cubicBezTo>
                    <a:pt x="6040" y="4488"/>
                    <a:pt x="5577" y="4337"/>
                    <a:pt x="5018" y="4337"/>
                  </a:cubicBezTo>
                  <a:cubicBezTo>
                    <a:pt x="4606" y="4337"/>
                    <a:pt x="4141" y="4419"/>
                    <a:pt x="3636" y="4639"/>
                  </a:cubicBezTo>
                  <a:cubicBezTo>
                    <a:pt x="0" y="6214"/>
                    <a:pt x="1216" y="11965"/>
                    <a:pt x="2896" y="19926"/>
                  </a:cubicBezTo>
                  <a:lnTo>
                    <a:pt x="2945" y="20156"/>
                  </a:lnTo>
                  <a:cubicBezTo>
                    <a:pt x="4383" y="26963"/>
                    <a:pt x="7270" y="37769"/>
                    <a:pt x="7299" y="37877"/>
                  </a:cubicBezTo>
                  <a:lnTo>
                    <a:pt x="7509" y="38661"/>
                  </a:lnTo>
                  <a:lnTo>
                    <a:pt x="8229" y="39036"/>
                  </a:lnTo>
                  <a:cubicBezTo>
                    <a:pt x="10192" y="40056"/>
                    <a:pt x="12439" y="40412"/>
                    <a:pt x="14618" y="40412"/>
                  </a:cubicBezTo>
                  <a:cubicBezTo>
                    <a:pt x="19516" y="40412"/>
                    <a:pt x="24078" y="38612"/>
                    <a:pt x="24351" y="38504"/>
                  </a:cubicBezTo>
                  <a:lnTo>
                    <a:pt x="25192" y="38167"/>
                  </a:lnTo>
                  <a:lnTo>
                    <a:pt x="25438" y="37292"/>
                  </a:lnTo>
                  <a:cubicBezTo>
                    <a:pt x="26113" y="34882"/>
                    <a:pt x="28317" y="26870"/>
                    <a:pt x="28317" y="24943"/>
                  </a:cubicBezTo>
                  <a:cubicBezTo>
                    <a:pt x="28317" y="23113"/>
                    <a:pt x="26929" y="19664"/>
                    <a:pt x="26246" y="18079"/>
                  </a:cubicBezTo>
                  <a:cubicBezTo>
                    <a:pt x="26406" y="16954"/>
                    <a:pt x="26770" y="14218"/>
                    <a:pt x="26971" y="11268"/>
                  </a:cubicBezTo>
                  <a:cubicBezTo>
                    <a:pt x="27470" y="3922"/>
                    <a:pt x="26506" y="1882"/>
                    <a:pt x="25609" y="923"/>
                  </a:cubicBezTo>
                  <a:cubicBezTo>
                    <a:pt x="25047" y="324"/>
                    <a:pt x="24318" y="1"/>
                    <a:pt x="23533"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50" name="Google Shape;4150;p72"/>
            <p:cNvSpPr/>
            <p:nvPr/>
          </p:nvSpPr>
          <p:spPr>
            <a:xfrm>
              <a:off x="5245600" y="1387525"/>
              <a:ext cx="270000" cy="350675"/>
            </a:xfrm>
            <a:custGeom>
              <a:avLst/>
              <a:gdLst/>
              <a:ahLst/>
              <a:cxnLst/>
              <a:rect l="l" t="t" r="r" b="b"/>
              <a:pathLst>
                <a:path w="10800" h="14027" extrusionOk="0">
                  <a:moveTo>
                    <a:pt x="1201" y="0"/>
                  </a:moveTo>
                  <a:cubicBezTo>
                    <a:pt x="245" y="847"/>
                    <a:pt x="0" y="2647"/>
                    <a:pt x="451" y="5503"/>
                  </a:cubicBezTo>
                  <a:cubicBezTo>
                    <a:pt x="1544" y="12419"/>
                    <a:pt x="3996" y="14026"/>
                    <a:pt x="6039" y="14026"/>
                  </a:cubicBezTo>
                  <a:cubicBezTo>
                    <a:pt x="6210" y="14026"/>
                    <a:pt x="6379" y="14015"/>
                    <a:pt x="6543" y="13995"/>
                  </a:cubicBezTo>
                  <a:cubicBezTo>
                    <a:pt x="7742" y="13846"/>
                    <a:pt x="8726" y="13275"/>
                    <a:pt x="9390" y="12343"/>
                  </a:cubicBezTo>
                  <a:cubicBezTo>
                    <a:pt x="10800" y="10363"/>
                    <a:pt x="10346" y="7238"/>
                    <a:pt x="9883" y="5060"/>
                  </a:cubicBezTo>
                  <a:cubicBezTo>
                    <a:pt x="9297" y="2304"/>
                    <a:pt x="8745" y="693"/>
                    <a:pt x="8721" y="626"/>
                  </a:cubicBezTo>
                  <a:lnTo>
                    <a:pt x="5239" y="1828"/>
                  </a:lnTo>
                  <a:cubicBezTo>
                    <a:pt x="5244" y="1842"/>
                    <a:pt x="5746" y="3316"/>
                    <a:pt x="6281" y="5828"/>
                  </a:cubicBezTo>
                  <a:cubicBezTo>
                    <a:pt x="6969" y="9064"/>
                    <a:pt x="6538" y="9998"/>
                    <a:pt x="6389" y="10206"/>
                  </a:cubicBezTo>
                  <a:cubicBezTo>
                    <a:pt x="6355" y="10253"/>
                    <a:pt x="6314" y="10312"/>
                    <a:pt x="6096" y="10342"/>
                  </a:cubicBezTo>
                  <a:cubicBezTo>
                    <a:pt x="5715" y="10218"/>
                    <a:pt x="4683" y="8681"/>
                    <a:pt x="4090" y="4930"/>
                  </a:cubicBezTo>
                  <a:cubicBezTo>
                    <a:pt x="3778" y="2953"/>
                    <a:pt x="3988" y="2315"/>
                    <a:pt x="3991" y="2309"/>
                  </a:cubicBezTo>
                  <a:lnTo>
                    <a:pt x="3991" y="2309"/>
                  </a:lnTo>
                  <a:cubicBezTo>
                    <a:pt x="3989" y="2310"/>
                    <a:pt x="3915" y="2519"/>
                    <a:pt x="3644" y="2759"/>
                  </a:cubicBezTo>
                  <a:lnTo>
                    <a:pt x="1201"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51" name="Google Shape;4151;p72"/>
            <p:cNvSpPr/>
            <p:nvPr/>
          </p:nvSpPr>
          <p:spPr>
            <a:xfrm>
              <a:off x="5409225" y="1394475"/>
              <a:ext cx="226000" cy="317000"/>
            </a:xfrm>
            <a:custGeom>
              <a:avLst/>
              <a:gdLst/>
              <a:ahLst/>
              <a:cxnLst/>
              <a:rect l="l" t="t" r="r" b="b"/>
              <a:pathLst>
                <a:path w="9040" h="12680" extrusionOk="0">
                  <a:moveTo>
                    <a:pt x="8032" y="0"/>
                  </a:moveTo>
                  <a:lnTo>
                    <a:pt x="4387" y="530"/>
                  </a:lnTo>
                  <a:cubicBezTo>
                    <a:pt x="4552" y="1671"/>
                    <a:pt x="4995" y="4849"/>
                    <a:pt x="5054" y="5843"/>
                  </a:cubicBezTo>
                  <a:cubicBezTo>
                    <a:pt x="5103" y="6691"/>
                    <a:pt x="5116" y="8654"/>
                    <a:pt x="4201" y="8970"/>
                  </a:cubicBezTo>
                  <a:cubicBezTo>
                    <a:pt x="3969" y="8639"/>
                    <a:pt x="3724" y="7739"/>
                    <a:pt x="3680" y="6998"/>
                  </a:cubicBezTo>
                  <a:lnTo>
                    <a:pt x="0" y="7201"/>
                  </a:lnTo>
                  <a:cubicBezTo>
                    <a:pt x="31" y="7766"/>
                    <a:pt x="273" y="10654"/>
                    <a:pt x="2061" y="11999"/>
                  </a:cubicBezTo>
                  <a:cubicBezTo>
                    <a:pt x="2657" y="12448"/>
                    <a:pt x="3363" y="12679"/>
                    <a:pt x="4107" y="12679"/>
                  </a:cubicBezTo>
                  <a:cubicBezTo>
                    <a:pt x="4385" y="12679"/>
                    <a:pt x="4668" y="12646"/>
                    <a:pt x="4951" y="12583"/>
                  </a:cubicBezTo>
                  <a:cubicBezTo>
                    <a:pt x="6495" y="12226"/>
                    <a:pt x="9039" y="10849"/>
                    <a:pt x="8732" y="5627"/>
                  </a:cubicBezTo>
                  <a:cubicBezTo>
                    <a:pt x="8653" y="4297"/>
                    <a:pt x="8095" y="436"/>
                    <a:pt x="8032"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52" name="Google Shape;4152;p72"/>
            <p:cNvSpPr/>
            <p:nvPr/>
          </p:nvSpPr>
          <p:spPr>
            <a:xfrm>
              <a:off x="5383900" y="1628575"/>
              <a:ext cx="139475" cy="162800"/>
            </a:xfrm>
            <a:custGeom>
              <a:avLst/>
              <a:gdLst/>
              <a:ahLst/>
              <a:cxnLst/>
              <a:rect l="l" t="t" r="r" b="b"/>
              <a:pathLst>
                <a:path w="5579" h="6512" extrusionOk="0">
                  <a:moveTo>
                    <a:pt x="2665" y="1"/>
                  </a:moveTo>
                  <a:cubicBezTo>
                    <a:pt x="1366" y="1681"/>
                    <a:pt x="444" y="3665"/>
                    <a:pt x="0" y="5742"/>
                  </a:cubicBezTo>
                  <a:lnTo>
                    <a:pt x="3604" y="6511"/>
                  </a:lnTo>
                  <a:cubicBezTo>
                    <a:pt x="3933" y="4973"/>
                    <a:pt x="4616" y="3503"/>
                    <a:pt x="5579" y="2256"/>
                  </a:cubicBezTo>
                  <a:lnTo>
                    <a:pt x="2665"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53" name="Google Shape;4153;p72"/>
            <p:cNvSpPr/>
            <p:nvPr/>
          </p:nvSpPr>
          <p:spPr>
            <a:xfrm>
              <a:off x="5418325" y="1356650"/>
              <a:ext cx="378575" cy="352825"/>
            </a:xfrm>
            <a:custGeom>
              <a:avLst/>
              <a:gdLst/>
              <a:ahLst/>
              <a:cxnLst/>
              <a:rect l="l" t="t" r="r" b="b"/>
              <a:pathLst>
                <a:path w="15143" h="14113" extrusionOk="0">
                  <a:moveTo>
                    <a:pt x="4001" y="3663"/>
                  </a:moveTo>
                  <a:cubicBezTo>
                    <a:pt x="4523" y="3663"/>
                    <a:pt x="5524" y="3826"/>
                    <a:pt x="7418" y="4402"/>
                  </a:cubicBezTo>
                  <a:cubicBezTo>
                    <a:pt x="7704" y="4489"/>
                    <a:pt x="7926" y="4556"/>
                    <a:pt x="8115" y="4604"/>
                  </a:cubicBezTo>
                  <a:cubicBezTo>
                    <a:pt x="8304" y="4761"/>
                    <a:pt x="8629" y="5204"/>
                    <a:pt x="8851" y="5609"/>
                  </a:cubicBezTo>
                  <a:lnTo>
                    <a:pt x="10223" y="9870"/>
                  </a:lnTo>
                  <a:lnTo>
                    <a:pt x="8387" y="10032"/>
                  </a:lnTo>
                  <a:lnTo>
                    <a:pt x="8855" y="6842"/>
                  </a:lnTo>
                  <a:lnTo>
                    <a:pt x="6810" y="5888"/>
                  </a:lnTo>
                  <a:lnTo>
                    <a:pt x="6558" y="5847"/>
                  </a:lnTo>
                  <a:cubicBezTo>
                    <a:pt x="5595" y="5692"/>
                    <a:pt x="4586" y="4988"/>
                    <a:pt x="4105" y="4138"/>
                  </a:cubicBezTo>
                  <a:cubicBezTo>
                    <a:pt x="4003" y="3958"/>
                    <a:pt x="3941" y="3796"/>
                    <a:pt x="3913" y="3665"/>
                  </a:cubicBezTo>
                  <a:cubicBezTo>
                    <a:pt x="3940" y="3664"/>
                    <a:pt x="3970" y="3663"/>
                    <a:pt x="4001" y="3663"/>
                  </a:cubicBezTo>
                  <a:close/>
                  <a:moveTo>
                    <a:pt x="3994" y="1"/>
                  </a:moveTo>
                  <a:cubicBezTo>
                    <a:pt x="2484" y="1"/>
                    <a:pt x="1102" y="470"/>
                    <a:pt x="488" y="2006"/>
                  </a:cubicBezTo>
                  <a:cubicBezTo>
                    <a:pt x="1" y="3224"/>
                    <a:pt x="148" y="4625"/>
                    <a:pt x="899" y="5954"/>
                  </a:cubicBezTo>
                  <a:cubicBezTo>
                    <a:pt x="1725" y="7415"/>
                    <a:pt x="3178" y="8599"/>
                    <a:pt x="4788" y="9177"/>
                  </a:cubicBezTo>
                  <a:lnTo>
                    <a:pt x="4064" y="14112"/>
                  </a:lnTo>
                  <a:lnTo>
                    <a:pt x="15142" y="13135"/>
                  </a:lnTo>
                  <a:lnTo>
                    <a:pt x="12265" y="4196"/>
                  </a:lnTo>
                  <a:lnTo>
                    <a:pt x="12201" y="4069"/>
                  </a:lnTo>
                  <a:cubicBezTo>
                    <a:pt x="11810" y="3288"/>
                    <a:pt x="10724" y="1429"/>
                    <a:pt x="9069" y="1047"/>
                  </a:cubicBezTo>
                  <a:cubicBezTo>
                    <a:pt x="8979" y="1025"/>
                    <a:pt x="8718" y="946"/>
                    <a:pt x="8490" y="877"/>
                  </a:cubicBezTo>
                  <a:cubicBezTo>
                    <a:pt x="7362" y="535"/>
                    <a:pt x="5605" y="1"/>
                    <a:pt x="3994"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54" name="Google Shape;4154;p72"/>
            <p:cNvSpPr/>
            <p:nvPr/>
          </p:nvSpPr>
          <p:spPr>
            <a:xfrm>
              <a:off x="5424125" y="1355900"/>
              <a:ext cx="298550" cy="245925"/>
            </a:xfrm>
            <a:custGeom>
              <a:avLst/>
              <a:gdLst/>
              <a:ahLst/>
              <a:cxnLst/>
              <a:rect l="l" t="t" r="r" b="b"/>
              <a:pathLst>
                <a:path w="11942" h="9837" extrusionOk="0">
                  <a:moveTo>
                    <a:pt x="8732" y="5849"/>
                  </a:moveTo>
                  <a:cubicBezTo>
                    <a:pt x="8733" y="5851"/>
                    <a:pt x="8733" y="5852"/>
                    <a:pt x="8734" y="5853"/>
                  </a:cubicBezTo>
                  <a:cubicBezTo>
                    <a:pt x="8734" y="5852"/>
                    <a:pt x="8733" y="5851"/>
                    <a:pt x="8732" y="5849"/>
                  </a:cubicBezTo>
                  <a:close/>
                  <a:moveTo>
                    <a:pt x="3685" y="0"/>
                  </a:moveTo>
                  <a:cubicBezTo>
                    <a:pt x="2820" y="0"/>
                    <a:pt x="2050" y="229"/>
                    <a:pt x="1461" y="818"/>
                  </a:cubicBezTo>
                  <a:cubicBezTo>
                    <a:pt x="420" y="1860"/>
                    <a:pt x="0" y="3378"/>
                    <a:pt x="338" y="4881"/>
                  </a:cubicBezTo>
                  <a:cubicBezTo>
                    <a:pt x="730" y="6620"/>
                    <a:pt x="2055" y="8047"/>
                    <a:pt x="3883" y="8699"/>
                  </a:cubicBezTo>
                  <a:cubicBezTo>
                    <a:pt x="5506" y="9278"/>
                    <a:pt x="6268" y="9836"/>
                    <a:pt x="6269" y="9836"/>
                  </a:cubicBezTo>
                  <a:lnTo>
                    <a:pt x="8547" y="6943"/>
                  </a:lnTo>
                  <a:cubicBezTo>
                    <a:pt x="8431" y="6850"/>
                    <a:pt x="7345" y="6022"/>
                    <a:pt x="5121" y="5230"/>
                  </a:cubicBezTo>
                  <a:cubicBezTo>
                    <a:pt x="4490" y="5005"/>
                    <a:pt x="4046" y="4572"/>
                    <a:pt x="3934" y="4073"/>
                  </a:cubicBezTo>
                  <a:cubicBezTo>
                    <a:pt x="3915" y="3994"/>
                    <a:pt x="3892" y="3842"/>
                    <a:pt x="3925" y="3690"/>
                  </a:cubicBezTo>
                  <a:lnTo>
                    <a:pt x="3925" y="3690"/>
                  </a:lnTo>
                  <a:cubicBezTo>
                    <a:pt x="4347" y="3739"/>
                    <a:pt x="5220" y="3953"/>
                    <a:pt x="6989" y="4681"/>
                  </a:cubicBezTo>
                  <a:lnTo>
                    <a:pt x="7199" y="4767"/>
                  </a:lnTo>
                  <a:cubicBezTo>
                    <a:pt x="8289" y="5210"/>
                    <a:pt x="8694" y="5792"/>
                    <a:pt x="8732" y="5849"/>
                  </a:cubicBezTo>
                  <a:lnTo>
                    <a:pt x="8732" y="5849"/>
                  </a:lnTo>
                  <a:cubicBezTo>
                    <a:pt x="8712" y="5819"/>
                    <a:pt x="8703" y="5801"/>
                    <a:pt x="8703" y="5801"/>
                  </a:cubicBezTo>
                  <a:lnTo>
                    <a:pt x="11942" y="4045"/>
                  </a:lnTo>
                  <a:cubicBezTo>
                    <a:pt x="11787" y="3760"/>
                    <a:pt x="10902" y="2296"/>
                    <a:pt x="8584" y="1355"/>
                  </a:cubicBezTo>
                  <a:lnTo>
                    <a:pt x="8390" y="1275"/>
                  </a:lnTo>
                  <a:cubicBezTo>
                    <a:pt x="6812" y="626"/>
                    <a:pt x="5117" y="0"/>
                    <a:pt x="3685"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55" name="Google Shape;4155;p72"/>
            <p:cNvSpPr/>
            <p:nvPr/>
          </p:nvSpPr>
          <p:spPr>
            <a:xfrm>
              <a:off x="5055650" y="1798275"/>
              <a:ext cx="429075" cy="362150"/>
            </a:xfrm>
            <a:custGeom>
              <a:avLst/>
              <a:gdLst/>
              <a:ahLst/>
              <a:cxnLst/>
              <a:rect l="l" t="t" r="r" b="b"/>
              <a:pathLst>
                <a:path w="17163" h="14486" extrusionOk="0">
                  <a:moveTo>
                    <a:pt x="6055" y="3684"/>
                  </a:moveTo>
                  <a:cubicBezTo>
                    <a:pt x="8524" y="3684"/>
                    <a:pt x="11682" y="5794"/>
                    <a:pt x="13356" y="7146"/>
                  </a:cubicBezTo>
                  <a:cubicBezTo>
                    <a:pt x="12621" y="7656"/>
                    <a:pt x="11477" y="8416"/>
                    <a:pt x="10221" y="9120"/>
                  </a:cubicBezTo>
                  <a:cubicBezTo>
                    <a:pt x="7590" y="10592"/>
                    <a:pt x="6303" y="10798"/>
                    <a:pt x="5789" y="10798"/>
                  </a:cubicBezTo>
                  <a:cubicBezTo>
                    <a:pt x="5594" y="10798"/>
                    <a:pt x="5511" y="10768"/>
                    <a:pt x="5508" y="10767"/>
                  </a:cubicBezTo>
                  <a:cubicBezTo>
                    <a:pt x="5306" y="10668"/>
                    <a:pt x="5055" y="10514"/>
                    <a:pt x="5006" y="10334"/>
                  </a:cubicBezTo>
                  <a:cubicBezTo>
                    <a:pt x="4916" y="10012"/>
                    <a:pt x="5160" y="9386"/>
                    <a:pt x="5352" y="9090"/>
                  </a:cubicBezTo>
                  <a:lnTo>
                    <a:pt x="6289" y="7711"/>
                  </a:lnTo>
                  <a:lnTo>
                    <a:pt x="5009" y="6641"/>
                  </a:lnTo>
                  <a:cubicBezTo>
                    <a:pt x="4218" y="5980"/>
                    <a:pt x="3840" y="5259"/>
                    <a:pt x="3994" y="4713"/>
                  </a:cubicBezTo>
                  <a:cubicBezTo>
                    <a:pt x="4135" y="4216"/>
                    <a:pt x="4712" y="3836"/>
                    <a:pt x="5499" y="3722"/>
                  </a:cubicBezTo>
                  <a:cubicBezTo>
                    <a:pt x="5681" y="3696"/>
                    <a:pt x="5866" y="3684"/>
                    <a:pt x="6055" y="3684"/>
                  </a:cubicBezTo>
                  <a:close/>
                  <a:moveTo>
                    <a:pt x="6028" y="0"/>
                  </a:moveTo>
                  <a:cubicBezTo>
                    <a:pt x="5673" y="0"/>
                    <a:pt x="5320" y="24"/>
                    <a:pt x="4969" y="75"/>
                  </a:cubicBezTo>
                  <a:cubicBezTo>
                    <a:pt x="2723" y="402"/>
                    <a:pt x="991" y="1795"/>
                    <a:pt x="450" y="3709"/>
                  </a:cubicBezTo>
                  <a:cubicBezTo>
                    <a:pt x="1" y="5296"/>
                    <a:pt x="435" y="6988"/>
                    <a:pt x="1616" y="8431"/>
                  </a:cubicBezTo>
                  <a:cubicBezTo>
                    <a:pt x="1347" y="9208"/>
                    <a:pt x="1165" y="10226"/>
                    <a:pt x="1445" y="11276"/>
                  </a:cubicBezTo>
                  <a:cubicBezTo>
                    <a:pt x="1669" y="12119"/>
                    <a:pt x="2276" y="13288"/>
                    <a:pt x="3895" y="14077"/>
                  </a:cubicBezTo>
                  <a:cubicBezTo>
                    <a:pt x="4453" y="14348"/>
                    <a:pt x="5081" y="14485"/>
                    <a:pt x="5791" y="14485"/>
                  </a:cubicBezTo>
                  <a:cubicBezTo>
                    <a:pt x="7398" y="14485"/>
                    <a:pt x="9419" y="13785"/>
                    <a:pt x="11983" y="12353"/>
                  </a:cubicBezTo>
                  <a:cubicBezTo>
                    <a:pt x="14354" y="11030"/>
                    <a:pt x="16328" y="9548"/>
                    <a:pt x="16411" y="9486"/>
                  </a:cubicBezTo>
                  <a:lnTo>
                    <a:pt x="17132" y="8942"/>
                  </a:lnTo>
                  <a:lnTo>
                    <a:pt x="17163" y="4539"/>
                  </a:lnTo>
                  <a:lnTo>
                    <a:pt x="15989" y="4539"/>
                  </a:lnTo>
                  <a:cubicBezTo>
                    <a:pt x="14434" y="3236"/>
                    <a:pt x="10161" y="0"/>
                    <a:pt x="6028"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56" name="Google Shape;4156;p72"/>
            <p:cNvSpPr/>
            <p:nvPr/>
          </p:nvSpPr>
          <p:spPr>
            <a:xfrm>
              <a:off x="5120375" y="1810750"/>
              <a:ext cx="335725" cy="192375"/>
            </a:xfrm>
            <a:custGeom>
              <a:avLst/>
              <a:gdLst/>
              <a:ahLst/>
              <a:cxnLst/>
              <a:rect l="l" t="t" r="r" b="b"/>
              <a:pathLst>
                <a:path w="13429" h="7695" extrusionOk="0">
                  <a:moveTo>
                    <a:pt x="2992" y="1"/>
                  </a:moveTo>
                  <a:cubicBezTo>
                    <a:pt x="2498" y="1"/>
                    <a:pt x="2130" y="84"/>
                    <a:pt x="1822" y="195"/>
                  </a:cubicBezTo>
                  <a:cubicBezTo>
                    <a:pt x="1080" y="461"/>
                    <a:pt x="526" y="1005"/>
                    <a:pt x="267" y="1724"/>
                  </a:cubicBezTo>
                  <a:cubicBezTo>
                    <a:pt x="1" y="2456"/>
                    <a:pt x="85" y="3235"/>
                    <a:pt x="506" y="3914"/>
                  </a:cubicBezTo>
                  <a:cubicBezTo>
                    <a:pt x="1066" y="4817"/>
                    <a:pt x="2316" y="5881"/>
                    <a:pt x="7344" y="6900"/>
                  </a:cubicBezTo>
                  <a:cubicBezTo>
                    <a:pt x="9853" y="7409"/>
                    <a:pt x="12182" y="7682"/>
                    <a:pt x="12280" y="7694"/>
                  </a:cubicBezTo>
                  <a:lnTo>
                    <a:pt x="13429" y="4279"/>
                  </a:lnTo>
                  <a:cubicBezTo>
                    <a:pt x="13343" y="4230"/>
                    <a:pt x="11346" y="3055"/>
                    <a:pt x="9050" y="1954"/>
                  </a:cubicBezTo>
                  <a:cubicBezTo>
                    <a:pt x="5874" y="431"/>
                    <a:pt x="4110" y="1"/>
                    <a:pt x="2992"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57" name="Google Shape;4157;p72"/>
            <p:cNvSpPr/>
            <p:nvPr/>
          </p:nvSpPr>
          <p:spPr>
            <a:xfrm>
              <a:off x="5146900" y="1913700"/>
              <a:ext cx="338825" cy="166125"/>
            </a:xfrm>
            <a:custGeom>
              <a:avLst/>
              <a:gdLst/>
              <a:ahLst/>
              <a:cxnLst/>
              <a:rect l="l" t="t" r="r" b="b"/>
              <a:pathLst>
                <a:path w="13553" h="6645" extrusionOk="0">
                  <a:moveTo>
                    <a:pt x="13553" y="1"/>
                  </a:moveTo>
                  <a:lnTo>
                    <a:pt x="12100" y="487"/>
                  </a:lnTo>
                  <a:lnTo>
                    <a:pt x="11454" y="560"/>
                  </a:lnTo>
                  <a:cubicBezTo>
                    <a:pt x="10155" y="708"/>
                    <a:pt x="9053" y="777"/>
                    <a:pt x="8021" y="777"/>
                  </a:cubicBezTo>
                  <a:cubicBezTo>
                    <a:pt x="7908" y="777"/>
                    <a:pt x="7795" y="776"/>
                    <a:pt x="7683" y="774"/>
                  </a:cubicBezTo>
                  <a:cubicBezTo>
                    <a:pt x="7381" y="770"/>
                    <a:pt x="7076" y="760"/>
                    <a:pt x="6772" y="749"/>
                  </a:cubicBezTo>
                  <a:lnTo>
                    <a:pt x="6687" y="747"/>
                  </a:lnTo>
                  <a:cubicBezTo>
                    <a:pt x="6251" y="734"/>
                    <a:pt x="5794" y="720"/>
                    <a:pt x="5323" y="720"/>
                  </a:cubicBezTo>
                  <a:cubicBezTo>
                    <a:pt x="4521" y="720"/>
                    <a:pt x="3682" y="761"/>
                    <a:pt x="2843" y="914"/>
                  </a:cubicBezTo>
                  <a:cubicBezTo>
                    <a:pt x="2428" y="991"/>
                    <a:pt x="1886" y="1121"/>
                    <a:pt x="1371" y="1450"/>
                  </a:cubicBezTo>
                  <a:cubicBezTo>
                    <a:pt x="586" y="1948"/>
                    <a:pt x="92" y="2770"/>
                    <a:pt x="50" y="3650"/>
                  </a:cubicBezTo>
                  <a:cubicBezTo>
                    <a:pt x="0" y="4690"/>
                    <a:pt x="597" y="5696"/>
                    <a:pt x="1579" y="6218"/>
                  </a:cubicBezTo>
                  <a:cubicBezTo>
                    <a:pt x="2228" y="6559"/>
                    <a:pt x="2880" y="6622"/>
                    <a:pt x="3360" y="6637"/>
                  </a:cubicBezTo>
                  <a:cubicBezTo>
                    <a:pt x="3497" y="6643"/>
                    <a:pt x="3634" y="6645"/>
                    <a:pt x="3770" y="6645"/>
                  </a:cubicBezTo>
                  <a:cubicBezTo>
                    <a:pt x="5663" y="6645"/>
                    <a:pt x="7425" y="6165"/>
                    <a:pt x="8901" y="5696"/>
                  </a:cubicBezTo>
                  <a:cubicBezTo>
                    <a:pt x="10082" y="5317"/>
                    <a:pt x="11246" y="4848"/>
                    <a:pt x="12272" y="4433"/>
                  </a:cubicBezTo>
                  <a:lnTo>
                    <a:pt x="12309" y="4418"/>
                  </a:lnTo>
                  <a:cubicBezTo>
                    <a:pt x="12350" y="4401"/>
                    <a:pt x="12390" y="4385"/>
                    <a:pt x="12429" y="4366"/>
                  </a:cubicBezTo>
                  <a:lnTo>
                    <a:pt x="12700" y="4242"/>
                  </a:lnTo>
                  <a:lnTo>
                    <a:pt x="13471" y="4155"/>
                  </a:lnTo>
                  <a:lnTo>
                    <a:pt x="13553"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58" name="Google Shape;4158;p72"/>
            <p:cNvSpPr/>
            <p:nvPr/>
          </p:nvSpPr>
          <p:spPr>
            <a:xfrm>
              <a:off x="5489400" y="1793300"/>
              <a:ext cx="429550" cy="362125"/>
            </a:xfrm>
            <a:custGeom>
              <a:avLst/>
              <a:gdLst/>
              <a:ahLst/>
              <a:cxnLst/>
              <a:rect l="l" t="t" r="r" b="b"/>
              <a:pathLst>
                <a:path w="17182" h="14485" extrusionOk="0">
                  <a:moveTo>
                    <a:pt x="11138" y="3682"/>
                  </a:moveTo>
                  <a:cubicBezTo>
                    <a:pt x="11324" y="3682"/>
                    <a:pt x="11506" y="3694"/>
                    <a:pt x="11682" y="3720"/>
                  </a:cubicBezTo>
                  <a:cubicBezTo>
                    <a:pt x="12470" y="3835"/>
                    <a:pt x="13048" y="4214"/>
                    <a:pt x="13188" y="4712"/>
                  </a:cubicBezTo>
                  <a:cubicBezTo>
                    <a:pt x="13342" y="5258"/>
                    <a:pt x="12963" y="5978"/>
                    <a:pt x="12172" y="6639"/>
                  </a:cubicBezTo>
                  <a:lnTo>
                    <a:pt x="10883" y="7694"/>
                  </a:lnTo>
                  <a:lnTo>
                    <a:pt x="11820" y="9073"/>
                  </a:lnTo>
                  <a:cubicBezTo>
                    <a:pt x="12022" y="9385"/>
                    <a:pt x="12264" y="10010"/>
                    <a:pt x="12176" y="10332"/>
                  </a:cubicBezTo>
                  <a:cubicBezTo>
                    <a:pt x="12125" y="10512"/>
                    <a:pt x="11875" y="10667"/>
                    <a:pt x="11675" y="10764"/>
                  </a:cubicBezTo>
                  <a:cubicBezTo>
                    <a:pt x="11672" y="10766"/>
                    <a:pt x="11588" y="10796"/>
                    <a:pt x="11391" y="10796"/>
                  </a:cubicBezTo>
                  <a:cubicBezTo>
                    <a:pt x="10877" y="10796"/>
                    <a:pt x="9598" y="10590"/>
                    <a:pt x="6991" y="9135"/>
                  </a:cubicBezTo>
                  <a:cubicBezTo>
                    <a:pt x="5729" y="8430"/>
                    <a:pt x="4570" y="7660"/>
                    <a:pt x="3828" y="7144"/>
                  </a:cubicBezTo>
                  <a:cubicBezTo>
                    <a:pt x="5473" y="5826"/>
                    <a:pt x="8675" y="3682"/>
                    <a:pt x="11138" y="3682"/>
                  </a:cubicBezTo>
                  <a:close/>
                  <a:moveTo>
                    <a:pt x="11150" y="0"/>
                  </a:moveTo>
                  <a:cubicBezTo>
                    <a:pt x="7021" y="0"/>
                    <a:pt x="2748" y="3236"/>
                    <a:pt x="1194" y="4540"/>
                  </a:cubicBezTo>
                  <a:lnTo>
                    <a:pt x="1" y="4540"/>
                  </a:lnTo>
                  <a:lnTo>
                    <a:pt x="52" y="8943"/>
                  </a:lnTo>
                  <a:lnTo>
                    <a:pt x="773" y="9486"/>
                  </a:lnTo>
                  <a:cubicBezTo>
                    <a:pt x="856" y="9547"/>
                    <a:pt x="2830" y="11031"/>
                    <a:pt x="5201" y="12354"/>
                  </a:cubicBezTo>
                  <a:cubicBezTo>
                    <a:pt x="7763" y="13783"/>
                    <a:pt x="9784" y="14485"/>
                    <a:pt x="11390" y="14485"/>
                  </a:cubicBezTo>
                  <a:cubicBezTo>
                    <a:pt x="12100" y="14485"/>
                    <a:pt x="12729" y="14349"/>
                    <a:pt x="13288" y="14077"/>
                  </a:cubicBezTo>
                  <a:cubicBezTo>
                    <a:pt x="14906" y="13289"/>
                    <a:pt x="15514" y="12118"/>
                    <a:pt x="15738" y="11276"/>
                  </a:cubicBezTo>
                  <a:cubicBezTo>
                    <a:pt x="16018" y="10225"/>
                    <a:pt x="15836" y="9208"/>
                    <a:pt x="15566" y="8430"/>
                  </a:cubicBezTo>
                  <a:cubicBezTo>
                    <a:pt x="16747" y="6989"/>
                    <a:pt x="17181" y="5297"/>
                    <a:pt x="16733" y="3710"/>
                  </a:cubicBezTo>
                  <a:cubicBezTo>
                    <a:pt x="16192" y="1795"/>
                    <a:pt x="14459" y="403"/>
                    <a:pt x="12212" y="76"/>
                  </a:cubicBezTo>
                  <a:cubicBezTo>
                    <a:pt x="11860" y="24"/>
                    <a:pt x="11506" y="0"/>
                    <a:pt x="1115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59" name="Google Shape;4159;p72"/>
            <p:cNvSpPr/>
            <p:nvPr/>
          </p:nvSpPr>
          <p:spPr>
            <a:xfrm>
              <a:off x="5518500" y="1805750"/>
              <a:ext cx="335700" cy="192375"/>
            </a:xfrm>
            <a:custGeom>
              <a:avLst/>
              <a:gdLst/>
              <a:ahLst/>
              <a:cxnLst/>
              <a:rect l="l" t="t" r="r" b="b"/>
              <a:pathLst>
                <a:path w="13428" h="7695" extrusionOk="0">
                  <a:moveTo>
                    <a:pt x="10437" y="0"/>
                  </a:moveTo>
                  <a:cubicBezTo>
                    <a:pt x="9318" y="0"/>
                    <a:pt x="7554" y="431"/>
                    <a:pt x="4378" y="1954"/>
                  </a:cubicBezTo>
                  <a:cubicBezTo>
                    <a:pt x="2083" y="3052"/>
                    <a:pt x="83" y="4229"/>
                    <a:pt x="0" y="4279"/>
                  </a:cubicBezTo>
                  <a:lnTo>
                    <a:pt x="1148" y="7695"/>
                  </a:lnTo>
                  <a:cubicBezTo>
                    <a:pt x="1246" y="7683"/>
                    <a:pt x="3575" y="7411"/>
                    <a:pt x="6085" y="6902"/>
                  </a:cubicBezTo>
                  <a:cubicBezTo>
                    <a:pt x="11114" y="5881"/>
                    <a:pt x="12363" y="4820"/>
                    <a:pt x="12923" y="3914"/>
                  </a:cubicBezTo>
                  <a:cubicBezTo>
                    <a:pt x="13342" y="3235"/>
                    <a:pt x="13427" y="2458"/>
                    <a:pt x="13162" y="1724"/>
                  </a:cubicBezTo>
                  <a:cubicBezTo>
                    <a:pt x="12900" y="1004"/>
                    <a:pt x="12349" y="462"/>
                    <a:pt x="11606" y="195"/>
                  </a:cubicBezTo>
                  <a:cubicBezTo>
                    <a:pt x="11298" y="84"/>
                    <a:pt x="10930" y="0"/>
                    <a:pt x="10437"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60" name="Google Shape;4160;p72"/>
            <p:cNvSpPr/>
            <p:nvPr/>
          </p:nvSpPr>
          <p:spPr>
            <a:xfrm>
              <a:off x="5488825" y="1908725"/>
              <a:ext cx="338900" cy="166150"/>
            </a:xfrm>
            <a:custGeom>
              <a:avLst/>
              <a:gdLst/>
              <a:ahLst/>
              <a:cxnLst/>
              <a:rect l="l" t="t" r="r" b="b"/>
              <a:pathLst>
                <a:path w="13556" h="6646" extrusionOk="0">
                  <a:moveTo>
                    <a:pt x="0" y="0"/>
                  </a:moveTo>
                  <a:lnTo>
                    <a:pt x="81" y="4156"/>
                  </a:lnTo>
                  <a:lnTo>
                    <a:pt x="843" y="4240"/>
                  </a:lnTo>
                  <a:lnTo>
                    <a:pt x="1141" y="4374"/>
                  </a:lnTo>
                  <a:cubicBezTo>
                    <a:pt x="1172" y="4388"/>
                    <a:pt x="1204" y="4403"/>
                    <a:pt x="1238" y="4415"/>
                  </a:cubicBezTo>
                  <a:lnTo>
                    <a:pt x="1283" y="4434"/>
                  </a:lnTo>
                  <a:cubicBezTo>
                    <a:pt x="2308" y="4847"/>
                    <a:pt x="3471" y="5315"/>
                    <a:pt x="4658" y="5696"/>
                  </a:cubicBezTo>
                  <a:cubicBezTo>
                    <a:pt x="6131" y="6165"/>
                    <a:pt x="7892" y="6645"/>
                    <a:pt x="9786" y="6645"/>
                  </a:cubicBezTo>
                  <a:cubicBezTo>
                    <a:pt x="9921" y="6645"/>
                    <a:pt x="10058" y="6642"/>
                    <a:pt x="10182" y="6636"/>
                  </a:cubicBezTo>
                  <a:cubicBezTo>
                    <a:pt x="10676" y="6619"/>
                    <a:pt x="11329" y="6556"/>
                    <a:pt x="11984" y="6211"/>
                  </a:cubicBezTo>
                  <a:cubicBezTo>
                    <a:pt x="12959" y="5695"/>
                    <a:pt x="13556" y="4688"/>
                    <a:pt x="13506" y="3647"/>
                  </a:cubicBezTo>
                  <a:cubicBezTo>
                    <a:pt x="13464" y="2768"/>
                    <a:pt x="12970" y="1946"/>
                    <a:pt x="12191" y="1451"/>
                  </a:cubicBezTo>
                  <a:cubicBezTo>
                    <a:pt x="11674" y="1121"/>
                    <a:pt x="11154" y="994"/>
                    <a:pt x="10712" y="912"/>
                  </a:cubicBezTo>
                  <a:cubicBezTo>
                    <a:pt x="9878" y="759"/>
                    <a:pt x="9042" y="718"/>
                    <a:pt x="8244" y="718"/>
                  </a:cubicBezTo>
                  <a:cubicBezTo>
                    <a:pt x="7768" y="718"/>
                    <a:pt x="7305" y="732"/>
                    <a:pt x="6864" y="746"/>
                  </a:cubicBezTo>
                  <a:lnTo>
                    <a:pt x="6816" y="747"/>
                  </a:lnTo>
                  <a:cubicBezTo>
                    <a:pt x="6500" y="757"/>
                    <a:pt x="6185" y="767"/>
                    <a:pt x="5866" y="773"/>
                  </a:cubicBezTo>
                  <a:cubicBezTo>
                    <a:pt x="5739" y="775"/>
                    <a:pt x="5610" y="776"/>
                    <a:pt x="5480" y="776"/>
                  </a:cubicBezTo>
                  <a:cubicBezTo>
                    <a:pt x="4466" y="776"/>
                    <a:pt x="3379" y="705"/>
                    <a:pt x="2101" y="559"/>
                  </a:cubicBezTo>
                  <a:lnTo>
                    <a:pt x="1454" y="486"/>
                  </a:lnTo>
                  <a:lnTo>
                    <a:pt x="0"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61" name="Google Shape;4161;p72"/>
            <p:cNvSpPr/>
            <p:nvPr/>
          </p:nvSpPr>
          <p:spPr>
            <a:xfrm>
              <a:off x="5375475" y="1868575"/>
              <a:ext cx="222200" cy="214675"/>
            </a:xfrm>
            <a:custGeom>
              <a:avLst/>
              <a:gdLst/>
              <a:ahLst/>
              <a:cxnLst/>
              <a:rect l="l" t="t" r="r" b="b"/>
              <a:pathLst>
                <a:path w="8888" h="8587" extrusionOk="0">
                  <a:moveTo>
                    <a:pt x="5496" y="0"/>
                  </a:moveTo>
                  <a:cubicBezTo>
                    <a:pt x="5426" y="0"/>
                    <a:pt x="5357" y="3"/>
                    <a:pt x="5287" y="9"/>
                  </a:cubicBezTo>
                  <a:cubicBezTo>
                    <a:pt x="4666" y="59"/>
                    <a:pt x="4166" y="336"/>
                    <a:pt x="3768" y="691"/>
                  </a:cubicBezTo>
                  <a:cubicBezTo>
                    <a:pt x="3741" y="685"/>
                    <a:pt x="3715" y="680"/>
                    <a:pt x="3689" y="675"/>
                  </a:cubicBezTo>
                  <a:cubicBezTo>
                    <a:pt x="3518" y="645"/>
                    <a:pt x="3345" y="630"/>
                    <a:pt x="3173" y="630"/>
                  </a:cubicBezTo>
                  <a:cubicBezTo>
                    <a:pt x="2339" y="630"/>
                    <a:pt x="1519" y="979"/>
                    <a:pt x="947" y="1597"/>
                  </a:cubicBezTo>
                  <a:cubicBezTo>
                    <a:pt x="77" y="2535"/>
                    <a:pt x="39" y="3773"/>
                    <a:pt x="26" y="4239"/>
                  </a:cubicBezTo>
                  <a:cubicBezTo>
                    <a:pt x="1" y="5053"/>
                    <a:pt x="51" y="6108"/>
                    <a:pt x="663" y="7070"/>
                  </a:cubicBezTo>
                  <a:cubicBezTo>
                    <a:pt x="1278" y="8038"/>
                    <a:pt x="2320" y="8586"/>
                    <a:pt x="3355" y="8586"/>
                  </a:cubicBezTo>
                  <a:cubicBezTo>
                    <a:pt x="3803" y="8586"/>
                    <a:pt x="4250" y="8484"/>
                    <a:pt x="4660" y="8268"/>
                  </a:cubicBezTo>
                  <a:cubicBezTo>
                    <a:pt x="4755" y="8216"/>
                    <a:pt x="4847" y="8161"/>
                    <a:pt x="4933" y="8103"/>
                  </a:cubicBezTo>
                  <a:cubicBezTo>
                    <a:pt x="5129" y="8142"/>
                    <a:pt x="5330" y="8162"/>
                    <a:pt x="5531" y="8162"/>
                  </a:cubicBezTo>
                  <a:cubicBezTo>
                    <a:pt x="5871" y="8162"/>
                    <a:pt x="6213" y="8105"/>
                    <a:pt x="6543" y="7986"/>
                  </a:cubicBezTo>
                  <a:cubicBezTo>
                    <a:pt x="7584" y="7608"/>
                    <a:pt x="8379" y="6686"/>
                    <a:pt x="8667" y="5520"/>
                  </a:cubicBezTo>
                  <a:cubicBezTo>
                    <a:pt x="8887" y="4627"/>
                    <a:pt x="8779" y="3792"/>
                    <a:pt x="8659" y="3161"/>
                  </a:cubicBezTo>
                  <a:cubicBezTo>
                    <a:pt x="8559" y="2637"/>
                    <a:pt x="8389" y="1953"/>
                    <a:pt x="7951" y="1328"/>
                  </a:cubicBezTo>
                  <a:cubicBezTo>
                    <a:pt x="7367" y="496"/>
                    <a:pt x="6441" y="0"/>
                    <a:pt x="5496"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62" name="Google Shape;4162;p72"/>
            <p:cNvSpPr/>
            <p:nvPr/>
          </p:nvSpPr>
          <p:spPr>
            <a:xfrm>
              <a:off x="5431000" y="1940150"/>
              <a:ext cx="100575" cy="90500"/>
            </a:xfrm>
            <a:custGeom>
              <a:avLst/>
              <a:gdLst/>
              <a:ahLst/>
              <a:cxnLst/>
              <a:rect l="l" t="t" r="r" b="b"/>
              <a:pathLst>
                <a:path w="4023" h="3620" extrusionOk="0">
                  <a:moveTo>
                    <a:pt x="194" y="0"/>
                  </a:moveTo>
                  <a:cubicBezTo>
                    <a:pt x="1" y="1222"/>
                    <a:pt x="142" y="2473"/>
                    <a:pt x="604" y="3620"/>
                  </a:cubicBezTo>
                  <a:lnTo>
                    <a:pt x="4023" y="2244"/>
                  </a:lnTo>
                  <a:cubicBezTo>
                    <a:pt x="3813" y="1723"/>
                    <a:pt x="3746" y="1132"/>
                    <a:pt x="3833" y="577"/>
                  </a:cubicBezTo>
                  <a:lnTo>
                    <a:pt x="194"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63" name="Google Shape;4163;p72"/>
            <p:cNvSpPr/>
            <p:nvPr/>
          </p:nvSpPr>
          <p:spPr>
            <a:xfrm>
              <a:off x="4759200" y="1601425"/>
              <a:ext cx="376825" cy="284625"/>
            </a:xfrm>
            <a:custGeom>
              <a:avLst/>
              <a:gdLst/>
              <a:ahLst/>
              <a:cxnLst/>
              <a:rect l="l" t="t" r="r" b="b"/>
              <a:pathLst>
                <a:path w="15073" h="11385" extrusionOk="0">
                  <a:moveTo>
                    <a:pt x="5298" y="1"/>
                  </a:moveTo>
                  <a:lnTo>
                    <a:pt x="5844" y="3951"/>
                  </a:lnTo>
                  <a:lnTo>
                    <a:pt x="0" y="1748"/>
                  </a:lnTo>
                  <a:lnTo>
                    <a:pt x="2603" y="10709"/>
                  </a:lnTo>
                  <a:lnTo>
                    <a:pt x="12113" y="11385"/>
                  </a:lnTo>
                  <a:lnTo>
                    <a:pt x="11960" y="10366"/>
                  </a:lnTo>
                  <a:lnTo>
                    <a:pt x="11960" y="10366"/>
                  </a:lnTo>
                  <a:lnTo>
                    <a:pt x="13007" y="10958"/>
                  </a:lnTo>
                  <a:lnTo>
                    <a:pt x="15072" y="7924"/>
                  </a:lnTo>
                  <a:lnTo>
                    <a:pt x="5298"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64" name="Google Shape;4164;p72"/>
            <p:cNvSpPr/>
            <p:nvPr/>
          </p:nvSpPr>
          <p:spPr>
            <a:xfrm>
              <a:off x="5033750" y="2035125"/>
              <a:ext cx="86075" cy="86875"/>
            </a:xfrm>
            <a:custGeom>
              <a:avLst/>
              <a:gdLst/>
              <a:ahLst/>
              <a:cxnLst/>
              <a:rect l="l" t="t" r="r" b="b"/>
              <a:pathLst>
                <a:path w="3443" h="3475" fill="none" extrusionOk="0">
                  <a:moveTo>
                    <a:pt x="71" y="2435"/>
                  </a:moveTo>
                  <a:cubicBezTo>
                    <a:pt x="3" y="2373"/>
                    <a:pt x="0" y="2309"/>
                    <a:pt x="62" y="2240"/>
                  </a:cubicBezTo>
                  <a:lnTo>
                    <a:pt x="2034" y="72"/>
                  </a:lnTo>
                  <a:cubicBezTo>
                    <a:pt x="2096" y="3"/>
                    <a:pt x="2160" y="1"/>
                    <a:pt x="2228" y="63"/>
                  </a:cubicBezTo>
                  <a:lnTo>
                    <a:pt x="2913" y="685"/>
                  </a:lnTo>
                  <a:cubicBezTo>
                    <a:pt x="3108" y="861"/>
                    <a:pt x="3250" y="1060"/>
                    <a:pt x="3339" y="1278"/>
                  </a:cubicBezTo>
                  <a:cubicBezTo>
                    <a:pt x="3428" y="1499"/>
                    <a:pt x="3442" y="1736"/>
                    <a:pt x="3378" y="1995"/>
                  </a:cubicBezTo>
                  <a:cubicBezTo>
                    <a:pt x="3314" y="2254"/>
                    <a:pt x="3149" y="2528"/>
                    <a:pt x="2882" y="2822"/>
                  </a:cubicBezTo>
                  <a:cubicBezTo>
                    <a:pt x="2684" y="3042"/>
                    <a:pt x="2488" y="3204"/>
                    <a:pt x="2294" y="3307"/>
                  </a:cubicBezTo>
                  <a:cubicBezTo>
                    <a:pt x="2102" y="3410"/>
                    <a:pt x="1917" y="3464"/>
                    <a:pt x="1738" y="3469"/>
                  </a:cubicBezTo>
                  <a:cubicBezTo>
                    <a:pt x="1560" y="3475"/>
                    <a:pt x="1388" y="3442"/>
                    <a:pt x="1223" y="3369"/>
                  </a:cubicBezTo>
                  <a:cubicBezTo>
                    <a:pt x="1059" y="3295"/>
                    <a:pt x="903" y="3192"/>
                    <a:pt x="756" y="3058"/>
                  </a:cubicBezTo>
                  <a:close/>
                  <a:moveTo>
                    <a:pt x="502" y="2357"/>
                  </a:moveTo>
                  <a:lnTo>
                    <a:pt x="966" y="2778"/>
                  </a:lnTo>
                  <a:cubicBezTo>
                    <a:pt x="1109" y="2908"/>
                    <a:pt x="1265" y="2994"/>
                    <a:pt x="1435" y="3037"/>
                  </a:cubicBezTo>
                  <a:cubicBezTo>
                    <a:pt x="1606" y="3082"/>
                    <a:pt x="1786" y="3066"/>
                    <a:pt x="1978" y="2993"/>
                  </a:cubicBezTo>
                  <a:cubicBezTo>
                    <a:pt x="2169" y="2918"/>
                    <a:pt x="2367" y="2769"/>
                    <a:pt x="2573" y="2543"/>
                  </a:cubicBezTo>
                  <a:cubicBezTo>
                    <a:pt x="2779" y="2316"/>
                    <a:pt x="2909" y="2106"/>
                    <a:pt x="2964" y="1908"/>
                  </a:cubicBezTo>
                  <a:cubicBezTo>
                    <a:pt x="3019" y="1711"/>
                    <a:pt x="3017" y="1528"/>
                    <a:pt x="2958" y="1363"/>
                  </a:cubicBezTo>
                  <a:cubicBezTo>
                    <a:pt x="2897" y="1196"/>
                    <a:pt x="2797" y="1049"/>
                    <a:pt x="2654" y="921"/>
                  </a:cubicBezTo>
                  <a:lnTo>
                    <a:pt x="2190" y="499"/>
                  </a:ln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65" name="Google Shape;4165;p72"/>
            <p:cNvSpPr/>
            <p:nvPr/>
          </p:nvSpPr>
          <p:spPr>
            <a:xfrm>
              <a:off x="5090925" y="2094325"/>
              <a:ext cx="77325" cy="87925"/>
            </a:xfrm>
            <a:custGeom>
              <a:avLst/>
              <a:gdLst/>
              <a:ahLst/>
              <a:cxnLst/>
              <a:rect l="l" t="t" r="r" b="b"/>
              <a:pathLst>
                <a:path w="3093" h="3517" fill="none" extrusionOk="0">
                  <a:moveTo>
                    <a:pt x="149" y="2134"/>
                  </a:moveTo>
                  <a:cubicBezTo>
                    <a:pt x="41" y="2061"/>
                    <a:pt x="1" y="2002"/>
                    <a:pt x="29" y="1959"/>
                  </a:cubicBezTo>
                  <a:cubicBezTo>
                    <a:pt x="34" y="1951"/>
                    <a:pt x="41" y="1945"/>
                    <a:pt x="49" y="1938"/>
                  </a:cubicBezTo>
                  <a:lnTo>
                    <a:pt x="77" y="1914"/>
                  </a:lnTo>
                  <a:lnTo>
                    <a:pt x="2665" y="33"/>
                  </a:lnTo>
                  <a:cubicBezTo>
                    <a:pt x="2705" y="1"/>
                    <a:pt x="2769" y="15"/>
                    <a:pt x="2857" y="76"/>
                  </a:cubicBezTo>
                  <a:lnTo>
                    <a:pt x="2968" y="150"/>
                  </a:lnTo>
                  <a:cubicBezTo>
                    <a:pt x="3056" y="211"/>
                    <a:pt x="3093" y="264"/>
                    <a:pt x="3078" y="314"/>
                  </a:cubicBezTo>
                  <a:lnTo>
                    <a:pt x="2284" y="3417"/>
                  </a:lnTo>
                  <a:cubicBezTo>
                    <a:pt x="2280" y="3441"/>
                    <a:pt x="2273" y="3458"/>
                    <a:pt x="2263" y="3474"/>
                  </a:cubicBezTo>
                  <a:cubicBezTo>
                    <a:pt x="2233" y="3517"/>
                    <a:pt x="2165" y="3501"/>
                    <a:pt x="2055" y="3427"/>
                  </a:cubicBezTo>
                  <a:lnTo>
                    <a:pt x="2024" y="3407"/>
                  </a:lnTo>
                  <a:cubicBezTo>
                    <a:pt x="1987" y="3381"/>
                    <a:pt x="1956" y="3354"/>
                    <a:pt x="1935" y="3327"/>
                  </a:cubicBezTo>
                  <a:cubicBezTo>
                    <a:pt x="1913" y="3301"/>
                    <a:pt x="1906" y="3272"/>
                    <a:pt x="1914" y="3244"/>
                  </a:cubicBezTo>
                  <a:lnTo>
                    <a:pt x="2112" y="2471"/>
                  </a:lnTo>
                  <a:lnTo>
                    <a:pt x="998" y="1715"/>
                  </a:lnTo>
                  <a:lnTo>
                    <a:pt x="359" y="2191"/>
                  </a:lnTo>
                  <a:cubicBezTo>
                    <a:pt x="336" y="2208"/>
                    <a:pt x="307" y="2212"/>
                    <a:pt x="275" y="2202"/>
                  </a:cubicBezTo>
                  <a:cubicBezTo>
                    <a:pt x="241" y="2192"/>
                    <a:pt x="205" y="2174"/>
                    <a:pt x="167" y="2149"/>
                  </a:cubicBezTo>
                  <a:close/>
                  <a:moveTo>
                    <a:pt x="1301" y="1498"/>
                  </a:moveTo>
                  <a:lnTo>
                    <a:pt x="2207" y="2113"/>
                  </a:lnTo>
                  <a:lnTo>
                    <a:pt x="2577" y="714"/>
                  </a:lnTo>
                  <a:cubicBezTo>
                    <a:pt x="2590" y="672"/>
                    <a:pt x="2605" y="628"/>
                    <a:pt x="2624" y="585"/>
                  </a:cubicBezTo>
                  <a:cubicBezTo>
                    <a:pt x="2641" y="543"/>
                    <a:pt x="2661" y="502"/>
                    <a:pt x="2679" y="463"/>
                  </a:cubicBezTo>
                  <a:lnTo>
                    <a:pt x="2671" y="458"/>
                  </a:lnTo>
                  <a:cubicBezTo>
                    <a:pt x="2639" y="488"/>
                    <a:pt x="2607" y="519"/>
                    <a:pt x="2573" y="551"/>
                  </a:cubicBezTo>
                  <a:cubicBezTo>
                    <a:pt x="2538" y="584"/>
                    <a:pt x="2502" y="613"/>
                    <a:pt x="2466" y="639"/>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66" name="Google Shape;4166;p72"/>
            <p:cNvSpPr/>
            <p:nvPr/>
          </p:nvSpPr>
          <p:spPr>
            <a:xfrm>
              <a:off x="5164250" y="2120700"/>
              <a:ext cx="79200" cy="88025"/>
            </a:xfrm>
            <a:custGeom>
              <a:avLst/>
              <a:gdLst/>
              <a:ahLst/>
              <a:cxnLst/>
              <a:rect l="l" t="t" r="r" b="b"/>
              <a:pathLst>
                <a:path w="3168" h="3521" fill="none" extrusionOk="0">
                  <a:moveTo>
                    <a:pt x="103" y="2920"/>
                  </a:moveTo>
                  <a:cubicBezTo>
                    <a:pt x="21" y="2878"/>
                    <a:pt x="1" y="2818"/>
                    <a:pt x="41" y="2735"/>
                  </a:cubicBezTo>
                  <a:lnTo>
                    <a:pt x="1333" y="103"/>
                  </a:lnTo>
                  <a:cubicBezTo>
                    <a:pt x="1373" y="21"/>
                    <a:pt x="1435" y="0"/>
                    <a:pt x="1517" y="40"/>
                  </a:cubicBezTo>
                  <a:lnTo>
                    <a:pt x="2347" y="448"/>
                  </a:lnTo>
                  <a:cubicBezTo>
                    <a:pt x="2582" y="564"/>
                    <a:pt x="2774" y="714"/>
                    <a:pt x="2921" y="900"/>
                  </a:cubicBezTo>
                  <a:cubicBezTo>
                    <a:pt x="3067" y="1087"/>
                    <a:pt x="3147" y="1312"/>
                    <a:pt x="3157" y="1578"/>
                  </a:cubicBezTo>
                  <a:cubicBezTo>
                    <a:pt x="3168" y="1844"/>
                    <a:pt x="3087" y="2155"/>
                    <a:pt x="2912" y="2512"/>
                  </a:cubicBezTo>
                  <a:cubicBezTo>
                    <a:pt x="2782" y="2778"/>
                    <a:pt x="2638" y="2987"/>
                    <a:pt x="2481" y="3140"/>
                  </a:cubicBezTo>
                  <a:cubicBezTo>
                    <a:pt x="2324" y="3292"/>
                    <a:pt x="2161" y="3397"/>
                    <a:pt x="1991" y="3450"/>
                  </a:cubicBezTo>
                  <a:cubicBezTo>
                    <a:pt x="1821" y="3505"/>
                    <a:pt x="1647" y="3520"/>
                    <a:pt x="1468" y="3496"/>
                  </a:cubicBezTo>
                  <a:cubicBezTo>
                    <a:pt x="1290" y="3471"/>
                    <a:pt x="1113" y="3414"/>
                    <a:pt x="934" y="3327"/>
                  </a:cubicBezTo>
                  <a:close/>
                  <a:moveTo>
                    <a:pt x="495" y="2724"/>
                  </a:moveTo>
                  <a:lnTo>
                    <a:pt x="1059" y="3001"/>
                  </a:lnTo>
                  <a:cubicBezTo>
                    <a:pt x="1231" y="3085"/>
                    <a:pt x="1406" y="3125"/>
                    <a:pt x="1583" y="3120"/>
                  </a:cubicBezTo>
                  <a:cubicBezTo>
                    <a:pt x="1759" y="3115"/>
                    <a:pt x="1928" y="3050"/>
                    <a:pt x="2092" y="2926"/>
                  </a:cubicBezTo>
                  <a:cubicBezTo>
                    <a:pt x="2254" y="2802"/>
                    <a:pt x="2403" y="2603"/>
                    <a:pt x="2537" y="2328"/>
                  </a:cubicBezTo>
                  <a:cubicBezTo>
                    <a:pt x="2673" y="2054"/>
                    <a:pt x="2738" y="1815"/>
                    <a:pt x="2737" y="1609"/>
                  </a:cubicBezTo>
                  <a:cubicBezTo>
                    <a:pt x="2736" y="1404"/>
                    <a:pt x="2683" y="1229"/>
                    <a:pt x="2578" y="1087"/>
                  </a:cubicBezTo>
                  <a:cubicBezTo>
                    <a:pt x="2475" y="945"/>
                    <a:pt x="2337" y="830"/>
                    <a:pt x="2165" y="746"/>
                  </a:cubicBezTo>
                  <a:lnTo>
                    <a:pt x="1601" y="470"/>
                  </a:ln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67" name="Google Shape;4167;p72"/>
            <p:cNvSpPr/>
            <p:nvPr/>
          </p:nvSpPr>
          <p:spPr>
            <a:xfrm>
              <a:off x="5223725" y="2213375"/>
              <a:ext cx="22175" cy="22725"/>
            </a:xfrm>
            <a:custGeom>
              <a:avLst/>
              <a:gdLst/>
              <a:ahLst/>
              <a:cxnLst/>
              <a:rect l="l" t="t" r="r" b="b"/>
              <a:pathLst>
                <a:path w="887" h="909" fill="none" extrusionOk="0">
                  <a:moveTo>
                    <a:pt x="110" y="895"/>
                  </a:moveTo>
                  <a:cubicBezTo>
                    <a:pt x="86" y="886"/>
                    <a:pt x="62" y="873"/>
                    <a:pt x="35" y="852"/>
                  </a:cubicBezTo>
                  <a:cubicBezTo>
                    <a:pt x="8" y="832"/>
                    <a:pt x="1" y="809"/>
                    <a:pt x="9" y="783"/>
                  </a:cubicBezTo>
                  <a:cubicBezTo>
                    <a:pt x="14" y="770"/>
                    <a:pt x="27" y="754"/>
                    <a:pt x="42" y="740"/>
                  </a:cubicBezTo>
                  <a:cubicBezTo>
                    <a:pt x="57" y="725"/>
                    <a:pt x="73" y="710"/>
                    <a:pt x="88" y="696"/>
                  </a:cubicBezTo>
                  <a:cubicBezTo>
                    <a:pt x="173" y="621"/>
                    <a:pt x="248" y="535"/>
                    <a:pt x="311" y="439"/>
                  </a:cubicBezTo>
                  <a:cubicBezTo>
                    <a:pt x="377" y="343"/>
                    <a:pt x="434" y="230"/>
                    <a:pt x="485" y="98"/>
                  </a:cubicBezTo>
                  <a:cubicBezTo>
                    <a:pt x="501" y="58"/>
                    <a:pt x="527" y="31"/>
                    <a:pt x="567" y="16"/>
                  </a:cubicBezTo>
                  <a:cubicBezTo>
                    <a:pt x="605" y="0"/>
                    <a:pt x="652" y="5"/>
                    <a:pt x="709" y="27"/>
                  </a:cubicBezTo>
                  <a:lnTo>
                    <a:pt x="748" y="43"/>
                  </a:lnTo>
                  <a:cubicBezTo>
                    <a:pt x="801" y="63"/>
                    <a:pt x="840" y="91"/>
                    <a:pt x="861" y="124"/>
                  </a:cubicBezTo>
                  <a:cubicBezTo>
                    <a:pt x="882" y="158"/>
                    <a:pt x="886" y="192"/>
                    <a:pt x="872" y="230"/>
                  </a:cubicBezTo>
                  <a:cubicBezTo>
                    <a:pt x="822" y="358"/>
                    <a:pt x="763" y="467"/>
                    <a:pt x="692" y="557"/>
                  </a:cubicBezTo>
                  <a:cubicBezTo>
                    <a:pt x="621" y="647"/>
                    <a:pt x="547" y="721"/>
                    <a:pt x="470" y="776"/>
                  </a:cubicBezTo>
                  <a:cubicBezTo>
                    <a:pt x="393" y="832"/>
                    <a:pt x="322" y="869"/>
                    <a:pt x="258" y="888"/>
                  </a:cubicBezTo>
                  <a:cubicBezTo>
                    <a:pt x="193" y="906"/>
                    <a:pt x="145" y="909"/>
                    <a:pt x="110" y="895"/>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68" name="Google Shape;4168;p72"/>
            <p:cNvSpPr/>
            <p:nvPr/>
          </p:nvSpPr>
          <p:spPr>
            <a:xfrm>
              <a:off x="5300100" y="2164125"/>
              <a:ext cx="58675" cy="85550"/>
            </a:xfrm>
            <a:custGeom>
              <a:avLst/>
              <a:gdLst/>
              <a:ahLst/>
              <a:cxnLst/>
              <a:rect l="l" t="t" r="r" b="b"/>
              <a:pathLst>
                <a:path w="2347" h="3422" fill="none" extrusionOk="0">
                  <a:moveTo>
                    <a:pt x="407" y="3386"/>
                  </a:moveTo>
                  <a:cubicBezTo>
                    <a:pt x="289" y="3358"/>
                    <a:pt x="237" y="3311"/>
                    <a:pt x="253" y="3245"/>
                  </a:cubicBezTo>
                  <a:lnTo>
                    <a:pt x="619" y="1735"/>
                  </a:lnTo>
                  <a:lnTo>
                    <a:pt x="21" y="138"/>
                  </a:lnTo>
                  <a:cubicBezTo>
                    <a:pt x="6" y="99"/>
                    <a:pt x="1" y="71"/>
                    <a:pt x="6" y="50"/>
                  </a:cubicBezTo>
                  <a:cubicBezTo>
                    <a:pt x="11" y="25"/>
                    <a:pt x="32" y="11"/>
                    <a:pt x="66" y="6"/>
                  </a:cubicBezTo>
                  <a:cubicBezTo>
                    <a:pt x="101" y="1"/>
                    <a:pt x="155" y="6"/>
                    <a:pt x="229" y="24"/>
                  </a:cubicBezTo>
                  <a:lnTo>
                    <a:pt x="279" y="36"/>
                  </a:lnTo>
                  <a:cubicBezTo>
                    <a:pt x="326" y="47"/>
                    <a:pt x="364" y="61"/>
                    <a:pt x="393" y="77"/>
                  </a:cubicBezTo>
                  <a:cubicBezTo>
                    <a:pt x="421" y="93"/>
                    <a:pt x="441" y="118"/>
                    <a:pt x="454" y="149"/>
                  </a:cubicBezTo>
                  <a:lnTo>
                    <a:pt x="917" y="1421"/>
                  </a:lnTo>
                  <a:lnTo>
                    <a:pt x="1932" y="504"/>
                  </a:lnTo>
                  <a:cubicBezTo>
                    <a:pt x="1952" y="483"/>
                    <a:pt x="1982" y="473"/>
                    <a:pt x="2022" y="473"/>
                  </a:cubicBezTo>
                  <a:cubicBezTo>
                    <a:pt x="2060" y="473"/>
                    <a:pt x="2102" y="478"/>
                    <a:pt x="2148" y="489"/>
                  </a:cubicBezTo>
                  <a:lnTo>
                    <a:pt x="2179" y="497"/>
                  </a:lnTo>
                  <a:cubicBezTo>
                    <a:pt x="2293" y="528"/>
                    <a:pt x="2346" y="567"/>
                    <a:pt x="2334" y="616"/>
                  </a:cubicBezTo>
                  <a:cubicBezTo>
                    <a:pt x="2332" y="627"/>
                    <a:pt x="2324" y="638"/>
                    <a:pt x="2313" y="650"/>
                  </a:cubicBezTo>
                  <a:cubicBezTo>
                    <a:pt x="2303" y="662"/>
                    <a:pt x="2292" y="673"/>
                    <a:pt x="2278" y="686"/>
                  </a:cubicBezTo>
                  <a:lnTo>
                    <a:pt x="1007" y="1843"/>
                  </a:lnTo>
                  <a:lnTo>
                    <a:pt x="645" y="3339"/>
                  </a:lnTo>
                  <a:cubicBezTo>
                    <a:pt x="629" y="3404"/>
                    <a:pt x="560" y="3422"/>
                    <a:pt x="442" y="3394"/>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69" name="Google Shape;4169;p72"/>
            <p:cNvSpPr/>
            <p:nvPr/>
          </p:nvSpPr>
          <p:spPr>
            <a:xfrm>
              <a:off x="5354300" y="2180325"/>
              <a:ext cx="73250" cy="83600"/>
            </a:xfrm>
            <a:custGeom>
              <a:avLst/>
              <a:gdLst/>
              <a:ahLst/>
              <a:cxnLst/>
              <a:rect l="l" t="t" r="r" b="b"/>
              <a:pathLst>
                <a:path w="2930" h="3344" fill="none" extrusionOk="0">
                  <a:moveTo>
                    <a:pt x="1281" y="3293"/>
                  </a:moveTo>
                  <a:cubicBezTo>
                    <a:pt x="826" y="3244"/>
                    <a:pt x="493" y="3066"/>
                    <a:pt x="284" y="2762"/>
                  </a:cubicBezTo>
                  <a:cubicBezTo>
                    <a:pt x="75" y="2457"/>
                    <a:pt x="0" y="2040"/>
                    <a:pt x="60" y="1508"/>
                  </a:cubicBezTo>
                  <a:cubicBezTo>
                    <a:pt x="119" y="974"/>
                    <a:pt x="283" y="585"/>
                    <a:pt x="554" y="341"/>
                  </a:cubicBezTo>
                  <a:cubicBezTo>
                    <a:pt x="823" y="97"/>
                    <a:pt x="1186" y="1"/>
                    <a:pt x="1641" y="51"/>
                  </a:cubicBezTo>
                  <a:cubicBezTo>
                    <a:pt x="2100" y="101"/>
                    <a:pt x="2433" y="276"/>
                    <a:pt x="2644" y="572"/>
                  </a:cubicBezTo>
                  <a:cubicBezTo>
                    <a:pt x="2854" y="869"/>
                    <a:pt x="2930" y="1284"/>
                    <a:pt x="2870" y="1817"/>
                  </a:cubicBezTo>
                  <a:cubicBezTo>
                    <a:pt x="2812" y="2349"/>
                    <a:pt x="2647" y="2740"/>
                    <a:pt x="2376" y="2992"/>
                  </a:cubicBezTo>
                  <a:cubicBezTo>
                    <a:pt x="2104" y="3244"/>
                    <a:pt x="1740" y="3344"/>
                    <a:pt x="1281" y="3293"/>
                  </a:cubicBezTo>
                  <a:close/>
                  <a:moveTo>
                    <a:pt x="1320" y="2948"/>
                  </a:moveTo>
                  <a:cubicBezTo>
                    <a:pt x="1641" y="2984"/>
                    <a:pt x="1899" y="2901"/>
                    <a:pt x="2094" y="2701"/>
                  </a:cubicBezTo>
                  <a:cubicBezTo>
                    <a:pt x="2288" y="2501"/>
                    <a:pt x="2408" y="2192"/>
                    <a:pt x="2455" y="1773"/>
                  </a:cubicBezTo>
                  <a:cubicBezTo>
                    <a:pt x="2501" y="1353"/>
                    <a:pt x="2452" y="1028"/>
                    <a:pt x="2304" y="797"/>
                  </a:cubicBezTo>
                  <a:cubicBezTo>
                    <a:pt x="2158" y="565"/>
                    <a:pt x="1924" y="432"/>
                    <a:pt x="1603" y="397"/>
                  </a:cubicBezTo>
                  <a:cubicBezTo>
                    <a:pt x="1281" y="361"/>
                    <a:pt x="1024" y="441"/>
                    <a:pt x="832" y="634"/>
                  </a:cubicBezTo>
                  <a:cubicBezTo>
                    <a:pt x="641" y="829"/>
                    <a:pt x="521" y="1135"/>
                    <a:pt x="474" y="1554"/>
                  </a:cubicBezTo>
                  <a:cubicBezTo>
                    <a:pt x="428" y="1974"/>
                    <a:pt x="478" y="2301"/>
                    <a:pt x="622" y="2537"/>
                  </a:cubicBezTo>
                  <a:cubicBezTo>
                    <a:pt x="765" y="2776"/>
                    <a:pt x="998" y="2912"/>
                    <a:pt x="1320" y="2948"/>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70" name="Google Shape;4170;p72"/>
            <p:cNvSpPr/>
            <p:nvPr/>
          </p:nvSpPr>
          <p:spPr>
            <a:xfrm>
              <a:off x="5442100" y="2183750"/>
              <a:ext cx="64825" cy="82575"/>
            </a:xfrm>
            <a:custGeom>
              <a:avLst/>
              <a:gdLst/>
              <a:ahLst/>
              <a:cxnLst/>
              <a:rect l="l" t="t" r="r" b="b"/>
              <a:pathLst>
                <a:path w="2593" h="3303" fill="none" extrusionOk="0">
                  <a:moveTo>
                    <a:pt x="1370" y="3287"/>
                  </a:moveTo>
                  <a:cubicBezTo>
                    <a:pt x="964" y="3302"/>
                    <a:pt x="652" y="3221"/>
                    <a:pt x="431" y="3042"/>
                  </a:cubicBezTo>
                  <a:cubicBezTo>
                    <a:pt x="210" y="2865"/>
                    <a:pt x="94" y="2610"/>
                    <a:pt x="81" y="2281"/>
                  </a:cubicBezTo>
                  <a:lnTo>
                    <a:pt x="2" y="193"/>
                  </a:lnTo>
                  <a:cubicBezTo>
                    <a:pt x="0" y="126"/>
                    <a:pt x="61" y="90"/>
                    <a:pt x="182" y="85"/>
                  </a:cubicBezTo>
                  <a:lnTo>
                    <a:pt x="218" y="84"/>
                  </a:lnTo>
                  <a:cubicBezTo>
                    <a:pt x="341" y="79"/>
                    <a:pt x="402" y="111"/>
                    <a:pt x="404" y="177"/>
                  </a:cubicBezTo>
                  <a:lnTo>
                    <a:pt x="485" y="2279"/>
                  </a:lnTo>
                  <a:cubicBezTo>
                    <a:pt x="490" y="2413"/>
                    <a:pt x="531" y="2531"/>
                    <a:pt x="608" y="2634"/>
                  </a:cubicBezTo>
                  <a:cubicBezTo>
                    <a:pt x="685" y="2737"/>
                    <a:pt x="789" y="2814"/>
                    <a:pt x="920" y="2866"/>
                  </a:cubicBezTo>
                  <a:cubicBezTo>
                    <a:pt x="1049" y="2919"/>
                    <a:pt x="1195" y="2943"/>
                    <a:pt x="1358" y="2937"/>
                  </a:cubicBezTo>
                  <a:cubicBezTo>
                    <a:pt x="1522" y="2930"/>
                    <a:pt x="1668" y="2896"/>
                    <a:pt x="1791" y="2831"/>
                  </a:cubicBezTo>
                  <a:cubicBezTo>
                    <a:pt x="1915" y="2768"/>
                    <a:pt x="2012" y="2681"/>
                    <a:pt x="2082" y="2575"/>
                  </a:cubicBezTo>
                  <a:cubicBezTo>
                    <a:pt x="2151" y="2469"/>
                    <a:pt x="2183" y="2349"/>
                    <a:pt x="2178" y="2214"/>
                  </a:cubicBezTo>
                  <a:lnTo>
                    <a:pt x="2099" y="114"/>
                  </a:lnTo>
                  <a:cubicBezTo>
                    <a:pt x="2095" y="47"/>
                    <a:pt x="2155" y="11"/>
                    <a:pt x="2279" y="6"/>
                  </a:cubicBezTo>
                  <a:lnTo>
                    <a:pt x="2315" y="4"/>
                  </a:lnTo>
                  <a:cubicBezTo>
                    <a:pt x="2437" y="0"/>
                    <a:pt x="2499" y="31"/>
                    <a:pt x="2501" y="98"/>
                  </a:cubicBezTo>
                  <a:lnTo>
                    <a:pt x="2579" y="2184"/>
                  </a:lnTo>
                  <a:cubicBezTo>
                    <a:pt x="2592" y="2513"/>
                    <a:pt x="2495" y="2776"/>
                    <a:pt x="2286" y="2970"/>
                  </a:cubicBezTo>
                  <a:cubicBezTo>
                    <a:pt x="2079" y="3166"/>
                    <a:pt x="1774" y="3272"/>
                    <a:pt x="1370" y="3287"/>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71" name="Google Shape;4171;p72"/>
            <p:cNvSpPr/>
            <p:nvPr/>
          </p:nvSpPr>
          <p:spPr>
            <a:xfrm>
              <a:off x="5547000" y="2170900"/>
              <a:ext cx="72500" cy="85050"/>
            </a:xfrm>
            <a:custGeom>
              <a:avLst/>
              <a:gdLst/>
              <a:ahLst/>
              <a:cxnLst/>
              <a:rect l="l" t="t" r="r" b="b"/>
              <a:pathLst>
                <a:path w="2900" h="3402" fill="none" extrusionOk="0">
                  <a:moveTo>
                    <a:pt x="872" y="3375"/>
                  </a:moveTo>
                  <a:cubicBezTo>
                    <a:pt x="753" y="3402"/>
                    <a:pt x="686" y="3382"/>
                    <a:pt x="672" y="3318"/>
                  </a:cubicBezTo>
                  <a:lnTo>
                    <a:pt x="22" y="412"/>
                  </a:lnTo>
                  <a:cubicBezTo>
                    <a:pt x="1" y="322"/>
                    <a:pt x="36" y="268"/>
                    <a:pt x="125" y="247"/>
                  </a:cubicBezTo>
                  <a:lnTo>
                    <a:pt x="876" y="78"/>
                  </a:lnTo>
                  <a:cubicBezTo>
                    <a:pt x="1225" y="0"/>
                    <a:pt x="1505" y="1"/>
                    <a:pt x="1717" y="82"/>
                  </a:cubicBezTo>
                  <a:cubicBezTo>
                    <a:pt x="1930" y="163"/>
                    <a:pt x="2067" y="345"/>
                    <a:pt x="2130" y="629"/>
                  </a:cubicBezTo>
                  <a:cubicBezTo>
                    <a:pt x="2172" y="819"/>
                    <a:pt x="2162" y="988"/>
                    <a:pt x="2097" y="1134"/>
                  </a:cubicBezTo>
                  <a:cubicBezTo>
                    <a:pt x="2034" y="1279"/>
                    <a:pt x="1930" y="1401"/>
                    <a:pt x="1786" y="1499"/>
                  </a:cubicBezTo>
                  <a:lnTo>
                    <a:pt x="1789" y="1517"/>
                  </a:lnTo>
                  <a:cubicBezTo>
                    <a:pt x="1891" y="1526"/>
                    <a:pt x="1982" y="1572"/>
                    <a:pt x="2062" y="1656"/>
                  </a:cubicBezTo>
                  <a:cubicBezTo>
                    <a:pt x="2142" y="1740"/>
                    <a:pt x="2226" y="1850"/>
                    <a:pt x="2316" y="1986"/>
                  </a:cubicBezTo>
                  <a:lnTo>
                    <a:pt x="2863" y="2789"/>
                  </a:lnTo>
                  <a:cubicBezTo>
                    <a:pt x="2878" y="2812"/>
                    <a:pt x="2887" y="2833"/>
                    <a:pt x="2890" y="2847"/>
                  </a:cubicBezTo>
                  <a:cubicBezTo>
                    <a:pt x="2900" y="2895"/>
                    <a:pt x="2843" y="2934"/>
                    <a:pt x="2718" y="2961"/>
                  </a:cubicBezTo>
                  <a:lnTo>
                    <a:pt x="2672" y="2971"/>
                  </a:lnTo>
                  <a:cubicBezTo>
                    <a:pt x="2628" y="2981"/>
                    <a:pt x="2588" y="2983"/>
                    <a:pt x="2552" y="2978"/>
                  </a:cubicBezTo>
                  <a:cubicBezTo>
                    <a:pt x="2516" y="2971"/>
                    <a:pt x="2491" y="2959"/>
                    <a:pt x="2477" y="2940"/>
                  </a:cubicBezTo>
                  <a:lnTo>
                    <a:pt x="1941" y="2141"/>
                  </a:lnTo>
                  <a:cubicBezTo>
                    <a:pt x="1836" y="1980"/>
                    <a:pt x="1726" y="1880"/>
                    <a:pt x="1612" y="1847"/>
                  </a:cubicBezTo>
                  <a:cubicBezTo>
                    <a:pt x="1498" y="1811"/>
                    <a:pt x="1352" y="1813"/>
                    <a:pt x="1178" y="1853"/>
                  </a:cubicBezTo>
                  <a:lnTo>
                    <a:pt x="774" y="1942"/>
                  </a:lnTo>
                  <a:lnTo>
                    <a:pt x="1063" y="3230"/>
                  </a:lnTo>
                  <a:cubicBezTo>
                    <a:pt x="1077" y="3295"/>
                    <a:pt x="1025" y="3341"/>
                    <a:pt x="906" y="3369"/>
                  </a:cubicBezTo>
                  <a:close/>
                  <a:moveTo>
                    <a:pt x="700" y="1601"/>
                  </a:moveTo>
                  <a:lnTo>
                    <a:pt x="1291" y="1468"/>
                  </a:lnTo>
                  <a:cubicBezTo>
                    <a:pt x="1397" y="1443"/>
                    <a:pt x="1488" y="1397"/>
                    <a:pt x="1564" y="1327"/>
                  </a:cubicBezTo>
                  <a:cubicBezTo>
                    <a:pt x="1639" y="1257"/>
                    <a:pt x="1693" y="1175"/>
                    <a:pt x="1725" y="1080"/>
                  </a:cubicBezTo>
                  <a:cubicBezTo>
                    <a:pt x="1757" y="986"/>
                    <a:pt x="1762" y="888"/>
                    <a:pt x="1740" y="790"/>
                  </a:cubicBezTo>
                  <a:cubicBezTo>
                    <a:pt x="1699" y="609"/>
                    <a:pt x="1615" y="489"/>
                    <a:pt x="1486" y="429"/>
                  </a:cubicBezTo>
                  <a:cubicBezTo>
                    <a:pt x="1358" y="370"/>
                    <a:pt x="1201" y="361"/>
                    <a:pt x="1019" y="402"/>
                  </a:cubicBezTo>
                  <a:lnTo>
                    <a:pt x="460" y="527"/>
                  </a:ln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72" name="Google Shape;4172;p72"/>
            <p:cNvSpPr/>
            <p:nvPr/>
          </p:nvSpPr>
          <p:spPr>
            <a:xfrm>
              <a:off x="5613875" y="2147575"/>
              <a:ext cx="77050" cy="84500"/>
            </a:xfrm>
            <a:custGeom>
              <a:avLst/>
              <a:gdLst/>
              <a:ahLst/>
              <a:cxnLst/>
              <a:rect l="l" t="t" r="r" b="b"/>
              <a:pathLst>
                <a:path w="3082" h="3380" fill="none" extrusionOk="0">
                  <a:moveTo>
                    <a:pt x="2113" y="3219"/>
                  </a:moveTo>
                  <a:cubicBezTo>
                    <a:pt x="1683" y="3379"/>
                    <a:pt x="1307" y="3371"/>
                    <a:pt x="984" y="3193"/>
                  </a:cubicBezTo>
                  <a:cubicBezTo>
                    <a:pt x="660" y="3016"/>
                    <a:pt x="404" y="2677"/>
                    <a:pt x="217" y="2176"/>
                  </a:cubicBezTo>
                  <a:cubicBezTo>
                    <a:pt x="30" y="1672"/>
                    <a:pt x="0" y="1252"/>
                    <a:pt x="131" y="912"/>
                  </a:cubicBezTo>
                  <a:cubicBezTo>
                    <a:pt x="263" y="573"/>
                    <a:pt x="543" y="323"/>
                    <a:pt x="970" y="163"/>
                  </a:cubicBezTo>
                  <a:cubicBezTo>
                    <a:pt x="1402" y="0"/>
                    <a:pt x="1780" y="5"/>
                    <a:pt x="2101" y="175"/>
                  </a:cubicBezTo>
                  <a:cubicBezTo>
                    <a:pt x="2423" y="345"/>
                    <a:pt x="2677" y="683"/>
                    <a:pt x="2865" y="1186"/>
                  </a:cubicBezTo>
                  <a:cubicBezTo>
                    <a:pt x="3052" y="1686"/>
                    <a:pt x="3081" y="2110"/>
                    <a:pt x="2954" y="2457"/>
                  </a:cubicBezTo>
                  <a:cubicBezTo>
                    <a:pt x="2825" y="2803"/>
                    <a:pt x="2545" y="3057"/>
                    <a:pt x="2113" y="3219"/>
                  </a:cubicBezTo>
                  <a:close/>
                  <a:moveTo>
                    <a:pt x="1991" y="2893"/>
                  </a:moveTo>
                  <a:cubicBezTo>
                    <a:pt x="2294" y="2780"/>
                    <a:pt x="2487" y="2590"/>
                    <a:pt x="2571" y="2324"/>
                  </a:cubicBezTo>
                  <a:cubicBezTo>
                    <a:pt x="2654" y="2057"/>
                    <a:pt x="2622" y="1727"/>
                    <a:pt x="2474" y="1332"/>
                  </a:cubicBezTo>
                  <a:cubicBezTo>
                    <a:pt x="2326" y="938"/>
                    <a:pt x="2136" y="669"/>
                    <a:pt x="1900" y="529"/>
                  </a:cubicBezTo>
                  <a:cubicBezTo>
                    <a:pt x="1666" y="389"/>
                    <a:pt x="1396" y="375"/>
                    <a:pt x="1093" y="488"/>
                  </a:cubicBezTo>
                  <a:cubicBezTo>
                    <a:pt x="789" y="601"/>
                    <a:pt x="597" y="787"/>
                    <a:pt x="512" y="1047"/>
                  </a:cubicBezTo>
                  <a:cubicBezTo>
                    <a:pt x="428" y="1307"/>
                    <a:pt x="459" y="1635"/>
                    <a:pt x="607" y="2030"/>
                  </a:cubicBezTo>
                  <a:cubicBezTo>
                    <a:pt x="755" y="2425"/>
                    <a:pt x="947" y="2695"/>
                    <a:pt x="1182" y="2842"/>
                  </a:cubicBezTo>
                  <a:cubicBezTo>
                    <a:pt x="1419" y="2988"/>
                    <a:pt x="1687" y="3006"/>
                    <a:pt x="1991" y="2893"/>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73" name="Google Shape;4173;p72"/>
            <p:cNvSpPr/>
            <p:nvPr/>
          </p:nvSpPr>
          <p:spPr>
            <a:xfrm>
              <a:off x="5685650" y="2111850"/>
              <a:ext cx="82025" cy="84850"/>
            </a:xfrm>
            <a:custGeom>
              <a:avLst/>
              <a:gdLst/>
              <a:ahLst/>
              <a:cxnLst/>
              <a:rect l="l" t="t" r="r" b="b"/>
              <a:pathLst>
                <a:path w="3281" h="3394" fill="none" extrusionOk="0">
                  <a:moveTo>
                    <a:pt x="2598" y="3092"/>
                  </a:moveTo>
                  <a:cubicBezTo>
                    <a:pt x="2157" y="3332"/>
                    <a:pt x="1769" y="3394"/>
                    <a:pt x="1430" y="3277"/>
                  </a:cubicBezTo>
                  <a:cubicBezTo>
                    <a:pt x="1092" y="3161"/>
                    <a:pt x="788" y="2857"/>
                    <a:pt x="521" y="2366"/>
                  </a:cubicBezTo>
                  <a:cubicBezTo>
                    <a:pt x="0" y="1412"/>
                    <a:pt x="174" y="698"/>
                    <a:pt x="1043" y="225"/>
                  </a:cubicBezTo>
                  <a:cubicBezTo>
                    <a:pt x="1135" y="174"/>
                    <a:pt x="1228" y="133"/>
                    <a:pt x="1320" y="100"/>
                  </a:cubicBezTo>
                  <a:cubicBezTo>
                    <a:pt x="1414" y="66"/>
                    <a:pt x="1500" y="42"/>
                    <a:pt x="1582" y="25"/>
                  </a:cubicBezTo>
                  <a:cubicBezTo>
                    <a:pt x="1663" y="9"/>
                    <a:pt x="1734" y="0"/>
                    <a:pt x="1794" y="3"/>
                  </a:cubicBezTo>
                  <a:cubicBezTo>
                    <a:pt x="1879" y="5"/>
                    <a:pt x="1930" y="23"/>
                    <a:pt x="1948" y="55"/>
                  </a:cubicBezTo>
                  <a:cubicBezTo>
                    <a:pt x="1959" y="76"/>
                    <a:pt x="1966" y="110"/>
                    <a:pt x="1971" y="157"/>
                  </a:cubicBezTo>
                  <a:cubicBezTo>
                    <a:pt x="1975" y="203"/>
                    <a:pt x="1975" y="246"/>
                    <a:pt x="1971" y="286"/>
                  </a:cubicBezTo>
                  <a:cubicBezTo>
                    <a:pt x="1968" y="327"/>
                    <a:pt x="1956" y="352"/>
                    <a:pt x="1936" y="362"/>
                  </a:cubicBezTo>
                  <a:cubicBezTo>
                    <a:pt x="1923" y="370"/>
                    <a:pt x="1884" y="371"/>
                    <a:pt x="1818" y="370"/>
                  </a:cubicBezTo>
                  <a:cubicBezTo>
                    <a:pt x="1753" y="368"/>
                    <a:pt x="1668" y="375"/>
                    <a:pt x="1565" y="393"/>
                  </a:cubicBezTo>
                  <a:cubicBezTo>
                    <a:pt x="1462" y="411"/>
                    <a:pt x="1347" y="455"/>
                    <a:pt x="1216" y="525"/>
                  </a:cubicBezTo>
                  <a:cubicBezTo>
                    <a:pt x="895" y="701"/>
                    <a:pt x="706" y="920"/>
                    <a:pt x="648" y="1182"/>
                  </a:cubicBezTo>
                  <a:cubicBezTo>
                    <a:pt x="592" y="1445"/>
                    <a:pt x="671" y="1776"/>
                    <a:pt x="887" y="2171"/>
                  </a:cubicBezTo>
                  <a:cubicBezTo>
                    <a:pt x="1098" y="2557"/>
                    <a:pt x="1328" y="2800"/>
                    <a:pt x="1578" y="2898"/>
                  </a:cubicBezTo>
                  <a:cubicBezTo>
                    <a:pt x="1828" y="2996"/>
                    <a:pt x="2111" y="2960"/>
                    <a:pt x="2428" y="2786"/>
                  </a:cubicBezTo>
                  <a:cubicBezTo>
                    <a:pt x="2567" y="2710"/>
                    <a:pt x="2676" y="2630"/>
                    <a:pt x="2752" y="2544"/>
                  </a:cubicBezTo>
                  <a:cubicBezTo>
                    <a:pt x="2829" y="2459"/>
                    <a:pt x="2887" y="2384"/>
                    <a:pt x="2927" y="2319"/>
                  </a:cubicBezTo>
                  <a:cubicBezTo>
                    <a:pt x="2967" y="2255"/>
                    <a:pt x="2994" y="2218"/>
                    <a:pt x="3010" y="2209"/>
                  </a:cubicBezTo>
                  <a:cubicBezTo>
                    <a:pt x="3030" y="2199"/>
                    <a:pt x="3056" y="2202"/>
                    <a:pt x="3096" y="2220"/>
                  </a:cubicBezTo>
                  <a:cubicBezTo>
                    <a:pt x="3133" y="2238"/>
                    <a:pt x="3170" y="2260"/>
                    <a:pt x="3205" y="2286"/>
                  </a:cubicBezTo>
                  <a:cubicBezTo>
                    <a:pt x="3240" y="2312"/>
                    <a:pt x="3261" y="2333"/>
                    <a:pt x="3270" y="2349"/>
                  </a:cubicBezTo>
                  <a:cubicBezTo>
                    <a:pt x="3281" y="2368"/>
                    <a:pt x="3281" y="2395"/>
                    <a:pt x="3271" y="2432"/>
                  </a:cubicBezTo>
                  <a:cubicBezTo>
                    <a:pt x="3262" y="2469"/>
                    <a:pt x="3243" y="2509"/>
                    <a:pt x="3215" y="2551"/>
                  </a:cubicBezTo>
                  <a:cubicBezTo>
                    <a:pt x="3182" y="2605"/>
                    <a:pt x="3135" y="2662"/>
                    <a:pt x="3077" y="2725"/>
                  </a:cubicBezTo>
                  <a:cubicBezTo>
                    <a:pt x="3019" y="2788"/>
                    <a:pt x="2951" y="2852"/>
                    <a:pt x="2870" y="2915"/>
                  </a:cubicBezTo>
                  <a:cubicBezTo>
                    <a:pt x="2792" y="2976"/>
                    <a:pt x="2701" y="3036"/>
                    <a:pt x="2598" y="3092"/>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74" name="Google Shape;4174;p72"/>
            <p:cNvSpPr/>
            <p:nvPr/>
          </p:nvSpPr>
          <p:spPr>
            <a:xfrm>
              <a:off x="5742125" y="2071300"/>
              <a:ext cx="91825" cy="93575"/>
            </a:xfrm>
            <a:custGeom>
              <a:avLst/>
              <a:gdLst/>
              <a:ahLst/>
              <a:cxnLst/>
              <a:rect l="l" t="t" r="r" b="b"/>
              <a:pathLst>
                <a:path w="3673" h="3743" fill="none" extrusionOk="0">
                  <a:moveTo>
                    <a:pt x="2018" y="3662"/>
                  </a:moveTo>
                  <a:cubicBezTo>
                    <a:pt x="1919" y="3734"/>
                    <a:pt x="1850" y="3742"/>
                    <a:pt x="1811" y="3688"/>
                  </a:cubicBezTo>
                  <a:lnTo>
                    <a:pt x="40" y="1238"/>
                  </a:lnTo>
                  <a:cubicBezTo>
                    <a:pt x="0" y="1183"/>
                    <a:pt x="31" y="1120"/>
                    <a:pt x="130" y="1048"/>
                  </a:cubicBezTo>
                  <a:lnTo>
                    <a:pt x="160" y="1027"/>
                  </a:lnTo>
                  <a:cubicBezTo>
                    <a:pt x="258" y="955"/>
                    <a:pt x="328" y="947"/>
                    <a:pt x="366" y="1001"/>
                  </a:cubicBezTo>
                  <a:lnTo>
                    <a:pt x="1187" y="2138"/>
                  </a:lnTo>
                  <a:lnTo>
                    <a:pt x="1203" y="2127"/>
                  </a:lnTo>
                  <a:lnTo>
                    <a:pt x="1274" y="302"/>
                  </a:lnTo>
                  <a:cubicBezTo>
                    <a:pt x="1276" y="269"/>
                    <a:pt x="1294" y="236"/>
                    <a:pt x="1327" y="200"/>
                  </a:cubicBezTo>
                  <a:cubicBezTo>
                    <a:pt x="1361" y="165"/>
                    <a:pt x="1397" y="133"/>
                    <a:pt x="1437" y="104"/>
                  </a:cubicBezTo>
                  <a:lnTo>
                    <a:pt x="1474" y="77"/>
                  </a:lnTo>
                  <a:cubicBezTo>
                    <a:pt x="1561" y="15"/>
                    <a:pt x="1615" y="0"/>
                    <a:pt x="1639" y="31"/>
                  </a:cubicBezTo>
                  <a:cubicBezTo>
                    <a:pt x="1654" y="55"/>
                    <a:pt x="1661" y="88"/>
                    <a:pt x="1655" y="133"/>
                  </a:cubicBezTo>
                  <a:lnTo>
                    <a:pt x="1564" y="1963"/>
                  </a:lnTo>
                  <a:lnTo>
                    <a:pt x="3573" y="2371"/>
                  </a:lnTo>
                  <a:cubicBezTo>
                    <a:pt x="3612" y="2380"/>
                    <a:pt x="3638" y="2392"/>
                    <a:pt x="3648" y="2406"/>
                  </a:cubicBezTo>
                  <a:cubicBezTo>
                    <a:pt x="3673" y="2441"/>
                    <a:pt x="3631" y="2498"/>
                    <a:pt x="3522" y="2576"/>
                  </a:cubicBezTo>
                  <a:lnTo>
                    <a:pt x="3477" y="2608"/>
                  </a:lnTo>
                  <a:cubicBezTo>
                    <a:pt x="3437" y="2638"/>
                    <a:pt x="3398" y="2661"/>
                    <a:pt x="3358" y="2685"/>
                  </a:cubicBezTo>
                  <a:cubicBezTo>
                    <a:pt x="3318" y="2709"/>
                    <a:pt x="3278" y="2716"/>
                    <a:pt x="3238" y="2707"/>
                  </a:cubicBezTo>
                  <a:lnTo>
                    <a:pt x="1312" y="2278"/>
                  </a:lnTo>
                  <a:lnTo>
                    <a:pt x="1298" y="2289"/>
                  </a:lnTo>
                  <a:lnTo>
                    <a:pt x="2138" y="3451"/>
                  </a:lnTo>
                  <a:cubicBezTo>
                    <a:pt x="2178" y="3505"/>
                    <a:pt x="2147" y="3569"/>
                    <a:pt x="2047" y="3641"/>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75" name="Google Shape;4175;p72"/>
            <p:cNvSpPr/>
            <p:nvPr/>
          </p:nvSpPr>
          <p:spPr>
            <a:xfrm>
              <a:off x="5793600" y="2053925"/>
              <a:ext cx="59325" cy="67850"/>
            </a:xfrm>
            <a:custGeom>
              <a:avLst/>
              <a:gdLst/>
              <a:ahLst/>
              <a:cxnLst/>
              <a:rect l="l" t="t" r="r" b="b"/>
              <a:pathLst>
                <a:path w="2373" h="2714" fill="none" extrusionOk="0">
                  <a:moveTo>
                    <a:pt x="1590" y="1909"/>
                  </a:moveTo>
                  <a:cubicBezTo>
                    <a:pt x="1552" y="1941"/>
                    <a:pt x="1520" y="1956"/>
                    <a:pt x="1492" y="1958"/>
                  </a:cubicBezTo>
                  <a:cubicBezTo>
                    <a:pt x="1463" y="1958"/>
                    <a:pt x="1439" y="1946"/>
                    <a:pt x="1420" y="1924"/>
                  </a:cubicBezTo>
                  <a:lnTo>
                    <a:pt x="44" y="351"/>
                  </a:lnTo>
                  <a:cubicBezTo>
                    <a:pt x="1" y="300"/>
                    <a:pt x="23" y="235"/>
                    <a:pt x="116" y="154"/>
                  </a:cubicBezTo>
                  <a:lnTo>
                    <a:pt x="186" y="93"/>
                  </a:lnTo>
                  <a:cubicBezTo>
                    <a:pt x="275" y="15"/>
                    <a:pt x="342" y="1"/>
                    <a:pt x="386" y="52"/>
                  </a:cubicBezTo>
                  <a:cubicBezTo>
                    <a:pt x="599" y="329"/>
                    <a:pt x="813" y="604"/>
                    <a:pt x="1029" y="878"/>
                  </a:cubicBezTo>
                  <a:cubicBezTo>
                    <a:pt x="1245" y="1152"/>
                    <a:pt x="1457" y="1429"/>
                    <a:pt x="1668" y="1706"/>
                  </a:cubicBezTo>
                  <a:cubicBezTo>
                    <a:pt x="1686" y="1730"/>
                    <a:pt x="1693" y="1758"/>
                    <a:pt x="1689" y="1786"/>
                  </a:cubicBezTo>
                  <a:cubicBezTo>
                    <a:pt x="1685" y="1812"/>
                    <a:pt x="1664" y="1843"/>
                    <a:pt x="1627" y="1876"/>
                  </a:cubicBezTo>
                  <a:close/>
                  <a:moveTo>
                    <a:pt x="2198" y="2619"/>
                  </a:moveTo>
                  <a:cubicBezTo>
                    <a:pt x="2106" y="2699"/>
                    <a:pt x="2038" y="2713"/>
                    <a:pt x="1993" y="2664"/>
                  </a:cubicBezTo>
                  <a:lnTo>
                    <a:pt x="1794" y="2437"/>
                  </a:lnTo>
                  <a:cubicBezTo>
                    <a:pt x="1750" y="2386"/>
                    <a:pt x="1773" y="2320"/>
                    <a:pt x="1866" y="2239"/>
                  </a:cubicBezTo>
                  <a:lnTo>
                    <a:pt x="1925" y="2188"/>
                  </a:lnTo>
                  <a:cubicBezTo>
                    <a:pt x="2017" y="2109"/>
                    <a:pt x="2085" y="2093"/>
                    <a:pt x="2130" y="2144"/>
                  </a:cubicBezTo>
                  <a:lnTo>
                    <a:pt x="2328" y="2371"/>
                  </a:lnTo>
                  <a:cubicBezTo>
                    <a:pt x="2373" y="2420"/>
                    <a:pt x="2349" y="2486"/>
                    <a:pt x="2256" y="2567"/>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76" name="Google Shape;4176;p72"/>
            <p:cNvSpPr/>
            <p:nvPr/>
          </p:nvSpPr>
          <p:spPr>
            <a:xfrm>
              <a:off x="5033750" y="2035125"/>
              <a:ext cx="86075" cy="86875"/>
            </a:xfrm>
            <a:custGeom>
              <a:avLst/>
              <a:gdLst/>
              <a:ahLst/>
              <a:cxnLst/>
              <a:rect l="l" t="t" r="r" b="b"/>
              <a:pathLst>
                <a:path w="3443" h="3475" fill="none" extrusionOk="0">
                  <a:moveTo>
                    <a:pt x="71" y="2435"/>
                  </a:moveTo>
                  <a:cubicBezTo>
                    <a:pt x="3" y="2373"/>
                    <a:pt x="0" y="2309"/>
                    <a:pt x="62" y="2240"/>
                  </a:cubicBezTo>
                  <a:lnTo>
                    <a:pt x="2034" y="72"/>
                  </a:lnTo>
                  <a:cubicBezTo>
                    <a:pt x="2096" y="3"/>
                    <a:pt x="2160" y="1"/>
                    <a:pt x="2228" y="63"/>
                  </a:cubicBezTo>
                  <a:lnTo>
                    <a:pt x="2913" y="685"/>
                  </a:lnTo>
                  <a:cubicBezTo>
                    <a:pt x="3108" y="861"/>
                    <a:pt x="3250" y="1060"/>
                    <a:pt x="3339" y="1278"/>
                  </a:cubicBezTo>
                  <a:cubicBezTo>
                    <a:pt x="3428" y="1499"/>
                    <a:pt x="3442" y="1736"/>
                    <a:pt x="3378" y="1995"/>
                  </a:cubicBezTo>
                  <a:cubicBezTo>
                    <a:pt x="3314" y="2254"/>
                    <a:pt x="3149" y="2528"/>
                    <a:pt x="2882" y="2822"/>
                  </a:cubicBezTo>
                  <a:cubicBezTo>
                    <a:pt x="2684" y="3042"/>
                    <a:pt x="2488" y="3204"/>
                    <a:pt x="2294" y="3307"/>
                  </a:cubicBezTo>
                  <a:cubicBezTo>
                    <a:pt x="2102" y="3410"/>
                    <a:pt x="1917" y="3464"/>
                    <a:pt x="1738" y="3469"/>
                  </a:cubicBezTo>
                  <a:cubicBezTo>
                    <a:pt x="1560" y="3475"/>
                    <a:pt x="1388" y="3442"/>
                    <a:pt x="1223" y="3369"/>
                  </a:cubicBezTo>
                  <a:cubicBezTo>
                    <a:pt x="1059" y="3295"/>
                    <a:pt x="903" y="3192"/>
                    <a:pt x="756" y="3058"/>
                  </a:cubicBezTo>
                  <a:close/>
                  <a:moveTo>
                    <a:pt x="502" y="2357"/>
                  </a:moveTo>
                  <a:lnTo>
                    <a:pt x="966" y="2778"/>
                  </a:lnTo>
                  <a:cubicBezTo>
                    <a:pt x="1109" y="2908"/>
                    <a:pt x="1265" y="2994"/>
                    <a:pt x="1435" y="3037"/>
                  </a:cubicBezTo>
                  <a:cubicBezTo>
                    <a:pt x="1606" y="3082"/>
                    <a:pt x="1786" y="3066"/>
                    <a:pt x="1978" y="2993"/>
                  </a:cubicBezTo>
                  <a:cubicBezTo>
                    <a:pt x="2169" y="2918"/>
                    <a:pt x="2367" y="2769"/>
                    <a:pt x="2573" y="2543"/>
                  </a:cubicBezTo>
                  <a:cubicBezTo>
                    <a:pt x="2779" y="2316"/>
                    <a:pt x="2909" y="2106"/>
                    <a:pt x="2964" y="1908"/>
                  </a:cubicBezTo>
                  <a:cubicBezTo>
                    <a:pt x="3019" y="1711"/>
                    <a:pt x="3017" y="1528"/>
                    <a:pt x="2958" y="1363"/>
                  </a:cubicBezTo>
                  <a:cubicBezTo>
                    <a:pt x="2897" y="1196"/>
                    <a:pt x="2797" y="1049"/>
                    <a:pt x="2654" y="921"/>
                  </a:cubicBezTo>
                  <a:lnTo>
                    <a:pt x="2190" y="499"/>
                  </a:ln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77" name="Google Shape;4177;p72"/>
            <p:cNvSpPr/>
            <p:nvPr/>
          </p:nvSpPr>
          <p:spPr>
            <a:xfrm>
              <a:off x="5090925" y="2094325"/>
              <a:ext cx="77325" cy="87925"/>
            </a:xfrm>
            <a:custGeom>
              <a:avLst/>
              <a:gdLst/>
              <a:ahLst/>
              <a:cxnLst/>
              <a:rect l="l" t="t" r="r" b="b"/>
              <a:pathLst>
                <a:path w="3093" h="3517" fill="none" extrusionOk="0">
                  <a:moveTo>
                    <a:pt x="149" y="2134"/>
                  </a:moveTo>
                  <a:cubicBezTo>
                    <a:pt x="41" y="2061"/>
                    <a:pt x="1" y="2002"/>
                    <a:pt x="29" y="1959"/>
                  </a:cubicBezTo>
                  <a:cubicBezTo>
                    <a:pt x="34" y="1951"/>
                    <a:pt x="41" y="1945"/>
                    <a:pt x="49" y="1938"/>
                  </a:cubicBezTo>
                  <a:lnTo>
                    <a:pt x="77" y="1914"/>
                  </a:lnTo>
                  <a:lnTo>
                    <a:pt x="2665" y="33"/>
                  </a:lnTo>
                  <a:cubicBezTo>
                    <a:pt x="2705" y="1"/>
                    <a:pt x="2769" y="15"/>
                    <a:pt x="2857" y="76"/>
                  </a:cubicBezTo>
                  <a:lnTo>
                    <a:pt x="2968" y="150"/>
                  </a:lnTo>
                  <a:cubicBezTo>
                    <a:pt x="3056" y="211"/>
                    <a:pt x="3093" y="264"/>
                    <a:pt x="3078" y="314"/>
                  </a:cubicBezTo>
                  <a:lnTo>
                    <a:pt x="2284" y="3417"/>
                  </a:lnTo>
                  <a:cubicBezTo>
                    <a:pt x="2280" y="3441"/>
                    <a:pt x="2273" y="3458"/>
                    <a:pt x="2263" y="3474"/>
                  </a:cubicBezTo>
                  <a:cubicBezTo>
                    <a:pt x="2233" y="3517"/>
                    <a:pt x="2165" y="3501"/>
                    <a:pt x="2055" y="3427"/>
                  </a:cubicBezTo>
                  <a:lnTo>
                    <a:pt x="2024" y="3407"/>
                  </a:lnTo>
                  <a:cubicBezTo>
                    <a:pt x="1987" y="3381"/>
                    <a:pt x="1956" y="3354"/>
                    <a:pt x="1935" y="3327"/>
                  </a:cubicBezTo>
                  <a:cubicBezTo>
                    <a:pt x="1913" y="3301"/>
                    <a:pt x="1906" y="3272"/>
                    <a:pt x="1914" y="3244"/>
                  </a:cubicBezTo>
                  <a:lnTo>
                    <a:pt x="2112" y="2471"/>
                  </a:lnTo>
                  <a:lnTo>
                    <a:pt x="998" y="1715"/>
                  </a:lnTo>
                  <a:lnTo>
                    <a:pt x="359" y="2191"/>
                  </a:lnTo>
                  <a:cubicBezTo>
                    <a:pt x="336" y="2208"/>
                    <a:pt x="307" y="2212"/>
                    <a:pt x="275" y="2202"/>
                  </a:cubicBezTo>
                  <a:cubicBezTo>
                    <a:pt x="241" y="2192"/>
                    <a:pt x="205" y="2174"/>
                    <a:pt x="167" y="2149"/>
                  </a:cubicBezTo>
                  <a:close/>
                  <a:moveTo>
                    <a:pt x="1301" y="1498"/>
                  </a:moveTo>
                  <a:lnTo>
                    <a:pt x="2207" y="2113"/>
                  </a:lnTo>
                  <a:lnTo>
                    <a:pt x="2577" y="714"/>
                  </a:lnTo>
                  <a:cubicBezTo>
                    <a:pt x="2590" y="672"/>
                    <a:pt x="2605" y="628"/>
                    <a:pt x="2624" y="585"/>
                  </a:cubicBezTo>
                  <a:cubicBezTo>
                    <a:pt x="2641" y="543"/>
                    <a:pt x="2661" y="502"/>
                    <a:pt x="2679" y="463"/>
                  </a:cubicBezTo>
                  <a:lnTo>
                    <a:pt x="2671" y="458"/>
                  </a:lnTo>
                  <a:cubicBezTo>
                    <a:pt x="2639" y="488"/>
                    <a:pt x="2607" y="519"/>
                    <a:pt x="2573" y="551"/>
                  </a:cubicBezTo>
                  <a:cubicBezTo>
                    <a:pt x="2538" y="584"/>
                    <a:pt x="2502" y="613"/>
                    <a:pt x="2466" y="639"/>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78" name="Google Shape;4178;p72"/>
            <p:cNvSpPr/>
            <p:nvPr/>
          </p:nvSpPr>
          <p:spPr>
            <a:xfrm>
              <a:off x="5164250" y="2120700"/>
              <a:ext cx="79200" cy="88025"/>
            </a:xfrm>
            <a:custGeom>
              <a:avLst/>
              <a:gdLst/>
              <a:ahLst/>
              <a:cxnLst/>
              <a:rect l="l" t="t" r="r" b="b"/>
              <a:pathLst>
                <a:path w="3168" h="3521" fill="none" extrusionOk="0">
                  <a:moveTo>
                    <a:pt x="103" y="2920"/>
                  </a:moveTo>
                  <a:cubicBezTo>
                    <a:pt x="21" y="2878"/>
                    <a:pt x="1" y="2818"/>
                    <a:pt x="41" y="2735"/>
                  </a:cubicBezTo>
                  <a:lnTo>
                    <a:pt x="1333" y="103"/>
                  </a:lnTo>
                  <a:cubicBezTo>
                    <a:pt x="1373" y="21"/>
                    <a:pt x="1435" y="0"/>
                    <a:pt x="1517" y="40"/>
                  </a:cubicBezTo>
                  <a:lnTo>
                    <a:pt x="2347" y="448"/>
                  </a:lnTo>
                  <a:cubicBezTo>
                    <a:pt x="2582" y="564"/>
                    <a:pt x="2774" y="714"/>
                    <a:pt x="2921" y="900"/>
                  </a:cubicBezTo>
                  <a:cubicBezTo>
                    <a:pt x="3067" y="1087"/>
                    <a:pt x="3147" y="1312"/>
                    <a:pt x="3157" y="1578"/>
                  </a:cubicBezTo>
                  <a:cubicBezTo>
                    <a:pt x="3168" y="1844"/>
                    <a:pt x="3087" y="2155"/>
                    <a:pt x="2912" y="2512"/>
                  </a:cubicBezTo>
                  <a:cubicBezTo>
                    <a:pt x="2782" y="2778"/>
                    <a:pt x="2638" y="2987"/>
                    <a:pt x="2481" y="3140"/>
                  </a:cubicBezTo>
                  <a:cubicBezTo>
                    <a:pt x="2324" y="3292"/>
                    <a:pt x="2161" y="3397"/>
                    <a:pt x="1991" y="3450"/>
                  </a:cubicBezTo>
                  <a:cubicBezTo>
                    <a:pt x="1821" y="3505"/>
                    <a:pt x="1647" y="3520"/>
                    <a:pt x="1468" y="3496"/>
                  </a:cubicBezTo>
                  <a:cubicBezTo>
                    <a:pt x="1290" y="3471"/>
                    <a:pt x="1113" y="3414"/>
                    <a:pt x="934" y="3327"/>
                  </a:cubicBezTo>
                  <a:close/>
                  <a:moveTo>
                    <a:pt x="495" y="2724"/>
                  </a:moveTo>
                  <a:lnTo>
                    <a:pt x="1059" y="3001"/>
                  </a:lnTo>
                  <a:cubicBezTo>
                    <a:pt x="1231" y="3085"/>
                    <a:pt x="1406" y="3125"/>
                    <a:pt x="1583" y="3120"/>
                  </a:cubicBezTo>
                  <a:cubicBezTo>
                    <a:pt x="1759" y="3115"/>
                    <a:pt x="1928" y="3050"/>
                    <a:pt x="2092" y="2926"/>
                  </a:cubicBezTo>
                  <a:cubicBezTo>
                    <a:pt x="2254" y="2802"/>
                    <a:pt x="2403" y="2603"/>
                    <a:pt x="2537" y="2328"/>
                  </a:cubicBezTo>
                  <a:cubicBezTo>
                    <a:pt x="2673" y="2054"/>
                    <a:pt x="2738" y="1815"/>
                    <a:pt x="2737" y="1609"/>
                  </a:cubicBezTo>
                  <a:cubicBezTo>
                    <a:pt x="2736" y="1404"/>
                    <a:pt x="2683" y="1229"/>
                    <a:pt x="2578" y="1087"/>
                  </a:cubicBezTo>
                  <a:cubicBezTo>
                    <a:pt x="2475" y="945"/>
                    <a:pt x="2337" y="830"/>
                    <a:pt x="2165" y="746"/>
                  </a:cubicBezTo>
                  <a:lnTo>
                    <a:pt x="1601" y="470"/>
                  </a:ln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79" name="Google Shape;4179;p72"/>
            <p:cNvSpPr/>
            <p:nvPr/>
          </p:nvSpPr>
          <p:spPr>
            <a:xfrm>
              <a:off x="5223725" y="2213375"/>
              <a:ext cx="22175" cy="22725"/>
            </a:xfrm>
            <a:custGeom>
              <a:avLst/>
              <a:gdLst/>
              <a:ahLst/>
              <a:cxnLst/>
              <a:rect l="l" t="t" r="r" b="b"/>
              <a:pathLst>
                <a:path w="887" h="909" fill="none" extrusionOk="0">
                  <a:moveTo>
                    <a:pt x="110" y="895"/>
                  </a:moveTo>
                  <a:cubicBezTo>
                    <a:pt x="86" y="886"/>
                    <a:pt x="62" y="873"/>
                    <a:pt x="35" y="852"/>
                  </a:cubicBezTo>
                  <a:cubicBezTo>
                    <a:pt x="8" y="832"/>
                    <a:pt x="1" y="809"/>
                    <a:pt x="9" y="783"/>
                  </a:cubicBezTo>
                  <a:cubicBezTo>
                    <a:pt x="14" y="770"/>
                    <a:pt x="27" y="754"/>
                    <a:pt x="42" y="740"/>
                  </a:cubicBezTo>
                  <a:cubicBezTo>
                    <a:pt x="57" y="725"/>
                    <a:pt x="73" y="710"/>
                    <a:pt x="88" y="696"/>
                  </a:cubicBezTo>
                  <a:cubicBezTo>
                    <a:pt x="173" y="621"/>
                    <a:pt x="248" y="535"/>
                    <a:pt x="311" y="439"/>
                  </a:cubicBezTo>
                  <a:cubicBezTo>
                    <a:pt x="377" y="343"/>
                    <a:pt x="434" y="230"/>
                    <a:pt x="485" y="98"/>
                  </a:cubicBezTo>
                  <a:cubicBezTo>
                    <a:pt x="501" y="58"/>
                    <a:pt x="527" y="31"/>
                    <a:pt x="567" y="16"/>
                  </a:cubicBezTo>
                  <a:cubicBezTo>
                    <a:pt x="605" y="0"/>
                    <a:pt x="652" y="5"/>
                    <a:pt x="709" y="27"/>
                  </a:cubicBezTo>
                  <a:lnTo>
                    <a:pt x="748" y="43"/>
                  </a:lnTo>
                  <a:cubicBezTo>
                    <a:pt x="801" y="63"/>
                    <a:pt x="840" y="91"/>
                    <a:pt x="861" y="124"/>
                  </a:cubicBezTo>
                  <a:cubicBezTo>
                    <a:pt x="882" y="158"/>
                    <a:pt x="886" y="192"/>
                    <a:pt x="872" y="230"/>
                  </a:cubicBezTo>
                  <a:cubicBezTo>
                    <a:pt x="822" y="358"/>
                    <a:pt x="763" y="467"/>
                    <a:pt x="692" y="557"/>
                  </a:cubicBezTo>
                  <a:cubicBezTo>
                    <a:pt x="621" y="647"/>
                    <a:pt x="547" y="721"/>
                    <a:pt x="470" y="776"/>
                  </a:cubicBezTo>
                  <a:cubicBezTo>
                    <a:pt x="393" y="832"/>
                    <a:pt x="322" y="869"/>
                    <a:pt x="258" y="888"/>
                  </a:cubicBezTo>
                  <a:cubicBezTo>
                    <a:pt x="193" y="906"/>
                    <a:pt x="145" y="909"/>
                    <a:pt x="110" y="895"/>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80" name="Google Shape;4180;p72"/>
            <p:cNvSpPr/>
            <p:nvPr/>
          </p:nvSpPr>
          <p:spPr>
            <a:xfrm>
              <a:off x="5300100" y="2164125"/>
              <a:ext cx="58675" cy="85550"/>
            </a:xfrm>
            <a:custGeom>
              <a:avLst/>
              <a:gdLst/>
              <a:ahLst/>
              <a:cxnLst/>
              <a:rect l="l" t="t" r="r" b="b"/>
              <a:pathLst>
                <a:path w="2347" h="3422" fill="none" extrusionOk="0">
                  <a:moveTo>
                    <a:pt x="407" y="3386"/>
                  </a:moveTo>
                  <a:cubicBezTo>
                    <a:pt x="289" y="3358"/>
                    <a:pt x="237" y="3311"/>
                    <a:pt x="253" y="3245"/>
                  </a:cubicBezTo>
                  <a:lnTo>
                    <a:pt x="619" y="1735"/>
                  </a:lnTo>
                  <a:lnTo>
                    <a:pt x="21" y="138"/>
                  </a:lnTo>
                  <a:cubicBezTo>
                    <a:pt x="6" y="99"/>
                    <a:pt x="1" y="71"/>
                    <a:pt x="6" y="50"/>
                  </a:cubicBezTo>
                  <a:cubicBezTo>
                    <a:pt x="11" y="25"/>
                    <a:pt x="32" y="11"/>
                    <a:pt x="66" y="6"/>
                  </a:cubicBezTo>
                  <a:cubicBezTo>
                    <a:pt x="101" y="1"/>
                    <a:pt x="155" y="6"/>
                    <a:pt x="229" y="24"/>
                  </a:cubicBezTo>
                  <a:lnTo>
                    <a:pt x="279" y="36"/>
                  </a:lnTo>
                  <a:cubicBezTo>
                    <a:pt x="326" y="47"/>
                    <a:pt x="364" y="61"/>
                    <a:pt x="393" y="77"/>
                  </a:cubicBezTo>
                  <a:cubicBezTo>
                    <a:pt x="421" y="93"/>
                    <a:pt x="441" y="118"/>
                    <a:pt x="454" y="149"/>
                  </a:cubicBezTo>
                  <a:lnTo>
                    <a:pt x="917" y="1421"/>
                  </a:lnTo>
                  <a:lnTo>
                    <a:pt x="1932" y="504"/>
                  </a:lnTo>
                  <a:cubicBezTo>
                    <a:pt x="1952" y="483"/>
                    <a:pt x="1982" y="473"/>
                    <a:pt x="2022" y="473"/>
                  </a:cubicBezTo>
                  <a:cubicBezTo>
                    <a:pt x="2060" y="473"/>
                    <a:pt x="2102" y="478"/>
                    <a:pt x="2148" y="489"/>
                  </a:cubicBezTo>
                  <a:lnTo>
                    <a:pt x="2179" y="497"/>
                  </a:lnTo>
                  <a:cubicBezTo>
                    <a:pt x="2293" y="528"/>
                    <a:pt x="2346" y="567"/>
                    <a:pt x="2334" y="616"/>
                  </a:cubicBezTo>
                  <a:cubicBezTo>
                    <a:pt x="2332" y="627"/>
                    <a:pt x="2324" y="638"/>
                    <a:pt x="2313" y="650"/>
                  </a:cubicBezTo>
                  <a:cubicBezTo>
                    <a:pt x="2303" y="662"/>
                    <a:pt x="2292" y="673"/>
                    <a:pt x="2278" y="686"/>
                  </a:cubicBezTo>
                  <a:lnTo>
                    <a:pt x="1007" y="1843"/>
                  </a:lnTo>
                  <a:lnTo>
                    <a:pt x="645" y="3339"/>
                  </a:lnTo>
                  <a:cubicBezTo>
                    <a:pt x="629" y="3404"/>
                    <a:pt x="560" y="3422"/>
                    <a:pt x="442" y="3394"/>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81" name="Google Shape;4181;p72"/>
            <p:cNvSpPr/>
            <p:nvPr/>
          </p:nvSpPr>
          <p:spPr>
            <a:xfrm>
              <a:off x="5354300" y="2180325"/>
              <a:ext cx="73250" cy="83600"/>
            </a:xfrm>
            <a:custGeom>
              <a:avLst/>
              <a:gdLst/>
              <a:ahLst/>
              <a:cxnLst/>
              <a:rect l="l" t="t" r="r" b="b"/>
              <a:pathLst>
                <a:path w="2930" h="3344" fill="none" extrusionOk="0">
                  <a:moveTo>
                    <a:pt x="1281" y="3293"/>
                  </a:moveTo>
                  <a:cubicBezTo>
                    <a:pt x="826" y="3244"/>
                    <a:pt x="493" y="3066"/>
                    <a:pt x="284" y="2762"/>
                  </a:cubicBezTo>
                  <a:cubicBezTo>
                    <a:pt x="75" y="2457"/>
                    <a:pt x="0" y="2040"/>
                    <a:pt x="60" y="1508"/>
                  </a:cubicBezTo>
                  <a:cubicBezTo>
                    <a:pt x="119" y="974"/>
                    <a:pt x="283" y="585"/>
                    <a:pt x="554" y="341"/>
                  </a:cubicBezTo>
                  <a:cubicBezTo>
                    <a:pt x="823" y="97"/>
                    <a:pt x="1186" y="1"/>
                    <a:pt x="1641" y="51"/>
                  </a:cubicBezTo>
                  <a:cubicBezTo>
                    <a:pt x="2100" y="101"/>
                    <a:pt x="2433" y="276"/>
                    <a:pt x="2644" y="572"/>
                  </a:cubicBezTo>
                  <a:cubicBezTo>
                    <a:pt x="2854" y="869"/>
                    <a:pt x="2930" y="1284"/>
                    <a:pt x="2870" y="1817"/>
                  </a:cubicBezTo>
                  <a:cubicBezTo>
                    <a:pt x="2812" y="2349"/>
                    <a:pt x="2647" y="2740"/>
                    <a:pt x="2376" y="2992"/>
                  </a:cubicBezTo>
                  <a:cubicBezTo>
                    <a:pt x="2104" y="3244"/>
                    <a:pt x="1740" y="3344"/>
                    <a:pt x="1281" y="3293"/>
                  </a:cubicBezTo>
                  <a:close/>
                  <a:moveTo>
                    <a:pt x="1320" y="2948"/>
                  </a:moveTo>
                  <a:cubicBezTo>
                    <a:pt x="1641" y="2984"/>
                    <a:pt x="1899" y="2901"/>
                    <a:pt x="2094" y="2701"/>
                  </a:cubicBezTo>
                  <a:cubicBezTo>
                    <a:pt x="2288" y="2501"/>
                    <a:pt x="2408" y="2192"/>
                    <a:pt x="2455" y="1773"/>
                  </a:cubicBezTo>
                  <a:cubicBezTo>
                    <a:pt x="2501" y="1353"/>
                    <a:pt x="2452" y="1028"/>
                    <a:pt x="2304" y="797"/>
                  </a:cubicBezTo>
                  <a:cubicBezTo>
                    <a:pt x="2158" y="565"/>
                    <a:pt x="1924" y="432"/>
                    <a:pt x="1603" y="397"/>
                  </a:cubicBezTo>
                  <a:cubicBezTo>
                    <a:pt x="1281" y="361"/>
                    <a:pt x="1024" y="441"/>
                    <a:pt x="832" y="634"/>
                  </a:cubicBezTo>
                  <a:cubicBezTo>
                    <a:pt x="641" y="829"/>
                    <a:pt x="521" y="1135"/>
                    <a:pt x="474" y="1554"/>
                  </a:cubicBezTo>
                  <a:cubicBezTo>
                    <a:pt x="428" y="1974"/>
                    <a:pt x="478" y="2301"/>
                    <a:pt x="622" y="2537"/>
                  </a:cubicBezTo>
                  <a:cubicBezTo>
                    <a:pt x="765" y="2776"/>
                    <a:pt x="998" y="2912"/>
                    <a:pt x="1320" y="2948"/>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82" name="Google Shape;4182;p72"/>
            <p:cNvSpPr/>
            <p:nvPr/>
          </p:nvSpPr>
          <p:spPr>
            <a:xfrm>
              <a:off x="5442100" y="2183750"/>
              <a:ext cx="64825" cy="82575"/>
            </a:xfrm>
            <a:custGeom>
              <a:avLst/>
              <a:gdLst/>
              <a:ahLst/>
              <a:cxnLst/>
              <a:rect l="l" t="t" r="r" b="b"/>
              <a:pathLst>
                <a:path w="2593" h="3303" fill="none" extrusionOk="0">
                  <a:moveTo>
                    <a:pt x="1370" y="3287"/>
                  </a:moveTo>
                  <a:cubicBezTo>
                    <a:pt x="964" y="3302"/>
                    <a:pt x="652" y="3221"/>
                    <a:pt x="431" y="3042"/>
                  </a:cubicBezTo>
                  <a:cubicBezTo>
                    <a:pt x="210" y="2865"/>
                    <a:pt x="94" y="2610"/>
                    <a:pt x="81" y="2281"/>
                  </a:cubicBezTo>
                  <a:lnTo>
                    <a:pt x="2" y="193"/>
                  </a:lnTo>
                  <a:cubicBezTo>
                    <a:pt x="0" y="126"/>
                    <a:pt x="61" y="90"/>
                    <a:pt x="182" y="85"/>
                  </a:cubicBezTo>
                  <a:lnTo>
                    <a:pt x="218" y="84"/>
                  </a:lnTo>
                  <a:cubicBezTo>
                    <a:pt x="341" y="79"/>
                    <a:pt x="402" y="111"/>
                    <a:pt x="404" y="177"/>
                  </a:cubicBezTo>
                  <a:lnTo>
                    <a:pt x="485" y="2279"/>
                  </a:lnTo>
                  <a:cubicBezTo>
                    <a:pt x="490" y="2413"/>
                    <a:pt x="531" y="2531"/>
                    <a:pt x="608" y="2634"/>
                  </a:cubicBezTo>
                  <a:cubicBezTo>
                    <a:pt x="685" y="2737"/>
                    <a:pt x="789" y="2814"/>
                    <a:pt x="920" y="2866"/>
                  </a:cubicBezTo>
                  <a:cubicBezTo>
                    <a:pt x="1049" y="2919"/>
                    <a:pt x="1195" y="2943"/>
                    <a:pt x="1358" y="2937"/>
                  </a:cubicBezTo>
                  <a:cubicBezTo>
                    <a:pt x="1522" y="2930"/>
                    <a:pt x="1668" y="2896"/>
                    <a:pt x="1791" y="2831"/>
                  </a:cubicBezTo>
                  <a:cubicBezTo>
                    <a:pt x="1915" y="2768"/>
                    <a:pt x="2012" y="2681"/>
                    <a:pt x="2082" y="2575"/>
                  </a:cubicBezTo>
                  <a:cubicBezTo>
                    <a:pt x="2151" y="2469"/>
                    <a:pt x="2183" y="2349"/>
                    <a:pt x="2178" y="2214"/>
                  </a:cubicBezTo>
                  <a:lnTo>
                    <a:pt x="2099" y="114"/>
                  </a:lnTo>
                  <a:cubicBezTo>
                    <a:pt x="2095" y="47"/>
                    <a:pt x="2155" y="11"/>
                    <a:pt x="2279" y="6"/>
                  </a:cubicBezTo>
                  <a:lnTo>
                    <a:pt x="2315" y="4"/>
                  </a:lnTo>
                  <a:cubicBezTo>
                    <a:pt x="2437" y="0"/>
                    <a:pt x="2499" y="31"/>
                    <a:pt x="2501" y="98"/>
                  </a:cubicBezTo>
                  <a:lnTo>
                    <a:pt x="2579" y="2184"/>
                  </a:lnTo>
                  <a:cubicBezTo>
                    <a:pt x="2592" y="2513"/>
                    <a:pt x="2495" y="2776"/>
                    <a:pt x="2286" y="2970"/>
                  </a:cubicBezTo>
                  <a:cubicBezTo>
                    <a:pt x="2079" y="3166"/>
                    <a:pt x="1774" y="3272"/>
                    <a:pt x="1370" y="3287"/>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83" name="Google Shape;4183;p72"/>
            <p:cNvSpPr/>
            <p:nvPr/>
          </p:nvSpPr>
          <p:spPr>
            <a:xfrm>
              <a:off x="5547000" y="2170900"/>
              <a:ext cx="72500" cy="85050"/>
            </a:xfrm>
            <a:custGeom>
              <a:avLst/>
              <a:gdLst/>
              <a:ahLst/>
              <a:cxnLst/>
              <a:rect l="l" t="t" r="r" b="b"/>
              <a:pathLst>
                <a:path w="2900" h="3402" fill="none" extrusionOk="0">
                  <a:moveTo>
                    <a:pt x="872" y="3375"/>
                  </a:moveTo>
                  <a:cubicBezTo>
                    <a:pt x="753" y="3402"/>
                    <a:pt x="686" y="3382"/>
                    <a:pt x="672" y="3318"/>
                  </a:cubicBezTo>
                  <a:lnTo>
                    <a:pt x="22" y="412"/>
                  </a:lnTo>
                  <a:cubicBezTo>
                    <a:pt x="1" y="322"/>
                    <a:pt x="36" y="268"/>
                    <a:pt x="125" y="247"/>
                  </a:cubicBezTo>
                  <a:lnTo>
                    <a:pt x="876" y="78"/>
                  </a:lnTo>
                  <a:cubicBezTo>
                    <a:pt x="1225" y="0"/>
                    <a:pt x="1505" y="1"/>
                    <a:pt x="1717" y="82"/>
                  </a:cubicBezTo>
                  <a:cubicBezTo>
                    <a:pt x="1930" y="163"/>
                    <a:pt x="2067" y="345"/>
                    <a:pt x="2130" y="629"/>
                  </a:cubicBezTo>
                  <a:cubicBezTo>
                    <a:pt x="2172" y="819"/>
                    <a:pt x="2162" y="988"/>
                    <a:pt x="2097" y="1134"/>
                  </a:cubicBezTo>
                  <a:cubicBezTo>
                    <a:pt x="2034" y="1279"/>
                    <a:pt x="1930" y="1401"/>
                    <a:pt x="1786" y="1499"/>
                  </a:cubicBezTo>
                  <a:lnTo>
                    <a:pt x="1789" y="1517"/>
                  </a:lnTo>
                  <a:cubicBezTo>
                    <a:pt x="1891" y="1526"/>
                    <a:pt x="1982" y="1572"/>
                    <a:pt x="2062" y="1656"/>
                  </a:cubicBezTo>
                  <a:cubicBezTo>
                    <a:pt x="2142" y="1740"/>
                    <a:pt x="2226" y="1850"/>
                    <a:pt x="2316" y="1986"/>
                  </a:cubicBezTo>
                  <a:lnTo>
                    <a:pt x="2863" y="2789"/>
                  </a:lnTo>
                  <a:cubicBezTo>
                    <a:pt x="2878" y="2812"/>
                    <a:pt x="2887" y="2833"/>
                    <a:pt x="2890" y="2847"/>
                  </a:cubicBezTo>
                  <a:cubicBezTo>
                    <a:pt x="2900" y="2895"/>
                    <a:pt x="2843" y="2934"/>
                    <a:pt x="2718" y="2961"/>
                  </a:cubicBezTo>
                  <a:lnTo>
                    <a:pt x="2672" y="2971"/>
                  </a:lnTo>
                  <a:cubicBezTo>
                    <a:pt x="2628" y="2981"/>
                    <a:pt x="2588" y="2983"/>
                    <a:pt x="2552" y="2978"/>
                  </a:cubicBezTo>
                  <a:cubicBezTo>
                    <a:pt x="2516" y="2971"/>
                    <a:pt x="2491" y="2959"/>
                    <a:pt x="2477" y="2940"/>
                  </a:cubicBezTo>
                  <a:lnTo>
                    <a:pt x="1941" y="2141"/>
                  </a:lnTo>
                  <a:cubicBezTo>
                    <a:pt x="1836" y="1980"/>
                    <a:pt x="1726" y="1880"/>
                    <a:pt x="1612" y="1847"/>
                  </a:cubicBezTo>
                  <a:cubicBezTo>
                    <a:pt x="1498" y="1811"/>
                    <a:pt x="1352" y="1813"/>
                    <a:pt x="1178" y="1853"/>
                  </a:cubicBezTo>
                  <a:lnTo>
                    <a:pt x="774" y="1942"/>
                  </a:lnTo>
                  <a:lnTo>
                    <a:pt x="1063" y="3230"/>
                  </a:lnTo>
                  <a:cubicBezTo>
                    <a:pt x="1077" y="3295"/>
                    <a:pt x="1025" y="3341"/>
                    <a:pt x="906" y="3369"/>
                  </a:cubicBezTo>
                  <a:close/>
                  <a:moveTo>
                    <a:pt x="700" y="1601"/>
                  </a:moveTo>
                  <a:lnTo>
                    <a:pt x="1291" y="1468"/>
                  </a:lnTo>
                  <a:cubicBezTo>
                    <a:pt x="1397" y="1443"/>
                    <a:pt x="1488" y="1397"/>
                    <a:pt x="1564" y="1327"/>
                  </a:cubicBezTo>
                  <a:cubicBezTo>
                    <a:pt x="1639" y="1257"/>
                    <a:pt x="1693" y="1175"/>
                    <a:pt x="1725" y="1080"/>
                  </a:cubicBezTo>
                  <a:cubicBezTo>
                    <a:pt x="1757" y="986"/>
                    <a:pt x="1762" y="888"/>
                    <a:pt x="1740" y="790"/>
                  </a:cubicBezTo>
                  <a:cubicBezTo>
                    <a:pt x="1699" y="609"/>
                    <a:pt x="1615" y="489"/>
                    <a:pt x="1486" y="429"/>
                  </a:cubicBezTo>
                  <a:cubicBezTo>
                    <a:pt x="1358" y="370"/>
                    <a:pt x="1201" y="361"/>
                    <a:pt x="1019" y="402"/>
                  </a:cubicBezTo>
                  <a:lnTo>
                    <a:pt x="460" y="527"/>
                  </a:ln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84" name="Google Shape;4184;p72"/>
            <p:cNvSpPr/>
            <p:nvPr/>
          </p:nvSpPr>
          <p:spPr>
            <a:xfrm>
              <a:off x="5613875" y="2147575"/>
              <a:ext cx="77050" cy="84500"/>
            </a:xfrm>
            <a:custGeom>
              <a:avLst/>
              <a:gdLst/>
              <a:ahLst/>
              <a:cxnLst/>
              <a:rect l="l" t="t" r="r" b="b"/>
              <a:pathLst>
                <a:path w="3082" h="3380" fill="none" extrusionOk="0">
                  <a:moveTo>
                    <a:pt x="2113" y="3219"/>
                  </a:moveTo>
                  <a:cubicBezTo>
                    <a:pt x="1683" y="3379"/>
                    <a:pt x="1307" y="3371"/>
                    <a:pt x="984" y="3193"/>
                  </a:cubicBezTo>
                  <a:cubicBezTo>
                    <a:pt x="660" y="3016"/>
                    <a:pt x="404" y="2677"/>
                    <a:pt x="217" y="2176"/>
                  </a:cubicBezTo>
                  <a:cubicBezTo>
                    <a:pt x="30" y="1672"/>
                    <a:pt x="0" y="1252"/>
                    <a:pt x="131" y="912"/>
                  </a:cubicBezTo>
                  <a:cubicBezTo>
                    <a:pt x="263" y="573"/>
                    <a:pt x="543" y="323"/>
                    <a:pt x="970" y="163"/>
                  </a:cubicBezTo>
                  <a:cubicBezTo>
                    <a:pt x="1402" y="0"/>
                    <a:pt x="1780" y="5"/>
                    <a:pt x="2101" y="175"/>
                  </a:cubicBezTo>
                  <a:cubicBezTo>
                    <a:pt x="2423" y="345"/>
                    <a:pt x="2677" y="683"/>
                    <a:pt x="2865" y="1186"/>
                  </a:cubicBezTo>
                  <a:cubicBezTo>
                    <a:pt x="3052" y="1686"/>
                    <a:pt x="3081" y="2110"/>
                    <a:pt x="2954" y="2457"/>
                  </a:cubicBezTo>
                  <a:cubicBezTo>
                    <a:pt x="2825" y="2803"/>
                    <a:pt x="2545" y="3057"/>
                    <a:pt x="2113" y="3219"/>
                  </a:cubicBezTo>
                  <a:close/>
                  <a:moveTo>
                    <a:pt x="1991" y="2893"/>
                  </a:moveTo>
                  <a:cubicBezTo>
                    <a:pt x="2294" y="2780"/>
                    <a:pt x="2487" y="2590"/>
                    <a:pt x="2571" y="2324"/>
                  </a:cubicBezTo>
                  <a:cubicBezTo>
                    <a:pt x="2654" y="2057"/>
                    <a:pt x="2622" y="1727"/>
                    <a:pt x="2474" y="1332"/>
                  </a:cubicBezTo>
                  <a:cubicBezTo>
                    <a:pt x="2326" y="938"/>
                    <a:pt x="2136" y="669"/>
                    <a:pt x="1900" y="529"/>
                  </a:cubicBezTo>
                  <a:cubicBezTo>
                    <a:pt x="1666" y="389"/>
                    <a:pt x="1396" y="375"/>
                    <a:pt x="1093" y="488"/>
                  </a:cubicBezTo>
                  <a:cubicBezTo>
                    <a:pt x="789" y="601"/>
                    <a:pt x="597" y="787"/>
                    <a:pt x="512" y="1047"/>
                  </a:cubicBezTo>
                  <a:cubicBezTo>
                    <a:pt x="428" y="1307"/>
                    <a:pt x="459" y="1635"/>
                    <a:pt x="607" y="2030"/>
                  </a:cubicBezTo>
                  <a:cubicBezTo>
                    <a:pt x="755" y="2425"/>
                    <a:pt x="947" y="2695"/>
                    <a:pt x="1182" y="2842"/>
                  </a:cubicBezTo>
                  <a:cubicBezTo>
                    <a:pt x="1419" y="2988"/>
                    <a:pt x="1687" y="3006"/>
                    <a:pt x="1991" y="2893"/>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85" name="Google Shape;4185;p72"/>
            <p:cNvSpPr/>
            <p:nvPr/>
          </p:nvSpPr>
          <p:spPr>
            <a:xfrm>
              <a:off x="5685650" y="2111850"/>
              <a:ext cx="82025" cy="84850"/>
            </a:xfrm>
            <a:custGeom>
              <a:avLst/>
              <a:gdLst/>
              <a:ahLst/>
              <a:cxnLst/>
              <a:rect l="l" t="t" r="r" b="b"/>
              <a:pathLst>
                <a:path w="3281" h="3394" fill="none" extrusionOk="0">
                  <a:moveTo>
                    <a:pt x="2598" y="3092"/>
                  </a:moveTo>
                  <a:cubicBezTo>
                    <a:pt x="2157" y="3332"/>
                    <a:pt x="1769" y="3394"/>
                    <a:pt x="1430" y="3277"/>
                  </a:cubicBezTo>
                  <a:cubicBezTo>
                    <a:pt x="1092" y="3161"/>
                    <a:pt x="788" y="2857"/>
                    <a:pt x="521" y="2366"/>
                  </a:cubicBezTo>
                  <a:cubicBezTo>
                    <a:pt x="0" y="1412"/>
                    <a:pt x="174" y="698"/>
                    <a:pt x="1043" y="225"/>
                  </a:cubicBezTo>
                  <a:cubicBezTo>
                    <a:pt x="1135" y="174"/>
                    <a:pt x="1228" y="133"/>
                    <a:pt x="1320" y="100"/>
                  </a:cubicBezTo>
                  <a:cubicBezTo>
                    <a:pt x="1414" y="66"/>
                    <a:pt x="1500" y="42"/>
                    <a:pt x="1582" y="25"/>
                  </a:cubicBezTo>
                  <a:cubicBezTo>
                    <a:pt x="1663" y="9"/>
                    <a:pt x="1734" y="0"/>
                    <a:pt x="1794" y="3"/>
                  </a:cubicBezTo>
                  <a:cubicBezTo>
                    <a:pt x="1879" y="5"/>
                    <a:pt x="1930" y="23"/>
                    <a:pt x="1948" y="55"/>
                  </a:cubicBezTo>
                  <a:cubicBezTo>
                    <a:pt x="1959" y="76"/>
                    <a:pt x="1966" y="110"/>
                    <a:pt x="1971" y="157"/>
                  </a:cubicBezTo>
                  <a:cubicBezTo>
                    <a:pt x="1975" y="203"/>
                    <a:pt x="1975" y="246"/>
                    <a:pt x="1971" y="286"/>
                  </a:cubicBezTo>
                  <a:cubicBezTo>
                    <a:pt x="1968" y="327"/>
                    <a:pt x="1956" y="352"/>
                    <a:pt x="1936" y="362"/>
                  </a:cubicBezTo>
                  <a:cubicBezTo>
                    <a:pt x="1923" y="370"/>
                    <a:pt x="1884" y="371"/>
                    <a:pt x="1818" y="370"/>
                  </a:cubicBezTo>
                  <a:cubicBezTo>
                    <a:pt x="1753" y="368"/>
                    <a:pt x="1668" y="375"/>
                    <a:pt x="1565" y="393"/>
                  </a:cubicBezTo>
                  <a:cubicBezTo>
                    <a:pt x="1462" y="411"/>
                    <a:pt x="1347" y="455"/>
                    <a:pt x="1216" y="525"/>
                  </a:cubicBezTo>
                  <a:cubicBezTo>
                    <a:pt x="895" y="701"/>
                    <a:pt x="706" y="920"/>
                    <a:pt x="648" y="1182"/>
                  </a:cubicBezTo>
                  <a:cubicBezTo>
                    <a:pt x="592" y="1445"/>
                    <a:pt x="671" y="1776"/>
                    <a:pt x="887" y="2171"/>
                  </a:cubicBezTo>
                  <a:cubicBezTo>
                    <a:pt x="1098" y="2557"/>
                    <a:pt x="1328" y="2800"/>
                    <a:pt x="1578" y="2898"/>
                  </a:cubicBezTo>
                  <a:cubicBezTo>
                    <a:pt x="1828" y="2996"/>
                    <a:pt x="2111" y="2960"/>
                    <a:pt x="2428" y="2786"/>
                  </a:cubicBezTo>
                  <a:cubicBezTo>
                    <a:pt x="2567" y="2710"/>
                    <a:pt x="2676" y="2630"/>
                    <a:pt x="2752" y="2544"/>
                  </a:cubicBezTo>
                  <a:cubicBezTo>
                    <a:pt x="2829" y="2459"/>
                    <a:pt x="2887" y="2384"/>
                    <a:pt x="2927" y="2319"/>
                  </a:cubicBezTo>
                  <a:cubicBezTo>
                    <a:pt x="2967" y="2255"/>
                    <a:pt x="2994" y="2218"/>
                    <a:pt x="3010" y="2209"/>
                  </a:cubicBezTo>
                  <a:cubicBezTo>
                    <a:pt x="3030" y="2199"/>
                    <a:pt x="3056" y="2202"/>
                    <a:pt x="3096" y="2220"/>
                  </a:cubicBezTo>
                  <a:cubicBezTo>
                    <a:pt x="3133" y="2238"/>
                    <a:pt x="3170" y="2260"/>
                    <a:pt x="3205" y="2286"/>
                  </a:cubicBezTo>
                  <a:cubicBezTo>
                    <a:pt x="3240" y="2312"/>
                    <a:pt x="3261" y="2333"/>
                    <a:pt x="3270" y="2349"/>
                  </a:cubicBezTo>
                  <a:cubicBezTo>
                    <a:pt x="3281" y="2368"/>
                    <a:pt x="3281" y="2395"/>
                    <a:pt x="3271" y="2432"/>
                  </a:cubicBezTo>
                  <a:cubicBezTo>
                    <a:pt x="3262" y="2469"/>
                    <a:pt x="3243" y="2509"/>
                    <a:pt x="3215" y="2551"/>
                  </a:cubicBezTo>
                  <a:cubicBezTo>
                    <a:pt x="3182" y="2605"/>
                    <a:pt x="3135" y="2662"/>
                    <a:pt x="3077" y="2725"/>
                  </a:cubicBezTo>
                  <a:cubicBezTo>
                    <a:pt x="3019" y="2788"/>
                    <a:pt x="2951" y="2852"/>
                    <a:pt x="2870" y="2915"/>
                  </a:cubicBezTo>
                  <a:cubicBezTo>
                    <a:pt x="2792" y="2976"/>
                    <a:pt x="2701" y="3036"/>
                    <a:pt x="2598" y="3092"/>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86" name="Google Shape;4186;p72"/>
            <p:cNvSpPr/>
            <p:nvPr/>
          </p:nvSpPr>
          <p:spPr>
            <a:xfrm>
              <a:off x="5742125" y="2071300"/>
              <a:ext cx="91825" cy="93575"/>
            </a:xfrm>
            <a:custGeom>
              <a:avLst/>
              <a:gdLst/>
              <a:ahLst/>
              <a:cxnLst/>
              <a:rect l="l" t="t" r="r" b="b"/>
              <a:pathLst>
                <a:path w="3673" h="3743" fill="none" extrusionOk="0">
                  <a:moveTo>
                    <a:pt x="2018" y="3662"/>
                  </a:moveTo>
                  <a:cubicBezTo>
                    <a:pt x="1919" y="3734"/>
                    <a:pt x="1850" y="3742"/>
                    <a:pt x="1811" y="3688"/>
                  </a:cubicBezTo>
                  <a:lnTo>
                    <a:pt x="40" y="1238"/>
                  </a:lnTo>
                  <a:cubicBezTo>
                    <a:pt x="0" y="1183"/>
                    <a:pt x="31" y="1120"/>
                    <a:pt x="130" y="1048"/>
                  </a:cubicBezTo>
                  <a:lnTo>
                    <a:pt x="160" y="1027"/>
                  </a:lnTo>
                  <a:cubicBezTo>
                    <a:pt x="258" y="955"/>
                    <a:pt x="328" y="947"/>
                    <a:pt x="366" y="1001"/>
                  </a:cubicBezTo>
                  <a:lnTo>
                    <a:pt x="1187" y="2138"/>
                  </a:lnTo>
                  <a:lnTo>
                    <a:pt x="1203" y="2127"/>
                  </a:lnTo>
                  <a:lnTo>
                    <a:pt x="1274" y="302"/>
                  </a:lnTo>
                  <a:cubicBezTo>
                    <a:pt x="1276" y="269"/>
                    <a:pt x="1294" y="236"/>
                    <a:pt x="1327" y="200"/>
                  </a:cubicBezTo>
                  <a:cubicBezTo>
                    <a:pt x="1361" y="165"/>
                    <a:pt x="1397" y="133"/>
                    <a:pt x="1437" y="104"/>
                  </a:cubicBezTo>
                  <a:lnTo>
                    <a:pt x="1474" y="77"/>
                  </a:lnTo>
                  <a:cubicBezTo>
                    <a:pt x="1561" y="15"/>
                    <a:pt x="1615" y="0"/>
                    <a:pt x="1639" y="31"/>
                  </a:cubicBezTo>
                  <a:cubicBezTo>
                    <a:pt x="1654" y="55"/>
                    <a:pt x="1661" y="88"/>
                    <a:pt x="1655" y="133"/>
                  </a:cubicBezTo>
                  <a:lnTo>
                    <a:pt x="1564" y="1963"/>
                  </a:lnTo>
                  <a:lnTo>
                    <a:pt x="3573" y="2371"/>
                  </a:lnTo>
                  <a:cubicBezTo>
                    <a:pt x="3612" y="2380"/>
                    <a:pt x="3638" y="2392"/>
                    <a:pt x="3648" y="2406"/>
                  </a:cubicBezTo>
                  <a:cubicBezTo>
                    <a:pt x="3673" y="2441"/>
                    <a:pt x="3631" y="2498"/>
                    <a:pt x="3522" y="2576"/>
                  </a:cubicBezTo>
                  <a:lnTo>
                    <a:pt x="3477" y="2608"/>
                  </a:lnTo>
                  <a:cubicBezTo>
                    <a:pt x="3437" y="2638"/>
                    <a:pt x="3398" y="2661"/>
                    <a:pt x="3358" y="2685"/>
                  </a:cubicBezTo>
                  <a:cubicBezTo>
                    <a:pt x="3318" y="2709"/>
                    <a:pt x="3278" y="2716"/>
                    <a:pt x="3238" y="2707"/>
                  </a:cubicBezTo>
                  <a:lnTo>
                    <a:pt x="1312" y="2278"/>
                  </a:lnTo>
                  <a:lnTo>
                    <a:pt x="1298" y="2289"/>
                  </a:lnTo>
                  <a:lnTo>
                    <a:pt x="2138" y="3451"/>
                  </a:lnTo>
                  <a:cubicBezTo>
                    <a:pt x="2178" y="3505"/>
                    <a:pt x="2147" y="3569"/>
                    <a:pt x="2047" y="3641"/>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87" name="Google Shape;4187;p72"/>
            <p:cNvSpPr/>
            <p:nvPr/>
          </p:nvSpPr>
          <p:spPr>
            <a:xfrm>
              <a:off x="5793600" y="2053925"/>
              <a:ext cx="59325" cy="67850"/>
            </a:xfrm>
            <a:custGeom>
              <a:avLst/>
              <a:gdLst/>
              <a:ahLst/>
              <a:cxnLst/>
              <a:rect l="l" t="t" r="r" b="b"/>
              <a:pathLst>
                <a:path w="2373" h="2714" fill="none" extrusionOk="0">
                  <a:moveTo>
                    <a:pt x="1590" y="1909"/>
                  </a:moveTo>
                  <a:cubicBezTo>
                    <a:pt x="1552" y="1941"/>
                    <a:pt x="1520" y="1956"/>
                    <a:pt x="1492" y="1958"/>
                  </a:cubicBezTo>
                  <a:cubicBezTo>
                    <a:pt x="1463" y="1958"/>
                    <a:pt x="1439" y="1946"/>
                    <a:pt x="1420" y="1924"/>
                  </a:cubicBezTo>
                  <a:lnTo>
                    <a:pt x="44" y="351"/>
                  </a:lnTo>
                  <a:cubicBezTo>
                    <a:pt x="1" y="300"/>
                    <a:pt x="23" y="235"/>
                    <a:pt x="116" y="154"/>
                  </a:cubicBezTo>
                  <a:lnTo>
                    <a:pt x="186" y="93"/>
                  </a:lnTo>
                  <a:cubicBezTo>
                    <a:pt x="275" y="15"/>
                    <a:pt x="342" y="1"/>
                    <a:pt x="386" y="52"/>
                  </a:cubicBezTo>
                  <a:cubicBezTo>
                    <a:pt x="599" y="329"/>
                    <a:pt x="813" y="604"/>
                    <a:pt x="1029" y="878"/>
                  </a:cubicBezTo>
                  <a:cubicBezTo>
                    <a:pt x="1245" y="1152"/>
                    <a:pt x="1457" y="1429"/>
                    <a:pt x="1668" y="1706"/>
                  </a:cubicBezTo>
                  <a:cubicBezTo>
                    <a:pt x="1686" y="1730"/>
                    <a:pt x="1693" y="1758"/>
                    <a:pt x="1689" y="1786"/>
                  </a:cubicBezTo>
                  <a:cubicBezTo>
                    <a:pt x="1685" y="1812"/>
                    <a:pt x="1664" y="1843"/>
                    <a:pt x="1627" y="1876"/>
                  </a:cubicBezTo>
                  <a:close/>
                  <a:moveTo>
                    <a:pt x="2198" y="2619"/>
                  </a:moveTo>
                  <a:cubicBezTo>
                    <a:pt x="2106" y="2699"/>
                    <a:pt x="2038" y="2713"/>
                    <a:pt x="1993" y="2664"/>
                  </a:cubicBezTo>
                  <a:lnTo>
                    <a:pt x="1794" y="2437"/>
                  </a:lnTo>
                  <a:cubicBezTo>
                    <a:pt x="1750" y="2386"/>
                    <a:pt x="1773" y="2320"/>
                    <a:pt x="1866" y="2239"/>
                  </a:cubicBezTo>
                  <a:lnTo>
                    <a:pt x="1925" y="2188"/>
                  </a:lnTo>
                  <a:cubicBezTo>
                    <a:pt x="2017" y="2109"/>
                    <a:pt x="2085" y="2093"/>
                    <a:pt x="2130" y="2144"/>
                  </a:cubicBezTo>
                  <a:lnTo>
                    <a:pt x="2328" y="2371"/>
                  </a:lnTo>
                  <a:cubicBezTo>
                    <a:pt x="2373" y="2420"/>
                    <a:pt x="2349" y="2486"/>
                    <a:pt x="2256" y="2567"/>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88" name="Google Shape;4188;p72"/>
            <p:cNvSpPr/>
            <p:nvPr/>
          </p:nvSpPr>
          <p:spPr>
            <a:xfrm>
              <a:off x="5033750" y="2035125"/>
              <a:ext cx="86075" cy="86875"/>
            </a:xfrm>
            <a:custGeom>
              <a:avLst/>
              <a:gdLst/>
              <a:ahLst/>
              <a:cxnLst/>
              <a:rect l="l" t="t" r="r" b="b"/>
              <a:pathLst>
                <a:path w="3443" h="3475" fill="none" extrusionOk="0">
                  <a:moveTo>
                    <a:pt x="71" y="2435"/>
                  </a:moveTo>
                  <a:cubicBezTo>
                    <a:pt x="3" y="2373"/>
                    <a:pt x="0" y="2309"/>
                    <a:pt x="62" y="2240"/>
                  </a:cubicBezTo>
                  <a:lnTo>
                    <a:pt x="2034" y="72"/>
                  </a:lnTo>
                  <a:cubicBezTo>
                    <a:pt x="2096" y="3"/>
                    <a:pt x="2160" y="1"/>
                    <a:pt x="2228" y="63"/>
                  </a:cubicBezTo>
                  <a:lnTo>
                    <a:pt x="2913" y="685"/>
                  </a:lnTo>
                  <a:cubicBezTo>
                    <a:pt x="3108" y="861"/>
                    <a:pt x="3250" y="1060"/>
                    <a:pt x="3339" y="1278"/>
                  </a:cubicBezTo>
                  <a:cubicBezTo>
                    <a:pt x="3428" y="1499"/>
                    <a:pt x="3442" y="1736"/>
                    <a:pt x="3378" y="1995"/>
                  </a:cubicBezTo>
                  <a:cubicBezTo>
                    <a:pt x="3314" y="2254"/>
                    <a:pt x="3149" y="2528"/>
                    <a:pt x="2882" y="2822"/>
                  </a:cubicBezTo>
                  <a:cubicBezTo>
                    <a:pt x="2684" y="3042"/>
                    <a:pt x="2488" y="3204"/>
                    <a:pt x="2294" y="3307"/>
                  </a:cubicBezTo>
                  <a:cubicBezTo>
                    <a:pt x="2102" y="3410"/>
                    <a:pt x="1917" y="3464"/>
                    <a:pt x="1738" y="3469"/>
                  </a:cubicBezTo>
                  <a:cubicBezTo>
                    <a:pt x="1560" y="3475"/>
                    <a:pt x="1388" y="3442"/>
                    <a:pt x="1223" y="3369"/>
                  </a:cubicBezTo>
                  <a:cubicBezTo>
                    <a:pt x="1059" y="3295"/>
                    <a:pt x="903" y="3192"/>
                    <a:pt x="756" y="3058"/>
                  </a:cubicBezTo>
                  <a:close/>
                  <a:moveTo>
                    <a:pt x="502" y="2357"/>
                  </a:moveTo>
                  <a:lnTo>
                    <a:pt x="966" y="2778"/>
                  </a:lnTo>
                  <a:cubicBezTo>
                    <a:pt x="1109" y="2908"/>
                    <a:pt x="1265" y="2994"/>
                    <a:pt x="1435" y="3037"/>
                  </a:cubicBezTo>
                  <a:cubicBezTo>
                    <a:pt x="1606" y="3082"/>
                    <a:pt x="1786" y="3066"/>
                    <a:pt x="1978" y="2993"/>
                  </a:cubicBezTo>
                  <a:cubicBezTo>
                    <a:pt x="2169" y="2918"/>
                    <a:pt x="2367" y="2769"/>
                    <a:pt x="2573" y="2543"/>
                  </a:cubicBezTo>
                  <a:cubicBezTo>
                    <a:pt x="2779" y="2316"/>
                    <a:pt x="2909" y="2106"/>
                    <a:pt x="2964" y="1908"/>
                  </a:cubicBezTo>
                  <a:cubicBezTo>
                    <a:pt x="3019" y="1711"/>
                    <a:pt x="3017" y="1528"/>
                    <a:pt x="2958" y="1363"/>
                  </a:cubicBezTo>
                  <a:cubicBezTo>
                    <a:pt x="2897" y="1196"/>
                    <a:pt x="2797" y="1049"/>
                    <a:pt x="2654" y="921"/>
                  </a:cubicBezTo>
                  <a:lnTo>
                    <a:pt x="2190" y="499"/>
                  </a:ln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89" name="Google Shape;4189;p72"/>
            <p:cNvSpPr/>
            <p:nvPr/>
          </p:nvSpPr>
          <p:spPr>
            <a:xfrm>
              <a:off x="5090925" y="2094325"/>
              <a:ext cx="77325" cy="87925"/>
            </a:xfrm>
            <a:custGeom>
              <a:avLst/>
              <a:gdLst/>
              <a:ahLst/>
              <a:cxnLst/>
              <a:rect l="l" t="t" r="r" b="b"/>
              <a:pathLst>
                <a:path w="3093" h="3517" fill="none" extrusionOk="0">
                  <a:moveTo>
                    <a:pt x="149" y="2134"/>
                  </a:moveTo>
                  <a:cubicBezTo>
                    <a:pt x="41" y="2061"/>
                    <a:pt x="1" y="2002"/>
                    <a:pt x="29" y="1959"/>
                  </a:cubicBezTo>
                  <a:cubicBezTo>
                    <a:pt x="34" y="1951"/>
                    <a:pt x="41" y="1945"/>
                    <a:pt x="49" y="1938"/>
                  </a:cubicBezTo>
                  <a:lnTo>
                    <a:pt x="77" y="1914"/>
                  </a:lnTo>
                  <a:lnTo>
                    <a:pt x="2665" y="33"/>
                  </a:lnTo>
                  <a:cubicBezTo>
                    <a:pt x="2705" y="1"/>
                    <a:pt x="2769" y="15"/>
                    <a:pt x="2857" y="76"/>
                  </a:cubicBezTo>
                  <a:lnTo>
                    <a:pt x="2968" y="150"/>
                  </a:lnTo>
                  <a:cubicBezTo>
                    <a:pt x="3056" y="211"/>
                    <a:pt x="3093" y="264"/>
                    <a:pt x="3078" y="314"/>
                  </a:cubicBezTo>
                  <a:lnTo>
                    <a:pt x="2284" y="3417"/>
                  </a:lnTo>
                  <a:cubicBezTo>
                    <a:pt x="2280" y="3441"/>
                    <a:pt x="2273" y="3458"/>
                    <a:pt x="2263" y="3474"/>
                  </a:cubicBezTo>
                  <a:cubicBezTo>
                    <a:pt x="2233" y="3517"/>
                    <a:pt x="2165" y="3501"/>
                    <a:pt x="2055" y="3427"/>
                  </a:cubicBezTo>
                  <a:lnTo>
                    <a:pt x="2024" y="3407"/>
                  </a:lnTo>
                  <a:cubicBezTo>
                    <a:pt x="1987" y="3381"/>
                    <a:pt x="1956" y="3354"/>
                    <a:pt x="1935" y="3327"/>
                  </a:cubicBezTo>
                  <a:cubicBezTo>
                    <a:pt x="1913" y="3301"/>
                    <a:pt x="1906" y="3272"/>
                    <a:pt x="1914" y="3244"/>
                  </a:cubicBezTo>
                  <a:lnTo>
                    <a:pt x="2112" y="2471"/>
                  </a:lnTo>
                  <a:lnTo>
                    <a:pt x="998" y="1715"/>
                  </a:lnTo>
                  <a:lnTo>
                    <a:pt x="359" y="2191"/>
                  </a:lnTo>
                  <a:cubicBezTo>
                    <a:pt x="336" y="2208"/>
                    <a:pt x="307" y="2212"/>
                    <a:pt x="275" y="2202"/>
                  </a:cubicBezTo>
                  <a:cubicBezTo>
                    <a:pt x="241" y="2192"/>
                    <a:pt x="205" y="2174"/>
                    <a:pt x="167" y="2149"/>
                  </a:cubicBezTo>
                  <a:close/>
                  <a:moveTo>
                    <a:pt x="1301" y="1498"/>
                  </a:moveTo>
                  <a:lnTo>
                    <a:pt x="2207" y="2113"/>
                  </a:lnTo>
                  <a:lnTo>
                    <a:pt x="2577" y="714"/>
                  </a:lnTo>
                  <a:cubicBezTo>
                    <a:pt x="2590" y="672"/>
                    <a:pt x="2605" y="628"/>
                    <a:pt x="2624" y="585"/>
                  </a:cubicBezTo>
                  <a:cubicBezTo>
                    <a:pt x="2641" y="543"/>
                    <a:pt x="2661" y="502"/>
                    <a:pt x="2679" y="463"/>
                  </a:cubicBezTo>
                  <a:lnTo>
                    <a:pt x="2671" y="458"/>
                  </a:lnTo>
                  <a:cubicBezTo>
                    <a:pt x="2639" y="488"/>
                    <a:pt x="2607" y="519"/>
                    <a:pt x="2573" y="551"/>
                  </a:cubicBezTo>
                  <a:cubicBezTo>
                    <a:pt x="2538" y="584"/>
                    <a:pt x="2502" y="613"/>
                    <a:pt x="2466" y="639"/>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90" name="Google Shape;4190;p72"/>
            <p:cNvSpPr/>
            <p:nvPr/>
          </p:nvSpPr>
          <p:spPr>
            <a:xfrm>
              <a:off x="5164250" y="2120700"/>
              <a:ext cx="79200" cy="88025"/>
            </a:xfrm>
            <a:custGeom>
              <a:avLst/>
              <a:gdLst/>
              <a:ahLst/>
              <a:cxnLst/>
              <a:rect l="l" t="t" r="r" b="b"/>
              <a:pathLst>
                <a:path w="3168" h="3521" fill="none" extrusionOk="0">
                  <a:moveTo>
                    <a:pt x="103" y="2920"/>
                  </a:moveTo>
                  <a:cubicBezTo>
                    <a:pt x="21" y="2878"/>
                    <a:pt x="1" y="2818"/>
                    <a:pt x="41" y="2735"/>
                  </a:cubicBezTo>
                  <a:lnTo>
                    <a:pt x="1333" y="103"/>
                  </a:lnTo>
                  <a:cubicBezTo>
                    <a:pt x="1373" y="21"/>
                    <a:pt x="1435" y="0"/>
                    <a:pt x="1517" y="40"/>
                  </a:cubicBezTo>
                  <a:lnTo>
                    <a:pt x="2347" y="448"/>
                  </a:lnTo>
                  <a:cubicBezTo>
                    <a:pt x="2582" y="564"/>
                    <a:pt x="2774" y="714"/>
                    <a:pt x="2921" y="900"/>
                  </a:cubicBezTo>
                  <a:cubicBezTo>
                    <a:pt x="3067" y="1087"/>
                    <a:pt x="3147" y="1312"/>
                    <a:pt x="3157" y="1578"/>
                  </a:cubicBezTo>
                  <a:cubicBezTo>
                    <a:pt x="3168" y="1844"/>
                    <a:pt x="3087" y="2155"/>
                    <a:pt x="2912" y="2512"/>
                  </a:cubicBezTo>
                  <a:cubicBezTo>
                    <a:pt x="2782" y="2778"/>
                    <a:pt x="2638" y="2987"/>
                    <a:pt x="2481" y="3140"/>
                  </a:cubicBezTo>
                  <a:cubicBezTo>
                    <a:pt x="2324" y="3292"/>
                    <a:pt x="2161" y="3397"/>
                    <a:pt x="1991" y="3450"/>
                  </a:cubicBezTo>
                  <a:cubicBezTo>
                    <a:pt x="1821" y="3505"/>
                    <a:pt x="1647" y="3520"/>
                    <a:pt x="1468" y="3496"/>
                  </a:cubicBezTo>
                  <a:cubicBezTo>
                    <a:pt x="1290" y="3471"/>
                    <a:pt x="1113" y="3414"/>
                    <a:pt x="934" y="3327"/>
                  </a:cubicBezTo>
                  <a:close/>
                  <a:moveTo>
                    <a:pt x="495" y="2724"/>
                  </a:moveTo>
                  <a:lnTo>
                    <a:pt x="1059" y="3001"/>
                  </a:lnTo>
                  <a:cubicBezTo>
                    <a:pt x="1231" y="3085"/>
                    <a:pt x="1406" y="3125"/>
                    <a:pt x="1583" y="3120"/>
                  </a:cubicBezTo>
                  <a:cubicBezTo>
                    <a:pt x="1759" y="3115"/>
                    <a:pt x="1928" y="3050"/>
                    <a:pt x="2092" y="2926"/>
                  </a:cubicBezTo>
                  <a:cubicBezTo>
                    <a:pt x="2254" y="2802"/>
                    <a:pt x="2403" y="2603"/>
                    <a:pt x="2537" y="2328"/>
                  </a:cubicBezTo>
                  <a:cubicBezTo>
                    <a:pt x="2673" y="2054"/>
                    <a:pt x="2738" y="1815"/>
                    <a:pt x="2737" y="1609"/>
                  </a:cubicBezTo>
                  <a:cubicBezTo>
                    <a:pt x="2736" y="1404"/>
                    <a:pt x="2683" y="1229"/>
                    <a:pt x="2578" y="1087"/>
                  </a:cubicBezTo>
                  <a:cubicBezTo>
                    <a:pt x="2475" y="945"/>
                    <a:pt x="2337" y="830"/>
                    <a:pt x="2165" y="746"/>
                  </a:cubicBezTo>
                  <a:lnTo>
                    <a:pt x="1601" y="470"/>
                  </a:ln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91" name="Google Shape;4191;p72"/>
            <p:cNvSpPr/>
            <p:nvPr/>
          </p:nvSpPr>
          <p:spPr>
            <a:xfrm>
              <a:off x="5223725" y="2213375"/>
              <a:ext cx="22175" cy="22725"/>
            </a:xfrm>
            <a:custGeom>
              <a:avLst/>
              <a:gdLst/>
              <a:ahLst/>
              <a:cxnLst/>
              <a:rect l="l" t="t" r="r" b="b"/>
              <a:pathLst>
                <a:path w="887" h="909" fill="none" extrusionOk="0">
                  <a:moveTo>
                    <a:pt x="110" y="895"/>
                  </a:moveTo>
                  <a:cubicBezTo>
                    <a:pt x="86" y="886"/>
                    <a:pt x="62" y="873"/>
                    <a:pt x="35" y="852"/>
                  </a:cubicBezTo>
                  <a:cubicBezTo>
                    <a:pt x="8" y="832"/>
                    <a:pt x="1" y="809"/>
                    <a:pt x="9" y="783"/>
                  </a:cubicBezTo>
                  <a:cubicBezTo>
                    <a:pt x="14" y="770"/>
                    <a:pt x="27" y="754"/>
                    <a:pt x="42" y="740"/>
                  </a:cubicBezTo>
                  <a:cubicBezTo>
                    <a:pt x="57" y="725"/>
                    <a:pt x="73" y="710"/>
                    <a:pt x="88" y="696"/>
                  </a:cubicBezTo>
                  <a:cubicBezTo>
                    <a:pt x="173" y="621"/>
                    <a:pt x="248" y="535"/>
                    <a:pt x="311" y="439"/>
                  </a:cubicBezTo>
                  <a:cubicBezTo>
                    <a:pt x="377" y="343"/>
                    <a:pt x="434" y="230"/>
                    <a:pt x="485" y="98"/>
                  </a:cubicBezTo>
                  <a:cubicBezTo>
                    <a:pt x="501" y="58"/>
                    <a:pt x="527" y="31"/>
                    <a:pt x="567" y="16"/>
                  </a:cubicBezTo>
                  <a:cubicBezTo>
                    <a:pt x="605" y="0"/>
                    <a:pt x="652" y="5"/>
                    <a:pt x="709" y="27"/>
                  </a:cubicBezTo>
                  <a:lnTo>
                    <a:pt x="748" y="43"/>
                  </a:lnTo>
                  <a:cubicBezTo>
                    <a:pt x="801" y="63"/>
                    <a:pt x="840" y="91"/>
                    <a:pt x="861" y="124"/>
                  </a:cubicBezTo>
                  <a:cubicBezTo>
                    <a:pt x="882" y="158"/>
                    <a:pt x="886" y="192"/>
                    <a:pt x="872" y="230"/>
                  </a:cubicBezTo>
                  <a:cubicBezTo>
                    <a:pt x="822" y="358"/>
                    <a:pt x="763" y="467"/>
                    <a:pt x="692" y="557"/>
                  </a:cubicBezTo>
                  <a:cubicBezTo>
                    <a:pt x="621" y="647"/>
                    <a:pt x="547" y="721"/>
                    <a:pt x="470" y="776"/>
                  </a:cubicBezTo>
                  <a:cubicBezTo>
                    <a:pt x="393" y="832"/>
                    <a:pt x="322" y="869"/>
                    <a:pt x="258" y="888"/>
                  </a:cubicBezTo>
                  <a:cubicBezTo>
                    <a:pt x="193" y="906"/>
                    <a:pt x="145" y="909"/>
                    <a:pt x="110" y="895"/>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92" name="Google Shape;4192;p72"/>
            <p:cNvSpPr/>
            <p:nvPr/>
          </p:nvSpPr>
          <p:spPr>
            <a:xfrm>
              <a:off x="5300100" y="2164125"/>
              <a:ext cx="58675" cy="85550"/>
            </a:xfrm>
            <a:custGeom>
              <a:avLst/>
              <a:gdLst/>
              <a:ahLst/>
              <a:cxnLst/>
              <a:rect l="l" t="t" r="r" b="b"/>
              <a:pathLst>
                <a:path w="2347" h="3422" fill="none" extrusionOk="0">
                  <a:moveTo>
                    <a:pt x="407" y="3386"/>
                  </a:moveTo>
                  <a:cubicBezTo>
                    <a:pt x="289" y="3358"/>
                    <a:pt x="237" y="3311"/>
                    <a:pt x="253" y="3245"/>
                  </a:cubicBezTo>
                  <a:lnTo>
                    <a:pt x="619" y="1735"/>
                  </a:lnTo>
                  <a:lnTo>
                    <a:pt x="21" y="138"/>
                  </a:lnTo>
                  <a:cubicBezTo>
                    <a:pt x="6" y="99"/>
                    <a:pt x="1" y="71"/>
                    <a:pt x="6" y="50"/>
                  </a:cubicBezTo>
                  <a:cubicBezTo>
                    <a:pt x="11" y="25"/>
                    <a:pt x="32" y="11"/>
                    <a:pt x="66" y="6"/>
                  </a:cubicBezTo>
                  <a:cubicBezTo>
                    <a:pt x="101" y="1"/>
                    <a:pt x="155" y="6"/>
                    <a:pt x="229" y="24"/>
                  </a:cubicBezTo>
                  <a:lnTo>
                    <a:pt x="279" y="36"/>
                  </a:lnTo>
                  <a:cubicBezTo>
                    <a:pt x="326" y="47"/>
                    <a:pt x="364" y="61"/>
                    <a:pt x="393" y="77"/>
                  </a:cubicBezTo>
                  <a:cubicBezTo>
                    <a:pt x="421" y="93"/>
                    <a:pt x="441" y="118"/>
                    <a:pt x="454" y="149"/>
                  </a:cubicBezTo>
                  <a:lnTo>
                    <a:pt x="917" y="1421"/>
                  </a:lnTo>
                  <a:lnTo>
                    <a:pt x="1932" y="504"/>
                  </a:lnTo>
                  <a:cubicBezTo>
                    <a:pt x="1952" y="483"/>
                    <a:pt x="1982" y="473"/>
                    <a:pt x="2022" y="473"/>
                  </a:cubicBezTo>
                  <a:cubicBezTo>
                    <a:pt x="2060" y="473"/>
                    <a:pt x="2102" y="478"/>
                    <a:pt x="2148" y="489"/>
                  </a:cubicBezTo>
                  <a:lnTo>
                    <a:pt x="2179" y="497"/>
                  </a:lnTo>
                  <a:cubicBezTo>
                    <a:pt x="2293" y="528"/>
                    <a:pt x="2346" y="567"/>
                    <a:pt x="2334" y="616"/>
                  </a:cubicBezTo>
                  <a:cubicBezTo>
                    <a:pt x="2332" y="627"/>
                    <a:pt x="2324" y="638"/>
                    <a:pt x="2313" y="650"/>
                  </a:cubicBezTo>
                  <a:cubicBezTo>
                    <a:pt x="2303" y="662"/>
                    <a:pt x="2292" y="673"/>
                    <a:pt x="2278" y="686"/>
                  </a:cubicBezTo>
                  <a:lnTo>
                    <a:pt x="1007" y="1843"/>
                  </a:lnTo>
                  <a:lnTo>
                    <a:pt x="645" y="3339"/>
                  </a:lnTo>
                  <a:cubicBezTo>
                    <a:pt x="629" y="3404"/>
                    <a:pt x="560" y="3422"/>
                    <a:pt x="442" y="3394"/>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93" name="Google Shape;4193;p72"/>
            <p:cNvSpPr/>
            <p:nvPr/>
          </p:nvSpPr>
          <p:spPr>
            <a:xfrm>
              <a:off x="5354300" y="2180325"/>
              <a:ext cx="73250" cy="83600"/>
            </a:xfrm>
            <a:custGeom>
              <a:avLst/>
              <a:gdLst/>
              <a:ahLst/>
              <a:cxnLst/>
              <a:rect l="l" t="t" r="r" b="b"/>
              <a:pathLst>
                <a:path w="2930" h="3344" fill="none" extrusionOk="0">
                  <a:moveTo>
                    <a:pt x="1281" y="3293"/>
                  </a:moveTo>
                  <a:cubicBezTo>
                    <a:pt x="826" y="3244"/>
                    <a:pt x="493" y="3066"/>
                    <a:pt x="284" y="2762"/>
                  </a:cubicBezTo>
                  <a:cubicBezTo>
                    <a:pt x="75" y="2457"/>
                    <a:pt x="0" y="2040"/>
                    <a:pt x="60" y="1508"/>
                  </a:cubicBezTo>
                  <a:cubicBezTo>
                    <a:pt x="119" y="974"/>
                    <a:pt x="283" y="585"/>
                    <a:pt x="554" y="341"/>
                  </a:cubicBezTo>
                  <a:cubicBezTo>
                    <a:pt x="823" y="97"/>
                    <a:pt x="1186" y="1"/>
                    <a:pt x="1641" y="51"/>
                  </a:cubicBezTo>
                  <a:cubicBezTo>
                    <a:pt x="2100" y="101"/>
                    <a:pt x="2433" y="276"/>
                    <a:pt x="2644" y="572"/>
                  </a:cubicBezTo>
                  <a:cubicBezTo>
                    <a:pt x="2854" y="869"/>
                    <a:pt x="2930" y="1284"/>
                    <a:pt x="2870" y="1817"/>
                  </a:cubicBezTo>
                  <a:cubicBezTo>
                    <a:pt x="2812" y="2349"/>
                    <a:pt x="2647" y="2740"/>
                    <a:pt x="2376" y="2992"/>
                  </a:cubicBezTo>
                  <a:cubicBezTo>
                    <a:pt x="2104" y="3244"/>
                    <a:pt x="1740" y="3344"/>
                    <a:pt x="1281" y="3293"/>
                  </a:cubicBezTo>
                  <a:close/>
                  <a:moveTo>
                    <a:pt x="1320" y="2948"/>
                  </a:moveTo>
                  <a:cubicBezTo>
                    <a:pt x="1641" y="2984"/>
                    <a:pt x="1899" y="2901"/>
                    <a:pt x="2094" y="2701"/>
                  </a:cubicBezTo>
                  <a:cubicBezTo>
                    <a:pt x="2288" y="2501"/>
                    <a:pt x="2408" y="2192"/>
                    <a:pt x="2455" y="1773"/>
                  </a:cubicBezTo>
                  <a:cubicBezTo>
                    <a:pt x="2501" y="1353"/>
                    <a:pt x="2452" y="1028"/>
                    <a:pt x="2304" y="797"/>
                  </a:cubicBezTo>
                  <a:cubicBezTo>
                    <a:pt x="2158" y="565"/>
                    <a:pt x="1924" y="432"/>
                    <a:pt x="1603" y="397"/>
                  </a:cubicBezTo>
                  <a:cubicBezTo>
                    <a:pt x="1281" y="361"/>
                    <a:pt x="1024" y="441"/>
                    <a:pt x="832" y="634"/>
                  </a:cubicBezTo>
                  <a:cubicBezTo>
                    <a:pt x="641" y="829"/>
                    <a:pt x="521" y="1135"/>
                    <a:pt x="474" y="1554"/>
                  </a:cubicBezTo>
                  <a:cubicBezTo>
                    <a:pt x="428" y="1974"/>
                    <a:pt x="478" y="2301"/>
                    <a:pt x="622" y="2537"/>
                  </a:cubicBezTo>
                  <a:cubicBezTo>
                    <a:pt x="765" y="2776"/>
                    <a:pt x="998" y="2912"/>
                    <a:pt x="1320" y="2948"/>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94" name="Google Shape;4194;p72"/>
            <p:cNvSpPr/>
            <p:nvPr/>
          </p:nvSpPr>
          <p:spPr>
            <a:xfrm>
              <a:off x="5442100" y="2183750"/>
              <a:ext cx="64825" cy="82575"/>
            </a:xfrm>
            <a:custGeom>
              <a:avLst/>
              <a:gdLst/>
              <a:ahLst/>
              <a:cxnLst/>
              <a:rect l="l" t="t" r="r" b="b"/>
              <a:pathLst>
                <a:path w="2593" h="3303" fill="none" extrusionOk="0">
                  <a:moveTo>
                    <a:pt x="1370" y="3287"/>
                  </a:moveTo>
                  <a:cubicBezTo>
                    <a:pt x="964" y="3302"/>
                    <a:pt x="652" y="3221"/>
                    <a:pt x="431" y="3042"/>
                  </a:cubicBezTo>
                  <a:cubicBezTo>
                    <a:pt x="210" y="2865"/>
                    <a:pt x="94" y="2610"/>
                    <a:pt x="81" y="2281"/>
                  </a:cubicBezTo>
                  <a:lnTo>
                    <a:pt x="2" y="193"/>
                  </a:lnTo>
                  <a:cubicBezTo>
                    <a:pt x="0" y="126"/>
                    <a:pt x="61" y="90"/>
                    <a:pt x="182" y="85"/>
                  </a:cubicBezTo>
                  <a:lnTo>
                    <a:pt x="218" y="84"/>
                  </a:lnTo>
                  <a:cubicBezTo>
                    <a:pt x="341" y="79"/>
                    <a:pt x="402" y="111"/>
                    <a:pt x="404" y="177"/>
                  </a:cubicBezTo>
                  <a:lnTo>
                    <a:pt x="485" y="2279"/>
                  </a:lnTo>
                  <a:cubicBezTo>
                    <a:pt x="490" y="2413"/>
                    <a:pt x="531" y="2531"/>
                    <a:pt x="608" y="2634"/>
                  </a:cubicBezTo>
                  <a:cubicBezTo>
                    <a:pt x="685" y="2737"/>
                    <a:pt x="789" y="2814"/>
                    <a:pt x="920" y="2866"/>
                  </a:cubicBezTo>
                  <a:cubicBezTo>
                    <a:pt x="1049" y="2919"/>
                    <a:pt x="1195" y="2943"/>
                    <a:pt x="1358" y="2937"/>
                  </a:cubicBezTo>
                  <a:cubicBezTo>
                    <a:pt x="1522" y="2930"/>
                    <a:pt x="1668" y="2896"/>
                    <a:pt x="1791" y="2831"/>
                  </a:cubicBezTo>
                  <a:cubicBezTo>
                    <a:pt x="1915" y="2768"/>
                    <a:pt x="2012" y="2681"/>
                    <a:pt x="2082" y="2575"/>
                  </a:cubicBezTo>
                  <a:cubicBezTo>
                    <a:pt x="2151" y="2469"/>
                    <a:pt x="2183" y="2349"/>
                    <a:pt x="2178" y="2214"/>
                  </a:cubicBezTo>
                  <a:lnTo>
                    <a:pt x="2099" y="114"/>
                  </a:lnTo>
                  <a:cubicBezTo>
                    <a:pt x="2095" y="47"/>
                    <a:pt x="2155" y="11"/>
                    <a:pt x="2279" y="6"/>
                  </a:cubicBezTo>
                  <a:lnTo>
                    <a:pt x="2315" y="4"/>
                  </a:lnTo>
                  <a:cubicBezTo>
                    <a:pt x="2437" y="0"/>
                    <a:pt x="2499" y="31"/>
                    <a:pt x="2501" y="98"/>
                  </a:cubicBezTo>
                  <a:lnTo>
                    <a:pt x="2579" y="2184"/>
                  </a:lnTo>
                  <a:cubicBezTo>
                    <a:pt x="2592" y="2513"/>
                    <a:pt x="2495" y="2776"/>
                    <a:pt x="2286" y="2970"/>
                  </a:cubicBezTo>
                  <a:cubicBezTo>
                    <a:pt x="2079" y="3166"/>
                    <a:pt x="1774" y="3272"/>
                    <a:pt x="1370" y="3287"/>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95" name="Google Shape;4195;p72"/>
            <p:cNvSpPr/>
            <p:nvPr/>
          </p:nvSpPr>
          <p:spPr>
            <a:xfrm>
              <a:off x="5547000" y="2170900"/>
              <a:ext cx="72500" cy="85050"/>
            </a:xfrm>
            <a:custGeom>
              <a:avLst/>
              <a:gdLst/>
              <a:ahLst/>
              <a:cxnLst/>
              <a:rect l="l" t="t" r="r" b="b"/>
              <a:pathLst>
                <a:path w="2900" h="3402" fill="none" extrusionOk="0">
                  <a:moveTo>
                    <a:pt x="872" y="3375"/>
                  </a:moveTo>
                  <a:cubicBezTo>
                    <a:pt x="753" y="3402"/>
                    <a:pt x="686" y="3382"/>
                    <a:pt x="672" y="3318"/>
                  </a:cubicBezTo>
                  <a:lnTo>
                    <a:pt x="22" y="412"/>
                  </a:lnTo>
                  <a:cubicBezTo>
                    <a:pt x="1" y="322"/>
                    <a:pt x="36" y="268"/>
                    <a:pt x="125" y="247"/>
                  </a:cubicBezTo>
                  <a:lnTo>
                    <a:pt x="876" y="78"/>
                  </a:lnTo>
                  <a:cubicBezTo>
                    <a:pt x="1225" y="0"/>
                    <a:pt x="1505" y="1"/>
                    <a:pt x="1717" y="82"/>
                  </a:cubicBezTo>
                  <a:cubicBezTo>
                    <a:pt x="1930" y="163"/>
                    <a:pt x="2067" y="345"/>
                    <a:pt x="2130" y="629"/>
                  </a:cubicBezTo>
                  <a:cubicBezTo>
                    <a:pt x="2172" y="819"/>
                    <a:pt x="2162" y="988"/>
                    <a:pt x="2097" y="1134"/>
                  </a:cubicBezTo>
                  <a:cubicBezTo>
                    <a:pt x="2034" y="1279"/>
                    <a:pt x="1930" y="1401"/>
                    <a:pt x="1786" y="1499"/>
                  </a:cubicBezTo>
                  <a:lnTo>
                    <a:pt x="1789" y="1517"/>
                  </a:lnTo>
                  <a:cubicBezTo>
                    <a:pt x="1891" y="1526"/>
                    <a:pt x="1982" y="1572"/>
                    <a:pt x="2062" y="1656"/>
                  </a:cubicBezTo>
                  <a:cubicBezTo>
                    <a:pt x="2142" y="1740"/>
                    <a:pt x="2226" y="1850"/>
                    <a:pt x="2316" y="1986"/>
                  </a:cubicBezTo>
                  <a:lnTo>
                    <a:pt x="2863" y="2789"/>
                  </a:lnTo>
                  <a:cubicBezTo>
                    <a:pt x="2878" y="2812"/>
                    <a:pt x="2887" y="2833"/>
                    <a:pt x="2890" y="2847"/>
                  </a:cubicBezTo>
                  <a:cubicBezTo>
                    <a:pt x="2900" y="2895"/>
                    <a:pt x="2843" y="2934"/>
                    <a:pt x="2718" y="2961"/>
                  </a:cubicBezTo>
                  <a:lnTo>
                    <a:pt x="2672" y="2971"/>
                  </a:lnTo>
                  <a:cubicBezTo>
                    <a:pt x="2628" y="2981"/>
                    <a:pt x="2588" y="2983"/>
                    <a:pt x="2552" y="2978"/>
                  </a:cubicBezTo>
                  <a:cubicBezTo>
                    <a:pt x="2516" y="2971"/>
                    <a:pt x="2491" y="2959"/>
                    <a:pt x="2477" y="2940"/>
                  </a:cubicBezTo>
                  <a:lnTo>
                    <a:pt x="1941" y="2141"/>
                  </a:lnTo>
                  <a:cubicBezTo>
                    <a:pt x="1836" y="1980"/>
                    <a:pt x="1726" y="1880"/>
                    <a:pt x="1612" y="1847"/>
                  </a:cubicBezTo>
                  <a:cubicBezTo>
                    <a:pt x="1498" y="1811"/>
                    <a:pt x="1352" y="1813"/>
                    <a:pt x="1178" y="1853"/>
                  </a:cubicBezTo>
                  <a:lnTo>
                    <a:pt x="774" y="1942"/>
                  </a:lnTo>
                  <a:lnTo>
                    <a:pt x="1063" y="3230"/>
                  </a:lnTo>
                  <a:cubicBezTo>
                    <a:pt x="1077" y="3295"/>
                    <a:pt x="1025" y="3341"/>
                    <a:pt x="906" y="3369"/>
                  </a:cubicBezTo>
                  <a:close/>
                  <a:moveTo>
                    <a:pt x="700" y="1601"/>
                  </a:moveTo>
                  <a:lnTo>
                    <a:pt x="1291" y="1468"/>
                  </a:lnTo>
                  <a:cubicBezTo>
                    <a:pt x="1397" y="1443"/>
                    <a:pt x="1488" y="1397"/>
                    <a:pt x="1564" y="1327"/>
                  </a:cubicBezTo>
                  <a:cubicBezTo>
                    <a:pt x="1639" y="1257"/>
                    <a:pt x="1693" y="1175"/>
                    <a:pt x="1725" y="1080"/>
                  </a:cubicBezTo>
                  <a:cubicBezTo>
                    <a:pt x="1757" y="986"/>
                    <a:pt x="1762" y="888"/>
                    <a:pt x="1740" y="790"/>
                  </a:cubicBezTo>
                  <a:cubicBezTo>
                    <a:pt x="1699" y="609"/>
                    <a:pt x="1615" y="489"/>
                    <a:pt x="1486" y="429"/>
                  </a:cubicBezTo>
                  <a:cubicBezTo>
                    <a:pt x="1358" y="370"/>
                    <a:pt x="1201" y="361"/>
                    <a:pt x="1019" y="402"/>
                  </a:cubicBezTo>
                  <a:lnTo>
                    <a:pt x="460" y="527"/>
                  </a:ln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96" name="Google Shape;4196;p72"/>
            <p:cNvSpPr/>
            <p:nvPr/>
          </p:nvSpPr>
          <p:spPr>
            <a:xfrm>
              <a:off x="5613875" y="2147575"/>
              <a:ext cx="77050" cy="84500"/>
            </a:xfrm>
            <a:custGeom>
              <a:avLst/>
              <a:gdLst/>
              <a:ahLst/>
              <a:cxnLst/>
              <a:rect l="l" t="t" r="r" b="b"/>
              <a:pathLst>
                <a:path w="3082" h="3380" fill="none" extrusionOk="0">
                  <a:moveTo>
                    <a:pt x="2113" y="3219"/>
                  </a:moveTo>
                  <a:cubicBezTo>
                    <a:pt x="1683" y="3379"/>
                    <a:pt x="1307" y="3371"/>
                    <a:pt x="984" y="3193"/>
                  </a:cubicBezTo>
                  <a:cubicBezTo>
                    <a:pt x="660" y="3016"/>
                    <a:pt x="404" y="2677"/>
                    <a:pt x="217" y="2176"/>
                  </a:cubicBezTo>
                  <a:cubicBezTo>
                    <a:pt x="30" y="1672"/>
                    <a:pt x="0" y="1252"/>
                    <a:pt x="131" y="912"/>
                  </a:cubicBezTo>
                  <a:cubicBezTo>
                    <a:pt x="263" y="573"/>
                    <a:pt x="543" y="323"/>
                    <a:pt x="970" y="163"/>
                  </a:cubicBezTo>
                  <a:cubicBezTo>
                    <a:pt x="1402" y="0"/>
                    <a:pt x="1780" y="5"/>
                    <a:pt x="2101" y="175"/>
                  </a:cubicBezTo>
                  <a:cubicBezTo>
                    <a:pt x="2423" y="345"/>
                    <a:pt x="2677" y="683"/>
                    <a:pt x="2865" y="1186"/>
                  </a:cubicBezTo>
                  <a:cubicBezTo>
                    <a:pt x="3052" y="1686"/>
                    <a:pt x="3081" y="2110"/>
                    <a:pt x="2954" y="2457"/>
                  </a:cubicBezTo>
                  <a:cubicBezTo>
                    <a:pt x="2825" y="2803"/>
                    <a:pt x="2545" y="3057"/>
                    <a:pt x="2113" y="3219"/>
                  </a:cubicBezTo>
                  <a:close/>
                  <a:moveTo>
                    <a:pt x="1991" y="2893"/>
                  </a:moveTo>
                  <a:cubicBezTo>
                    <a:pt x="2294" y="2780"/>
                    <a:pt x="2487" y="2590"/>
                    <a:pt x="2571" y="2324"/>
                  </a:cubicBezTo>
                  <a:cubicBezTo>
                    <a:pt x="2654" y="2057"/>
                    <a:pt x="2622" y="1727"/>
                    <a:pt x="2474" y="1332"/>
                  </a:cubicBezTo>
                  <a:cubicBezTo>
                    <a:pt x="2326" y="938"/>
                    <a:pt x="2136" y="669"/>
                    <a:pt x="1900" y="529"/>
                  </a:cubicBezTo>
                  <a:cubicBezTo>
                    <a:pt x="1666" y="389"/>
                    <a:pt x="1396" y="375"/>
                    <a:pt x="1093" y="488"/>
                  </a:cubicBezTo>
                  <a:cubicBezTo>
                    <a:pt x="789" y="601"/>
                    <a:pt x="597" y="787"/>
                    <a:pt x="512" y="1047"/>
                  </a:cubicBezTo>
                  <a:cubicBezTo>
                    <a:pt x="428" y="1307"/>
                    <a:pt x="459" y="1635"/>
                    <a:pt x="607" y="2030"/>
                  </a:cubicBezTo>
                  <a:cubicBezTo>
                    <a:pt x="755" y="2425"/>
                    <a:pt x="947" y="2695"/>
                    <a:pt x="1182" y="2842"/>
                  </a:cubicBezTo>
                  <a:cubicBezTo>
                    <a:pt x="1419" y="2988"/>
                    <a:pt x="1687" y="3006"/>
                    <a:pt x="1991" y="2893"/>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97" name="Google Shape;4197;p72"/>
            <p:cNvSpPr/>
            <p:nvPr/>
          </p:nvSpPr>
          <p:spPr>
            <a:xfrm>
              <a:off x="5685650" y="2111850"/>
              <a:ext cx="82025" cy="84850"/>
            </a:xfrm>
            <a:custGeom>
              <a:avLst/>
              <a:gdLst/>
              <a:ahLst/>
              <a:cxnLst/>
              <a:rect l="l" t="t" r="r" b="b"/>
              <a:pathLst>
                <a:path w="3281" h="3394" fill="none" extrusionOk="0">
                  <a:moveTo>
                    <a:pt x="2598" y="3092"/>
                  </a:moveTo>
                  <a:cubicBezTo>
                    <a:pt x="2157" y="3332"/>
                    <a:pt x="1769" y="3394"/>
                    <a:pt x="1430" y="3277"/>
                  </a:cubicBezTo>
                  <a:cubicBezTo>
                    <a:pt x="1092" y="3161"/>
                    <a:pt x="788" y="2857"/>
                    <a:pt x="521" y="2366"/>
                  </a:cubicBezTo>
                  <a:cubicBezTo>
                    <a:pt x="0" y="1412"/>
                    <a:pt x="174" y="698"/>
                    <a:pt x="1043" y="225"/>
                  </a:cubicBezTo>
                  <a:cubicBezTo>
                    <a:pt x="1135" y="174"/>
                    <a:pt x="1228" y="133"/>
                    <a:pt x="1320" y="100"/>
                  </a:cubicBezTo>
                  <a:cubicBezTo>
                    <a:pt x="1414" y="66"/>
                    <a:pt x="1500" y="42"/>
                    <a:pt x="1582" y="25"/>
                  </a:cubicBezTo>
                  <a:cubicBezTo>
                    <a:pt x="1663" y="9"/>
                    <a:pt x="1734" y="0"/>
                    <a:pt x="1794" y="3"/>
                  </a:cubicBezTo>
                  <a:cubicBezTo>
                    <a:pt x="1879" y="5"/>
                    <a:pt x="1930" y="23"/>
                    <a:pt x="1948" y="55"/>
                  </a:cubicBezTo>
                  <a:cubicBezTo>
                    <a:pt x="1959" y="76"/>
                    <a:pt x="1966" y="110"/>
                    <a:pt x="1971" y="157"/>
                  </a:cubicBezTo>
                  <a:cubicBezTo>
                    <a:pt x="1975" y="203"/>
                    <a:pt x="1975" y="246"/>
                    <a:pt x="1971" y="286"/>
                  </a:cubicBezTo>
                  <a:cubicBezTo>
                    <a:pt x="1968" y="327"/>
                    <a:pt x="1956" y="352"/>
                    <a:pt x="1936" y="362"/>
                  </a:cubicBezTo>
                  <a:cubicBezTo>
                    <a:pt x="1923" y="370"/>
                    <a:pt x="1884" y="371"/>
                    <a:pt x="1818" y="370"/>
                  </a:cubicBezTo>
                  <a:cubicBezTo>
                    <a:pt x="1753" y="368"/>
                    <a:pt x="1668" y="375"/>
                    <a:pt x="1565" y="393"/>
                  </a:cubicBezTo>
                  <a:cubicBezTo>
                    <a:pt x="1462" y="411"/>
                    <a:pt x="1347" y="455"/>
                    <a:pt x="1216" y="525"/>
                  </a:cubicBezTo>
                  <a:cubicBezTo>
                    <a:pt x="895" y="701"/>
                    <a:pt x="706" y="920"/>
                    <a:pt x="648" y="1182"/>
                  </a:cubicBezTo>
                  <a:cubicBezTo>
                    <a:pt x="592" y="1445"/>
                    <a:pt x="671" y="1776"/>
                    <a:pt x="887" y="2171"/>
                  </a:cubicBezTo>
                  <a:cubicBezTo>
                    <a:pt x="1098" y="2557"/>
                    <a:pt x="1328" y="2800"/>
                    <a:pt x="1578" y="2898"/>
                  </a:cubicBezTo>
                  <a:cubicBezTo>
                    <a:pt x="1828" y="2996"/>
                    <a:pt x="2111" y="2960"/>
                    <a:pt x="2428" y="2786"/>
                  </a:cubicBezTo>
                  <a:cubicBezTo>
                    <a:pt x="2567" y="2710"/>
                    <a:pt x="2676" y="2630"/>
                    <a:pt x="2752" y="2544"/>
                  </a:cubicBezTo>
                  <a:cubicBezTo>
                    <a:pt x="2829" y="2459"/>
                    <a:pt x="2887" y="2384"/>
                    <a:pt x="2927" y="2319"/>
                  </a:cubicBezTo>
                  <a:cubicBezTo>
                    <a:pt x="2967" y="2255"/>
                    <a:pt x="2994" y="2218"/>
                    <a:pt x="3010" y="2209"/>
                  </a:cubicBezTo>
                  <a:cubicBezTo>
                    <a:pt x="3030" y="2199"/>
                    <a:pt x="3056" y="2202"/>
                    <a:pt x="3096" y="2220"/>
                  </a:cubicBezTo>
                  <a:cubicBezTo>
                    <a:pt x="3133" y="2238"/>
                    <a:pt x="3170" y="2260"/>
                    <a:pt x="3205" y="2286"/>
                  </a:cubicBezTo>
                  <a:cubicBezTo>
                    <a:pt x="3240" y="2312"/>
                    <a:pt x="3261" y="2333"/>
                    <a:pt x="3270" y="2349"/>
                  </a:cubicBezTo>
                  <a:cubicBezTo>
                    <a:pt x="3281" y="2368"/>
                    <a:pt x="3281" y="2395"/>
                    <a:pt x="3271" y="2432"/>
                  </a:cubicBezTo>
                  <a:cubicBezTo>
                    <a:pt x="3262" y="2469"/>
                    <a:pt x="3243" y="2509"/>
                    <a:pt x="3215" y="2551"/>
                  </a:cubicBezTo>
                  <a:cubicBezTo>
                    <a:pt x="3182" y="2605"/>
                    <a:pt x="3135" y="2662"/>
                    <a:pt x="3077" y="2725"/>
                  </a:cubicBezTo>
                  <a:cubicBezTo>
                    <a:pt x="3019" y="2788"/>
                    <a:pt x="2951" y="2852"/>
                    <a:pt x="2870" y="2915"/>
                  </a:cubicBezTo>
                  <a:cubicBezTo>
                    <a:pt x="2792" y="2976"/>
                    <a:pt x="2701" y="3036"/>
                    <a:pt x="2598" y="3092"/>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98" name="Google Shape;4198;p72"/>
            <p:cNvSpPr/>
            <p:nvPr/>
          </p:nvSpPr>
          <p:spPr>
            <a:xfrm>
              <a:off x="5742125" y="2071300"/>
              <a:ext cx="91825" cy="93575"/>
            </a:xfrm>
            <a:custGeom>
              <a:avLst/>
              <a:gdLst/>
              <a:ahLst/>
              <a:cxnLst/>
              <a:rect l="l" t="t" r="r" b="b"/>
              <a:pathLst>
                <a:path w="3673" h="3743" fill="none" extrusionOk="0">
                  <a:moveTo>
                    <a:pt x="2018" y="3662"/>
                  </a:moveTo>
                  <a:cubicBezTo>
                    <a:pt x="1919" y="3734"/>
                    <a:pt x="1850" y="3742"/>
                    <a:pt x="1811" y="3688"/>
                  </a:cubicBezTo>
                  <a:lnTo>
                    <a:pt x="40" y="1238"/>
                  </a:lnTo>
                  <a:cubicBezTo>
                    <a:pt x="0" y="1183"/>
                    <a:pt x="31" y="1120"/>
                    <a:pt x="130" y="1048"/>
                  </a:cubicBezTo>
                  <a:lnTo>
                    <a:pt x="160" y="1027"/>
                  </a:lnTo>
                  <a:cubicBezTo>
                    <a:pt x="258" y="955"/>
                    <a:pt x="328" y="947"/>
                    <a:pt x="366" y="1001"/>
                  </a:cubicBezTo>
                  <a:lnTo>
                    <a:pt x="1187" y="2138"/>
                  </a:lnTo>
                  <a:lnTo>
                    <a:pt x="1203" y="2127"/>
                  </a:lnTo>
                  <a:lnTo>
                    <a:pt x="1274" y="302"/>
                  </a:lnTo>
                  <a:cubicBezTo>
                    <a:pt x="1276" y="269"/>
                    <a:pt x="1294" y="236"/>
                    <a:pt x="1327" y="200"/>
                  </a:cubicBezTo>
                  <a:cubicBezTo>
                    <a:pt x="1361" y="165"/>
                    <a:pt x="1397" y="133"/>
                    <a:pt x="1437" y="104"/>
                  </a:cubicBezTo>
                  <a:lnTo>
                    <a:pt x="1474" y="77"/>
                  </a:lnTo>
                  <a:cubicBezTo>
                    <a:pt x="1561" y="15"/>
                    <a:pt x="1615" y="0"/>
                    <a:pt x="1639" y="31"/>
                  </a:cubicBezTo>
                  <a:cubicBezTo>
                    <a:pt x="1654" y="55"/>
                    <a:pt x="1661" y="88"/>
                    <a:pt x="1655" y="133"/>
                  </a:cubicBezTo>
                  <a:lnTo>
                    <a:pt x="1564" y="1963"/>
                  </a:lnTo>
                  <a:lnTo>
                    <a:pt x="3573" y="2371"/>
                  </a:lnTo>
                  <a:cubicBezTo>
                    <a:pt x="3612" y="2380"/>
                    <a:pt x="3638" y="2392"/>
                    <a:pt x="3648" y="2406"/>
                  </a:cubicBezTo>
                  <a:cubicBezTo>
                    <a:pt x="3673" y="2441"/>
                    <a:pt x="3631" y="2498"/>
                    <a:pt x="3522" y="2576"/>
                  </a:cubicBezTo>
                  <a:lnTo>
                    <a:pt x="3477" y="2608"/>
                  </a:lnTo>
                  <a:cubicBezTo>
                    <a:pt x="3437" y="2638"/>
                    <a:pt x="3398" y="2661"/>
                    <a:pt x="3358" y="2685"/>
                  </a:cubicBezTo>
                  <a:cubicBezTo>
                    <a:pt x="3318" y="2709"/>
                    <a:pt x="3278" y="2716"/>
                    <a:pt x="3238" y="2707"/>
                  </a:cubicBezTo>
                  <a:lnTo>
                    <a:pt x="1312" y="2278"/>
                  </a:lnTo>
                  <a:lnTo>
                    <a:pt x="1298" y="2289"/>
                  </a:lnTo>
                  <a:lnTo>
                    <a:pt x="2138" y="3451"/>
                  </a:lnTo>
                  <a:cubicBezTo>
                    <a:pt x="2178" y="3505"/>
                    <a:pt x="2147" y="3569"/>
                    <a:pt x="2047" y="3641"/>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99" name="Google Shape;4199;p72"/>
            <p:cNvSpPr/>
            <p:nvPr/>
          </p:nvSpPr>
          <p:spPr>
            <a:xfrm>
              <a:off x="5793600" y="2053925"/>
              <a:ext cx="59325" cy="67850"/>
            </a:xfrm>
            <a:custGeom>
              <a:avLst/>
              <a:gdLst/>
              <a:ahLst/>
              <a:cxnLst/>
              <a:rect l="l" t="t" r="r" b="b"/>
              <a:pathLst>
                <a:path w="2373" h="2714" fill="none" extrusionOk="0">
                  <a:moveTo>
                    <a:pt x="1590" y="1909"/>
                  </a:moveTo>
                  <a:cubicBezTo>
                    <a:pt x="1552" y="1941"/>
                    <a:pt x="1520" y="1956"/>
                    <a:pt x="1492" y="1958"/>
                  </a:cubicBezTo>
                  <a:cubicBezTo>
                    <a:pt x="1463" y="1958"/>
                    <a:pt x="1439" y="1946"/>
                    <a:pt x="1420" y="1924"/>
                  </a:cubicBezTo>
                  <a:lnTo>
                    <a:pt x="44" y="351"/>
                  </a:lnTo>
                  <a:cubicBezTo>
                    <a:pt x="1" y="300"/>
                    <a:pt x="23" y="235"/>
                    <a:pt x="116" y="154"/>
                  </a:cubicBezTo>
                  <a:lnTo>
                    <a:pt x="186" y="93"/>
                  </a:lnTo>
                  <a:cubicBezTo>
                    <a:pt x="275" y="15"/>
                    <a:pt x="342" y="1"/>
                    <a:pt x="386" y="52"/>
                  </a:cubicBezTo>
                  <a:cubicBezTo>
                    <a:pt x="599" y="329"/>
                    <a:pt x="813" y="604"/>
                    <a:pt x="1029" y="878"/>
                  </a:cubicBezTo>
                  <a:cubicBezTo>
                    <a:pt x="1245" y="1152"/>
                    <a:pt x="1457" y="1429"/>
                    <a:pt x="1668" y="1706"/>
                  </a:cubicBezTo>
                  <a:cubicBezTo>
                    <a:pt x="1686" y="1730"/>
                    <a:pt x="1693" y="1758"/>
                    <a:pt x="1689" y="1786"/>
                  </a:cubicBezTo>
                  <a:cubicBezTo>
                    <a:pt x="1685" y="1812"/>
                    <a:pt x="1664" y="1843"/>
                    <a:pt x="1627" y="1876"/>
                  </a:cubicBezTo>
                  <a:close/>
                  <a:moveTo>
                    <a:pt x="2198" y="2619"/>
                  </a:moveTo>
                  <a:cubicBezTo>
                    <a:pt x="2106" y="2699"/>
                    <a:pt x="2038" y="2713"/>
                    <a:pt x="1993" y="2664"/>
                  </a:cubicBezTo>
                  <a:lnTo>
                    <a:pt x="1794" y="2437"/>
                  </a:lnTo>
                  <a:cubicBezTo>
                    <a:pt x="1750" y="2386"/>
                    <a:pt x="1773" y="2320"/>
                    <a:pt x="1866" y="2239"/>
                  </a:cubicBezTo>
                  <a:lnTo>
                    <a:pt x="1925" y="2188"/>
                  </a:lnTo>
                  <a:cubicBezTo>
                    <a:pt x="2017" y="2109"/>
                    <a:pt x="2085" y="2093"/>
                    <a:pt x="2130" y="2144"/>
                  </a:cubicBezTo>
                  <a:lnTo>
                    <a:pt x="2328" y="2371"/>
                  </a:lnTo>
                  <a:cubicBezTo>
                    <a:pt x="2373" y="2420"/>
                    <a:pt x="2349" y="2486"/>
                    <a:pt x="2256" y="2567"/>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200" name="Google Shape;4200;p72"/>
            <p:cNvSpPr/>
            <p:nvPr/>
          </p:nvSpPr>
          <p:spPr>
            <a:xfrm>
              <a:off x="5863300" y="1751900"/>
              <a:ext cx="192300" cy="186925"/>
            </a:xfrm>
            <a:custGeom>
              <a:avLst/>
              <a:gdLst/>
              <a:ahLst/>
              <a:cxnLst/>
              <a:rect l="l" t="t" r="r" b="b"/>
              <a:pathLst>
                <a:path w="7692" h="7477" extrusionOk="0">
                  <a:moveTo>
                    <a:pt x="3526" y="1"/>
                  </a:moveTo>
                  <a:cubicBezTo>
                    <a:pt x="3420" y="1"/>
                    <a:pt x="3313" y="9"/>
                    <a:pt x="3206" y="27"/>
                  </a:cubicBezTo>
                  <a:cubicBezTo>
                    <a:pt x="2331" y="175"/>
                    <a:pt x="1668" y="894"/>
                    <a:pt x="1591" y="1778"/>
                  </a:cubicBezTo>
                  <a:lnTo>
                    <a:pt x="1559" y="2151"/>
                  </a:lnTo>
                  <a:lnTo>
                    <a:pt x="1297" y="2266"/>
                  </a:lnTo>
                  <a:cubicBezTo>
                    <a:pt x="465" y="2630"/>
                    <a:pt x="0" y="3509"/>
                    <a:pt x="166" y="4402"/>
                  </a:cubicBezTo>
                  <a:cubicBezTo>
                    <a:pt x="330" y="5294"/>
                    <a:pt x="1080" y="5947"/>
                    <a:pt x="1987" y="5990"/>
                  </a:cubicBezTo>
                  <a:lnTo>
                    <a:pt x="2243" y="6002"/>
                  </a:lnTo>
                  <a:lnTo>
                    <a:pt x="2359" y="6280"/>
                  </a:lnTo>
                  <a:cubicBezTo>
                    <a:pt x="2665" y="7015"/>
                    <a:pt x="3376" y="7477"/>
                    <a:pt x="4151" y="7477"/>
                  </a:cubicBezTo>
                  <a:cubicBezTo>
                    <a:pt x="4250" y="7477"/>
                    <a:pt x="4351" y="7468"/>
                    <a:pt x="4452" y="7454"/>
                  </a:cubicBezTo>
                  <a:cubicBezTo>
                    <a:pt x="5339" y="7315"/>
                    <a:pt x="6013" y="6595"/>
                    <a:pt x="6091" y="5700"/>
                  </a:cubicBezTo>
                  <a:lnTo>
                    <a:pt x="6122" y="5347"/>
                  </a:lnTo>
                  <a:lnTo>
                    <a:pt x="6404" y="5223"/>
                  </a:lnTo>
                  <a:cubicBezTo>
                    <a:pt x="7224" y="4863"/>
                    <a:pt x="7691" y="3995"/>
                    <a:pt x="7538" y="3110"/>
                  </a:cubicBezTo>
                  <a:cubicBezTo>
                    <a:pt x="7386" y="2225"/>
                    <a:pt x="6653" y="1564"/>
                    <a:pt x="5758" y="1502"/>
                  </a:cubicBezTo>
                  <a:lnTo>
                    <a:pt x="5450" y="1481"/>
                  </a:lnTo>
                  <a:lnTo>
                    <a:pt x="5304" y="1152"/>
                  </a:lnTo>
                  <a:cubicBezTo>
                    <a:pt x="4987" y="442"/>
                    <a:pt x="4284" y="1"/>
                    <a:pt x="3526"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201" name="Google Shape;4201;p72"/>
            <p:cNvSpPr/>
            <p:nvPr/>
          </p:nvSpPr>
          <p:spPr>
            <a:xfrm>
              <a:off x="5688800" y="1485400"/>
              <a:ext cx="192325" cy="186850"/>
            </a:xfrm>
            <a:custGeom>
              <a:avLst/>
              <a:gdLst/>
              <a:ahLst/>
              <a:cxnLst/>
              <a:rect l="l" t="t" r="r" b="b"/>
              <a:pathLst>
                <a:path w="7693" h="7474" extrusionOk="0">
                  <a:moveTo>
                    <a:pt x="3529" y="0"/>
                  </a:moveTo>
                  <a:cubicBezTo>
                    <a:pt x="3422" y="0"/>
                    <a:pt x="3314" y="9"/>
                    <a:pt x="3206" y="27"/>
                  </a:cubicBezTo>
                  <a:cubicBezTo>
                    <a:pt x="2332" y="174"/>
                    <a:pt x="1668" y="893"/>
                    <a:pt x="1591" y="1777"/>
                  </a:cubicBezTo>
                  <a:lnTo>
                    <a:pt x="1559" y="2150"/>
                  </a:lnTo>
                  <a:lnTo>
                    <a:pt x="1298" y="2266"/>
                  </a:lnTo>
                  <a:cubicBezTo>
                    <a:pt x="466" y="2629"/>
                    <a:pt x="1" y="3507"/>
                    <a:pt x="167" y="4401"/>
                  </a:cubicBezTo>
                  <a:cubicBezTo>
                    <a:pt x="331" y="5293"/>
                    <a:pt x="1081" y="5946"/>
                    <a:pt x="1987" y="5989"/>
                  </a:cubicBezTo>
                  <a:lnTo>
                    <a:pt x="2243" y="6001"/>
                  </a:lnTo>
                  <a:lnTo>
                    <a:pt x="2360" y="6280"/>
                  </a:lnTo>
                  <a:cubicBezTo>
                    <a:pt x="2667" y="7013"/>
                    <a:pt x="3377" y="7474"/>
                    <a:pt x="4151" y="7474"/>
                  </a:cubicBezTo>
                  <a:cubicBezTo>
                    <a:pt x="4251" y="7474"/>
                    <a:pt x="4352" y="7466"/>
                    <a:pt x="4453" y="7451"/>
                  </a:cubicBezTo>
                  <a:cubicBezTo>
                    <a:pt x="5341" y="7313"/>
                    <a:pt x="6013" y="6593"/>
                    <a:pt x="6092" y="5698"/>
                  </a:cubicBezTo>
                  <a:lnTo>
                    <a:pt x="6122" y="5344"/>
                  </a:lnTo>
                  <a:lnTo>
                    <a:pt x="6404" y="5223"/>
                  </a:lnTo>
                  <a:cubicBezTo>
                    <a:pt x="7225" y="4863"/>
                    <a:pt x="7692" y="3994"/>
                    <a:pt x="7539" y="3109"/>
                  </a:cubicBezTo>
                  <a:cubicBezTo>
                    <a:pt x="7387" y="2224"/>
                    <a:pt x="6653" y="1563"/>
                    <a:pt x="5758" y="1501"/>
                  </a:cubicBezTo>
                  <a:lnTo>
                    <a:pt x="5451" y="1480"/>
                  </a:lnTo>
                  <a:lnTo>
                    <a:pt x="5305" y="1152"/>
                  </a:lnTo>
                  <a:cubicBezTo>
                    <a:pt x="4988" y="442"/>
                    <a:pt x="4285" y="0"/>
                    <a:pt x="3529"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202" name="Google Shape;4202;p72"/>
            <p:cNvSpPr/>
            <p:nvPr/>
          </p:nvSpPr>
          <p:spPr>
            <a:xfrm>
              <a:off x="5013125" y="1581050"/>
              <a:ext cx="192275" cy="186900"/>
            </a:xfrm>
            <a:custGeom>
              <a:avLst/>
              <a:gdLst/>
              <a:ahLst/>
              <a:cxnLst/>
              <a:rect l="l" t="t" r="r" b="b"/>
              <a:pathLst>
                <a:path w="7691" h="7476" extrusionOk="0">
                  <a:moveTo>
                    <a:pt x="3525" y="0"/>
                  </a:moveTo>
                  <a:cubicBezTo>
                    <a:pt x="3419" y="0"/>
                    <a:pt x="3312" y="9"/>
                    <a:pt x="3204" y="27"/>
                  </a:cubicBezTo>
                  <a:cubicBezTo>
                    <a:pt x="2330" y="175"/>
                    <a:pt x="1665" y="895"/>
                    <a:pt x="1589" y="1778"/>
                  </a:cubicBezTo>
                  <a:lnTo>
                    <a:pt x="1557" y="2152"/>
                  </a:lnTo>
                  <a:lnTo>
                    <a:pt x="1299" y="2263"/>
                  </a:lnTo>
                  <a:cubicBezTo>
                    <a:pt x="466" y="2627"/>
                    <a:pt x="0" y="3506"/>
                    <a:pt x="165" y="4400"/>
                  </a:cubicBezTo>
                  <a:cubicBezTo>
                    <a:pt x="329" y="5293"/>
                    <a:pt x="1078" y="5948"/>
                    <a:pt x="1987" y="5990"/>
                  </a:cubicBezTo>
                  <a:lnTo>
                    <a:pt x="2243" y="6001"/>
                  </a:lnTo>
                  <a:lnTo>
                    <a:pt x="2359" y="6282"/>
                  </a:lnTo>
                  <a:cubicBezTo>
                    <a:pt x="2666" y="7013"/>
                    <a:pt x="3376" y="7475"/>
                    <a:pt x="4151" y="7475"/>
                  </a:cubicBezTo>
                  <a:cubicBezTo>
                    <a:pt x="4252" y="7475"/>
                    <a:pt x="4353" y="7467"/>
                    <a:pt x="4454" y="7453"/>
                  </a:cubicBezTo>
                  <a:cubicBezTo>
                    <a:pt x="5341" y="7314"/>
                    <a:pt x="6014" y="6593"/>
                    <a:pt x="6091" y="5700"/>
                  </a:cubicBezTo>
                  <a:lnTo>
                    <a:pt x="6122" y="5347"/>
                  </a:lnTo>
                  <a:lnTo>
                    <a:pt x="6398" y="5226"/>
                  </a:lnTo>
                  <a:cubicBezTo>
                    <a:pt x="7221" y="4867"/>
                    <a:pt x="7690" y="3997"/>
                    <a:pt x="7537" y="3112"/>
                  </a:cubicBezTo>
                  <a:cubicBezTo>
                    <a:pt x="7384" y="2226"/>
                    <a:pt x="6651" y="1564"/>
                    <a:pt x="5755" y="1502"/>
                  </a:cubicBezTo>
                  <a:lnTo>
                    <a:pt x="5448" y="1480"/>
                  </a:lnTo>
                  <a:lnTo>
                    <a:pt x="5303" y="1153"/>
                  </a:lnTo>
                  <a:cubicBezTo>
                    <a:pt x="4985" y="443"/>
                    <a:pt x="4284" y="0"/>
                    <a:pt x="3525"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203" name="Google Shape;4203;p72"/>
            <p:cNvSpPr/>
            <p:nvPr/>
          </p:nvSpPr>
          <p:spPr>
            <a:xfrm>
              <a:off x="4905450" y="1841125"/>
              <a:ext cx="192325" cy="186925"/>
            </a:xfrm>
            <a:custGeom>
              <a:avLst/>
              <a:gdLst/>
              <a:ahLst/>
              <a:cxnLst/>
              <a:rect l="l" t="t" r="r" b="b"/>
              <a:pathLst>
                <a:path w="7693" h="7477" extrusionOk="0">
                  <a:moveTo>
                    <a:pt x="3528" y="1"/>
                  </a:moveTo>
                  <a:cubicBezTo>
                    <a:pt x="3421" y="1"/>
                    <a:pt x="3314" y="10"/>
                    <a:pt x="3207" y="28"/>
                  </a:cubicBezTo>
                  <a:cubicBezTo>
                    <a:pt x="2333" y="176"/>
                    <a:pt x="1669" y="895"/>
                    <a:pt x="1592" y="1778"/>
                  </a:cubicBezTo>
                  <a:lnTo>
                    <a:pt x="1559" y="2152"/>
                  </a:lnTo>
                  <a:lnTo>
                    <a:pt x="1298" y="2267"/>
                  </a:lnTo>
                  <a:cubicBezTo>
                    <a:pt x="466" y="2630"/>
                    <a:pt x="0" y="3509"/>
                    <a:pt x="167" y="4402"/>
                  </a:cubicBezTo>
                  <a:cubicBezTo>
                    <a:pt x="332" y="5294"/>
                    <a:pt x="1080" y="5947"/>
                    <a:pt x="1988" y="5991"/>
                  </a:cubicBezTo>
                  <a:lnTo>
                    <a:pt x="2245" y="6002"/>
                  </a:lnTo>
                  <a:lnTo>
                    <a:pt x="2361" y="6281"/>
                  </a:lnTo>
                  <a:cubicBezTo>
                    <a:pt x="2668" y="7015"/>
                    <a:pt x="3378" y="7477"/>
                    <a:pt x="4153" y="7477"/>
                  </a:cubicBezTo>
                  <a:cubicBezTo>
                    <a:pt x="4253" y="7477"/>
                    <a:pt x="4354" y="7469"/>
                    <a:pt x="4453" y="7453"/>
                  </a:cubicBezTo>
                  <a:cubicBezTo>
                    <a:pt x="5339" y="7314"/>
                    <a:pt x="6013" y="6594"/>
                    <a:pt x="6092" y="5699"/>
                  </a:cubicBezTo>
                  <a:lnTo>
                    <a:pt x="6123" y="5346"/>
                  </a:lnTo>
                  <a:lnTo>
                    <a:pt x="6401" y="5225"/>
                  </a:lnTo>
                  <a:cubicBezTo>
                    <a:pt x="7224" y="4865"/>
                    <a:pt x="7692" y="3996"/>
                    <a:pt x="7539" y="3111"/>
                  </a:cubicBezTo>
                  <a:cubicBezTo>
                    <a:pt x="7388" y="2227"/>
                    <a:pt x="6655" y="1564"/>
                    <a:pt x="5759" y="1503"/>
                  </a:cubicBezTo>
                  <a:lnTo>
                    <a:pt x="5451" y="1481"/>
                  </a:lnTo>
                  <a:lnTo>
                    <a:pt x="5305" y="1153"/>
                  </a:lnTo>
                  <a:cubicBezTo>
                    <a:pt x="4987" y="444"/>
                    <a:pt x="4284" y="1"/>
                    <a:pt x="3528"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204" name="Google Shape;4204;p72"/>
            <p:cNvSpPr/>
            <p:nvPr/>
          </p:nvSpPr>
          <p:spPr>
            <a:xfrm>
              <a:off x="4790625" y="1025550"/>
              <a:ext cx="1363675" cy="1360575"/>
            </a:xfrm>
            <a:custGeom>
              <a:avLst/>
              <a:gdLst/>
              <a:ahLst/>
              <a:cxnLst/>
              <a:rect l="l" t="t" r="r" b="b"/>
              <a:pathLst>
                <a:path w="54547" h="54423" extrusionOk="0">
                  <a:moveTo>
                    <a:pt x="27273" y="0"/>
                  </a:moveTo>
                  <a:cubicBezTo>
                    <a:pt x="24912" y="0"/>
                    <a:pt x="22847" y="2021"/>
                    <a:pt x="20669" y="2602"/>
                  </a:cubicBezTo>
                  <a:cubicBezTo>
                    <a:pt x="18414" y="3202"/>
                    <a:pt x="15620" y="2498"/>
                    <a:pt x="13646" y="3635"/>
                  </a:cubicBezTo>
                  <a:cubicBezTo>
                    <a:pt x="11643" y="4791"/>
                    <a:pt x="10856" y="7572"/>
                    <a:pt x="9228" y="9192"/>
                  </a:cubicBezTo>
                  <a:cubicBezTo>
                    <a:pt x="7601" y="10813"/>
                    <a:pt x="4819" y="11593"/>
                    <a:pt x="3657" y="13591"/>
                  </a:cubicBezTo>
                  <a:cubicBezTo>
                    <a:pt x="2513" y="15563"/>
                    <a:pt x="3211" y="18357"/>
                    <a:pt x="2607" y="20610"/>
                  </a:cubicBezTo>
                  <a:cubicBezTo>
                    <a:pt x="2023" y="22787"/>
                    <a:pt x="0" y="24851"/>
                    <a:pt x="0" y="27212"/>
                  </a:cubicBezTo>
                  <a:cubicBezTo>
                    <a:pt x="0" y="29573"/>
                    <a:pt x="2023" y="31636"/>
                    <a:pt x="2607" y="33813"/>
                  </a:cubicBezTo>
                  <a:cubicBezTo>
                    <a:pt x="3211" y="36065"/>
                    <a:pt x="2513" y="38861"/>
                    <a:pt x="3657" y="40832"/>
                  </a:cubicBezTo>
                  <a:cubicBezTo>
                    <a:pt x="4818" y="42831"/>
                    <a:pt x="7601" y="43610"/>
                    <a:pt x="9228" y="45231"/>
                  </a:cubicBezTo>
                  <a:cubicBezTo>
                    <a:pt x="10856" y="46852"/>
                    <a:pt x="11644" y="49634"/>
                    <a:pt x="13646" y="50789"/>
                  </a:cubicBezTo>
                  <a:cubicBezTo>
                    <a:pt x="15621" y="51926"/>
                    <a:pt x="18416" y="51222"/>
                    <a:pt x="20670" y="51822"/>
                  </a:cubicBezTo>
                  <a:cubicBezTo>
                    <a:pt x="22848" y="52402"/>
                    <a:pt x="24913" y="54423"/>
                    <a:pt x="27274" y="54423"/>
                  </a:cubicBezTo>
                  <a:cubicBezTo>
                    <a:pt x="29635" y="54423"/>
                    <a:pt x="31700" y="52402"/>
                    <a:pt x="33878" y="51822"/>
                  </a:cubicBezTo>
                  <a:cubicBezTo>
                    <a:pt x="36132" y="51222"/>
                    <a:pt x="38926" y="51926"/>
                    <a:pt x="40899" y="50789"/>
                  </a:cubicBezTo>
                  <a:cubicBezTo>
                    <a:pt x="42904" y="49632"/>
                    <a:pt x="43691" y="46851"/>
                    <a:pt x="45317" y="45231"/>
                  </a:cubicBezTo>
                  <a:cubicBezTo>
                    <a:pt x="46946" y="43610"/>
                    <a:pt x="49728" y="42830"/>
                    <a:pt x="50890" y="40832"/>
                  </a:cubicBezTo>
                  <a:cubicBezTo>
                    <a:pt x="52033" y="38861"/>
                    <a:pt x="51335" y="36066"/>
                    <a:pt x="51940" y="33813"/>
                  </a:cubicBezTo>
                  <a:cubicBezTo>
                    <a:pt x="52523" y="31636"/>
                    <a:pt x="54546" y="29573"/>
                    <a:pt x="54546" y="27212"/>
                  </a:cubicBezTo>
                  <a:cubicBezTo>
                    <a:pt x="54546" y="24851"/>
                    <a:pt x="52523" y="22789"/>
                    <a:pt x="51939" y="20610"/>
                  </a:cubicBezTo>
                  <a:cubicBezTo>
                    <a:pt x="51334" y="18358"/>
                    <a:pt x="52032" y="15563"/>
                    <a:pt x="50887" y="13591"/>
                  </a:cubicBezTo>
                  <a:cubicBezTo>
                    <a:pt x="49728" y="11593"/>
                    <a:pt x="46945" y="10813"/>
                    <a:pt x="45316" y="9192"/>
                  </a:cubicBezTo>
                  <a:cubicBezTo>
                    <a:pt x="43690" y="7571"/>
                    <a:pt x="42901" y="4790"/>
                    <a:pt x="40898" y="3635"/>
                  </a:cubicBezTo>
                  <a:cubicBezTo>
                    <a:pt x="38924" y="2498"/>
                    <a:pt x="36131" y="3201"/>
                    <a:pt x="33877" y="2602"/>
                  </a:cubicBezTo>
                  <a:cubicBezTo>
                    <a:pt x="31698" y="2021"/>
                    <a:pt x="29634" y="0"/>
                    <a:pt x="2727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205" name="Google Shape;4205;p72"/>
            <p:cNvSpPr/>
            <p:nvPr/>
          </p:nvSpPr>
          <p:spPr>
            <a:xfrm>
              <a:off x="4871600" y="1106350"/>
              <a:ext cx="1201750" cy="1198975"/>
            </a:xfrm>
            <a:custGeom>
              <a:avLst/>
              <a:gdLst/>
              <a:ahLst/>
              <a:cxnLst/>
              <a:rect l="l" t="t" r="r" b="b"/>
              <a:pathLst>
                <a:path w="48070" h="47959" extrusionOk="0">
                  <a:moveTo>
                    <a:pt x="24035" y="0"/>
                  </a:moveTo>
                  <a:cubicBezTo>
                    <a:pt x="17660" y="0"/>
                    <a:pt x="11547" y="2527"/>
                    <a:pt x="7040" y="7024"/>
                  </a:cubicBezTo>
                  <a:cubicBezTo>
                    <a:pt x="2533" y="11521"/>
                    <a:pt x="1" y="17620"/>
                    <a:pt x="1" y="23980"/>
                  </a:cubicBezTo>
                  <a:cubicBezTo>
                    <a:pt x="1" y="30339"/>
                    <a:pt x="2533" y="36439"/>
                    <a:pt x="7040" y="40935"/>
                  </a:cubicBezTo>
                  <a:cubicBezTo>
                    <a:pt x="11547" y="45433"/>
                    <a:pt x="17660" y="47959"/>
                    <a:pt x="24035" y="47959"/>
                  </a:cubicBezTo>
                  <a:cubicBezTo>
                    <a:pt x="30409" y="47959"/>
                    <a:pt x="36523" y="45433"/>
                    <a:pt x="41030" y="40935"/>
                  </a:cubicBezTo>
                  <a:cubicBezTo>
                    <a:pt x="45537" y="36439"/>
                    <a:pt x="48069" y="30339"/>
                    <a:pt x="48069" y="23980"/>
                  </a:cubicBezTo>
                  <a:cubicBezTo>
                    <a:pt x="48069" y="17620"/>
                    <a:pt x="45537" y="11521"/>
                    <a:pt x="41030" y="7024"/>
                  </a:cubicBezTo>
                  <a:cubicBezTo>
                    <a:pt x="36523" y="2527"/>
                    <a:pt x="30409" y="0"/>
                    <a:pt x="2403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206" name="Google Shape;4206;p72"/>
            <p:cNvSpPr/>
            <p:nvPr/>
          </p:nvSpPr>
          <p:spPr>
            <a:xfrm>
              <a:off x="5125700" y="1066725"/>
              <a:ext cx="619975" cy="918350"/>
            </a:xfrm>
            <a:custGeom>
              <a:avLst/>
              <a:gdLst/>
              <a:ahLst/>
              <a:cxnLst/>
              <a:rect l="l" t="t" r="r" b="b"/>
              <a:pathLst>
                <a:path w="24799" h="36734" extrusionOk="0">
                  <a:moveTo>
                    <a:pt x="21442" y="0"/>
                  </a:moveTo>
                  <a:cubicBezTo>
                    <a:pt x="21411" y="0"/>
                    <a:pt x="21380" y="1"/>
                    <a:pt x="21349" y="4"/>
                  </a:cubicBezTo>
                  <a:cubicBezTo>
                    <a:pt x="17855" y="308"/>
                    <a:pt x="17551" y="13376"/>
                    <a:pt x="17551" y="13376"/>
                  </a:cubicBezTo>
                  <a:cubicBezTo>
                    <a:pt x="17551" y="13376"/>
                    <a:pt x="16902" y="11840"/>
                    <a:pt x="15240" y="11840"/>
                  </a:cubicBezTo>
                  <a:cubicBezTo>
                    <a:pt x="15017" y="11840"/>
                    <a:pt x="14774" y="11868"/>
                    <a:pt x="14513" y="11931"/>
                  </a:cubicBezTo>
                  <a:cubicBezTo>
                    <a:pt x="12310" y="12462"/>
                    <a:pt x="11778" y="14058"/>
                    <a:pt x="11778" y="14058"/>
                  </a:cubicBezTo>
                  <a:cubicBezTo>
                    <a:pt x="10996" y="13179"/>
                    <a:pt x="10246" y="12881"/>
                    <a:pt x="9588" y="12881"/>
                  </a:cubicBezTo>
                  <a:cubicBezTo>
                    <a:pt x="8199" y="12881"/>
                    <a:pt x="7220" y="14210"/>
                    <a:pt x="7220" y="14210"/>
                  </a:cubicBezTo>
                  <a:cubicBezTo>
                    <a:pt x="7220" y="14210"/>
                    <a:pt x="5929" y="10031"/>
                    <a:pt x="5548" y="8892"/>
                  </a:cubicBezTo>
                  <a:cubicBezTo>
                    <a:pt x="5207" y="7870"/>
                    <a:pt x="4683" y="4338"/>
                    <a:pt x="2931" y="4338"/>
                  </a:cubicBezTo>
                  <a:cubicBezTo>
                    <a:pt x="2731" y="4338"/>
                    <a:pt x="2515" y="4384"/>
                    <a:pt x="2281" y="4485"/>
                  </a:cubicBezTo>
                  <a:cubicBezTo>
                    <a:pt x="1" y="5472"/>
                    <a:pt x="1216" y="11094"/>
                    <a:pt x="2660" y="17932"/>
                  </a:cubicBezTo>
                  <a:cubicBezTo>
                    <a:pt x="4104" y="24770"/>
                    <a:pt x="6990" y="35558"/>
                    <a:pt x="6990" y="35558"/>
                  </a:cubicBezTo>
                  <a:cubicBezTo>
                    <a:pt x="8661" y="36427"/>
                    <a:pt x="10605" y="36734"/>
                    <a:pt x="12520" y="36734"/>
                  </a:cubicBezTo>
                  <a:cubicBezTo>
                    <a:pt x="17136" y="36734"/>
                    <a:pt x="21576" y="34949"/>
                    <a:pt x="21576" y="34949"/>
                  </a:cubicBezTo>
                  <a:cubicBezTo>
                    <a:pt x="21576" y="34949"/>
                    <a:pt x="24388" y="24922"/>
                    <a:pt x="24388" y="23098"/>
                  </a:cubicBezTo>
                  <a:cubicBezTo>
                    <a:pt x="24388" y="21276"/>
                    <a:pt x="22261" y="16489"/>
                    <a:pt x="22261" y="16489"/>
                  </a:cubicBezTo>
                  <a:cubicBezTo>
                    <a:pt x="22261" y="16489"/>
                    <a:pt x="24798" y="0"/>
                    <a:pt x="21442"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4207" name="Google Shape;4207;p72"/>
            <p:cNvSpPr/>
            <p:nvPr/>
          </p:nvSpPr>
          <p:spPr>
            <a:xfrm>
              <a:off x="5286900" y="1415600"/>
              <a:ext cx="178800" cy="279075"/>
            </a:xfrm>
            <a:custGeom>
              <a:avLst/>
              <a:gdLst/>
              <a:ahLst/>
              <a:cxnLst/>
              <a:rect l="l" t="t" r="r" b="b"/>
              <a:pathLst>
                <a:path w="7152" h="11163" extrusionOk="0">
                  <a:moveTo>
                    <a:pt x="5328" y="0"/>
                  </a:moveTo>
                  <a:cubicBezTo>
                    <a:pt x="5317" y="0"/>
                    <a:pt x="5306" y="2"/>
                    <a:pt x="5295" y="6"/>
                  </a:cubicBezTo>
                  <a:cubicBezTo>
                    <a:pt x="5241" y="24"/>
                    <a:pt x="5211" y="84"/>
                    <a:pt x="5231" y="138"/>
                  </a:cubicBezTo>
                  <a:cubicBezTo>
                    <a:pt x="5236" y="153"/>
                    <a:pt x="5767" y="1703"/>
                    <a:pt x="6328" y="4343"/>
                  </a:cubicBezTo>
                  <a:cubicBezTo>
                    <a:pt x="6934" y="7193"/>
                    <a:pt x="6878" y="9074"/>
                    <a:pt x="6153" y="10092"/>
                  </a:cubicBezTo>
                  <a:cubicBezTo>
                    <a:pt x="5808" y="10575"/>
                    <a:pt x="5303" y="10860"/>
                    <a:pt x="4651" y="10941"/>
                  </a:cubicBezTo>
                  <a:cubicBezTo>
                    <a:pt x="4574" y="10951"/>
                    <a:pt x="4498" y="10956"/>
                    <a:pt x="4424" y="10956"/>
                  </a:cubicBezTo>
                  <a:cubicBezTo>
                    <a:pt x="2064" y="10956"/>
                    <a:pt x="1051" y="6178"/>
                    <a:pt x="720" y="4076"/>
                  </a:cubicBezTo>
                  <a:cubicBezTo>
                    <a:pt x="232" y="985"/>
                    <a:pt x="826" y="345"/>
                    <a:pt x="840" y="332"/>
                  </a:cubicBezTo>
                  <a:cubicBezTo>
                    <a:pt x="882" y="294"/>
                    <a:pt x="885" y="229"/>
                    <a:pt x="848" y="187"/>
                  </a:cubicBezTo>
                  <a:cubicBezTo>
                    <a:pt x="827" y="163"/>
                    <a:pt x="798" y="152"/>
                    <a:pt x="770" y="152"/>
                  </a:cubicBezTo>
                  <a:cubicBezTo>
                    <a:pt x="745" y="152"/>
                    <a:pt x="720" y="160"/>
                    <a:pt x="701" y="178"/>
                  </a:cubicBezTo>
                  <a:cubicBezTo>
                    <a:pt x="673" y="203"/>
                    <a:pt x="0" y="842"/>
                    <a:pt x="516" y="4108"/>
                  </a:cubicBezTo>
                  <a:cubicBezTo>
                    <a:pt x="856" y="6266"/>
                    <a:pt x="1908" y="11163"/>
                    <a:pt x="4427" y="11163"/>
                  </a:cubicBezTo>
                  <a:cubicBezTo>
                    <a:pt x="4510" y="11163"/>
                    <a:pt x="4592" y="11156"/>
                    <a:pt x="4676" y="11147"/>
                  </a:cubicBezTo>
                  <a:cubicBezTo>
                    <a:pt x="5390" y="11059"/>
                    <a:pt x="5943" y="10743"/>
                    <a:pt x="6322" y="10211"/>
                  </a:cubicBezTo>
                  <a:cubicBezTo>
                    <a:pt x="7082" y="9143"/>
                    <a:pt x="7151" y="7210"/>
                    <a:pt x="6532" y="4298"/>
                  </a:cubicBezTo>
                  <a:cubicBezTo>
                    <a:pt x="5967" y="1645"/>
                    <a:pt x="5432" y="85"/>
                    <a:pt x="5427" y="70"/>
                  </a:cubicBezTo>
                  <a:cubicBezTo>
                    <a:pt x="5412" y="27"/>
                    <a:pt x="5372" y="0"/>
                    <a:pt x="532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208" name="Google Shape;4208;p72"/>
            <p:cNvSpPr/>
            <p:nvPr/>
          </p:nvSpPr>
          <p:spPr>
            <a:xfrm>
              <a:off x="5452550" y="1398475"/>
              <a:ext cx="135950" cy="269575"/>
            </a:xfrm>
            <a:custGeom>
              <a:avLst/>
              <a:gdLst/>
              <a:ahLst/>
              <a:cxnLst/>
              <a:rect l="l" t="t" r="r" b="b"/>
              <a:pathLst>
                <a:path w="5438" h="10783" extrusionOk="0">
                  <a:moveTo>
                    <a:pt x="4476" y="0"/>
                  </a:moveTo>
                  <a:cubicBezTo>
                    <a:pt x="4471" y="0"/>
                    <a:pt x="4465" y="1"/>
                    <a:pt x="4460" y="2"/>
                  </a:cubicBezTo>
                  <a:cubicBezTo>
                    <a:pt x="4403" y="9"/>
                    <a:pt x="4365" y="61"/>
                    <a:pt x="4372" y="118"/>
                  </a:cubicBezTo>
                  <a:cubicBezTo>
                    <a:pt x="4380" y="159"/>
                    <a:pt x="4981" y="4308"/>
                    <a:pt x="5055" y="5579"/>
                  </a:cubicBezTo>
                  <a:cubicBezTo>
                    <a:pt x="5224" y="8432"/>
                    <a:pt x="4437" y="10142"/>
                    <a:pt x="2781" y="10525"/>
                  </a:cubicBezTo>
                  <a:cubicBezTo>
                    <a:pt x="2638" y="10558"/>
                    <a:pt x="2501" y="10574"/>
                    <a:pt x="2368" y="10574"/>
                  </a:cubicBezTo>
                  <a:cubicBezTo>
                    <a:pt x="2046" y="10574"/>
                    <a:pt x="1755" y="10477"/>
                    <a:pt x="1497" y="10284"/>
                  </a:cubicBezTo>
                  <a:cubicBezTo>
                    <a:pt x="358" y="9426"/>
                    <a:pt x="212" y="6960"/>
                    <a:pt x="211" y="6936"/>
                  </a:cubicBezTo>
                  <a:cubicBezTo>
                    <a:pt x="209" y="6882"/>
                    <a:pt x="159" y="6838"/>
                    <a:pt x="110" y="6838"/>
                  </a:cubicBezTo>
                  <a:cubicBezTo>
                    <a:pt x="107" y="6838"/>
                    <a:pt x="104" y="6838"/>
                    <a:pt x="102" y="6838"/>
                  </a:cubicBezTo>
                  <a:cubicBezTo>
                    <a:pt x="45" y="6842"/>
                    <a:pt x="1" y="6890"/>
                    <a:pt x="4" y="6947"/>
                  </a:cubicBezTo>
                  <a:cubicBezTo>
                    <a:pt x="9" y="7053"/>
                    <a:pt x="155" y="9533"/>
                    <a:pt x="1373" y="10450"/>
                  </a:cubicBezTo>
                  <a:cubicBezTo>
                    <a:pt x="1667" y="10671"/>
                    <a:pt x="1999" y="10783"/>
                    <a:pt x="2366" y="10783"/>
                  </a:cubicBezTo>
                  <a:cubicBezTo>
                    <a:pt x="2515" y="10783"/>
                    <a:pt x="2669" y="10764"/>
                    <a:pt x="2827" y="10727"/>
                  </a:cubicBezTo>
                  <a:cubicBezTo>
                    <a:pt x="4596" y="10319"/>
                    <a:pt x="5437" y="8535"/>
                    <a:pt x="5262" y="5568"/>
                  </a:cubicBezTo>
                  <a:cubicBezTo>
                    <a:pt x="5188" y="4287"/>
                    <a:pt x="4585" y="130"/>
                    <a:pt x="4578" y="89"/>
                  </a:cubicBezTo>
                  <a:cubicBezTo>
                    <a:pt x="4570" y="38"/>
                    <a:pt x="4527" y="0"/>
                    <a:pt x="447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209" name="Google Shape;4209;p72"/>
            <p:cNvSpPr/>
            <p:nvPr/>
          </p:nvSpPr>
          <p:spPr>
            <a:xfrm>
              <a:off x="5426125" y="1654200"/>
              <a:ext cx="63750" cy="130150"/>
            </a:xfrm>
            <a:custGeom>
              <a:avLst/>
              <a:gdLst/>
              <a:ahLst/>
              <a:cxnLst/>
              <a:rect l="l" t="t" r="r" b="b"/>
              <a:pathLst>
                <a:path w="2550" h="5206" extrusionOk="0">
                  <a:moveTo>
                    <a:pt x="2432" y="1"/>
                  </a:moveTo>
                  <a:cubicBezTo>
                    <a:pt x="2401" y="1"/>
                    <a:pt x="2370" y="14"/>
                    <a:pt x="2351" y="41"/>
                  </a:cubicBezTo>
                  <a:cubicBezTo>
                    <a:pt x="1210" y="1515"/>
                    <a:pt x="400" y="3256"/>
                    <a:pt x="12" y="5080"/>
                  </a:cubicBezTo>
                  <a:cubicBezTo>
                    <a:pt x="0" y="5137"/>
                    <a:pt x="34" y="5192"/>
                    <a:pt x="91" y="5203"/>
                  </a:cubicBezTo>
                  <a:cubicBezTo>
                    <a:pt x="99" y="5204"/>
                    <a:pt x="105" y="5205"/>
                    <a:pt x="113" y="5205"/>
                  </a:cubicBezTo>
                  <a:cubicBezTo>
                    <a:pt x="162" y="5205"/>
                    <a:pt x="204" y="5173"/>
                    <a:pt x="213" y="5123"/>
                  </a:cubicBezTo>
                  <a:cubicBezTo>
                    <a:pt x="595" y="3331"/>
                    <a:pt x="1391" y="1618"/>
                    <a:pt x="2513" y="168"/>
                  </a:cubicBezTo>
                  <a:cubicBezTo>
                    <a:pt x="2549" y="123"/>
                    <a:pt x="2540" y="57"/>
                    <a:pt x="2496" y="23"/>
                  </a:cubicBezTo>
                  <a:cubicBezTo>
                    <a:pt x="2477" y="8"/>
                    <a:pt x="2454" y="1"/>
                    <a:pt x="243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210" name="Google Shape;4210;p72"/>
            <p:cNvSpPr/>
            <p:nvPr/>
          </p:nvSpPr>
          <p:spPr>
            <a:xfrm>
              <a:off x="5454300" y="1402500"/>
              <a:ext cx="281100" cy="255975"/>
            </a:xfrm>
            <a:custGeom>
              <a:avLst/>
              <a:gdLst/>
              <a:ahLst/>
              <a:cxnLst/>
              <a:rect l="l" t="t" r="r" b="b"/>
              <a:pathLst>
                <a:path w="11244" h="10239" extrusionOk="0">
                  <a:moveTo>
                    <a:pt x="2569" y="1"/>
                  </a:moveTo>
                  <a:cubicBezTo>
                    <a:pt x="1715" y="1"/>
                    <a:pt x="1016" y="219"/>
                    <a:pt x="761" y="856"/>
                  </a:cubicBezTo>
                  <a:cubicBezTo>
                    <a:pt x="1" y="2755"/>
                    <a:pt x="2242" y="5414"/>
                    <a:pt x="4825" y="5833"/>
                  </a:cubicBezTo>
                  <a:lnTo>
                    <a:pt x="5394" y="6098"/>
                  </a:lnTo>
                  <a:lnTo>
                    <a:pt x="4786" y="10238"/>
                  </a:lnTo>
                  <a:lnTo>
                    <a:pt x="11244" y="9669"/>
                  </a:lnTo>
                  <a:lnTo>
                    <a:pt x="9117" y="3058"/>
                  </a:lnTo>
                  <a:cubicBezTo>
                    <a:pt x="9117" y="3058"/>
                    <a:pt x="8205" y="1236"/>
                    <a:pt x="7218" y="1008"/>
                  </a:cubicBezTo>
                  <a:cubicBezTo>
                    <a:pt x="6561" y="856"/>
                    <a:pt x="4262" y="1"/>
                    <a:pt x="2569"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4211" name="Google Shape;4211;p72"/>
            <p:cNvSpPr/>
            <p:nvPr/>
          </p:nvSpPr>
          <p:spPr>
            <a:xfrm>
              <a:off x="5469775" y="1399275"/>
              <a:ext cx="215375" cy="168925"/>
            </a:xfrm>
            <a:custGeom>
              <a:avLst/>
              <a:gdLst/>
              <a:ahLst/>
              <a:cxnLst/>
              <a:rect l="l" t="t" r="r" b="b"/>
              <a:pathLst>
                <a:path w="8615" h="6757" extrusionOk="0">
                  <a:moveTo>
                    <a:pt x="1867" y="0"/>
                  </a:moveTo>
                  <a:cubicBezTo>
                    <a:pt x="1442" y="0"/>
                    <a:pt x="1087" y="89"/>
                    <a:pt x="864" y="312"/>
                  </a:cubicBezTo>
                  <a:cubicBezTo>
                    <a:pt x="247" y="929"/>
                    <a:pt x="1" y="1847"/>
                    <a:pt x="208" y="2765"/>
                  </a:cubicBezTo>
                  <a:cubicBezTo>
                    <a:pt x="469" y="3920"/>
                    <a:pt x="1378" y="4877"/>
                    <a:pt x="2640" y="5327"/>
                  </a:cubicBezTo>
                  <a:cubicBezTo>
                    <a:pt x="4602" y="6025"/>
                    <a:pt x="5508" y="6729"/>
                    <a:pt x="5518" y="6735"/>
                  </a:cubicBezTo>
                  <a:cubicBezTo>
                    <a:pt x="5537" y="6750"/>
                    <a:pt x="5560" y="6757"/>
                    <a:pt x="5581" y="6757"/>
                  </a:cubicBezTo>
                  <a:cubicBezTo>
                    <a:pt x="5612" y="6757"/>
                    <a:pt x="5643" y="6744"/>
                    <a:pt x="5663" y="6718"/>
                  </a:cubicBezTo>
                  <a:cubicBezTo>
                    <a:pt x="5699" y="6672"/>
                    <a:pt x="5690" y="6608"/>
                    <a:pt x="5646" y="6572"/>
                  </a:cubicBezTo>
                  <a:cubicBezTo>
                    <a:pt x="5608" y="6544"/>
                    <a:pt x="4707" y="5843"/>
                    <a:pt x="2710" y="5131"/>
                  </a:cubicBezTo>
                  <a:cubicBezTo>
                    <a:pt x="1514" y="4707"/>
                    <a:pt x="656" y="3803"/>
                    <a:pt x="411" y="2719"/>
                  </a:cubicBezTo>
                  <a:cubicBezTo>
                    <a:pt x="221" y="1871"/>
                    <a:pt x="445" y="1026"/>
                    <a:pt x="1012" y="459"/>
                  </a:cubicBezTo>
                  <a:cubicBezTo>
                    <a:pt x="1195" y="276"/>
                    <a:pt x="1495" y="203"/>
                    <a:pt x="1863" y="203"/>
                  </a:cubicBezTo>
                  <a:cubicBezTo>
                    <a:pt x="3064" y="203"/>
                    <a:pt x="4980" y="991"/>
                    <a:pt x="5825" y="1339"/>
                  </a:cubicBezTo>
                  <a:lnTo>
                    <a:pt x="6028" y="1422"/>
                  </a:lnTo>
                  <a:cubicBezTo>
                    <a:pt x="7791" y="2138"/>
                    <a:pt x="8400" y="3226"/>
                    <a:pt x="8406" y="3237"/>
                  </a:cubicBezTo>
                  <a:cubicBezTo>
                    <a:pt x="8425" y="3271"/>
                    <a:pt x="8460" y="3290"/>
                    <a:pt x="8497" y="3290"/>
                  </a:cubicBezTo>
                  <a:cubicBezTo>
                    <a:pt x="8514" y="3290"/>
                    <a:pt x="8531" y="3286"/>
                    <a:pt x="8547" y="3278"/>
                  </a:cubicBezTo>
                  <a:cubicBezTo>
                    <a:pt x="8597" y="3251"/>
                    <a:pt x="8615" y="3187"/>
                    <a:pt x="8588" y="3138"/>
                  </a:cubicBezTo>
                  <a:cubicBezTo>
                    <a:pt x="8562" y="3090"/>
                    <a:pt x="7941" y="1976"/>
                    <a:pt x="6105" y="1230"/>
                  </a:cubicBezTo>
                  <a:lnTo>
                    <a:pt x="5903" y="1147"/>
                  </a:lnTo>
                  <a:cubicBezTo>
                    <a:pt x="4973" y="765"/>
                    <a:pt x="3116" y="0"/>
                    <a:pt x="18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212" name="Google Shape;4212;p72"/>
            <p:cNvSpPr/>
            <p:nvPr/>
          </p:nvSpPr>
          <p:spPr>
            <a:xfrm>
              <a:off x="5076325" y="1844325"/>
              <a:ext cx="362350" cy="270000"/>
            </a:xfrm>
            <a:custGeom>
              <a:avLst/>
              <a:gdLst/>
              <a:ahLst/>
              <a:cxnLst/>
              <a:rect l="l" t="t" r="r" b="b"/>
              <a:pathLst>
                <a:path w="14494" h="10800" extrusionOk="0">
                  <a:moveTo>
                    <a:pt x="5208" y="1"/>
                  </a:moveTo>
                  <a:cubicBezTo>
                    <a:pt x="4938" y="1"/>
                    <a:pt x="4671" y="19"/>
                    <a:pt x="4407" y="57"/>
                  </a:cubicBezTo>
                  <a:cubicBezTo>
                    <a:pt x="1251" y="517"/>
                    <a:pt x="1" y="3703"/>
                    <a:pt x="3002" y="6212"/>
                  </a:cubicBezTo>
                  <a:cubicBezTo>
                    <a:pt x="3002" y="6212"/>
                    <a:pt x="989" y="9175"/>
                    <a:pt x="3875" y="10580"/>
                  </a:cubicBezTo>
                  <a:cubicBezTo>
                    <a:pt x="4186" y="10732"/>
                    <a:pt x="4554" y="10799"/>
                    <a:pt x="4962" y="10799"/>
                  </a:cubicBezTo>
                  <a:cubicBezTo>
                    <a:pt x="8336" y="10799"/>
                    <a:pt x="14473" y="6174"/>
                    <a:pt x="14473" y="6174"/>
                  </a:cubicBezTo>
                  <a:lnTo>
                    <a:pt x="14482" y="5470"/>
                  </a:lnTo>
                  <a:lnTo>
                    <a:pt x="14484" y="5351"/>
                  </a:lnTo>
                  <a:lnTo>
                    <a:pt x="14484" y="5279"/>
                  </a:lnTo>
                  <a:lnTo>
                    <a:pt x="14487" y="5165"/>
                  </a:lnTo>
                  <a:lnTo>
                    <a:pt x="14493" y="4541"/>
                  </a:lnTo>
                  <a:lnTo>
                    <a:pt x="14473" y="4541"/>
                  </a:lnTo>
                  <a:cubicBezTo>
                    <a:pt x="14473" y="4541"/>
                    <a:pt x="9497" y="1"/>
                    <a:pt x="520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13" name="Google Shape;4213;p72"/>
            <p:cNvSpPr/>
            <p:nvPr/>
          </p:nvSpPr>
          <p:spPr>
            <a:xfrm>
              <a:off x="5150400" y="1856875"/>
              <a:ext cx="282325" cy="100500"/>
            </a:xfrm>
            <a:custGeom>
              <a:avLst/>
              <a:gdLst/>
              <a:ahLst/>
              <a:cxnLst/>
              <a:rect l="l" t="t" r="r" b="b"/>
              <a:pathLst>
                <a:path w="11293" h="4020" extrusionOk="0">
                  <a:moveTo>
                    <a:pt x="1804" y="0"/>
                  </a:moveTo>
                  <a:cubicBezTo>
                    <a:pt x="1289" y="0"/>
                    <a:pt x="928" y="149"/>
                    <a:pt x="799" y="505"/>
                  </a:cubicBezTo>
                  <a:cubicBezTo>
                    <a:pt x="0" y="2709"/>
                    <a:pt x="11293" y="4019"/>
                    <a:pt x="11293" y="4019"/>
                  </a:cubicBezTo>
                  <a:cubicBezTo>
                    <a:pt x="11293" y="4019"/>
                    <a:pt x="4477" y="0"/>
                    <a:pt x="180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214" name="Google Shape;4214;p72"/>
            <p:cNvSpPr/>
            <p:nvPr/>
          </p:nvSpPr>
          <p:spPr>
            <a:xfrm>
              <a:off x="5193700" y="1973425"/>
              <a:ext cx="244825" cy="60300"/>
            </a:xfrm>
            <a:custGeom>
              <a:avLst/>
              <a:gdLst/>
              <a:ahLst/>
              <a:cxnLst/>
              <a:rect l="l" t="t" r="r" b="b"/>
              <a:pathLst>
                <a:path w="9793" h="2412" extrusionOk="0">
                  <a:moveTo>
                    <a:pt x="9792" y="0"/>
                  </a:moveTo>
                  <a:cubicBezTo>
                    <a:pt x="8437" y="155"/>
                    <a:pt x="7270" y="229"/>
                    <a:pt x="6187" y="229"/>
                  </a:cubicBezTo>
                  <a:cubicBezTo>
                    <a:pt x="6052" y="229"/>
                    <a:pt x="5919" y="228"/>
                    <a:pt x="5787" y="225"/>
                  </a:cubicBezTo>
                  <a:cubicBezTo>
                    <a:pt x="5461" y="221"/>
                    <a:pt x="5132" y="210"/>
                    <a:pt x="4804" y="198"/>
                  </a:cubicBezTo>
                  <a:cubicBezTo>
                    <a:pt x="4356" y="184"/>
                    <a:pt x="3901" y="169"/>
                    <a:pt x="3446" y="169"/>
                  </a:cubicBezTo>
                  <a:cubicBezTo>
                    <a:pt x="2729" y="169"/>
                    <a:pt x="2009" y="205"/>
                    <a:pt x="1306" y="334"/>
                  </a:cubicBezTo>
                  <a:cubicBezTo>
                    <a:pt x="1027" y="386"/>
                    <a:pt x="735" y="455"/>
                    <a:pt x="487" y="613"/>
                  </a:cubicBezTo>
                  <a:cubicBezTo>
                    <a:pt x="205" y="792"/>
                    <a:pt x="31" y="1066"/>
                    <a:pt x="19" y="1345"/>
                  </a:cubicBezTo>
                  <a:cubicBezTo>
                    <a:pt x="0" y="1722"/>
                    <a:pt x="279" y="2043"/>
                    <a:pt x="565" y="2195"/>
                  </a:cubicBezTo>
                  <a:cubicBezTo>
                    <a:pt x="875" y="2358"/>
                    <a:pt x="1228" y="2393"/>
                    <a:pt x="1565" y="2404"/>
                  </a:cubicBezTo>
                  <a:cubicBezTo>
                    <a:pt x="1677" y="2408"/>
                    <a:pt x="1789" y="2411"/>
                    <a:pt x="1899" y="2411"/>
                  </a:cubicBezTo>
                  <a:cubicBezTo>
                    <a:pt x="3540" y="2411"/>
                    <a:pt x="5122" y="1977"/>
                    <a:pt x="6467" y="1549"/>
                  </a:cubicBezTo>
                  <a:cubicBezTo>
                    <a:pt x="7575" y="1194"/>
                    <a:pt x="8662" y="757"/>
                    <a:pt x="9713" y="333"/>
                  </a:cubicBezTo>
                  <a:cubicBezTo>
                    <a:pt x="9738" y="321"/>
                    <a:pt x="9764" y="313"/>
                    <a:pt x="9789" y="303"/>
                  </a:cubicBezTo>
                  <a:lnTo>
                    <a:pt x="9792" y="184"/>
                  </a:lnTo>
                  <a:lnTo>
                    <a:pt x="9792" y="184"/>
                  </a:lnTo>
                  <a:cubicBezTo>
                    <a:pt x="9752" y="197"/>
                    <a:pt x="9712" y="215"/>
                    <a:pt x="9671" y="231"/>
                  </a:cubicBezTo>
                  <a:cubicBezTo>
                    <a:pt x="8621" y="652"/>
                    <a:pt x="7537" y="1089"/>
                    <a:pt x="6435" y="1441"/>
                  </a:cubicBezTo>
                  <a:cubicBezTo>
                    <a:pt x="5099" y="1869"/>
                    <a:pt x="3529" y="2297"/>
                    <a:pt x="1908" y="2297"/>
                  </a:cubicBezTo>
                  <a:cubicBezTo>
                    <a:pt x="1795" y="2297"/>
                    <a:pt x="1682" y="2295"/>
                    <a:pt x="1569" y="2291"/>
                  </a:cubicBezTo>
                  <a:cubicBezTo>
                    <a:pt x="1245" y="2280"/>
                    <a:pt x="907" y="2247"/>
                    <a:pt x="619" y="2094"/>
                  </a:cubicBezTo>
                  <a:cubicBezTo>
                    <a:pt x="365" y="1959"/>
                    <a:pt x="115" y="1676"/>
                    <a:pt x="130" y="1348"/>
                  </a:cubicBezTo>
                  <a:cubicBezTo>
                    <a:pt x="139" y="1108"/>
                    <a:pt x="295" y="869"/>
                    <a:pt x="546" y="709"/>
                  </a:cubicBezTo>
                  <a:cubicBezTo>
                    <a:pt x="777" y="559"/>
                    <a:pt x="1056" y="494"/>
                    <a:pt x="1325" y="445"/>
                  </a:cubicBezTo>
                  <a:cubicBezTo>
                    <a:pt x="2020" y="318"/>
                    <a:pt x="2729" y="282"/>
                    <a:pt x="3439" y="282"/>
                  </a:cubicBezTo>
                  <a:cubicBezTo>
                    <a:pt x="3897" y="282"/>
                    <a:pt x="4352" y="297"/>
                    <a:pt x="4802" y="311"/>
                  </a:cubicBezTo>
                  <a:cubicBezTo>
                    <a:pt x="5129" y="323"/>
                    <a:pt x="5457" y="333"/>
                    <a:pt x="5785" y="339"/>
                  </a:cubicBezTo>
                  <a:cubicBezTo>
                    <a:pt x="5914" y="341"/>
                    <a:pt x="6044" y="342"/>
                    <a:pt x="6174" y="342"/>
                  </a:cubicBezTo>
                  <a:cubicBezTo>
                    <a:pt x="7259" y="342"/>
                    <a:pt x="8429" y="266"/>
                    <a:pt x="9789" y="114"/>
                  </a:cubicBezTo>
                  <a:lnTo>
                    <a:pt x="9792"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15" name="Google Shape;4215;p72"/>
            <p:cNvSpPr/>
            <p:nvPr/>
          </p:nvSpPr>
          <p:spPr>
            <a:xfrm>
              <a:off x="5535950" y="1839350"/>
              <a:ext cx="362350" cy="270000"/>
            </a:xfrm>
            <a:custGeom>
              <a:avLst/>
              <a:gdLst/>
              <a:ahLst/>
              <a:cxnLst/>
              <a:rect l="l" t="t" r="r" b="b"/>
              <a:pathLst>
                <a:path w="14494" h="10800" extrusionOk="0">
                  <a:moveTo>
                    <a:pt x="9287" y="0"/>
                  </a:moveTo>
                  <a:cubicBezTo>
                    <a:pt x="4997" y="0"/>
                    <a:pt x="21" y="4540"/>
                    <a:pt x="21" y="4540"/>
                  </a:cubicBezTo>
                  <a:lnTo>
                    <a:pt x="1" y="4540"/>
                  </a:lnTo>
                  <a:lnTo>
                    <a:pt x="7" y="5165"/>
                  </a:lnTo>
                  <a:lnTo>
                    <a:pt x="10" y="5280"/>
                  </a:lnTo>
                  <a:lnTo>
                    <a:pt x="10" y="5352"/>
                  </a:lnTo>
                  <a:lnTo>
                    <a:pt x="12" y="5470"/>
                  </a:lnTo>
                  <a:lnTo>
                    <a:pt x="21" y="6175"/>
                  </a:lnTo>
                  <a:cubicBezTo>
                    <a:pt x="21" y="6175"/>
                    <a:pt x="6157" y="10799"/>
                    <a:pt x="9530" y="10799"/>
                  </a:cubicBezTo>
                  <a:cubicBezTo>
                    <a:pt x="9939" y="10799"/>
                    <a:pt x="10307" y="10731"/>
                    <a:pt x="10618" y="10579"/>
                  </a:cubicBezTo>
                  <a:cubicBezTo>
                    <a:pt x="13504" y="9174"/>
                    <a:pt x="11492" y="6212"/>
                    <a:pt x="11492" y="6212"/>
                  </a:cubicBezTo>
                  <a:cubicBezTo>
                    <a:pt x="14493" y="3703"/>
                    <a:pt x="13241" y="517"/>
                    <a:pt x="10086" y="56"/>
                  </a:cubicBezTo>
                  <a:cubicBezTo>
                    <a:pt x="9824" y="18"/>
                    <a:pt x="9557" y="0"/>
                    <a:pt x="92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16" name="Google Shape;4216;p72"/>
            <p:cNvSpPr/>
            <p:nvPr/>
          </p:nvSpPr>
          <p:spPr>
            <a:xfrm>
              <a:off x="5541900" y="1851875"/>
              <a:ext cx="282325" cy="100500"/>
            </a:xfrm>
            <a:custGeom>
              <a:avLst/>
              <a:gdLst/>
              <a:ahLst/>
              <a:cxnLst/>
              <a:rect l="l" t="t" r="r" b="b"/>
              <a:pathLst>
                <a:path w="11293" h="4020" extrusionOk="0">
                  <a:moveTo>
                    <a:pt x="9489" y="1"/>
                  </a:moveTo>
                  <a:cubicBezTo>
                    <a:pt x="6817" y="1"/>
                    <a:pt x="0" y="4020"/>
                    <a:pt x="0" y="4020"/>
                  </a:cubicBezTo>
                  <a:cubicBezTo>
                    <a:pt x="0" y="4020"/>
                    <a:pt x="11293" y="2709"/>
                    <a:pt x="10493" y="506"/>
                  </a:cubicBezTo>
                  <a:cubicBezTo>
                    <a:pt x="10365" y="150"/>
                    <a:pt x="10004" y="1"/>
                    <a:pt x="948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217" name="Google Shape;4217;p72"/>
            <p:cNvSpPr/>
            <p:nvPr/>
          </p:nvSpPr>
          <p:spPr>
            <a:xfrm>
              <a:off x="5536125" y="1968525"/>
              <a:ext cx="244825" cy="60300"/>
            </a:xfrm>
            <a:custGeom>
              <a:avLst/>
              <a:gdLst/>
              <a:ahLst/>
              <a:cxnLst/>
              <a:rect l="l" t="t" r="r" b="b"/>
              <a:pathLst>
                <a:path w="9793" h="2412" extrusionOk="0">
                  <a:moveTo>
                    <a:pt x="1" y="1"/>
                  </a:moveTo>
                  <a:lnTo>
                    <a:pt x="4" y="115"/>
                  </a:lnTo>
                  <a:cubicBezTo>
                    <a:pt x="1367" y="267"/>
                    <a:pt x="2540" y="341"/>
                    <a:pt x="3627" y="341"/>
                  </a:cubicBezTo>
                  <a:cubicBezTo>
                    <a:pt x="3755" y="341"/>
                    <a:pt x="3882" y="340"/>
                    <a:pt x="4007" y="338"/>
                  </a:cubicBezTo>
                  <a:cubicBezTo>
                    <a:pt x="4336" y="335"/>
                    <a:pt x="4664" y="323"/>
                    <a:pt x="4992" y="311"/>
                  </a:cubicBezTo>
                  <a:cubicBezTo>
                    <a:pt x="5442" y="299"/>
                    <a:pt x="5898" y="282"/>
                    <a:pt x="6355" y="282"/>
                  </a:cubicBezTo>
                  <a:cubicBezTo>
                    <a:pt x="7065" y="282"/>
                    <a:pt x="7774" y="318"/>
                    <a:pt x="8469" y="445"/>
                  </a:cubicBezTo>
                  <a:cubicBezTo>
                    <a:pt x="8735" y="494"/>
                    <a:pt x="9015" y="559"/>
                    <a:pt x="9247" y="708"/>
                  </a:cubicBezTo>
                  <a:cubicBezTo>
                    <a:pt x="9495" y="866"/>
                    <a:pt x="9652" y="1105"/>
                    <a:pt x="9663" y="1348"/>
                  </a:cubicBezTo>
                  <a:cubicBezTo>
                    <a:pt x="9678" y="1676"/>
                    <a:pt x="9428" y="1960"/>
                    <a:pt x="9174" y="2095"/>
                  </a:cubicBezTo>
                  <a:cubicBezTo>
                    <a:pt x="8886" y="2247"/>
                    <a:pt x="8547" y="2280"/>
                    <a:pt x="8224" y="2291"/>
                  </a:cubicBezTo>
                  <a:cubicBezTo>
                    <a:pt x="8112" y="2296"/>
                    <a:pt x="8001" y="2298"/>
                    <a:pt x="7889" y="2298"/>
                  </a:cubicBezTo>
                  <a:cubicBezTo>
                    <a:pt x="6267" y="2298"/>
                    <a:pt x="4695" y="1870"/>
                    <a:pt x="3358" y="1442"/>
                  </a:cubicBezTo>
                  <a:cubicBezTo>
                    <a:pt x="2257" y="1090"/>
                    <a:pt x="1171" y="653"/>
                    <a:pt x="122" y="231"/>
                  </a:cubicBezTo>
                  <a:cubicBezTo>
                    <a:pt x="82" y="216"/>
                    <a:pt x="42" y="197"/>
                    <a:pt x="1" y="185"/>
                  </a:cubicBezTo>
                  <a:lnTo>
                    <a:pt x="1" y="185"/>
                  </a:lnTo>
                  <a:lnTo>
                    <a:pt x="4" y="303"/>
                  </a:lnTo>
                  <a:cubicBezTo>
                    <a:pt x="29" y="314"/>
                    <a:pt x="55" y="324"/>
                    <a:pt x="80" y="333"/>
                  </a:cubicBezTo>
                  <a:cubicBezTo>
                    <a:pt x="1130" y="758"/>
                    <a:pt x="2218" y="1195"/>
                    <a:pt x="3325" y="1550"/>
                  </a:cubicBezTo>
                  <a:cubicBezTo>
                    <a:pt x="4671" y="1978"/>
                    <a:pt x="6253" y="2412"/>
                    <a:pt x="7894" y="2412"/>
                  </a:cubicBezTo>
                  <a:cubicBezTo>
                    <a:pt x="8006" y="2412"/>
                    <a:pt x="8117" y="2409"/>
                    <a:pt x="8228" y="2405"/>
                  </a:cubicBezTo>
                  <a:cubicBezTo>
                    <a:pt x="8564" y="2393"/>
                    <a:pt x="8917" y="2358"/>
                    <a:pt x="9228" y="2195"/>
                  </a:cubicBezTo>
                  <a:cubicBezTo>
                    <a:pt x="9514" y="2044"/>
                    <a:pt x="9793" y="1722"/>
                    <a:pt x="9775" y="1345"/>
                  </a:cubicBezTo>
                  <a:cubicBezTo>
                    <a:pt x="9762" y="1066"/>
                    <a:pt x="9587" y="793"/>
                    <a:pt x="9307" y="614"/>
                  </a:cubicBezTo>
                  <a:cubicBezTo>
                    <a:pt x="9058" y="455"/>
                    <a:pt x="8767" y="386"/>
                    <a:pt x="8487" y="335"/>
                  </a:cubicBezTo>
                  <a:cubicBezTo>
                    <a:pt x="7783" y="205"/>
                    <a:pt x="7063" y="170"/>
                    <a:pt x="6347" y="170"/>
                  </a:cubicBezTo>
                  <a:cubicBezTo>
                    <a:pt x="5891" y="170"/>
                    <a:pt x="5437" y="184"/>
                    <a:pt x="4989" y="198"/>
                  </a:cubicBezTo>
                  <a:cubicBezTo>
                    <a:pt x="4661" y="210"/>
                    <a:pt x="4332" y="220"/>
                    <a:pt x="4006" y="226"/>
                  </a:cubicBezTo>
                  <a:cubicBezTo>
                    <a:pt x="3874" y="228"/>
                    <a:pt x="3741" y="229"/>
                    <a:pt x="3607" y="229"/>
                  </a:cubicBezTo>
                  <a:cubicBezTo>
                    <a:pt x="2524" y="229"/>
                    <a:pt x="1357" y="155"/>
                    <a:pt x="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18" name="Google Shape;4218;p72"/>
            <p:cNvSpPr/>
            <p:nvPr/>
          </p:nvSpPr>
          <p:spPr>
            <a:xfrm>
              <a:off x="5421675" y="1914625"/>
              <a:ext cx="128975" cy="122575"/>
            </a:xfrm>
            <a:custGeom>
              <a:avLst/>
              <a:gdLst/>
              <a:ahLst/>
              <a:cxnLst/>
              <a:rect l="l" t="t" r="r" b="b"/>
              <a:pathLst>
                <a:path w="5159" h="4903" extrusionOk="0">
                  <a:moveTo>
                    <a:pt x="3655" y="1"/>
                  </a:moveTo>
                  <a:cubicBezTo>
                    <a:pt x="3632" y="1"/>
                    <a:pt x="3609" y="2"/>
                    <a:pt x="3585" y="4"/>
                  </a:cubicBezTo>
                  <a:cubicBezTo>
                    <a:pt x="3064" y="44"/>
                    <a:pt x="2627" y="877"/>
                    <a:pt x="2405" y="1351"/>
                  </a:cubicBezTo>
                  <a:cubicBezTo>
                    <a:pt x="2252" y="989"/>
                    <a:pt x="1908" y="716"/>
                    <a:pt x="1522" y="647"/>
                  </a:cubicBezTo>
                  <a:cubicBezTo>
                    <a:pt x="1457" y="635"/>
                    <a:pt x="1391" y="630"/>
                    <a:pt x="1326" y="630"/>
                  </a:cubicBezTo>
                  <a:cubicBezTo>
                    <a:pt x="1000" y="630"/>
                    <a:pt x="674" y="767"/>
                    <a:pt x="451" y="1007"/>
                  </a:cubicBezTo>
                  <a:cubicBezTo>
                    <a:pt x="101" y="1384"/>
                    <a:pt x="35" y="1940"/>
                    <a:pt x="20" y="2454"/>
                  </a:cubicBezTo>
                  <a:cubicBezTo>
                    <a:pt x="0" y="3069"/>
                    <a:pt x="39" y="3719"/>
                    <a:pt x="370" y="4240"/>
                  </a:cubicBezTo>
                  <a:cubicBezTo>
                    <a:pt x="615" y="4625"/>
                    <a:pt x="1069" y="4903"/>
                    <a:pt x="1511" y="4903"/>
                  </a:cubicBezTo>
                  <a:cubicBezTo>
                    <a:pt x="1664" y="4903"/>
                    <a:pt x="1815" y="4869"/>
                    <a:pt x="1956" y="4795"/>
                  </a:cubicBezTo>
                  <a:cubicBezTo>
                    <a:pt x="2300" y="4613"/>
                    <a:pt x="2500" y="4246"/>
                    <a:pt x="2678" y="3900"/>
                  </a:cubicBezTo>
                  <a:cubicBezTo>
                    <a:pt x="2828" y="4271"/>
                    <a:pt x="3264" y="4477"/>
                    <a:pt x="3682" y="4477"/>
                  </a:cubicBezTo>
                  <a:cubicBezTo>
                    <a:pt x="3815" y="4477"/>
                    <a:pt x="3947" y="4456"/>
                    <a:pt x="4068" y="4413"/>
                  </a:cubicBezTo>
                  <a:cubicBezTo>
                    <a:pt x="4563" y="4233"/>
                    <a:pt x="4905" y="3748"/>
                    <a:pt x="5031" y="3235"/>
                  </a:cubicBezTo>
                  <a:cubicBezTo>
                    <a:pt x="5159" y="2722"/>
                    <a:pt x="5101" y="2182"/>
                    <a:pt x="5003" y="1664"/>
                  </a:cubicBezTo>
                  <a:cubicBezTo>
                    <a:pt x="4928" y="1270"/>
                    <a:pt x="4826" y="872"/>
                    <a:pt x="4596" y="545"/>
                  </a:cubicBezTo>
                  <a:cubicBezTo>
                    <a:pt x="4379" y="237"/>
                    <a:pt x="4028" y="1"/>
                    <a:pt x="365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19" name="Google Shape;4219;p72"/>
            <p:cNvSpPr/>
            <p:nvPr/>
          </p:nvSpPr>
          <p:spPr>
            <a:xfrm>
              <a:off x="5476400" y="1945975"/>
              <a:ext cx="14025" cy="68875"/>
            </a:xfrm>
            <a:custGeom>
              <a:avLst/>
              <a:gdLst/>
              <a:ahLst/>
              <a:cxnLst/>
              <a:rect l="l" t="t" r="r" b="b"/>
              <a:pathLst>
                <a:path w="561" h="2755" extrusionOk="0">
                  <a:moveTo>
                    <a:pt x="198" y="1"/>
                  </a:moveTo>
                  <a:cubicBezTo>
                    <a:pt x="171" y="1"/>
                    <a:pt x="147" y="20"/>
                    <a:pt x="142" y="48"/>
                  </a:cubicBezTo>
                  <a:cubicBezTo>
                    <a:pt x="0" y="949"/>
                    <a:pt x="104" y="1872"/>
                    <a:pt x="445" y="2719"/>
                  </a:cubicBezTo>
                  <a:cubicBezTo>
                    <a:pt x="454" y="2741"/>
                    <a:pt x="474" y="2754"/>
                    <a:pt x="496" y="2754"/>
                  </a:cubicBezTo>
                  <a:cubicBezTo>
                    <a:pt x="504" y="2754"/>
                    <a:pt x="510" y="2753"/>
                    <a:pt x="518" y="2751"/>
                  </a:cubicBezTo>
                  <a:cubicBezTo>
                    <a:pt x="546" y="2740"/>
                    <a:pt x="561" y="2707"/>
                    <a:pt x="549" y="2678"/>
                  </a:cubicBezTo>
                  <a:cubicBezTo>
                    <a:pt x="216" y="1850"/>
                    <a:pt x="113" y="946"/>
                    <a:pt x="253" y="65"/>
                  </a:cubicBezTo>
                  <a:cubicBezTo>
                    <a:pt x="258" y="35"/>
                    <a:pt x="238" y="7"/>
                    <a:pt x="207" y="2"/>
                  </a:cubicBezTo>
                  <a:cubicBezTo>
                    <a:pt x="204" y="1"/>
                    <a:pt x="201" y="1"/>
                    <a:pt x="198" y="1"/>
                  </a:cubicBezTo>
                  <a:close/>
                </a:path>
              </a:pathLst>
            </a:custGeom>
            <a:solidFill>
              <a:srgbClr val="292850"/>
            </a:solidFill>
            <a:ln>
              <a:noFill/>
            </a:ln>
          </p:spPr>
          <p:txBody>
            <a:bodyPr spcFirstLastPara="1" wrap="square" lIns="91425" tIns="91425" rIns="91425" bIns="91425" anchor="ctr" anchorCtr="0">
              <a:noAutofit/>
            </a:bodyPr>
            <a:lstStyle/>
            <a:p>
              <a:endParaRPr/>
            </a:p>
          </p:txBody>
        </p:sp>
        <p:sp>
          <p:nvSpPr>
            <p:cNvPr id="4220" name="Google Shape;4220;p72"/>
            <p:cNvSpPr/>
            <p:nvPr/>
          </p:nvSpPr>
          <p:spPr>
            <a:xfrm>
              <a:off x="5313800" y="1119000"/>
              <a:ext cx="183575" cy="211800"/>
            </a:xfrm>
            <a:custGeom>
              <a:avLst/>
              <a:gdLst/>
              <a:ahLst/>
              <a:cxnLst/>
              <a:rect l="l" t="t" r="r" b="b"/>
              <a:pathLst>
                <a:path w="7343" h="8472" extrusionOk="0">
                  <a:moveTo>
                    <a:pt x="956" y="0"/>
                  </a:moveTo>
                  <a:lnTo>
                    <a:pt x="0" y="3731"/>
                  </a:lnTo>
                  <a:lnTo>
                    <a:pt x="4320" y="6716"/>
                  </a:lnTo>
                  <a:lnTo>
                    <a:pt x="5152" y="4669"/>
                  </a:lnTo>
                  <a:lnTo>
                    <a:pt x="7343" y="8471"/>
                  </a:lnTo>
                  <a:lnTo>
                    <a:pt x="4907" y="1925"/>
                  </a:lnTo>
                  <a:lnTo>
                    <a:pt x="4084" y="3894"/>
                  </a:lnTo>
                  <a:lnTo>
                    <a:pt x="956"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221" name="Google Shape;4221;p72"/>
            <p:cNvSpPr/>
            <p:nvPr/>
          </p:nvSpPr>
          <p:spPr>
            <a:xfrm>
              <a:off x="5817175" y="1532625"/>
              <a:ext cx="223600" cy="218900"/>
            </a:xfrm>
            <a:custGeom>
              <a:avLst/>
              <a:gdLst/>
              <a:ahLst/>
              <a:cxnLst/>
              <a:rect l="l" t="t" r="r" b="b"/>
              <a:pathLst>
                <a:path w="8944" h="8756" extrusionOk="0">
                  <a:moveTo>
                    <a:pt x="4636" y="0"/>
                  </a:moveTo>
                  <a:lnTo>
                    <a:pt x="1687" y="5171"/>
                  </a:lnTo>
                  <a:lnTo>
                    <a:pt x="4081" y="5910"/>
                  </a:lnTo>
                  <a:lnTo>
                    <a:pt x="1" y="8756"/>
                  </a:lnTo>
                  <a:lnTo>
                    <a:pt x="7156" y="5367"/>
                  </a:lnTo>
                  <a:lnTo>
                    <a:pt x="4851" y="4629"/>
                  </a:lnTo>
                  <a:lnTo>
                    <a:pt x="8944" y="715"/>
                  </a:lnTo>
                  <a:lnTo>
                    <a:pt x="4636"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222" name="Google Shape;4222;p72"/>
            <p:cNvSpPr/>
            <p:nvPr/>
          </p:nvSpPr>
          <p:spPr>
            <a:xfrm>
              <a:off x="4829075" y="1710650"/>
              <a:ext cx="277950" cy="125450"/>
            </a:xfrm>
            <a:custGeom>
              <a:avLst/>
              <a:gdLst/>
              <a:ahLst/>
              <a:cxnLst/>
              <a:rect l="l" t="t" r="r" b="b"/>
              <a:pathLst>
                <a:path w="11118" h="5018" extrusionOk="0">
                  <a:moveTo>
                    <a:pt x="4968" y="0"/>
                  </a:moveTo>
                  <a:lnTo>
                    <a:pt x="5300" y="2397"/>
                  </a:lnTo>
                  <a:lnTo>
                    <a:pt x="0" y="401"/>
                  </a:lnTo>
                  <a:lnTo>
                    <a:pt x="0" y="401"/>
                  </a:lnTo>
                  <a:lnTo>
                    <a:pt x="1218" y="4593"/>
                  </a:lnTo>
                  <a:lnTo>
                    <a:pt x="7158" y="5017"/>
                  </a:lnTo>
                  <a:lnTo>
                    <a:pt x="6788" y="2539"/>
                  </a:lnTo>
                  <a:lnTo>
                    <a:pt x="11118" y="4986"/>
                  </a:lnTo>
                  <a:lnTo>
                    <a:pt x="4968"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223" name="Google Shape;4223;p72"/>
            <p:cNvSpPr/>
            <p:nvPr/>
          </p:nvSpPr>
          <p:spPr>
            <a:xfrm>
              <a:off x="5720375" y="1238850"/>
              <a:ext cx="240150" cy="242775"/>
            </a:xfrm>
            <a:custGeom>
              <a:avLst/>
              <a:gdLst/>
              <a:ahLst/>
              <a:cxnLst/>
              <a:rect l="l" t="t" r="r" b="b"/>
              <a:pathLst>
                <a:path w="9606" h="9711" extrusionOk="0">
                  <a:moveTo>
                    <a:pt x="6556" y="1"/>
                  </a:moveTo>
                  <a:lnTo>
                    <a:pt x="4180" y="2848"/>
                  </a:lnTo>
                  <a:lnTo>
                    <a:pt x="687" y="2043"/>
                  </a:lnTo>
                  <a:lnTo>
                    <a:pt x="3141" y="4810"/>
                  </a:lnTo>
                  <a:lnTo>
                    <a:pt x="0" y="7688"/>
                  </a:lnTo>
                  <a:lnTo>
                    <a:pt x="4293" y="6428"/>
                  </a:lnTo>
                  <a:lnTo>
                    <a:pt x="6386" y="9710"/>
                  </a:lnTo>
                  <a:lnTo>
                    <a:pt x="6423" y="5955"/>
                  </a:lnTo>
                  <a:lnTo>
                    <a:pt x="9606" y="5010"/>
                  </a:lnTo>
                  <a:lnTo>
                    <a:pt x="6404" y="3735"/>
                  </a:lnTo>
                  <a:lnTo>
                    <a:pt x="6556"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24" name="Google Shape;4224;p72"/>
            <p:cNvSpPr/>
            <p:nvPr/>
          </p:nvSpPr>
          <p:spPr>
            <a:xfrm>
              <a:off x="4917000" y="1362425"/>
              <a:ext cx="238375" cy="249175"/>
            </a:xfrm>
            <a:custGeom>
              <a:avLst/>
              <a:gdLst/>
              <a:ahLst/>
              <a:cxnLst/>
              <a:rect l="l" t="t" r="r" b="b"/>
              <a:pathLst>
                <a:path w="9535" h="9967" extrusionOk="0">
                  <a:moveTo>
                    <a:pt x="2216" y="0"/>
                  </a:moveTo>
                  <a:lnTo>
                    <a:pt x="2865" y="3651"/>
                  </a:lnTo>
                  <a:lnTo>
                    <a:pt x="0" y="5806"/>
                  </a:lnTo>
                  <a:lnTo>
                    <a:pt x="3696" y="5711"/>
                  </a:lnTo>
                  <a:lnTo>
                    <a:pt x="3877" y="9966"/>
                  </a:lnTo>
                  <a:lnTo>
                    <a:pt x="5676" y="5869"/>
                  </a:lnTo>
                  <a:lnTo>
                    <a:pt x="9535" y="6381"/>
                  </a:lnTo>
                  <a:lnTo>
                    <a:pt x="9535" y="6381"/>
                  </a:lnTo>
                  <a:lnTo>
                    <a:pt x="6686" y="3935"/>
                  </a:lnTo>
                  <a:lnTo>
                    <a:pt x="8011" y="891"/>
                  </a:lnTo>
                  <a:lnTo>
                    <a:pt x="4975" y="2520"/>
                  </a:lnTo>
                  <a:lnTo>
                    <a:pt x="2216"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25" name="Google Shape;4225;p72"/>
            <p:cNvSpPr/>
            <p:nvPr/>
          </p:nvSpPr>
          <p:spPr>
            <a:xfrm>
              <a:off x="5033750" y="2035575"/>
              <a:ext cx="86075" cy="86325"/>
            </a:xfrm>
            <a:custGeom>
              <a:avLst/>
              <a:gdLst/>
              <a:ahLst/>
              <a:cxnLst/>
              <a:rect l="l" t="t" r="r" b="b"/>
              <a:pathLst>
                <a:path w="3443" h="3453" extrusionOk="0">
                  <a:moveTo>
                    <a:pt x="2190" y="481"/>
                  </a:moveTo>
                  <a:lnTo>
                    <a:pt x="2654" y="903"/>
                  </a:lnTo>
                  <a:cubicBezTo>
                    <a:pt x="2797" y="1031"/>
                    <a:pt x="2897" y="1178"/>
                    <a:pt x="2958" y="1345"/>
                  </a:cubicBezTo>
                  <a:cubicBezTo>
                    <a:pt x="3017" y="1510"/>
                    <a:pt x="3019" y="1693"/>
                    <a:pt x="2964" y="1890"/>
                  </a:cubicBezTo>
                  <a:cubicBezTo>
                    <a:pt x="2909" y="2088"/>
                    <a:pt x="2779" y="2298"/>
                    <a:pt x="2573" y="2525"/>
                  </a:cubicBezTo>
                  <a:cubicBezTo>
                    <a:pt x="2367" y="2751"/>
                    <a:pt x="2169" y="2900"/>
                    <a:pt x="1978" y="2975"/>
                  </a:cubicBezTo>
                  <a:cubicBezTo>
                    <a:pt x="1858" y="3021"/>
                    <a:pt x="1742" y="3044"/>
                    <a:pt x="1630" y="3044"/>
                  </a:cubicBezTo>
                  <a:cubicBezTo>
                    <a:pt x="1564" y="3044"/>
                    <a:pt x="1499" y="3036"/>
                    <a:pt x="1435" y="3019"/>
                  </a:cubicBezTo>
                  <a:cubicBezTo>
                    <a:pt x="1265" y="2976"/>
                    <a:pt x="1109" y="2890"/>
                    <a:pt x="966" y="2760"/>
                  </a:cubicBezTo>
                  <a:lnTo>
                    <a:pt x="502" y="2339"/>
                  </a:lnTo>
                  <a:lnTo>
                    <a:pt x="2190" y="481"/>
                  </a:lnTo>
                  <a:close/>
                  <a:moveTo>
                    <a:pt x="2133" y="0"/>
                  </a:moveTo>
                  <a:cubicBezTo>
                    <a:pt x="2099" y="0"/>
                    <a:pt x="2066" y="18"/>
                    <a:pt x="2034" y="54"/>
                  </a:cubicBezTo>
                  <a:lnTo>
                    <a:pt x="62" y="2222"/>
                  </a:lnTo>
                  <a:cubicBezTo>
                    <a:pt x="0" y="2291"/>
                    <a:pt x="3" y="2355"/>
                    <a:pt x="71" y="2417"/>
                  </a:cubicBezTo>
                  <a:lnTo>
                    <a:pt x="756" y="3040"/>
                  </a:lnTo>
                  <a:cubicBezTo>
                    <a:pt x="903" y="3174"/>
                    <a:pt x="1059" y="3277"/>
                    <a:pt x="1223" y="3351"/>
                  </a:cubicBezTo>
                  <a:cubicBezTo>
                    <a:pt x="1377" y="3419"/>
                    <a:pt x="1536" y="3452"/>
                    <a:pt x="1702" y="3452"/>
                  </a:cubicBezTo>
                  <a:cubicBezTo>
                    <a:pt x="1714" y="3452"/>
                    <a:pt x="1726" y="3452"/>
                    <a:pt x="1738" y="3451"/>
                  </a:cubicBezTo>
                  <a:cubicBezTo>
                    <a:pt x="1917" y="3446"/>
                    <a:pt x="2102" y="3392"/>
                    <a:pt x="2294" y="3289"/>
                  </a:cubicBezTo>
                  <a:cubicBezTo>
                    <a:pt x="2488" y="3186"/>
                    <a:pt x="2684" y="3024"/>
                    <a:pt x="2882" y="2804"/>
                  </a:cubicBezTo>
                  <a:cubicBezTo>
                    <a:pt x="3149" y="2510"/>
                    <a:pt x="3314" y="2236"/>
                    <a:pt x="3378" y="1977"/>
                  </a:cubicBezTo>
                  <a:cubicBezTo>
                    <a:pt x="3442" y="1718"/>
                    <a:pt x="3428" y="1481"/>
                    <a:pt x="3339" y="1260"/>
                  </a:cubicBezTo>
                  <a:cubicBezTo>
                    <a:pt x="3250" y="1042"/>
                    <a:pt x="3108" y="843"/>
                    <a:pt x="2913" y="667"/>
                  </a:cubicBezTo>
                  <a:lnTo>
                    <a:pt x="2228" y="45"/>
                  </a:lnTo>
                  <a:cubicBezTo>
                    <a:pt x="2196" y="15"/>
                    <a:pt x="2164" y="0"/>
                    <a:pt x="213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26" name="Google Shape;4226;p72"/>
            <p:cNvSpPr/>
            <p:nvPr/>
          </p:nvSpPr>
          <p:spPr>
            <a:xfrm>
              <a:off x="5090925" y="2094725"/>
              <a:ext cx="77325" cy="87050"/>
            </a:xfrm>
            <a:custGeom>
              <a:avLst/>
              <a:gdLst/>
              <a:ahLst/>
              <a:cxnLst/>
              <a:rect l="l" t="t" r="r" b="b"/>
              <a:pathLst>
                <a:path w="3093" h="3482" extrusionOk="0">
                  <a:moveTo>
                    <a:pt x="2671" y="442"/>
                  </a:moveTo>
                  <a:lnTo>
                    <a:pt x="2679" y="447"/>
                  </a:lnTo>
                  <a:cubicBezTo>
                    <a:pt x="2661" y="486"/>
                    <a:pt x="2641" y="527"/>
                    <a:pt x="2624" y="569"/>
                  </a:cubicBezTo>
                  <a:cubicBezTo>
                    <a:pt x="2605" y="612"/>
                    <a:pt x="2590" y="656"/>
                    <a:pt x="2577" y="698"/>
                  </a:cubicBezTo>
                  <a:lnTo>
                    <a:pt x="2207" y="2097"/>
                  </a:lnTo>
                  <a:lnTo>
                    <a:pt x="1301" y="1482"/>
                  </a:lnTo>
                  <a:lnTo>
                    <a:pt x="2466" y="623"/>
                  </a:lnTo>
                  <a:cubicBezTo>
                    <a:pt x="2502" y="597"/>
                    <a:pt x="2538" y="568"/>
                    <a:pt x="2573" y="535"/>
                  </a:cubicBezTo>
                  <a:cubicBezTo>
                    <a:pt x="2607" y="503"/>
                    <a:pt x="2639" y="472"/>
                    <a:pt x="2671" y="442"/>
                  </a:cubicBezTo>
                  <a:close/>
                  <a:moveTo>
                    <a:pt x="2715" y="0"/>
                  </a:moveTo>
                  <a:cubicBezTo>
                    <a:pt x="2696" y="0"/>
                    <a:pt x="2679" y="6"/>
                    <a:pt x="2665" y="17"/>
                  </a:cubicBezTo>
                  <a:lnTo>
                    <a:pt x="77" y="1898"/>
                  </a:lnTo>
                  <a:lnTo>
                    <a:pt x="49" y="1922"/>
                  </a:lnTo>
                  <a:cubicBezTo>
                    <a:pt x="41" y="1929"/>
                    <a:pt x="34" y="1935"/>
                    <a:pt x="29" y="1943"/>
                  </a:cubicBezTo>
                  <a:cubicBezTo>
                    <a:pt x="1" y="1986"/>
                    <a:pt x="41" y="2045"/>
                    <a:pt x="149" y="2118"/>
                  </a:cubicBezTo>
                  <a:lnTo>
                    <a:pt x="167" y="2133"/>
                  </a:lnTo>
                  <a:cubicBezTo>
                    <a:pt x="205" y="2158"/>
                    <a:pt x="241" y="2176"/>
                    <a:pt x="275" y="2186"/>
                  </a:cubicBezTo>
                  <a:cubicBezTo>
                    <a:pt x="286" y="2190"/>
                    <a:pt x="298" y="2192"/>
                    <a:pt x="309" y="2192"/>
                  </a:cubicBezTo>
                  <a:cubicBezTo>
                    <a:pt x="327" y="2192"/>
                    <a:pt x="344" y="2186"/>
                    <a:pt x="359" y="2175"/>
                  </a:cubicBezTo>
                  <a:lnTo>
                    <a:pt x="998" y="1699"/>
                  </a:lnTo>
                  <a:lnTo>
                    <a:pt x="2112" y="2455"/>
                  </a:lnTo>
                  <a:lnTo>
                    <a:pt x="1914" y="3228"/>
                  </a:lnTo>
                  <a:cubicBezTo>
                    <a:pt x="1906" y="3256"/>
                    <a:pt x="1913" y="3285"/>
                    <a:pt x="1935" y="3311"/>
                  </a:cubicBezTo>
                  <a:cubicBezTo>
                    <a:pt x="1956" y="3338"/>
                    <a:pt x="1987" y="3365"/>
                    <a:pt x="2024" y="3391"/>
                  </a:cubicBezTo>
                  <a:lnTo>
                    <a:pt x="2055" y="3411"/>
                  </a:lnTo>
                  <a:cubicBezTo>
                    <a:pt x="2125" y="3458"/>
                    <a:pt x="2177" y="3481"/>
                    <a:pt x="2214" y="3481"/>
                  </a:cubicBezTo>
                  <a:cubicBezTo>
                    <a:pt x="2236" y="3481"/>
                    <a:pt x="2252" y="3473"/>
                    <a:pt x="2263" y="3458"/>
                  </a:cubicBezTo>
                  <a:cubicBezTo>
                    <a:pt x="2273" y="3442"/>
                    <a:pt x="2280" y="3425"/>
                    <a:pt x="2284" y="3401"/>
                  </a:cubicBezTo>
                  <a:lnTo>
                    <a:pt x="3078" y="298"/>
                  </a:lnTo>
                  <a:cubicBezTo>
                    <a:pt x="3093" y="248"/>
                    <a:pt x="3056" y="195"/>
                    <a:pt x="2968" y="134"/>
                  </a:cubicBezTo>
                  <a:lnTo>
                    <a:pt x="2857" y="60"/>
                  </a:lnTo>
                  <a:cubicBezTo>
                    <a:pt x="2799" y="20"/>
                    <a:pt x="2752" y="0"/>
                    <a:pt x="271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27" name="Google Shape;4227;p72"/>
            <p:cNvSpPr/>
            <p:nvPr/>
          </p:nvSpPr>
          <p:spPr>
            <a:xfrm>
              <a:off x="5164250" y="2121200"/>
              <a:ext cx="79200" cy="87175"/>
            </a:xfrm>
            <a:custGeom>
              <a:avLst/>
              <a:gdLst/>
              <a:ahLst/>
              <a:cxnLst/>
              <a:rect l="l" t="t" r="r" b="b"/>
              <a:pathLst>
                <a:path w="3168" h="3487" extrusionOk="0">
                  <a:moveTo>
                    <a:pt x="1601" y="450"/>
                  </a:moveTo>
                  <a:lnTo>
                    <a:pt x="2165" y="726"/>
                  </a:lnTo>
                  <a:cubicBezTo>
                    <a:pt x="2337" y="810"/>
                    <a:pt x="2475" y="925"/>
                    <a:pt x="2578" y="1067"/>
                  </a:cubicBezTo>
                  <a:cubicBezTo>
                    <a:pt x="2683" y="1209"/>
                    <a:pt x="2736" y="1384"/>
                    <a:pt x="2737" y="1589"/>
                  </a:cubicBezTo>
                  <a:cubicBezTo>
                    <a:pt x="2738" y="1795"/>
                    <a:pt x="2673" y="2034"/>
                    <a:pt x="2537" y="2308"/>
                  </a:cubicBezTo>
                  <a:cubicBezTo>
                    <a:pt x="2403" y="2583"/>
                    <a:pt x="2254" y="2782"/>
                    <a:pt x="2092" y="2906"/>
                  </a:cubicBezTo>
                  <a:cubicBezTo>
                    <a:pt x="1928" y="3030"/>
                    <a:pt x="1759" y="3095"/>
                    <a:pt x="1583" y="3100"/>
                  </a:cubicBezTo>
                  <a:cubicBezTo>
                    <a:pt x="1573" y="3100"/>
                    <a:pt x="1563" y="3101"/>
                    <a:pt x="1552" y="3101"/>
                  </a:cubicBezTo>
                  <a:cubicBezTo>
                    <a:pt x="1386" y="3101"/>
                    <a:pt x="1221" y="3060"/>
                    <a:pt x="1059" y="2981"/>
                  </a:cubicBezTo>
                  <a:lnTo>
                    <a:pt x="495" y="2704"/>
                  </a:lnTo>
                  <a:lnTo>
                    <a:pt x="1601" y="450"/>
                  </a:lnTo>
                  <a:close/>
                  <a:moveTo>
                    <a:pt x="1442" y="0"/>
                  </a:moveTo>
                  <a:cubicBezTo>
                    <a:pt x="1396" y="0"/>
                    <a:pt x="1360" y="28"/>
                    <a:pt x="1333" y="83"/>
                  </a:cubicBezTo>
                  <a:lnTo>
                    <a:pt x="41" y="2715"/>
                  </a:lnTo>
                  <a:cubicBezTo>
                    <a:pt x="1" y="2798"/>
                    <a:pt x="21" y="2858"/>
                    <a:pt x="103" y="2900"/>
                  </a:cubicBezTo>
                  <a:lnTo>
                    <a:pt x="934" y="3307"/>
                  </a:lnTo>
                  <a:cubicBezTo>
                    <a:pt x="1113" y="3394"/>
                    <a:pt x="1290" y="3451"/>
                    <a:pt x="1468" y="3476"/>
                  </a:cubicBezTo>
                  <a:cubicBezTo>
                    <a:pt x="1524" y="3483"/>
                    <a:pt x="1579" y="3487"/>
                    <a:pt x="1633" y="3487"/>
                  </a:cubicBezTo>
                  <a:cubicBezTo>
                    <a:pt x="1754" y="3487"/>
                    <a:pt x="1874" y="3468"/>
                    <a:pt x="1991" y="3430"/>
                  </a:cubicBezTo>
                  <a:cubicBezTo>
                    <a:pt x="2161" y="3377"/>
                    <a:pt x="2324" y="3272"/>
                    <a:pt x="2481" y="3120"/>
                  </a:cubicBezTo>
                  <a:cubicBezTo>
                    <a:pt x="2638" y="2967"/>
                    <a:pt x="2782" y="2758"/>
                    <a:pt x="2912" y="2492"/>
                  </a:cubicBezTo>
                  <a:cubicBezTo>
                    <a:pt x="3087" y="2135"/>
                    <a:pt x="3168" y="1824"/>
                    <a:pt x="3157" y="1558"/>
                  </a:cubicBezTo>
                  <a:cubicBezTo>
                    <a:pt x="3147" y="1292"/>
                    <a:pt x="3067" y="1067"/>
                    <a:pt x="2921" y="880"/>
                  </a:cubicBezTo>
                  <a:cubicBezTo>
                    <a:pt x="2774" y="694"/>
                    <a:pt x="2582" y="544"/>
                    <a:pt x="2347" y="428"/>
                  </a:cubicBezTo>
                  <a:lnTo>
                    <a:pt x="1517" y="20"/>
                  </a:lnTo>
                  <a:cubicBezTo>
                    <a:pt x="1490" y="7"/>
                    <a:pt x="1465" y="0"/>
                    <a:pt x="144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28" name="Google Shape;4228;p72"/>
            <p:cNvSpPr/>
            <p:nvPr/>
          </p:nvSpPr>
          <p:spPr>
            <a:xfrm>
              <a:off x="5223725" y="2213525"/>
              <a:ext cx="22175" cy="22450"/>
            </a:xfrm>
            <a:custGeom>
              <a:avLst/>
              <a:gdLst/>
              <a:ahLst/>
              <a:cxnLst/>
              <a:rect l="l" t="t" r="r" b="b"/>
              <a:pathLst>
                <a:path w="887" h="898" extrusionOk="0">
                  <a:moveTo>
                    <a:pt x="617" y="1"/>
                  </a:moveTo>
                  <a:cubicBezTo>
                    <a:pt x="598" y="1"/>
                    <a:pt x="582" y="4"/>
                    <a:pt x="567" y="10"/>
                  </a:cubicBezTo>
                  <a:cubicBezTo>
                    <a:pt x="527" y="25"/>
                    <a:pt x="501" y="52"/>
                    <a:pt x="485" y="92"/>
                  </a:cubicBezTo>
                  <a:cubicBezTo>
                    <a:pt x="434" y="224"/>
                    <a:pt x="377" y="337"/>
                    <a:pt x="311" y="433"/>
                  </a:cubicBezTo>
                  <a:cubicBezTo>
                    <a:pt x="248" y="529"/>
                    <a:pt x="173" y="615"/>
                    <a:pt x="88" y="690"/>
                  </a:cubicBezTo>
                  <a:cubicBezTo>
                    <a:pt x="73" y="704"/>
                    <a:pt x="57" y="719"/>
                    <a:pt x="42" y="734"/>
                  </a:cubicBezTo>
                  <a:cubicBezTo>
                    <a:pt x="27" y="748"/>
                    <a:pt x="14" y="764"/>
                    <a:pt x="9" y="777"/>
                  </a:cubicBezTo>
                  <a:cubicBezTo>
                    <a:pt x="1" y="803"/>
                    <a:pt x="8" y="826"/>
                    <a:pt x="35" y="846"/>
                  </a:cubicBezTo>
                  <a:cubicBezTo>
                    <a:pt x="62" y="867"/>
                    <a:pt x="86" y="880"/>
                    <a:pt x="110" y="889"/>
                  </a:cubicBezTo>
                  <a:cubicBezTo>
                    <a:pt x="124" y="895"/>
                    <a:pt x="141" y="898"/>
                    <a:pt x="161" y="898"/>
                  </a:cubicBezTo>
                  <a:cubicBezTo>
                    <a:pt x="188" y="898"/>
                    <a:pt x="220" y="892"/>
                    <a:pt x="258" y="882"/>
                  </a:cubicBezTo>
                  <a:cubicBezTo>
                    <a:pt x="322" y="863"/>
                    <a:pt x="393" y="826"/>
                    <a:pt x="470" y="770"/>
                  </a:cubicBezTo>
                  <a:cubicBezTo>
                    <a:pt x="547" y="715"/>
                    <a:pt x="621" y="641"/>
                    <a:pt x="692" y="551"/>
                  </a:cubicBezTo>
                  <a:cubicBezTo>
                    <a:pt x="763" y="461"/>
                    <a:pt x="822" y="352"/>
                    <a:pt x="872" y="224"/>
                  </a:cubicBezTo>
                  <a:cubicBezTo>
                    <a:pt x="886" y="186"/>
                    <a:pt x="882" y="152"/>
                    <a:pt x="861" y="118"/>
                  </a:cubicBezTo>
                  <a:cubicBezTo>
                    <a:pt x="840" y="85"/>
                    <a:pt x="801" y="57"/>
                    <a:pt x="748" y="37"/>
                  </a:cubicBezTo>
                  <a:lnTo>
                    <a:pt x="709" y="21"/>
                  </a:lnTo>
                  <a:cubicBezTo>
                    <a:pt x="675" y="8"/>
                    <a:pt x="644" y="1"/>
                    <a:pt x="61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29" name="Google Shape;4229;p72"/>
            <p:cNvSpPr/>
            <p:nvPr/>
          </p:nvSpPr>
          <p:spPr>
            <a:xfrm>
              <a:off x="5300100" y="2164200"/>
              <a:ext cx="58675" cy="85100"/>
            </a:xfrm>
            <a:custGeom>
              <a:avLst/>
              <a:gdLst/>
              <a:ahLst/>
              <a:cxnLst/>
              <a:rect l="l" t="t" r="r" b="b"/>
              <a:pathLst>
                <a:path w="2347" h="3404" extrusionOk="0">
                  <a:moveTo>
                    <a:pt x="94" y="1"/>
                  </a:moveTo>
                  <a:cubicBezTo>
                    <a:pt x="84" y="1"/>
                    <a:pt x="74" y="1"/>
                    <a:pt x="66" y="3"/>
                  </a:cubicBezTo>
                  <a:cubicBezTo>
                    <a:pt x="32" y="8"/>
                    <a:pt x="11" y="22"/>
                    <a:pt x="6" y="47"/>
                  </a:cubicBezTo>
                  <a:cubicBezTo>
                    <a:pt x="1" y="68"/>
                    <a:pt x="6" y="96"/>
                    <a:pt x="21" y="135"/>
                  </a:cubicBezTo>
                  <a:lnTo>
                    <a:pt x="619" y="1732"/>
                  </a:lnTo>
                  <a:lnTo>
                    <a:pt x="253" y="3242"/>
                  </a:lnTo>
                  <a:cubicBezTo>
                    <a:pt x="237" y="3308"/>
                    <a:pt x="289" y="3355"/>
                    <a:pt x="407" y="3383"/>
                  </a:cubicBezTo>
                  <a:lnTo>
                    <a:pt x="442" y="3391"/>
                  </a:lnTo>
                  <a:cubicBezTo>
                    <a:pt x="478" y="3400"/>
                    <a:pt x="509" y="3404"/>
                    <a:pt x="536" y="3404"/>
                  </a:cubicBezTo>
                  <a:cubicBezTo>
                    <a:pt x="597" y="3404"/>
                    <a:pt x="634" y="3381"/>
                    <a:pt x="645" y="3336"/>
                  </a:cubicBezTo>
                  <a:lnTo>
                    <a:pt x="1007" y="1840"/>
                  </a:lnTo>
                  <a:lnTo>
                    <a:pt x="2278" y="683"/>
                  </a:lnTo>
                  <a:cubicBezTo>
                    <a:pt x="2292" y="670"/>
                    <a:pt x="2303" y="659"/>
                    <a:pt x="2313" y="647"/>
                  </a:cubicBezTo>
                  <a:cubicBezTo>
                    <a:pt x="2324" y="635"/>
                    <a:pt x="2332" y="624"/>
                    <a:pt x="2334" y="613"/>
                  </a:cubicBezTo>
                  <a:cubicBezTo>
                    <a:pt x="2346" y="564"/>
                    <a:pt x="2293" y="525"/>
                    <a:pt x="2179" y="494"/>
                  </a:cubicBezTo>
                  <a:lnTo>
                    <a:pt x="2148" y="486"/>
                  </a:lnTo>
                  <a:cubicBezTo>
                    <a:pt x="2102" y="475"/>
                    <a:pt x="2060" y="470"/>
                    <a:pt x="2022" y="470"/>
                  </a:cubicBezTo>
                  <a:cubicBezTo>
                    <a:pt x="1982" y="470"/>
                    <a:pt x="1952" y="480"/>
                    <a:pt x="1932" y="501"/>
                  </a:cubicBezTo>
                  <a:lnTo>
                    <a:pt x="917" y="1418"/>
                  </a:lnTo>
                  <a:lnTo>
                    <a:pt x="454" y="146"/>
                  </a:lnTo>
                  <a:cubicBezTo>
                    <a:pt x="441" y="115"/>
                    <a:pt x="421" y="90"/>
                    <a:pt x="393" y="74"/>
                  </a:cubicBezTo>
                  <a:cubicBezTo>
                    <a:pt x="364" y="58"/>
                    <a:pt x="326" y="44"/>
                    <a:pt x="279" y="33"/>
                  </a:cubicBezTo>
                  <a:lnTo>
                    <a:pt x="229" y="21"/>
                  </a:lnTo>
                  <a:cubicBezTo>
                    <a:pt x="173" y="7"/>
                    <a:pt x="128" y="1"/>
                    <a:pt x="9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30" name="Google Shape;4230;p72"/>
            <p:cNvSpPr/>
            <p:nvPr/>
          </p:nvSpPr>
          <p:spPr>
            <a:xfrm>
              <a:off x="5354300" y="2181275"/>
              <a:ext cx="73250" cy="81725"/>
            </a:xfrm>
            <a:custGeom>
              <a:avLst/>
              <a:gdLst/>
              <a:ahLst/>
              <a:cxnLst/>
              <a:rect l="l" t="t" r="r" b="b"/>
              <a:pathLst>
                <a:path w="2930" h="3269" extrusionOk="0">
                  <a:moveTo>
                    <a:pt x="1458" y="350"/>
                  </a:moveTo>
                  <a:cubicBezTo>
                    <a:pt x="1505" y="350"/>
                    <a:pt x="1553" y="353"/>
                    <a:pt x="1603" y="359"/>
                  </a:cubicBezTo>
                  <a:cubicBezTo>
                    <a:pt x="1924" y="394"/>
                    <a:pt x="2158" y="527"/>
                    <a:pt x="2304" y="759"/>
                  </a:cubicBezTo>
                  <a:cubicBezTo>
                    <a:pt x="2452" y="990"/>
                    <a:pt x="2501" y="1315"/>
                    <a:pt x="2455" y="1735"/>
                  </a:cubicBezTo>
                  <a:cubicBezTo>
                    <a:pt x="2408" y="2154"/>
                    <a:pt x="2288" y="2463"/>
                    <a:pt x="2094" y="2663"/>
                  </a:cubicBezTo>
                  <a:cubicBezTo>
                    <a:pt x="1929" y="2833"/>
                    <a:pt x="1718" y="2918"/>
                    <a:pt x="1462" y="2918"/>
                  </a:cubicBezTo>
                  <a:cubicBezTo>
                    <a:pt x="1416" y="2918"/>
                    <a:pt x="1369" y="2915"/>
                    <a:pt x="1320" y="2910"/>
                  </a:cubicBezTo>
                  <a:cubicBezTo>
                    <a:pt x="998" y="2874"/>
                    <a:pt x="765" y="2738"/>
                    <a:pt x="622" y="2499"/>
                  </a:cubicBezTo>
                  <a:cubicBezTo>
                    <a:pt x="478" y="2263"/>
                    <a:pt x="428" y="1936"/>
                    <a:pt x="474" y="1516"/>
                  </a:cubicBezTo>
                  <a:cubicBezTo>
                    <a:pt x="521" y="1097"/>
                    <a:pt x="641" y="791"/>
                    <a:pt x="832" y="596"/>
                  </a:cubicBezTo>
                  <a:cubicBezTo>
                    <a:pt x="994" y="433"/>
                    <a:pt x="1203" y="350"/>
                    <a:pt x="1458" y="350"/>
                  </a:cubicBezTo>
                  <a:close/>
                  <a:moveTo>
                    <a:pt x="1415" y="0"/>
                  </a:moveTo>
                  <a:cubicBezTo>
                    <a:pt x="1065" y="0"/>
                    <a:pt x="777" y="101"/>
                    <a:pt x="554" y="303"/>
                  </a:cubicBezTo>
                  <a:cubicBezTo>
                    <a:pt x="283" y="547"/>
                    <a:pt x="119" y="936"/>
                    <a:pt x="60" y="1470"/>
                  </a:cubicBezTo>
                  <a:cubicBezTo>
                    <a:pt x="0" y="2002"/>
                    <a:pt x="75" y="2419"/>
                    <a:pt x="284" y="2724"/>
                  </a:cubicBezTo>
                  <a:cubicBezTo>
                    <a:pt x="493" y="3028"/>
                    <a:pt x="826" y="3206"/>
                    <a:pt x="1281" y="3255"/>
                  </a:cubicBezTo>
                  <a:cubicBezTo>
                    <a:pt x="1358" y="3264"/>
                    <a:pt x="1432" y="3268"/>
                    <a:pt x="1504" y="3268"/>
                  </a:cubicBezTo>
                  <a:cubicBezTo>
                    <a:pt x="1859" y="3268"/>
                    <a:pt x="2150" y="3164"/>
                    <a:pt x="2376" y="2954"/>
                  </a:cubicBezTo>
                  <a:cubicBezTo>
                    <a:pt x="2647" y="2702"/>
                    <a:pt x="2812" y="2311"/>
                    <a:pt x="2870" y="1779"/>
                  </a:cubicBezTo>
                  <a:cubicBezTo>
                    <a:pt x="2930" y="1246"/>
                    <a:pt x="2854" y="831"/>
                    <a:pt x="2644" y="534"/>
                  </a:cubicBezTo>
                  <a:cubicBezTo>
                    <a:pt x="2433" y="238"/>
                    <a:pt x="2100" y="63"/>
                    <a:pt x="1641" y="13"/>
                  </a:cubicBezTo>
                  <a:cubicBezTo>
                    <a:pt x="1563" y="4"/>
                    <a:pt x="1488" y="0"/>
                    <a:pt x="141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31" name="Google Shape;4231;p72"/>
            <p:cNvSpPr/>
            <p:nvPr/>
          </p:nvSpPr>
          <p:spPr>
            <a:xfrm>
              <a:off x="5442100" y="2183825"/>
              <a:ext cx="64825" cy="82150"/>
            </a:xfrm>
            <a:custGeom>
              <a:avLst/>
              <a:gdLst/>
              <a:ahLst/>
              <a:cxnLst/>
              <a:rect l="l" t="t" r="r" b="b"/>
              <a:pathLst>
                <a:path w="2593" h="3286" extrusionOk="0">
                  <a:moveTo>
                    <a:pt x="2331" y="0"/>
                  </a:moveTo>
                  <a:cubicBezTo>
                    <a:pt x="2326" y="0"/>
                    <a:pt x="2320" y="0"/>
                    <a:pt x="2315" y="1"/>
                  </a:cubicBezTo>
                  <a:lnTo>
                    <a:pt x="2279" y="3"/>
                  </a:lnTo>
                  <a:cubicBezTo>
                    <a:pt x="2155" y="8"/>
                    <a:pt x="2095" y="44"/>
                    <a:pt x="2099" y="111"/>
                  </a:cubicBezTo>
                  <a:lnTo>
                    <a:pt x="2178" y="2211"/>
                  </a:lnTo>
                  <a:cubicBezTo>
                    <a:pt x="2183" y="2346"/>
                    <a:pt x="2151" y="2466"/>
                    <a:pt x="2082" y="2572"/>
                  </a:cubicBezTo>
                  <a:cubicBezTo>
                    <a:pt x="2012" y="2678"/>
                    <a:pt x="1915" y="2765"/>
                    <a:pt x="1791" y="2828"/>
                  </a:cubicBezTo>
                  <a:cubicBezTo>
                    <a:pt x="1668" y="2893"/>
                    <a:pt x="1522" y="2927"/>
                    <a:pt x="1358" y="2934"/>
                  </a:cubicBezTo>
                  <a:cubicBezTo>
                    <a:pt x="1342" y="2935"/>
                    <a:pt x="1325" y="2935"/>
                    <a:pt x="1309" y="2935"/>
                  </a:cubicBezTo>
                  <a:cubicBezTo>
                    <a:pt x="1166" y="2935"/>
                    <a:pt x="1036" y="2910"/>
                    <a:pt x="920" y="2863"/>
                  </a:cubicBezTo>
                  <a:cubicBezTo>
                    <a:pt x="789" y="2811"/>
                    <a:pt x="685" y="2734"/>
                    <a:pt x="608" y="2631"/>
                  </a:cubicBezTo>
                  <a:cubicBezTo>
                    <a:pt x="531" y="2528"/>
                    <a:pt x="490" y="2410"/>
                    <a:pt x="485" y="2276"/>
                  </a:cubicBezTo>
                  <a:lnTo>
                    <a:pt x="404" y="174"/>
                  </a:lnTo>
                  <a:cubicBezTo>
                    <a:pt x="402" y="112"/>
                    <a:pt x="349" y="80"/>
                    <a:pt x="243" y="80"/>
                  </a:cubicBezTo>
                  <a:cubicBezTo>
                    <a:pt x="235" y="80"/>
                    <a:pt x="227" y="80"/>
                    <a:pt x="218" y="81"/>
                  </a:cubicBezTo>
                  <a:lnTo>
                    <a:pt x="182" y="82"/>
                  </a:lnTo>
                  <a:cubicBezTo>
                    <a:pt x="61" y="87"/>
                    <a:pt x="0" y="123"/>
                    <a:pt x="2" y="190"/>
                  </a:cubicBezTo>
                  <a:lnTo>
                    <a:pt x="81" y="2278"/>
                  </a:lnTo>
                  <a:cubicBezTo>
                    <a:pt x="94" y="2607"/>
                    <a:pt x="210" y="2862"/>
                    <a:pt x="431" y="3039"/>
                  </a:cubicBezTo>
                  <a:cubicBezTo>
                    <a:pt x="635" y="3204"/>
                    <a:pt x="915" y="3286"/>
                    <a:pt x="1275" y="3286"/>
                  </a:cubicBezTo>
                  <a:cubicBezTo>
                    <a:pt x="1306" y="3286"/>
                    <a:pt x="1338" y="3285"/>
                    <a:pt x="1370" y="3284"/>
                  </a:cubicBezTo>
                  <a:cubicBezTo>
                    <a:pt x="1774" y="3269"/>
                    <a:pt x="2079" y="3163"/>
                    <a:pt x="2286" y="2967"/>
                  </a:cubicBezTo>
                  <a:cubicBezTo>
                    <a:pt x="2495" y="2773"/>
                    <a:pt x="2592" y="2510"/>
                    <a:pt x="2579" y="2181"/>
                  </a:cubicBezTo>
                  <a:lnTo>
                    <a:pt x="2501" y="95"/>
                  </a:lnTo>
                  <a:cubicBezTo>
                    <a:pt x="2499" y="31"/>
                    <a:pt x="2442" y="0"/>
                    <a:pt x="233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32" name="Google Shape;4232;p72"/>
            <p:cNvSpPr/>
            <p:nvPr/>
          </p:nvSpPr>
          <p:spPr>
            <a:xfrm>
              <a:off x="5547000" y="2171400"/>
              <a:ext cx="72500" cy="84175"/>
            </a:xfrm>
            <a:custGeom>
              <a:avLst/>
              <a:gdLst/>
              <a:ahLst/>
              <a:cxnLst/>
              <a:rect l="l" t="t" r="r" b="b"/>
              <a:pathLst>
                <a:path w="2900" h="3367" extrusionOk="0">
                  <a:moveTo>
                    <a:pt x="1230" y="357"/>
                  </a:moveTo>
                  <a:cubicBezTo>
                    <a:pt x="1325" y="357"/>
                    <a:pt x="1410" y="374"/>
                    <a:pt x="1486" y="409"/>
                  </a:cubicBezTo>
                  <a:cubicBezTo>
                    <a:pt x="1615" y="469"/>
                    <a:pt x="1699" y="589"/>
                    <a:pt x="1740" y="770"/>
                  </a:cubicBezTo>
                  <a:cubicBezTo>
                    <a:pt x="1762" y="868"/>
                    <a:pt x="1757" y="966"/>
                    <a:pt x="1725" y="1060"/>
                  </a:cubicBezTo>
                  <a:cubicBezTo>
                    <a:pt x="1693" y="1155"/>
                    <a:pt x="1639" y="1237"/>
                    <a:pt x="1564" y="1307"/>
                  </a:cubicBezTo>
                  <a:cubicBezTo>
                    <a:pt x="1488" y="1377"/>
                    <a:pt x="1397" y="1423"/>
                    <a:pt x="1291" y="1448"/>
                  </a:cubicBezTo>
                  <a:lnTo>
                    <a:pt x="700" y="1581"/>
                  </a:lnTo>
                  <a:lnTo>
                    <a:pt x="460" y="507"/>
                  </a:lnTo>
                  <a:lnTo>
                    <a:pt x="1019" y="382"/>
                  </a:lnTo>
                  <a:cubicBezTo>
                    <a:pt x="1094" y="365"/>
                    <a:pt x="1164" y="357"/>
                    <a:pt x="1230" y="357"/>
                  </a:cubicBezTo>
                  <a:close/>
                  <a:moveTo>
                    <a:pt x="1341" y="1"/>
                  </a:moveTo>
                  <a:cubicBezTo>
                    <a:pt x="1203" y="1"/>
                    <a:pt x="1048" y="20"/>
                    <a:pt x="876" y="58"/>
                  </a:cubicBezTo>
                  <a:lnTo>
                    <a:pt x="125" y="227"/>
                  </a:lnTo>
                  <a:cubicBezTo>
                    <a:pt x="36" y="248"/>
                    <a:pt x="1" y="302"/>
                    <a:pt x="22" y="392"/>
                  </a:cubicBezTo>
                  <a:lnTo>
                    <a:pt x="672" y="3298"/>
                  </a:lnTo>
                  <a:cubicBezTo>
                    <a:pt x="682" y="3344"/>
                    <a:pt x="719" y="3367"/>
                    <a:pt x="782" y="3367"/>
                  </a:cubicBezTo>
                  <a:cubicBezTo>
                    <a:pt x="807" y="3367"/>
                    <a:pt x="838" y="3363"/>
                    <a:pt x="872" y="3355"/>
                  </a:cubicBezTo>
                  <a:lnTo>
                    <a:pt x="906" y="3349"/>
                  </a:lnTo>
                  <a:cubicBezTo>
                    <a:pt x="1025" y="3321"/>
                    <a:pt x="1077" y="3275"/>
                    <a:pt x="1063" y="3210"/>
                  </a:cubicBezTo>
                  <a:lnTo>
                    <a:pt x="774" y="1922"/>
                  </a:lnTo>
                  <a:lnTo>
                    <a:pt x="1178" y="1833"/>
                  </a:lnTo>
                  <a:cubicBezTo>
                    <a:pt x="1269" y="1812"/>
                    <a:pt x="1353" y="1801"/>
                    <a:pt x="1429" y="1801"/>
                  </a:cubicBezTo>
                  <a:cubicBezTo>
                    <a:pt x="1497" y="1801"/>
                    <a:pt x="1558" y="1810"/>
                    <a:pt x="1612" y="1827"/>
                  </a:cubicBezTo>
                  <a:cubicBezTo>
                    <a:pt x="1726" y="1860"/>
                    <a:pt x="1836" y="1960"/>
                    <a:pt x="1941" y="2121"/>
                  </a:cubicBezTo>
                  <a:lnTo>
                    <a:pt x="2477" y="2920"/>
                  </a:lnTo>
                  <a:cubicBezTo>
                    <a:pt x="2491" y="2939"/>
                    <a:pt x="2516" y="2951"/>
                    <a:pt x="2552" y="2958"/>
                  </a:cubicBezTo>
                  <a:cubicBezTo>
                    <a:pt x="2565" y="2960"/>
                    <a:pt x="2578" y="2961"/>
                    <a:pt x="2591" y="2961"/>
                  </a:cubicBezTo>
                  <a:cubicBezTo>
                    <a:pt x="2616" y="2961"/>
                    <a:pt x="2644" y="2958"/>
                    <a:pt x="2672" y="2951"/>
                  </a:cubicBezTo>
                  <a:lnTo>
                    <a:pt x="2718" y="2941"/>
                  </a:lnTo>
                  <a:cubicBezTo>
                    <a:pt x="2843" y="2914"/>
                    <a:pt x="2900" y="2875"/>
                    <a:pt x="2890" y="2827"/>
                  </a:cubicBezTo>
                  <a:cubicBezTo>
                    <a:pt x="2887" y="2813"/>
                    <a:pt x="2878" y="2792"/>
                    <a:pt x="2863" y="2769"/>
                  </a:cubicBezTo>
                  <a:lnTo>
                    <a:pt x="2316" y="1966"/>
                  </a:lnTo>
                  <a:cubicBezTo>
                    <a:pt x="2226" y="1830"/>
                    <a:pt x="2142" y="1720"/>
                    <a:pt x="2062" y="1636"/>
                  </a:cubicBezTo>
                  <a:cubicBezTo>
                    <a:pt x="1982" y="1552"/>
                    <a:pt x="1891" y="1506"/>
                    <a:pt x="1789" y="1497"/>
                  </a:cubicBezTo>
                  <a:lnTo>
                    <a:pt x="1786" y="1479"/>
                  </a:lnTo>
                  <a:cubicBezTo>
                    <a:pt x="1930" y="1381"/>
                    <a:pt x="2034" y="1259"/>
                    <a:pt x="2097" y="1114"/>
                  </a:cubicBezTo>
                  <a:cubicBezTo>
                    <a:pt x="2162" y="968"/>
                    <a:pt x="2172" y="799"/>
                    <a:pt x="2130" y="609"/>
                  </a:cubicBezTo>
                  <a:cubicBezTo>
                    <a:pt x="2067" y="325"/>
                    <a:pt x="1930" y="143"/>
                    <a:pt x="1717" y="62"/>
                  </a:cubicBezTo>
                  <a:cubicBezTo>
                    <a:pt x="1609" y="21"/>
                    <a:pt x="1484" y="1"/>
                    <a:pt x="134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33" name="Google Shape;4233;p72"/>
            <p:cNvSpPr/>
            <p:nvPr/>
          </p:nvSpPr>
          <p:spPr>
            <a:xfrm>
              <a:off x="5613875" y="2148675"/>
              <a:ext cx="77050" cy="82250"/>
            </a:xfrm>
            <a:custGeom>
              <a:avLst/>
              <a:gdLst/>
              <a:ahLst/>
              <a:cxnLst/>
              <a:rect l="l" t="t" r="r" b="b"/>
              <a:pathLst>
                <a:path w="3082" h="3290" extrusionOk="0">
                  <a:moveTo>
                    <a:pt x="1478" y="368"/>
                  </a:moveTo>
                  <a:cubicBezTo>
                    <a:pt x="1629" y="368"/>
                    <a:pt x="1770" y="407"/>
                    <a:pt x="1900" y="485"/>
                  </a:cubicBezTo>
                  <a:cubicBezTo>
                    <a:pt x="2136" y="625"/>
                    <a:pt x="2326" y="894"/>
                    <a:pt x="2474" y="1288"/>
                  </a:cubicBezTo>
                  <a:cubicBezTo>
                    <a:pt x="2622" y="1683"/>
                    <a:pt x="2654" y="2013"/>
                    <a:pt x="2571" y="2280"/>
                  </a:cubicBezTo>
                  <a:cubicBezTo>
                    <a:pt x="2487" y="2546"/>
                    <a:pt x="2294" y="2736"/>
                    <a:pt x="1991" y="2849"/>
                  </a:cubicBezTo>
                  <a:cubicBezTo>
                    <a:pt x="1859" y="2898"/>
                    <a:pt x="1734" y="2922"/>
                    <a:pt x="1615" y="2922"/>
                  </a:cubicBezTo>
                  <a:cubicBezTo>
                    <a:pt x="1460" y="2922"/>
                    <a:pt x="1316" y="2881"/>
                    <a:pt x="1182" y="2798"/>
                  </a:cubicBezTo>
                  <a:cubicBezTo>
                    <a:pt x="947" y="2651"/>
                    <a:pt x="755" y="2381"/>
                    <a:pt x="607" y="1986"/>
                  </a:cubicBezTo>
                  <a:cubicBezTo>
                    <a:pt x="459" y="1591"/>
                    <a:pt x="428" y="1263"/>
                    <a:pt x="512" y="1003"/>
                  </a:cubicBezTo>
                  <a:cubicBezTo>
                    <a:pt x="597" y="743"/>
                    <a:pt x="789" y="557"/>
                    <a:pt x="1093" y="444"/>
                  </a:cubicBezTo>
                  <a:cubicBezTo>
                    <a:pt x="1228" y="393"/>
                    <a:pt x="1356" y="368"/>
                    <a:pt x="1478" y="368"/>
                  </a:cubicBezTo>
                  <a:close/>
                  <a:moveTo>
                    <a:pt x="1562" y="0"/>
                  </a:moveTo>
                  <a:cubicBezTo>
                    <a:pt x="1378" y="0"/>
                    <a:pt x="1181" y="40"/>
                    <a:pt x="970" y="119"/>
                  </a:cubicBezTo>
                  <a:cubicBezTo>
                    <a:pt x="543" y="279"/>
                    <a:pt x="263" y="529"/>
                    <a:pt x="131" y="868"/>
                  </a:cubicBezTo>
                  <a:cubicBezTo>
                    <a:pt x="0" y="1208"/>
                    <a:pt x="30" y="1628"/>
                    <a:pt x="217" y="2132"/>
                  </a:cubicBezTo>
                  <a:cubicBezTo>
                    <a:pt x="404" y="2633"/>
                    <a:pt x="660" y="2972"/>
                    <a:pt x="984" y="3149"/>
                  </a:cubicBezTo>
                  <a:cubicBezTo>
                    <a:pt x="1153" y="3243"/>
                    <a:pt x="1338" y="3289"/>
                    <a:pt x="1537" y="3289"/>
                  </a:cubicBezTo>
                  <a:cubicBezTo>
                    <a:pt x="1717" y="3289"/>
                    <a:pt x="1909" y="3251"/>
                    <a:pt x="2113" y="3175"/>
                  </a:cubicBezTo>
                  <a:cubicBezTo>
                    <a:pt x="2545" y="3013"/>
                    <a:pt x="2825" y="2759"/>
                    <a:pt x="2954" y="2413"/>
                  </a:cubicBezTo>
                  <a:cubicBezTo>
                    <a:pt x="3081" y="2066"/>
                    <a:pt x="3052" y="1642"/>
                    <a:pt x="2865" y="1142"/>
                  </a:cubicBezTo>
                  <a:cubicBezTo>
                    <a:pt x="2677" y="639"/>
                    <a:pt x="2423" y="301"/>
                    <a:pt x="2101" y="131"/>
                  </a:cubicBezTo>
                  <a:cubicBezTo>
                    <a:pt x="1936" y="44"/>
                    <a:pt x="1757" y="0"/>
                    <a:pt x="156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34" name="Google Shape;4234;p72"/>
            <p:cNvSpPr/>
            <p:nvPr/>
          </p:nvSpPr>
          <p:spPr>
            <a:xfrm>
              <a:off x="5685650" y="2111900"/>
              <a:ext cx="82025" cy="83325"/>
            </a:xfrm>
            <a:custGeom>
              <a:avLst/>
              <a:gdLst/>
              <a:ahLst/>
              <a:cxnLst/>
              <a:rect l="l" t="t" r="r" b="b"/>
              <a:pathLst>
                <a:path w="3281" h="3333" extrusionOk="0">
                  <a:moveTo>
                    <a:pt x="1768" y="1"/>
                  </a:moveTo>
                  <a:cubicBezTo>
                    <a:pt x="1714" y="1"/>
                    <a:pt x="1652" y="9"/>
                    <a:pt x="1582" y="23"/>
                  </a:cubicBezTo>
                  <a:cubicBezTo>
                    <a:pt x="1500" y="40"/>
                    <a:pt x="1414" y="64"/>
                    <a:pt x="1320" y="98"/>
                  </a:cubicBezTo>
                  <a:cubicBezTo>
                    <a:pt x="1228" y="131"/>
                    <a:pt x="1135" y="172"/>
                    <a:pt x="1043" y="223"/>
                  </a:cubicBezTo>
                  <a:cubicBezTo>
                    <a:pt x="174" y="696"/>
                    <a:pt x="0" y="1410"/>
                    <a:pt x="521" y="2364"/>
                  </a:cubicBezTo>
                  <a:cubicBezTo>
                    <a:pt x="788" y="2855"/>
                    <a:pt x="1092" y="3159"/>
                    <a:pt x="1430" y="3275"/>
                  </a:cubicBezTo>
                  <a:cubicBezTo>
                    <a:pt x="1541" y="3313"/>
                    <a:pt x="1658" y="3332"/>
                    <a:pt x="1779" y="3332"/>
                  </a:cubicBezTo>
                  <a:cubicBezTo>
                    <a:pt x="2029" y="3332"/>
                    <a:pt x="2302" y="3252"/>
                    <a:pt x="2598" y="3090"/>
                  </a:cubicBezTo>
                  <a:cubicBezTo>
                    <a:pt x="2701" y="3034"/>
                    <a:pt x="2792" y="2974"/>
                    <a:pt x="2870" y="2913"/>
                  </a:cubicBezTo>
                  <a:cubicBezTo>
                    <a:pt x="2951" y="2850"/>
                    <a:pt x="3019" y="2786"/>
                    <a:pt x="3077" y="2723"/>
                  </a:cubicBezTo>
                  <a:cubicBezTo>
                    <a:pt x="3135" y="2660"/>
                    <a:pt x="3182" y="2603"/>
                    <a:pt x="3215" y="2549"/>
                  </a:cubicBezTo>
                  <a:cubicBezTo>
                    <a:pt x="3243" y="2507"/>
                    <a:pt x="3262" y="2467"/>
                    <a:pt x="3271" y="2430"/>
                  </a:cubicBezTo>
                  <a:cubicBezTo>
                    <a:pt x="3281" y="2393"/>
                    <a:pt x="3281" y="2366"/>
                    <a:pt x="3270" y="2347"/>
                  </a:cubicBezTo>
                  <a:cubicBezTo>
                    <a:pt x="3261" y="2331"/>
                    <a:pt x="3240" y="2310"/>
                    <a:pt x="3205" y="2284"/>
                  </a:cubicBezTo>
                  <a:cubicBezTo>
                    <a:pt x="3170" y="2258"/>
                    <a:pt x="3133" y="2236"/>
                    <a:pt x="3096" y="2218"/>
                  </a:cubicBezTo>
                  <a:cubicBezTo>
                    <a:pt x="3071" y="2207"/>
                    <a:pt x="3051" y="2201"/>
                    <a:pt x="3035" y="2201"/>
                  </a:cubicBezTo>
                  <a:cubicBezTo>
                    <a:pt x="3026" y="2201"/>
                    <a:pt x="3017" y="2203"/>
                    <a:pt x="3010" y="2207"/>
                  </a:cubicBezTo>
                  <a:cubicBezTo>
                    <a:pt x="2994" y="2216"/>
                    <a:pt x="2967" y="2253"/>
                    <a:pt x="2927" y="2317"/>
                  </a:cubicBezTo>
                  <a:cubicBezTo>
                    <a:pt x="2887" y="2382"/>
                    <a:pt x="2829" y="2457"/>
                    <a:pt x="2752" y="2542"/>
                  </a:cubicBezTo>
                  <a:cubicBezTo>
                    <a:pt x="2676" y="2628"/>
                    <a:pt x="2567" y="2708"/>
                    <a:pt x="2428" y="2784"/>
                  </a:cubicBezTo>
                  <a:cubicBezTo>
                    <a:pt x="2226" y="2895"/>
                    <a:pt x="2038" y="2949"/>
                    <a:pt x="1864" y="2949"/>
                  </a:cubicBezTo>
                  <a:cubicBezTo>
                    <a:pt x="1764" y="2949"/>
                    <a:pt x="1669" y="2932"/>
                    <a:pt x="1578" y="2896"/>
                  </a:cubicBezTo>
                  <a:cubicBezTo>
                    <a:pt x="1328" y="2798"/>
                    <a:pt x="1098" y="2555"/>
                    <a:pt x="887" y="2169"/>
                  </a:cubicBezTo>
                  <a:cubicBezTo>
                    <a:pt x="671" y="1774"/>
                    <a:pt x="592" y="1443"/>
                    <a:pt x="648" y="1180"/>
                  </a:cubicBezTo>
                  <a:cubicBezTo>
                    <a:pt x="706" y="918"/>
                    <a:pt x="895" y="699"/>
                    <a:pt x="1216" y="523"/>
                  </a:cubicBezTo>
                  <a:cubicBezTo>
                    <a:pt x="1347" y="453"/>
                    <a:pt x="1462" y="409"/>
                    <a:pt x="1565" y="391"/>
                  </a:cubicBezTo>
                  <a:cubicBezTo>
                    <a:pt x="1657" y="375"/>
                    <a:pt x="1734" y="367"/>
                    <a:pt x="1796" y="367"/>
                  </a:cubicBezTo>
                  <a:cubicBezTo>
                    <a:pt x="1804" y="367"/>
                    <a:pt x="1811" y="367"/>
                    <a:pt x="1818" y="368"/>
                  </a:cubicBezTo>
                  <a:cubicBezTo>
                    <a:pt x="1832" y="368"/>
                    <a:pt x="1844" y="368"/>
                    <a:pt x="1855" y="368"/>
                  </a:cubicBezTo>
                  <a:cubicBezTo>
                    <a:pt x="1899" y="368"/>
                    <a:pt x="1926" y="366"/>
                    <a:pt x="1936" y="360"/>
                  </a:cubicBezTo>
                  <a:cubicBezTo>
                    <a:pt x="1956" y="350"/>
                    <a:pt x="1968" y="325"/>
                    <a:pt x="1971" y="284"/>
                  </a:cubicBezTo>
                  <a:cubicBezTo>
                    <a:pt x="1975" y="244"/>
                    <a:pt x="1975" y="201"/>
                    <a:pt x="1971" y="155"/>
                  </a:cubicBezTo>
                  <a:cubicBezTo>
                    <a:pt x="1966" y="108"/>
                    <a:pt x="1959" y="74"/>
                    <a:pt x="1948" y="53"/>
                  </a:cubicBezTo>
                  <a:cubicBezTo>
                    <a:pt x="1930" y="21"/>
                    <a:pt x="1879" y="3"/>
                    <a:pt x="1794" y="1"/>
                  </a:cubicBezTo>
                  <a:cubicBezTo>
                    <a:pt x="1786" y="1"/>
                    <a:pt x="1777" y="1"/>
                    <a:pt x="176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35" name="Google Shape;4235;p72"/>
            <p:cNvSpPr/>
            <p:nvPr/>
          </p:nvSpPr>
          <p:spPr>
            <a:xfrm>
              <a:off x="5742125" y="2071675"/>
              <a:ext cx="91825" cy="92725"/>
            </a:xfrm>
            <a:custGeom>
              <a:avLst/>
              <a:gdLst/>
              <a:ahLst/>
              <a:cxnLst/>
              <a:rect l="l" t="t" r="r" b="b"/>
              <a:pathLst>
                <a:path w="3673" h="3709" extrusionOk="0">
                  <a:moveTo>
                    <a:pt x="1604" y="0"/>
                  </a:moveTo>
                  <a:cubicBezTo>
                    <a:pt x="1575" y="0"/>
                    <a:pt x="1532" y="21"/>
                    <a:pt x="1474" y="62"/>
                  </a:cubicBezTo>
                  <a:lnTo>
                    <a:pt x="1437" y="89"/>
                  </a:lnTo>
                  <a:cubicBezTo>
                    <a:pt x="1397" y="118"/>
                    <a:pt x="1361" y="150"/>
                    <a:pt x="1327" y="185"/>
                  </a:cubicBezTo>
                  <a:cubicBezTo>
                    <a:pt x="1294" y="221"/>
                    <a:pt x="1276" y="254"/>
                    <a:pt x="1274" y="287"/>
                  </a:cubicBezTo>
                  <a:lnTo>
                    <a:pt x="1203" y="2112"/>
                  </a:lnTo>
                  <a:lnTo>
                    <a:pt x="1187" y="2123"/>
                  </a:lnTo>
                  <a:lnTo>
                    <a:pt x="366" y="986"/>
                  </a:lnTo>
                  <a:cubicBezTo>
                    <a:pt x="350" y="962"/>
                    <a:pt x="328" y="951"/>
                    <a:pt x="299" y="951"/>
                  </a:cubicBezTo>
                  <a:cubicBezTo>
                    <a:pt x="262" y="951"/>
                    <a:pt x="216" y="971"/>
                    <a:pt x="160" y="1012"/>
                  </a:cubicBezTo>
                  <a:lnTo>
                    <a:pt x="130" y="1033"/>
                  </a:lnTo>
                  <a:cubicBezTo>
                    <a:pt x="31" y="1105"/>
                    <a:pt x="0" y="1168"/>
                    <a:pt x="40" y="1223"/>
                  </a:cubicBezTo>
                  <a:lnTo>
                    <a:pt x="1811" y="3673"/>
                  </a:lnTo>
                  <a:cubicBezTo>
                    <a:pt x="1828" y="3696"/>
                    <a:pt x="1850" y="3708"/>
                    <a:pt x="1878" y="3708"/>
                  </a:cubicBezTo>
                  <a:cubicBezTo>
                    <a:pt x="1915" y="3708"/>
                    <a:pt x="1962" y="3688"/>
                    <a:pt x="2018" y="3647"/>
                  </a:cubicBezTo>
                  <a:lnTo>
                    <a:pt x="2047" y="3626"/>
                  </a:lnTo>
                  <a:cubicBezTo>
                    <a:pt x="2147" y="3554"/>
                    <a:pt x="2178" y="3490"/>
                    <a:pt x="2138" y="3436"/>
                  </a:cubicBezTo>
                  <a:lnTo>
                    <a:pt x="1298" y="2274"/>
                  </a:lnTo>
                  <a:lnTo>
                    <a:pt x="1312" y="2263"/>
                  </a:lnTo>
                  <a:lnTo>
                    <a:pt x="3238" y="2692"/>
                  </a:lnTo>
                  <a:cubicBezTo>
                    <a:pt x="3249" y="2694"/>
                    <a:pt x="3261" y="2695"/>
                    <a:pt x="3272" y="2695"/>
                  </a:cubicBezTo>
                  <a:cubicBezTo>
                    <a:pt x="3300" y="2695"/>
                    <a:pt x="3329" y="2687"/>
                    <a:pt x="3358" y="2670"/>
                  </a:cubicBezTo>
                  <a:cubicBezTo>
                    <a:pt x="3398" y="2646"/>
                    <a:pt x="3437" y="2623"/>
                    <a:pt x="3477" y="2593"/>
                  </a:cubicBezTo>
                  <a:lnTo>
                    <a:pt x="3522" y="2561"/>
                  </a:lnTo>
                  <a:cubicBezTo>
                    <a:pt x="3631" y="2483"/>
                    <a:pt x="3673" y="2426"/>
                    <a:pt x="3648" y="2391"/>
                  </a:cubicBezTo>
                  <a:cubicBezTo>
                    <a:pt x="3638" y="2377"/>
                    <a:pt x="3612" y="2365"/>
                    <a:pt x="3573" y="2356"/>
                  </a:cubicBezTo>
                  <a:lnTo>
                    <a:pt x="1564" y="1948"/>
                  </a:lnTo>
                  <a:lnTo>
                    <a:pt x="1655" y="118"/>
                  </a:lnTo>
                  <a:cubicBezTo>
                    <a:pt x="1661" y="73"/>
                    <a:pt x="1654" y="40"/>
                    <a:pt x="1639" y="16"/>
                  </a:cubicBezTo>
                  <a:cubicBezTo>
                    <a:pt x="1631" y="6"/>
                    <a:pt x="1619" y="0"/>
                    <a:pt x="160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36" name="Google Shape;4236;p72"/>
            <p:cNvSpPr/>
            <p:nvPr/>
          </p:nvSpPr>
          <p:spPr>
            <a:xfrm>
              <a:off x="5793600" y="2054475"/>
              <a:ext cx="59325" cy="66775"/>
            </a:xfrm>
            <a:custGeom>
              <a:avLst/>
              <a:gdLst/>
              <a:ahLst/>
              <a:cxnLst/>
              <a:rect l="l" t="t" r="r" b="b"/>
              <a:pathLst>
                <a:path w="2373" h="2671" extrusionOk="0">
                  <a:moveTo>
                    <a:pt x="324" y="0"/>
                  </a:moveTo>
                  <a:cubicBezTo>
                    <a:pt x="286" y="0"/>
                    <a:pt x="240" y="24"/>
                    <a:pt x="186" y="71"/>
                  </a:cubicBezTo>
                  <a:lnTo>
                    <a:pt x="116" y="132"/>
                  </a:lnTo>
                  <a:cubicBezTo>
                    <a:pt x="23" y="213"/>
                    <a:pt x="1" y="278"/>
                    <a:pt x="44" y="329"/>
                  </a:cubicBezTo>
                  <a:lnTo>
                    <a:pt x="1420" y="1902"/>
                  </a:lnTo>
                  <a:cubicBezTo>
                    <a:pt x="1439" y="1924"/>
                    <a:pt x="1463" y="1936"/>
                    <a:pt x="1492" y="1936"/>
                  </a:cubicBezTo>
                  <a:cubicBezTo>
                    <a:pt x="1520" y="1934"/>
                    <a:pt x="1552" y="1919"/>
                    <a:pt x="1590" y="1887"/>
                  </a:cubicBezTo>
                  <a:lnTo>
                    <a:pt x="1627" y="1854"/>
                  </a:lnTo>
                  <a:cubicBezTo>
                    <a:pt x="1664" y="1821"/>
                    <a:pt x="1685" y="1790"/>
                    <a:pt x="1689" y="1764"/>
                  </a:cubicBezTo>
                  <a:cubicBezTo>
                    <a:pt x="1693" y="1736"/>
                    <a:pt x="1686" y="1708"/>
                    <a:pt x="1668" y="1684"/>
                  </a:cubicBezTo>
                  <a:cubicBezTo>
                    <a:pt x="1457" y="1407"/>
                    <a:pt x="1245" y="1130"/>
                    <a:pt x="1029" y="856"/>
                  </a:cubicBezTo>
                  <a:cubicBezTo>
                    <a:pt x="813" y="582"/>
                    <a:pt x="599" y="307"/>
                    <a:pt x="386" y="30"/>
                  </a:cubicBezTo>
                  <a:cubicBezTo>
                    <a:pt x="369" y="10"/>
                    <a:pt x="348" y="0"/>
                    <a:pt x="324" y="0"/>
                  </a:cubicBezTo>
                  <a:close/>
                  <a:moveTo>
                    <a:pt x="2068" y="2092"/>
                  </a:moveTo>
                  <a:cubicBezTo>
                    <a:pt x="2029" y="2092"/>
                    <a:pt x="1982" y="2117"/>
                    <a:pt x="1925" y="2166"/>
                  </a:cubicBezTo>
                  <a:lnTo>
                    <a:pt x="1866" y="2217"/>
                  </a:lnTo>
                  <a:cubicBezTo>
                    <a:pt x="1773" y="2298"/>
                    <a:pt x="1750" y="2364"/>
                    <a:pt x="1794" y="2415"/>
                  </a:cubicBezTo>
                  <a:lnTo>
                    <a:pt x="1993" y="2642"/>
                  </a:lnTo>
                  <a:cubicBezTo>
                    <a:pt x="2011" y="2661"/>
                    <a:pt x="2031" y="2671"/>
                    <a:pt x="2055" y="2671"/>
                  </a:cubicBezTo>
                  <a:cubicBezTo>
                    <a:pt x="2094" y="2671"/>
                    <a:pt x="2141" y="2646"/>
                    <a:pt x="2198" y="2597"/>
                  </a:cubicBezTo>
                  <a:lnTo>
                    <a:pt x="2256" y="2545"/>
                  </a:lnTo>
                  <a:cubicBezTo>
                    <a:pt x="2349" y="2464"/>
                    <a:pt x="2373" y="2398"/>
                    <a:pt x="2328" y="2349"/>
                  </a:cubicBezTo>
                  <a:lnTo>
                    <a:pt x="2130" y="2122"/>
                  </a:lnTo>
                  <a:cubicBezTo>
                    <a:pt x="2112" y="2102"/>
                    <a:pt x="2092" y="2092"/>
                    <a:pt x="2068" y="2092"/>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37" name="Google Shape;4237;p72"/>
            <p:cNvSpPr/>
            <p:nvPr/>
          </p:nvSpPr>
          <p:spPr>
            <a:xfrm>
              <a:off x="5911700" y="1797925"/>
              <a:ext cx="95650" cy="94825"/>
            </a:xfrm>
            <a:custGeom>
              <a:avLst/>
              <a:gdLst/>
              <a:ahLst/>
              <a:cxnLst/>
              <a:rect l="l" t="t" r="r" b="b"/>
              <a:pathLst>
                <a:path w="3826" h="3793" extrusionOk="0">
                  <a:moveTo>
                    <a:pt x="1593" y="1"/>
                  </a:moveTo>
                  <a:cubicBezTo>
                    <a:pt x="1543" y="1"/>
                    <a:pt x="1494" y="34"/>
                    <a:pt x="1490" y="94"/>
                  </a:cubicBezTo>
                  <a:lnTo>
                    <a:pt x="1362" y="1559"/>
                  </a:lnTo>
                  <a:lnTo>
                    <a:pt x="101" y="2110"/>
                  </a:lnTo>
                  <a:cubicBezTo>
                    <a:pt x="0" y="2155"/>
                    <a:pt x="29" y="2303"/>
                    <a:pt x="137" y="2308"/>
                  </a:cubicBezTo>
                  <a:lnTo>
                    <a:pt x="1557" y="2375"/>
                  </a:lnTo>
                  <a:lnTo>
                    <a:pt x="2122" y="3729"/>
                  </a:lnTo>
                  <a:cubicBezTo>
                    <a:pt x="2140" y="3773"/>
                    <a:pt x="2178" y="3793"/>
                    <a:pt x="2216" y="3793"/>
                  </a:cubicBezTo>
                  <a:cubicBezTo>
                    <a:pt x="2265" y="3793"/>
                    <a:pt x="2314" y="3759"/>
                    <a:pt x="2319" y="3699"/>
                  </a:cubicBezTo>
                  <a:lnTo>
                    <a:pt x="2444" y="2254"/>
                  </a:lnTo>
                  <a:lnTo>
                    <a:pt x="3727" y="1694"/>
                  </a:lnTo>
                  <a:cubicBezTo>
                    <a:pt x="3826" y="1652"/>
                    <a:pt x="3800" y="1506"/>
                    <a:pt x="3693" y="1497"/>
                  </a:cubicBezTo>
                  <a:lnTo>
                    <a:pt x="2283" y="1400"/>
                  </a:lnTo>
                  <a:lnTo>
                    <a:pt x="1686" y="61"/>
                  </a:lnTo>
                  <a:cubicBezTo>
                    <a:pt x="1667" y="20"/>
                    <a:pt x="1630" y="1"/>
                    <a:pt x="159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38" name="Google Shape;4238;p72"/>
            <p:cNvSpPr/>
            <p:nvPr/>
          </p:nvSpPr>
          <p:spPr>
            <a:xfrm>
              <a:off x="5737150" y="1531375"/>
              <a:ext cx="95700" cy="94825"/>
            </a:xfrm>
            <a:custGeom>
              <a:avLst/>
              <a:gdLst/>
              <a:ahLst/>
              <a:cxnLst/>
              <a:rect l="l" t="t" r="r" b="b"/>
              <a:pathLst>
                <a:path w="3828" h="3793" extrusionOk="0">
                  <a:moveTo>
                    <a:pt x="1593" y="1"/>
                  </a:moveTo>
                  <a:cubicBezTo>
                    <a:pt x="1544" y="1"/>
                    <a:pt x="1494" y="34"/>
                    <a:pt x="1489" y="94"/>
                  </a:cubicBezTo>
                  <a:lnTo>
                    <a:pt x="1362" y="1559"/>
                  </a:lnTo>
                  <a:lnTo>
                    <a:pt x="101" y="2110"/>
                  </a:lnTo>
                  <a:cubicBezTo>
                    <a:pt x="1" y="2155"/>
                    <a:pt x="27" y="2303"/>
                    <a:pt x="137" y="2308"/>
                  </a:cubicBezTo>
                  <a:lnTo>
                    <a:pt x="1556" y="2375"/>
                  </a:lnTo>
                  <a:lnTo>
                    <a:pt x="2123" y="3730"/>
                  </a:lnTo>
                  <a:cubicBezTo>
                    <a:pt x="2141" y="3773"/>
                    <a:pt x="2179" y="3793"/>
                    <a:pt x="2217" y="3793"/>
                  </a:cubicBezTo>
                  <a:cubicBezTo>
                    <a:pt x="2266" y="3793"/>
                    <a:pt x="2315" y="3759"/>
                    <a:pt x="2320" y="3699"/>
                  </a:cubicBezTo>
                  <a:lnTo>
                    <a:pt x="2446" y="2254"/>
                  </a:lnTo>
                  <a:lnTo>
                    <a:pt x="3728" y="1694"/>
                  </a:lnTo>
                  <a:cubicBezTo>
                    <a:pt x="3827" y="1652"/>
                    <a:pt x="3802" y="1506"/>
                    <a:pt x="3695" y="1497"/>
                  </a:cubicBezTo>
                  <a:lnTo>
                    <a:pt x="2284" y="1400"/>
                  </a:lnTo>
                  <a:lnTo>
                    <a:pt x="1686" y="61"/>
                  </a:lnTo>
                  <a:cubicBezTo>
                    <a:pt x="1667" y="20"/>
                    <a:pt x="1630" y="1"/>
                    <a:pt x="159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39" name="Google Shape;4239;p72"/>
            <p:cNvSpPr/>
            <p:nvPr/>
          </p:nvSpPr>
          <p:spPr>
            <a:xfrm>
              <a:off x="5061500" y="1627075"/>
              <a:ext cx="95675" cy="94825"/>
            </a:xfrm>
            <a:custGeom>
              <a:avLst/>
              <a:gdLst/>
              <a:ahLst/>
              <a:cxnLst/>
              <a:rect l="l" t="t" r="r" b="b"/>
              <a:pathLst>
                <a:path w="3827" h="3793" extrusionOk="0">
                  <a:moveTo>
                    <a:pt x="1593" y="0"/>
                  </a:moveTo>
                  <a:cubicBezTo>
                    <a:pt x="1543" y="0"/>
                    <a:pt x="1494" y="34"/>
                    <a:pt x="1489" y="95"/>
                  </a:cubicBezTo>
                  <a:lnTo>
                    <a:pt x="1362" y="1559"/>
                  </a:lnTo>
                  <a:lnTo>
                    <a:pt x="100" y="2111"/>
                  </a:lnTo>
                  <a:cubicBezTo>
                    <a:pt x="0" y="2154"/>
                    <a:pt x="28" y="2302"/>
                    <a:pt x="136" y="2308"/>
                  </a:cubicBezTo>
                  <a:lnTo>
                    <a:pt x="1555" y="2374"/>
                  </a:lnTo>
                  <a:lnTo>
                    <a:pt x="2123" y="3729"/>
                  </a:lnTo>
                  <a:cubicBezTo>
                    <a:pt x="2141" y="3773"/>
                    <a:pt x="2179" y="3793"/>
                    <a:pt x="2217" y="3793"/>
                  </a:cubicBezTo>
                  <a:cubicBezTo>
                    <a:pt x="2266" y="3793"/>
                    <a:pt x="2314" y="3759"/>
                    <a:pt x="2320" y="3698"/>
                  </a:cubicBezTo>
                  <a:lnTo>
                    <a:pt x="2445" y="2255"/>
                  </a:lnTo>
                  <a:lnTo>
                    <a:pt x="3728" y="1694"/>
                  </a:lnTo>
                  <a:cubicBezTo>
                    <a:pt x="3827" y="1651"/>
                    <a:pt x="3801" y="1505"/>
                    <a:pt x="3694" y="1497"/>
                  </a:cubicBezTo>
                  <a:lnTo>
                    <a:pt x="2284" y="1399"/>
                  </a:lnTo>
                  <a:lnTo>
                    <a:pt x="1686" y="61"/>
                  </a:lnTo>
                  <a:cubicBezTo>
                    <a:pt x="1667" y="20"/>
                    <a:pt x="1630" y="0"/>
                    <a:pt x="159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40" name="Google Shape;4240;p72"/>
            <p:cNvSpPr/>
            <p:nvPr/>
          </p:nvSpPr>
          <p:spPr>
            <a:xfrm>
              <a:off x="4953875" y="1887175"/>
              <a:ext cx="95675" cy="94800"/>
            </a:xfrm>
            <a:custGeom>
              <a:avLst/>
              <a:gdLst/>
              <a:ahLst/>
              <a:cxnLst/>
              <a:rect l="l" t="t" r="r" b="b"/>
              <a:pathLst>
                <a:path w="3827" h="3792" extrusionOk="0">
                  <a:moveTo>
                    <a:pt x="1593" y="0"/>
                  </a:moveTo>
                  <a:cubicBezTo>
                    <a:pt x="1543" y="0"/>
                    <a:pt x="1494" y="34"/>
                    <a:pt x="1489" y="94"/>
                  </a:cubicBezTo>
                  <a:lnTo>
                    <a:pt x="1362" y="1558"/>
                  </a:lnTo>
                  <a:lnTo>
                    <a:pt x="100" y="2110"/>
                  </a:lnTo>
                  <a:cubicBezTo>
                    <a:pt x="0" y="2154"/>
                    <a:pt x="28" y="2302"/>
                    <a:pt x="136" y="2307"/>
                  </a:cubicBezTo>
                  <a:lnTo>
                    <a:pt x="1556" y="2374"/>
                  </a:lnTo>
                  <a:lnTo>
                    <a:pt x="2123" y="3729"/>
                  </a:lnTo>
                  <a:cubicBezTo>
                    <a:pt x="2141" y="3772"/>
                    <a:pt x="2179" y="3792"/>
                    <a:pt x="2217" y="3792"/>
                  </a:cubicBezTo>
                  <a:cubicBezTo>
                    <a:pt x="2266" y="3792"/>
                    <a:pt x="2315" y="3758"/>
                    <a:pt x="2320" y="3698"/>
                  </a:cubicBezTo>
                  <a:lnTo>
                    <a:pt x="2445" y="2254"/>
                  </a:lnTo>
                  <a:lnTo>
                    <a:pt x="3728" y="1693"/>
                  </a:lnTo>
                  <a:cubicBezTo>
                    <a:pt x="3827" y="1651"/>
                    <a:pt x="3801" y="1505"/>
                    <a:pt x="3694" y="1497"/>
                  </a:cubicBezTo>
                  <a:lnTo>
                    <a:pt x="2284" y="1399"/>
                  </a:lnTo>
                  <a:lnTo>
                    <a:pt x="1686" y="61"/>
                  </a:lnTo>
                  <a:cubicBezTo>
                    <a:pt x="1667" y="19"/>
                    <a:pt x="1630" y="0"/>
                    <a:pt x="1593"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4241" name="Google Shape;4241;p72"/>
          <p:cNvSpPr/>
          <p:nvPr/>
        </p:nvSpPr>
        <p:spPr>
          <a:xfrm>
            <a:off x="4284801" y="3140063"/>
            <a:ext cx="1492800" cy="1467300"/>
          </a:xfrm>
          <a:prstGeom prst="ellipse">
            <a:avLst/>
          </a:prstGeom>
          <a:noFill/>
          <a:ln w="28575" cap="flat" cmpd="sng">
            <a:solidFill>
              <a:srgbClr val="FF00FF"/>
            </a:solidFill>
            <a:prstDash val="solid"/>
            <a:round/>
            <a:headEnd type="none" w="sm" len="sm"/>
            <a:tailEnd type="none" w="sm" len="sm"/>
          </a:ln>
        </p:spPr>
        <p:txBody>
          <a:bodyPr spcFirstLastPara="1" wrap="square" lIns="91419" tIns="91419" rIns="91419" bIns="91419" anchor="ctr" anchorCtr="0">
            <a:noAutofit/>
          </a:bodyPr>
          <a:lstStyle/>
          <a:p>
            <a:endParaRPr/>
          </a:p>
        </p:txBody>
      </p:sp>
      <p:pic>
        <p:nvPicPr>
          <p:cNvPr id="2" name="Picture 1"/>
          <p:cNvPicPr>
            <a:picLocks noChangeAspect="1"/>
          </p:cNvPicPr>
          <p:nvPr/>
        </p:nvPicPr>
        <p:blipFill>
          <a:blip r:embed="rId4"/>
          <a:stretch>
            <a:fillRect/>
          </a:stretch>
        </p:blipFill>
        <p:spPr>
          <a:xfrm>
            <a:off x="736141" y="755698"/>
            <a:ext cx="3194581" cy="3572566"/>
          </a:xfrm>
          <a:prstGeom prst="rect">
            <a:avLst/>
          </a:prstGeom>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1490703" y="716861"/>
            <a:ext cx="6355089" cy="1413947"/>
            <a:chOff x="1321454" y="-4287"/>
            <a:chExt cx="8476513" cy="1885945"/>
          </a:xfrm>
        </p:grpSpPr>
        <p:sp>
          <p:nvSpPr>
            <p:cNvPr id="27" name="Rounded Rectangle 26"/>
            <p:cNvSpPr/>
            <p:nvPr/>
          </p:nvSpPr>
          <p:spPr>
            <a:xfrm>
              <a:off x="2224586" y="557826"/>
              <a:ext cx="7369791" cy="1323832"/>
            </a:xfrm>
            <a:prstGeom prst="roundRect">
              <a:avLst/>
            </a:prstGeom>
            <a:solidFill>
              <a:srgbClr val="FFBF53"/>
            </a:solidFill>
            <a:ln w="38100" cap="flat" cmpd="sng" algn="ctr">
              <a:solidFill>
                <a:schemeClr val="accent2">
                  <a:lumMod val="75000"/>
                </a:schemeClr>
              </a:solidFill>
              <a:prstDash val="solid"/>
            </a:ln>
            <a:effectLst/>
          </p:spPr>
          <p:txBody>
            <a:bodyPr rtlCol="0" anchor="ctr"/>
            <a:lstStyle/>
            <a:p>
              <a:pPr algn="ctr" defTabSz="685527">
                <a:buClrTx/>
                <a:defRPr/>
              </a:pPr>
              <a:endParaRPr lang="en-US">
                <a:solidFill>
                  <a:srgbClr val="FFFFFF"/>
                </a:solidFill>
                <a:latin typeface="Calibri"/>
                <a:ea typeface="+mn-ea"/>
                <a:cs typeface="+mn-cs"/>
              </a:endParaRPr>
            </a:p>
          </p:txBody>
        </p:sp>
        <p:sp>
          <p:nvSpPr>
            <p:cNvPr id="28" name="Rectangle 27"/>
            <p:cNvSpPr/>
            <p:nvPr/>
          </p:nvSpPr>
          <p:spPr>
            <a:xfrm>
              <a:off x="2186985" y="948314"/>
              <a:ext cx="7610982" cy="615731"/>
            </a:xfrm>
            <a:prstGeom prst="rect">
              <a:avLst/>
            </a:prstGeom>
            <a:noFill/>
            <a:ln>
              <a:noFill/>
            </a:ln>
          </p:spPr>
          <p:txBody>
            <a:bodyPr wrap="none" lIns="91407" tIns="45703" rIns="91407" bIns="45703">
              <a:spAutoFit/>
            </a:bodyPr>
            <a:lstStyle/>
            <a:p>
              <a:pPr algn="ctr" defTabSz="685527">
                <a:buClrTx/>
                <a:defRPr/>
              </a:pPr>
              <a:r>
                <a:rPr lang="en-US" sz="24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Em</a:t>
              </a:r>
              <a:r>
                <a:rPr lang="en-US" sz="24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 </a:t>
              </a:r>
              <a:r>
                <a:rPr lang="en-US" sz="24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hãy</a:t>
              </a:r>
              <a:r>
                <a:rPr lang="en-US" sz="24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 </a:t>
              </a:r>
              <a:r>
                <a:rPr lang="en-US" sz="24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nêu</a:t>
              </a:r>
              <a:r>
                <a:rPr lang="en-US" sz="24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 </a:t>
              </a:r>
              <a:r>
                <a:rPr lang="en-US" sz="24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tên</a:t>
              </a:r>
              <a:r>
                <a:rPr lang="en-US" sz="24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 </a:t>
              </a:r>
              <a:r>
                <a:rPr lang="en-US" sz="24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bài</a:t>
              </a:r>
              <a:r>
                <a:rPr lang="en-US" sz="24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 </a:t>
              </a:r>
              <a:r>
                <a:rPr lang="en-US" sz="24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tập</a:t>
              </a:r>
              <a:r>
                <a:rPr lang="en-US" sz="24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 </a:t>
              </a:r>
              <a:r>
                <a:rPr lang="en-US" sz="24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đọc</a:t>
              </a:r>
              <a:r>
                <a:rPr lang="en-US" sz="24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 </a:t>
              </a:r>
              <a:r>
                <a:rPr lang="en-US" sz="24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em</a:t>
              </a:r>
              <a:r>
                <a:rPr lang="en-US" sz="24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 </a:t>
              </a:r>
              <a:r>
                <a:rPr lang="en-US" sz="24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vừa</a:t>
              </a:r>
              <a:r>
                <a:rPr lang="en-US" sz="24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 </a:t>
              </a:r>
              <a:r>
                <a:rPr lang="en-US" sz="24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học</a:t>
              </a:r>
              <a:r>
                <a:rPr lang="en-US" sz="24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a:t>
              </a:r>
              <a:endParaRPr lang="en-US" sz="2400" b="1" spc="38" dirty="0">
                <a:ln w="9525" cmpd="sng">
                  <a:solidFill>
                    <a:sysClr val="windowText" lastClr="000000"/>
                  </a:solidFill>
                  <a:prstDash val="solid"/>
                </a:ln>
                <a:solidFill>
                  <a:srgbClr val="FF0000"/>
                </a:solidFill>
                <a:effectLst>
                  <a:glow rad="38100">
                    <a:srgbClr val="FFBF53">
                      <a:alpha val="40000"/>
                    </a:srgbClr>
                  </a:glow>
                </a:effectLst>
                <a:latin typeface="iCiel Cadena" panose="02000503000000020004" pitchFamily="2" charset="0"/>
                <a:ea typeface="+mn-ea"/>
                <a:cs typeface="Baloo" panose="03080902040302020200" pitchFamily="66" charset="-93"/>
              </a:endParaRPr>
            </a:p>
          </p:txBody>
        </p:sp>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17007">
              <a:off x="1321454" y="-4287"/>
              <a:ext cx="1806264" cy="1806264"/>
            </a:xfrm>
            <a:prstGeom prst="rect">
              <a:avLst/>
            </a:prstGeom>
            <a:ln>
              <a:noFill/>
            </a:ln>
          </p:spPr>
        </p:pic>
      </p:grpSp>
      <p:grpSp>
        <p:nvGrpSpPr>
          <p:cNvPr id="30" name="Group 29"/>
          <p:cNvGrpSpPr/>
          <p:nvPr/>
        </p:nvGrpSpPr>
        <p:grpSpPr>
          <a:xfrm>
            <a:off x="1003423" y="2404403"/>
            <a:ext cx="3725337" cy="1057487"/>
            <a:chOff x="1493663" y="2360468"/>
            <a:chExt cx="3749280" cy="1410493"/>
          </a:xfrm>
        </p:grpSpPr>
        <p:sp>
          <p:nvSpPr>
            <p:cNvPr id="31" name="Rounded Rectangle 30"/>
            <p:cNvSpPr/>
            <p:nvPr/>
          </p:nvSpPr>
          <p:spPr>
            <a:xfrm>
              <a:off x="1979868" y="2360468"/>
              <a:ext cx="3263075" cy="1410493"/>
            </a:xfrm>
            <a:prstGeom prst="roundRect">
              <a:avLst/>
            </a:prstGeom>
            <a:solidFill>
              <a:srgbClr val="FFBF53"/>
            </a:solidFill>
            <a:ln w="25400" cap="flat" cmpd="sng" algn="ctr">
              <a:solidFill>
                <a:schemeClr val="accent2">
                  <a:lumMod val="75000"/>
                </a:schemeClr>
              </a:solidFill>
              <a:prstDash val="solid"/>
            </a:ln>
            <a:effectLst/>
          </p:spPr>
          <p:txBody>
            <a:bodyPr rtlCol="0" anchor="ctr"/>
            <a:lstStyle/>
            <a:p>
              <a:pPr algn="ctr" defTabSz="685527">
                <a:buClrTx/>
                <a:defRPr/>
              </a:pPr>
              <a:r>
                <a:rPr lang="en-GB" sz="3200" dirty="0" err="1">
                  <a:ln w="19050">
                    <a:solidFill>
                      <a:sysClr val="windowText" lastClr="000000"/>
                    </a:solidFill>
                  </a:ln>
                  <a:solidFill>
                    <a:srgbClr val="FF6600"/>
                  </a:solidFill>
                  <a:latin typeface="iCiel Cadena" panose="02000503000000020004" pitchFamily="2" charset="0"/>
                  <a:ea typeface="+mn-ea"/>
                  <a:cs typeface="Baloo" panose="03080902040302020200" pitchFamily="66" charset="-93"/>
                </a:rPr>
                <a:t>Những</a:t>
              </a:r>
              <a:r>
                <a:rPr lang="en-GB" sz="3200" dirty="0">
                  <a:ln w="19050">
                    <a:solidFill>
                      <a:sysClr val="windowText" lastClr="000000"/>
                    </a:solidFill>
                  </a:ln>
                  <a:solidFill>
                    <a:srgbClr val="FF6600"/>
                  </a:solidFill>
                  <a:latin typeface="iCiel Cadena" panose="02000503000000020004" pitchFamily="2" charset="0"/>
                  <a:ea typeface="+mn-ea"/>
                  <a:cs typeface="Baloo" panose="03080902040302020200" pitchFamily="66" charset="-93"/>
                </a:rPr>
                <a:t> </a:t>
              </a:r>
              <a:r>
                <a:rPr lang="en-GB" sz="3200" dirty="0" err="1">
                  <a:ln w="19050">
                    <a:solidFill>
                      <a:sysClr val="windowText" lastClr="000000"/>
                    </a:solidFill>
                  </a:ln>
                  <a:solidFill>
                    <a:srgbClr val="FF6600"/>
                  </a:solidFill>
                  <a:latin typeface="iCiel Cadena" panose="02000503000000020004" pitchFamily="2" charset="0"/>
                  <a:ea typeface="+mn-ea"/>
                  <a:cs typeface="Baloo" panose="03080902040302020200" pitchFamily="66" charset="-93"/>
                </a:rPr>
                <a:t>bậc</a:t>
              </a:r>
              <a:r>
                <a:rPr lang="en-GB" sz="3200" dirty="0">
                  <a:ln w="19050">
                    <a:solidFill>
                      <a:sysClr val="windowText" lastClr="000000"/>
                    </a:solidFill>
                  </a:ln>
                  <a:solidFill>
                    <a:srgbClr val="FF6600"/>
                  </a:solidFill>
                  <a:latin typeface="iCiel Cadena" panose="02000503000000020004" pitchFamily="2" charset="0"/>
                  <a:ea typeface="+mn-ea"/>
                  <a:cs typeface="Baloo" panose="03080902040302020200" pitchFamily="66" charset="-93"/>
                </a:rPr>
                <a:t> </a:t>
              </a:r>
              <a:r>
                <a:rPr lang="en-GB" sz="3200" dirty="0" err="1">
                  <a:ln w="19050">
                    <a:solidFill>
                      <a:sysClr val="windowText" lastClr="000000"/>
                    </a:solidFill>
                  </a:ln>
                  <a:solidFill>
                    <a:srgbClr val="FF6600"/>
                  </a:solidFill>
                  <a:latin typeface="iCiel Cadena" panose="02000503000000020004" pitchFamily="2" charset="0"/>
                  <a:ea typeface="+mn-ea"/>
                  <a:cs typeface="Baloo" panose="03080902040302020200" pitchFamily="66" charset="-93"/>
                </a:rPr>
                <a:t>đá</a:t>
              </a:r>
              <a:r>
                <a:rPr lang="en-GB" sz="3200" dirty="0">
                  <a:ln w="19050">
                    <a:solidFill>
                      <a:sysClr val="windowText" lastClr="000000"/>
                    </a:solidFill>
                  </a:ln>
                  <a:solidFill>
                    <a:srgbClr val="FF6600"/>
                  </a:solidFill>
                  <a:latin typeface="iCiel Cadena" panose="02000503000000020004" pitchFamily="2" charset="0"/>
                  <a:ea typeface="+mn-ea"/>
                  <a:cs typeface="Baloo" panose="03080902040302020200" pitchFamily="66" charset="-93"/>
                </a:rPr>
                <a:t> </a:t>
              </a:r>
              <a:r>
                <a:rPr lang="en-GB" sz="3200" dirty="0" err="1">
                  <a:ln w="19050">
                    <a:solidFill>
                      <a:sysClr val="windowText" lastClr="000000"/>
                    </a:solidFill>
                  </a:ln>
                  <a:solidFill>
                    <a:srgbClr val="FF6600"/>
                  </a:solidFill>
                  <a:latin typeface="iCiel Cadena" panose="02000503000000020004" pitchFamily="2" charset="0"/>
                  <a:ea typeface="+mn-ea"/>
                  <a:cs typeface="Baloo" panose="03080902040302020200" pitchFamily="66" charset="-93"/>
                </a:rPr>
                <a:t>chạm</a:t>
              </a:r>
              <a:r>
                <a:rPr lang="en-GB" sz="3200" dirty="0">
                  <a:ln w="19050">
                    <a:solidFill>
                      <a:sysClr val="windowText" lastClr="000000"/>
                    </a:solidFill>
                  </a:ln>
                  <a:solidFill>
                    <a:srgbClr val="FF6600"/>
                  </a:solidFill>
                  <a:latin typeface="iCiel Cadena" panose="02000503000000020004" pitchFamily="2" charset="0"/>
                  <a:ea typeface="+mn-ea"/>
                  <a:cs typeface="Baloo" panose="03080902040302020200" pitchFamily="66" charset="-93"/>
                </a:rPr>
                <a:t> </a:t>
              </a:r>
              <a:r>
                <a:rPr lang="en-GB" sz="3200" dirty="0" err="1">
                  <a:ln w="19050">
                    <a:solidFill>
                      <a:sysClr val="windowText" lastClr="000000"/>
                    </a:solidFill>
                  </a:ln>
                  <a:solidFill>
                    <a:srgbClr val="FF6600"/>
                  </a:solidFill>
                  <a:latin typeface="iCiel Cadena" panose="02000503000000020004" pitchFamily="2" charset="0"/>
                  <a:ea typeface="+mn-ea"/>
                  <a:cs typeface="Baloo" panose="03080902040302020200" pitchFamily="66" charset="-93"/>
                </a:rPr>
                <a:t>mây</a:t>
              </a:r>
              <a:r>
                <a:rPr lang="en-GB" sz="3200" dirty="0">
                  <a:ln w="19050">
                    <a:solidFill>
                      <a:sysClr val="windowText" lastClr="000000"/>
                    </a:solidFill>
                  </a:ln>
                  <a:solidFill>
                    <a:srgbClr val="FF6600"/>
                  </a:solidFill>
                  <a:latin typeface="iCiel Cadena" panose="02000503000000020004" pitchFamily="2" charset="0"/>
                  <a:ea typeface="+mn-ea"/>
                  <a:cs typeface="Baloo" panose="03080902040302020200" pitchFamily="66" charset="-93"/>
                </a:rPr>
                <a:t>.</a:t>
              </a:r>
              <a:endParaRPr lang="en-US" sz="3200" dirty="0">
                <a:ln w="19050">
                  <a:solidFill>
                    <a:sysClr val="windowText" lastClr="000000"/>
                  </a:solidFill>
                </a:ln>
                <a:solidFill>
                  <a:srgbClr val="FF6600"/>
                </a:solidFill>
                <a:latin typeface="iCiel Cadena" panose="02000503000000020004" pitchFamily="2" charset="0"/>
                <a:ea typeface="+mn-ea"/>
                <a:cs typeface="Baloo" panose="03080902040302020200" pitchFamily="66" charset="-93"/>
              </a:endParaRPr>
            </a:p>
          </p:txBody>
        </p:sp>
        <p:sp>
          <p:nvSpPr>
            <p:cNvPr id="32" name="Oval 31"/>
            <p:cNvSpPr/>
            <p:nvPr/>
          </p:nvSpPr>
          <p:spPr>
            <a:xfrm>
              <a:off x="1493663" y="2606361"/>
              <a:ext cx="815584" cy="1062738"/>
            </a:xfrm>
            <a:prstGeom prst="ellipse">
              <a:avLst/>
            </a:prstGeom>
            <a:solidFill>
              <a:srgbClr val="FFBF53">
                <a:lumMod val="20000"/>
                <a:lumOff val="80000"/>
              </a:srgbClr>
            </a:solidFill>
            <a:ln w="25400" cap="flat" cmpd="sng" algn="ctr">
              <a:solidFill>
                <a:schemeClr val="accent2">
                  <a:lumMod val="75000"/>
                </a:schemeClr>
              </a:solidFill>
              <a:prstDash val="solid"/>
            </a:ln>
            <a:effectLst/>
          </p:spPr>
          <p:txBody>
            <a:bodyPr rtlCol="0" anchor="ctr"/>
            <a:lstStyle/>
            <a:p>
              <a:pPr algn="ctr" defTabSz="685527">
                <a:buClrTx/>
                <a:defRPr/>
              </a:pPr>
              <a:endParaRPr lang="en-US">
                <a:solidFill>
                  <a:srgbClr val="FFFFFF"/>
                </a:solidFill>
                <a:latin typeface="iCiel Cadena" panose="02000503000000020004" pitchFamily="2" charset="0"/>
                <a:ea typeface="+mn-ea"/>
                <a:cs typeface="+mn-cs"/>
              </a:endParaRPr>
            </a:p>
          </p:txBody>
        </p:sp>
        <p:sp>
          <p:nvSpPr>
            <p:cNvPr id="33" name="Rectangle 32"/>
            <p:cNvSpPr/>
            <p:nvPr/>
          </p:nvSpPr>
          <p:spPr>
            <a:xfrm>
              <a:off x="1613662" y="2460307"/>
              <a:ext cx="759368" cy="1128876"/>
            </a:xfrm>
            <a:prstGeom prst="rect">
              <a:avLst/>
            </a:prstGeom>
            <a:noFill/>
          </p:spPr>
          <p:txBody>
            <a:bodyPr wrap="none" lIns="91407" tIns="45703" rIns="91407" bIns="45703">
              <a:spAutoFit/>
            </a:bodyPr>
            <a:lstStyle/>
            <a:p>
              <a:pPr algn="ctr" defTabSz="685527">
                <a:buClrTx/>
                <a:defRPr/>
              </a:pPr>
              <a:r>
                <a:rPr lang="en-US" sz="4900" b="1" dirty="0">
                  <a:ln w="22225">
                    <a:solidFill>
                      <a:sysClr val="windowText" lastClr="000000"/>
                    </a:solidFill>
                    <a:prstDash val="solid"/>
                  </a:ln>
                  <a:solidFill>
                    <a:srgbClr val="FF6600"/>
                  </a:solidFill>
                  <a:latin typeface="iCiel Cadena" panose="02000503000000020004" pitchFamily="2" charset="0"/>
                  <a:ea typeface="+mn-ea"/>
                  <a:cs typeface="Baloo" panose="03080902040302020200" pitchFamily="66" charset="-93"/>
                </a:rPr>
                <a:t>A</a:t>
              </a:r>
            </a:p>
          </p:txBody>
        </p:sp>
      </p:grpSp>
      <p:grpSp>
        <p:nvGrpSpPr>
          <p:cNvPr id="38" name="Group 37"/>
          <p:cNvGrpSpPr/>
          <p:nvPr/>
        </p:nvGrpSpPr>
        <p:grpSpPr>
          <a:xfrm>
            <a:off x="4718518" y="2370399"/>
            <a:ext cx="4339685" cy="1125494"/>
            <a:chOff x="1557446" y="2293376"/>
            <a:chExt cx="5788338" cy="1501201"/>
          </a:xfrm>
        </p:grpSpPr>
        <p:sp>
          <p:nvSpPr>
            <p:cNvPr id="39" name="Rounded Rectangle 38"/>
            <p:cNvSpPr/>
            <p:nvPr/>
          </p:nvSpPr>
          <p:spPr>
            <a:xfrm>
              <a:off x="2056438" y="2293376"/>
              <a:ext cx="5289346" cy="1501201"/>
            </a:xfrm>
            <a:prstGeom prst="roundRect">
              <a:avLst/>
            </a:prstGeom>
            <a:solidFill>
              <a:srgbClr val="FFBF53"/>
            </a:solidFill>
            <a:ln w="25400" cap="flat" cmpd="sng" algn="ctr">
              <a:solidFill>
                <a:schemeClr val="accent2">
                  <a:lumMod val="75000"/>
                </a:schemeClr>
              </a:solidFill>
              <a:prstDash val="solid"/>
            </a:ln>
            <a:effectLst/>
          </p:spPr>
          <p:txBody>
            <a:bodyPr rtlCol="0" anchor="ctr"/>
            <a:lstStyle/>
            <a:p>
              <a:pPr algn="ctr" defTabSz="685527">
                <a:buClrTx/>
                <a:defRPr/>
              </a:pPr>
              <a:r>
                <a:rPr lang="en-US" sz="3200" dirty="0">
                  <a:ln w="19050">
                    <a:solidFill>
                      <a:sysClr val="windowText" lastClr="000000"/>
                    </a:solidFill>
                  </a:ln>
                  <a:solidFill>
                    <a:srgbClr val="FF6600"/>
                  </a:solidFill>
                  <a:latin typeface="iCiel Cadena" panose="02000503000000020004" pitchFamily="2" charset="0"/>
                  <a:ea typeface="+mn-ea"/>
                  <a:cs typeface="Baloo" panose="03080902040302020200" pitchFamily="66" charset="-93"/>
                </a:rPr>
                <a:t>  Cu- </a:t>
              </a:r>
              <a:r>
                <a:rPr lang="en-US" sz="3200" dirty="0" err="1">
                  <a:ln w="19050">
                    <a:solidFill>
                      <a:sysClr val="windowText" lastClr="000000"/>
                    </a:solidFill>
                  </a:ln>
                  <a:solidFill>
                    <a:srgbClr val="FF6600"/>
                  </a:solidFill>
                  <a:latin typeface="iCiel Cadena" panose="02000503000000020004" pitchFamily="2" charset="0"/>
                  <a:ea typeface="+mn-ea"/>
                  <a:cs typeface="Baloo" panose="03080902040302020200" pitchFamily="66" charset="-93"/>
                </a:rPr>
                <a:t>ba</a:t>
              </a:r>
              <a:r>
                <a:rPr lang="en-US" sz="3200" dirty="0">
                  <a:ln w="19050">
                    <a:solidFill>
                      <a:sysClr val="windowText" lastClr="000000"/>
                    </a:solidFill>
                  </a:ln>
                  <a:solidFill>
                    <a:srgbClr val="FF6600"/>
                  </a:solidFill>
                  <a:latin typeface="iCiel Cadena" panose="02000503000000020004" pitchFamily="2" charset="0"/>
                  <a:ea typeface="+mn-ea"/>
                  <a:cs typeface="Baloo" panose="03080902040302020200" pitchFamily="66" charset="-93"/>
                </a:rPr>
                <a:t> </a:t>
              </a:r>
              <a:r>
                <a:rPr lang="en-US" sz="3200" dirty="0" err="1">
                  <a:ln w="19050">
                    <a:solidFill>
                      <a:sysClr val="windowText" lastClr="000000"/>
                    </a:solidFill>
                  </a:ln>
                  <a:solidFill>
                    <a:srgbClr val="FF6600"/>
                  </a:solidFill>
                  <a:latin typeface="iCiel Cadena" panose="02000503000000020004" pitchFamily="2" charset="0"/>
                  <a:ea typeface="+mn-ea"/>
                  <a:cs typeface="Baloo" panose="03080902040302020200" pitchFamily="66" charset="-93"/>
                </a:rPr>
                <a:t>tươi</a:t>
              </a:r>
              <a:r>
                <a:rPr lang="en-US" sz="3200" dirty="0">
                  <a:ln w="19050">
                    <a:solidFill>
                      <a:sysClr val="windowText" lastClr="000000"/>
                    </a:solidFill>
                  </a:ln>
                  <a:solidFill>
                    <a:srgbClr val="FF6600"/>
                  </a:solidFill>
                  <a:latin typeface="iCiel Cadena" panose="02000503000000020004" pitchFamily="2" charset="0"/>
                  <a:ea typeface="+mn-ea"/>
                  <a:cs typeface="Baloo" panose="03080902040302020200" pitchFamily="66" charset="-93"/>
                </a:rPr>
                <a:t> </a:t>
              </a:r>
              <a:r>
                <a:rPr lang="en-US" sz="3200" dirty="0" err="1">
                  <a:ln w="19050">
                    <a:solidFill>
                      <a:sysClr val="windowText" lastClr="000000"/>
                    </a:solidFill>
                  </a:ln>
                  <a:solidFill>
                    <a:srgbClr val="FF6600"/>
                  </a:solidFill>
                  <a:latin typeface="iCiel Cadena" panose="02000503000000020004" pitchFamily="2" charset="0"/>
                  <a:ea typeface="+mn-ea"/>
                  <a:cs typeface="Baloo" panose="03080902040302020200" pitchFamily="66" charset="-93"/>
                </a:rPr>
                <a:t>đẹp</a:t>
              </a:r>
              <a:r>
                <a:rPr lang="en-US" sz="3200" dirty="0">
                  <a:ln w="19050">
                    <a:solidFill>
                      <a:sysClr val="windowText" lastClr="000000"/>
                    </a:solidFill>
                  </a:ln>
                  <a:solidFill>
                    <a:srgbClr val="FF6600"/>
                  </a:solidFill>
                  <a:latin typeface="iCiel Cadena" panose="02000503000000020004" pitchFamily="2" charset="0"/>
                  <a:ea typeface="+mn-ea"/>
                  <a:cs typeface="Baloo" panose="03080902040302020200" pitchFamily="66" charset="-93"/>
                </a:rPr>
                <a:t>.</a:t>
              </a:r>
            </a:p>
          </p:txBody>
        </p:sp>
        <p:sp>
          <p:nvSpPr>
            <p:cNvPr id="40" name="Oval 39"/>
            <p:cNvSpPr/>
            <p:nvPr/>
          </p:nvSpPr>
          <p:spPr>
            <a:xfrm>
              <a:off x="1557446" y="2548181"/>
              <a:ext cx="1023582" cy="1062738"/>
            </a:xfrm>
            <a:prstGeom prst="ellipse">
              <a:avLst/>
            </a:prstGeom>
            <a:solidFill>
              <a:srgbClr val="FFBF53">
                <a:lumMod val="20000"/>
                <a:lumOff val="80000"/>
              </a:srgbClr>
            </a:solidFill>
            <a:ln w="25400" cap="flat" cmpd="sng" algn="ctr">
              <a:solidFill>
                <a:schemeClr val="accent2">
                  <a:lumMod val="75000"/>
                </a:schemeClr>
              </a:solidFill>
              <a:prstDash val="solid"/>
            </a:ln>
            <a:effectLst/>
          </p:spPr>
          <p:txBody>
            <a:bodyPr rtlCol="0" anchor="ctr"/>
            <a:lstStyle/>
            <a:p>
              <a:pPr algn="ctr" defTabSz="685527">
                <a:buClrTx/>
                <a:defRPr/>
              </a:pPr>
              <a:endParaRPr lang="en-US">
                <a:ln>
                  <a:solidFill>
                    <a:sysClr val="windowText" lastClr="000000"/>
                  </a:solidFill>
                </a:ln>
                <a:solidFill>
                  <a:srgbClr val="FFFFFF"/>
                </a:solidFill>
                <a:latin typeface="iCiel Cadena" panose="02000503000000020004" pitchFamily="2" charset="0"/>
                <a:ea typeface="+mn-ea"/>
                <a:cs typeface="+mn-cs"/>
              </a:endParaRPr>
            </a:p>
          </p:txBody>
        </p:sp>
        <p:sp>
          <p:nvSpPr>
            <p:cNvPr id="41" name="Rectangle 40"/>
            <p:cNvSpPr/>
            <p:nvPr/>
          </p:nvSpPr>
          <p:spPr>
            <a:xfrm>
              <a:off x="1689551" y="2460307"/>
              <a:ext cx="759369" cy="1128876"/>
            </a:xfrm>
            <a:prstGeom prst="rect">
              <a:avLst/>
            </a:prstGeom>
            <a:noFill/>
            <a:ln>
              <a:noFill/>
            </a:ln>
          </p:spPr>
          <p:txBody>
            <a:bodyPr wrap="none" lIns="91407" tIns="45703" rIns="91407" bIns="45703">
              <a:spAutoFit/>
            </a:bodyPr>
            <a:lstStyle/>
            <a:p>
              <a:pPr algn="ctr" defTabSz="685527">
                <a:buClrTx/>
                <a:defRPr/>
              </a:pPr>
              <a:r>
                <a:rPr lang="en-US" sz="4900" b="1" dirty="0">
                  <a:ln w="22225">
                    <a:solidFill>
                      <a:sysClr val="windowText" lastClr="000000"/>
                    </a:solidFill>
                    <a:prstDash val="solid"/>
                  </a:ln>
                  <a:solidFill>
                    <a:srgbClr val="FF6600"/>
                  </a:solidFill>
                  <a:latin typeface="iCiel Cadena" panose="02000503000000020004" pitchFamily="2" charset="0"/>
                  <a:ea typeface="+mn-ea"/>
                  <a:cs typeface="Baloo" panose="03080902040302020200" pitchFamily="66" charset="-93"/>
                </a:rPr>
                <a:t>B</a:t>
              </a:r>
            </a:p>
          </p:txBody>
        </p:sp>
      </p:grpSp>
      <p:pic>
        <p:nvPicPr>
          <p:cNvPr id="44" name="Picture 4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9800" y="2366245"/>
            <a:ext cx="2946356" cy="2946356"/>
          </a:xfrm>
          <a:prstGeom prst="rect">
            <a:avLst/>
          </a:prstGeom>
        </p:spPr>
      </p:pic>
    </p:spTree>
    <p:extLst>
      <p:ext uri="{BB962C8B-B14F-4D97-AF65-F5344CB8AC3E}">
        <p14:creationId xmlns:p14="http://schemas.microsoft.com/office/powerpoint/2010/main" val="4097063565"/>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Am-thanh-tra-loi-sai-www.nhacchuongvui.com.wav"/>
                                        </p:tgtEl>
                                      </p:cMediaNode>
                                    </p:audio>
                                  </p:subTnLst>
                                </p:cTn>
                              </p:par>
                            </p:childTnLst>
                          </p:cTn>
                        </p:par>
                      </p:childTnLst>
                    </p:cTn>
                  </p:par>
                </p:childTnLst>
              </p:cTn>
              <p:nextCondLst>
                <p:cond evt="onClick" delay="0">
                  <p:tgtEl>
                    <p:spTgt spid="30"/>
                  </p:tgtEl>
                </p:cond>
              </p:nextCondLst>
            </p:seq>
            <p:seq concurrent="1" nextAc="seek">
              <p:cTn id="7" restart="whenNotActive" fill="hold" evtFilter="cancelBubble" nodeType="interactiveSeq">
                <p:stCondLst>
                  <p:cond evt="onClick" delay="0">
                    <p:tgtEl>
                      <p:spTgt spid="38"/>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nodeType="withEffect">
                                  <p:stCondLst>
                                    <p:cond delay="0"/>
                                  </p:stCondLst>
                                  <p:childTnLst>
                                    <p:animEffect transition="out" filter="fade">
                                      <p:cBhvr>
                                        <p:cTn id="11" dur="500" tmFilter="0, 0; .2, .5; .8, .5; 1, 0"/>
                                        <p:tgtEl>
                                          <p:spTgt spid="38"/>
                                        </p:tgtEl>
                                      </p:cBhvr>
                                    </p:animEffect>
                                    <p:animScale>
                                      <p:cBhvr>
                                        <p:cTn id="12" dur="250" autoRev="1" fill="hold"/>
                                        <p:tgtEl>
                                          <p:spTgt spid="38"/>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3" name="Am-thanh-tra-loi-dung-www.nhacchuongvui.com.wav"/>
                                        </p:tgtEl>
                                      </p:cMediaNode>
                                    </p:audio>
                                  </p:subTnLst>
                                </p:cTn>
                              </p:par>
                              <p:par>
                                <p:cTn id="13" presetID="42"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1000"/>
                                        <p:tgtEl>
                                          <p:spTgt spid="44"/>
                                        </p:tgtEl>
                                      </p:cBhvr>
                                    </p:animEffect>
                                    <p:anim calcmode="lin" valueType="num">
                                      <p:cBhvr>
                                        <p:cTn id="16" dur="1000" fill="hold"/>
                                        <p:tgtEl>
                                          <p:spTgt spid="44"/>
                                        </p:tgtEl>
                                        <p:attrNameLst>
                                          <p:attrName>ppt_x</p:attrName>
                                        </p:attrNameLst>
                                      </p:cBhvr>
                                      <p:tavLst>
                                        <p:tav tm="0">
                                          <p:val>
                                            <p:strVal val="#ppt_x"/>
                                          </p:val>
                                        </p:tav>
                                        <p:tav tm="100000">
                                          <p:val>
                                            <p:strVal val="#ppt_x"/>
                                          </p:val>
                                        </p:tav>
                                      </p:tavLst>
                                    </p:anim>
                                    <p:anim calcmode="lin" valueType="num">
                                      <p:cBhvr>
                                        <p:cTn id="1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3230492" y="1759594"/>
            <a:ext cx="2926319" cy="351029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17007">
            <a:off x="5014021" y="2948242"/>
            <a:ext cx="1132994" cy="1132994"/>
          </a:xfrm>
          <a:prstGeom prst="rect">
            <a:avLst/>
          </a:prstGeom>
        </p:spPr>
      </p:pic>
      <p:pic>
        <p:nvPicPr>
          <p:cNvPr id="11" name="Picture 10"/>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447497" y="645745"/>
            <a:ext cx="3062906" cy="2228753"/>
          </a:xfrm>
          <a:prstGeom prst="rect">
            <a:avLst/>
          </a:prstGeom>
        </p:spPr>
      </p:pic>
      <p:sp>
        <p:nvSpPr>
          <p:cNvPr id="10" name="Rectangle 9"/>
          <p:cNvSpPr/>
          <p:nvPr/>
        </p:nvSpPr>
        <p:spPr>
          <a:xfrm>
            <a:off x="5580517" y="944238"/>
            <a:ext cx="2702624" cy="1176820"/>
          </a:xfrm>
          <a:prstGeom prst="rect">
            <a:avLst/>
          </a:prstGeom>
          <a:noFill/>
        </p:spPr>
        <p:txBody>
          <a:bodyPr wrap="square" lIns="68549" tIns="34277" rIns="68549" bIns="34277">
            <a:spAutoFit/>
          </a:bodyPr>
          <a:lstStyle/>
          <a:p>
            <a:pPr algn="ctr" defTabSz="685527">
              <a:lnSpc>
                <a:spcPct val="150000"/>
              </a:lnSpc>
              <a:buClrTx/>
              <a:defRPr/>
            </a:pPr>
            <a:r>
              <a:rPr lang="en-US" sz="2400" b="1" kern="1200" dirty="0" err="1">
                <a:ln w="0">
                  <a:solidFill>
                    <a:sysClr val="windowText" lastClr="000000"/>
                  </a:solidFill>
                </a:ln>
                <a:solidFill>
                  <a:srgbClr val="FF6600"/>
                </a:solidFill>
                <a:latin typeface="iCiel Cadena" panose="02000503000000020004" pitchFamily="2" charset="0"/>
                <a:ea typeface="+mn-ea"/>
                <a:cs typeface="+mn-cs"/>
              </a:rPr>
              <a:t>Hoan</a:t>
            </a:r>
            <a:r>
              <a:rPr lang="en-US" sz="2400" b="1" kern="1200" dirty="0">
                <a:ln w="0">
                  <a:solidFill>
                    <a:sysClr val="windowText" lastClr="000000"/>
                  </a:solidFill>
                </a:ln>
                <a:solidFill>
                  <a:srgbClr val="FF6600"/>
                </a:solidFill>
                <a:latin typeface="iCiel Cadena" panose="02000503000000020004" pitchFamily="2" charset="0"/>
                <a:ea typeface="+mn-ea"/>
                <a:cs typeface="+mn-cs"/>
              </a:rPr>
              <a:t> </a:t>
            </a:r>
            <a:r>
              <a:rPr lang="en-US" sz="2400" b="1" kern="1200" dirty="0" err="1">
                <a:ln w="0">
                  <a:solidFill>
                    <a:sysClr val="windowText" lastClr="000000"/>
                  </a:solidFill>
                </a:ln>
                <a:solidFill>
                  <a:srgbClr val="FF6600"/>
                </a:solidFill>
                <a:latin typeface="iCiel Cadena" panose="02000503000000020004" pitchFamily="2" charset="0"/>
                <a:ea typeface="+mn-ea"/>
                <a:cs typeface="+mn-cs"/>
              </a:rPr>
              <a:t>hô</a:t>
            </a:r>
            <a:endParaRPr lang="en-US" sz="2400" b="1" kern="1200" dirty="0">
              <a:ln w="0">
                <a:solidFill>
                  <a:sysClr val="windowText" lastClr="000000"/>
                </a:solidFill>
              </a:ln>
              <a:solidFill>
                <a:srgbClr val="FF6600"/>
              </a:solidFill>
              <a:latin typeface="iCiel Cadena" panose="02000503000000020004" pitchFamily="2" charset="0"/>
              <a:ea typeface="+mn-ea"/>
              <a:cs typeface="+mn-cs"/>
            </a:endParaRPr>
          </a:p>
          <a:p>
            <a:pPr algn="ctr" defTabSz="685527">
              <a:lnSpc>
                <a:spcPct val="150000"/>
              </a:lnSpc>
              <a:buClrTx/>
              <a:defRPr/>
            </a:pPr>
            <a:r>
              <a:rPr lang="en-US" sz="2400" b="1" kern="1200" dirty="0" err="1">
                <a:ln w="0">
                  <a:solidFill>
                    <a:sysClr val="windowText" lastClr="000000"/>
                  </a:solidFill>
                </a:ln>
                <a:solidFill>
                  <a:srgbClr val="FF6600"/>
                </a:solidFill>
                <a:latin typeface="iCiel Cadena" panose="02000503000000020004" pitchFamily="2" charset="0"/>
                <a:ea typeface="+mn-ea"/>
                <a:cs typeface="+mn-cs"/>
              </a:rPr>
              <a:t>Các</a:t>
            </a:r>
            <a:r>
              <a:rPr lang="en-US" sz="2400" b="1" kern="1200" dirty="0">
                <a:ln w="0">
                  <a:solidFill>
                    <a:sysClr val="windowText" lastClr="000000"/>
                  </a:solidFill>
                </a:ln>
                <a:solidFill>
                  <a:srgbClr val="FF6600"/>
                </a:solidFill>
                <a:latin typeface="iCiel Cadena" panose="02000503000000020004" pitchFamily="2" charset="0"/>
                <a:ea typeface="+mn-ea"/>
                <a:cs typeface="+mn-cs"/>
              </a:rPr>
              <a:t> </a:t>
            </a:r>
            <a:r>
              <a:rPr lang="en-US" sz="2400" b="1" kern="1200" dirty="0" err="1">
                <a:ln w="0">
                  <a:solidFill>
                    <a:sysClr val="windowText" lastClr="000000"/>
                  </a:solidFill>
                </a:ln>
                <a:solidFill>
                  <a:srgbClr val="FF6600"/>
                </a:solidFill>
                <a:latin typeface="iCiel Cadena" panose="02000503000000020004" pitchFamily="2" charset="0"/>
                <a:ea typeface="+mn-ea"/>
                <a:cs typeface="+mn-cs"/>
              </a:rPr>
              <a:t>bạn</a:t>
            </a:r>
            <a:r>
              <a:rPr lang="en-US" sz="2400" b="1" kern="1200" dirty="0">
                <a:ln w="0">
                  <a:solidFill>
                    <a:sysClr val="windowText" lastClr="000000"/>
                  </a:solidFill>
                </a:ln>
                <a:solidFill>
                  <a:srgbClr val="FF6600"/>
                </a:solidFill>
                <a:latin typeface="iCiel Cadena" panose="02000503000000020004" pitchFamily="2" charset="0"/>
                <a:ea typeface="+mn-ea"/>
                <a:cs typeface="+mn-cs"/>
              </a:rPr>
              <a:t> </a:t>
            </a:r>
            <a:r>
              <a:rPr lang="en-US" sz="2400" b="1" kern="1200" dirty="0" err="1">
                <a:ln w="0">
                  <a:solidFill>
                    <a:sysClr val="windowText" lastClr="000000"/>
                  </a:solidFill>
                </a:ln>
                <a:solidFill>
                  <a:srgbClr val="FF6600"/>
                </a:solidFill>
                <a:latin typeface="iCiel Cadena" panose="02000503000000020004" pitchFamily="2" charset="0"/>
                <a:ea typeface="+mn-ea"/>
                <a:cs typeface="+mn-cs"/>
              </a:rPr>
              <a:t>thật</a:t>
            </a:r>
            <a:r>
              <a:rPr lang="en-US" sz="2400" b="1" kern="1200" dirty="0">
                <a:ln w="0">
                  <a:solidFill>
                    <a:sysClr val="windowText" lastClr="000000"/>
                  </a:solidFill>
                </a:ln>
                <a:solidFill>
                  <a:srgbClr val="FF6600"/>
                </a:solidFill>
                <a:latin typeface="iCiel Cadena" panose="02000503000000020004" pitchFamily="2" charset="0"/>
                <a:ea typeface="+mn-ea"/>
                <a:cs typeface="+mn-cs"/>
              </a:rPr>
              <a:t> </a:t>
            </a:r>
            <a:r>
              <a:rPr lang="en-US" sz="2400" b="1" kern="1200" dirty="0" err="1">
                <a:ln w="0">
                  <a:solidFill>
                    <a:sysClr val="windowText" lastClr="000000"/>
                  </a:solidFill>
                </a:ln>
                <a:solidFill>
                  <a:srgbClr val="FF6600"/>
                </a:solidFill>
                <a:latin typeface="iCiel Cadena" panose="02000503000000020004" pitchFamily="2" charset="0"/>
                <a:ea typeface="+mn-ea"/>
                <a:cs typeface="+mn-cs"/>
              </a:rPr>
              <a:t>giỏi</a:t>
            </a:r>
            <a:r>
              <a:rPr lang="en-US" sz="2400" b="1" kern="1200" dirty="0">
                <a:ln w="0">
                  <a:solidFill>
                    <a:sysClr val="windowText" lastClr="000000"/>
                  </a:solidFill>
                </a:ln>
                <a:solidFill>
                  <a:srgbClr val="FF6600"/>
                </a:solidFill>
                <a:latin typeface="iCiel Cadena" panose="02000503000000020004" pitchFamily="2" charset="0"/>
                <a:ea typeface="+mn-ea"/>
                <a:cs typeface="+mn-cs"/>
              </a:rPr>
              <a:t>!</a:t>
            </a:r>
          </a:p>
        </p:txBody>
      </p:sp>
    </p:spTree>
    <p:extLst>
      <p:ext uri="{BB962C8B-B14F-4D97-AF65-F5344CB8AC3E}">
        <p14:creationId xmlns:p14="http://schemas.microsoft.com/office/powerpoint/2010/main" val="260841789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par>
                                <p:cTn id="12" presetID="32" presetClass="emph" presetSubtype="0" repeatCount="10000" fill="hold" nodeType="withEffect">
                                  <p:stCondLst>
                                    <p:cond delay="0"/>
                                  </p:stCondLst>
                                  <p:childTnLst>
                                    <p:animRot by="120000">
                                      <p:cBhvr>
                                        <p:cTn id="13" dur="100" fill="hold">
                                          <p:stCondLst>
                                            <p:cond delay="0"/>
                                          </p:stCondLst>
                                        </p:cTn>
                                        <p:tgtEl>
                                          <p:spTgt spid="8"/>
                                        </p:tgtEl>
                                        <p:attrNameLst>
                                          <p:attrName>r</p:attrName>
                                        </p:attrNameLst>
                                      </p:cBhvr>
                                    </p:animRot>
                                    <p:animRot by="-240000">
                                      <p:cBhvr>
                                        <p:cTn id="14" dur="200" fill="hold">
                                          <p:stCondLst>
                                            <p:cond delay="200"/>
                                          </p:stCondLst>
                                        </p:cTn>
                                        <p:tgtEl>
                                          <p:spTgt spid="8"/>
                                        </p:tgtEl>
                                        <p:attrNameLst>
                                          <p:attrName>r</p:attrName>
                                        </p:attrNameLst>
                                      </p:cBhvr>
                                    </p:animRot>
                                    <p:animRot by="240000">
                                      <p:cBhvr>
                                        <p:cTn id="15" dur="200" fill="hold">
                                          <p:stCondLst>
                                            <p:cond delay="400"/>
                                          </p:stCondLst>
                                        </p:cTn>
                                        <p:tgtEl>
                                          <p:spTgt spid="8"/>
                                        </p:tgtEl>
                                        <p:attrNameLst>
                                          <p:attrName>r</p:attrName>
                                        </p:attrNameLst>
                                      </p:cBhvr>
                                    </p:animRot>
                                    <p:animRot by="-240000">
                                      <p:cBhvr>
                                        <p:cTn id="16" dur="200" fill="hold">
                                          <p:stCondLst>
                                            <p:cond delay="600"/>
                                          </p:stCondLst>
                                        </p:cTn>
                                        <p:tgtEl>
                                          <p:spTgt spid="8"/>
                                        </p:tgtEl>
                                        <p:attrNameLst>
                                          <p:attrName>r</p:attrName>
                                        </p:attrNameLst>
                                      </p:cBhvr>
                                    </p:animRot>
                                    <p:animRot by="120000">
                                      <p:cBhvr>
                                        <p:cTn id="17"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1490701" y="716858"/>
            <a:ext cx="6202448" cy="1844574"/>
            <a:chOff x="1321454" y="-4287"/>
            <a:chExt cx="8272923" cy="2460322"/>
          </a:xfrm>
        </p:grpSpPr>
        <p:sp>
          <p:nvSpPr>
            <p:cNvPr id="27" name="Rounded Rectangle 26"/>
            <p:cNvSpPr/>
            <p:nvPr/>
          </p:nvSpPr>
          <p:spPr>
            <a:xfrm>
              <a:off x="2224586" y="557826"/>
              <a:ext cx="7369791" cy="1898209"/>
            </a:xfrm>
            <a:prstGeom prst="roundRect">
              <a:avLst/>
            </a:prstGeom>
            <a:solidFill>
              <a:srgbClr val="FFBF53"/>
            </a:solidFill>
            <a:ln w="38100" cap="flat" cmpd="sng" algn="ctr">
              <a:solidFill>
                <a:schemeClr val="accent2">
                  <a:lumMod val="75000"/>
                </a:schemeClr>
              </a:solidFill>
              <a:prstDash val="solid"/>
            </a:ln>
            <a:effectLst/>
          </p:spPr>
          <p:txBody>
            <a:bodyPr rtlCol="0" anchor="ctr"/>
            <a:lstStyle/>
            <a:p>
              <a:pPr algn="ctr" defTabSz="685527">
                <a:buClrTx/>
                <a:defRPr/>
              </a:pPr>
              <a:endParaRPr lang="en-US">
                <a:solidFill>
                  <a:srgbClr val="FFFFFF"/>
                </a:solidFill>
                <a:latin typeface="Calibri"/>
                <a:ea typeface="+mn-ea"/>
                <a:cs typeface="+mn-cs"/>
              </a:endParaRPr>
            </a:p>
          </p:txBody>
        </p:sp>
        <p:sp>
          <p:nvSpPr>
            <p:cNvPr id="28" name="Rectangle 27"/>
            <p:cNvSpPr/>
            <p:nvPr/>
          </p:nvSpPr>
          <p:spPr>
            <a:xfrm>
              <a:off x="2506685" y="706445"/>
              <a:ext cx="6805592" cy="1600971"/>
            </a:xfrm>
            <a:prstGeom prst="rect">
              <a:avLst/>
            </a:prstGeom>
            <a:noFill/>
            <a:ln>
              <a:noFill/>
            </a:ln>
          </p:spPr>
          <p:txBody>
            <a:bodyPr wrap="square" lIns="91407" tIns="45703" rIns="91407" bIns="45703">
              <a:spAutoFit/>
            </a:bodyPr>
            <a:lstStyle/>
            <a:p>
              <a:pPr algn="ctr" defTabSz="685527">
                <a:buClrTx/>
                <a:defRPr/>
              </a:pPr>
              <a:r>
                <a:rPr lang="en-US" sz="36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Kể</a:t>
              </a:r>
              <a:r>
                <a:rPr lang="en-US" sz="36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 </a:t>
              </a:r>
              <a:r>
                <a:rPr lang="en-US" sz="36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tên</a:t>
              </a:r>
              <a:r>
                <a:rPr lang="en-US" sz="36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 </a:t>
              </a:r>
              <a:r>
                <a:rPr lang="en-US" sz="36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những</a:t>
              </a:r>
              <a:r>
                <a:rPr lang="en-US" sz="36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 </a:t>
              </a:r>
              <a:r>
                <a:rPr lang="en-US" sz="36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sản</a:t>
              </a:r>
              <a:r>
                <a:rPr lang="en-US" sz="36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 </a:t>
              </a:r>
              <a:r>
                <a:rPr lang="en-US" sz="36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vật</a:t>
              </a:r>
              <a:r>
                <a:rPr lang="en-US" sz="36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 </a:t>
              </a:r>
              <a:r>
                <a:rPr lang="en-US" sz="36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nổi</a:t>
              </a:r>
              <a:r>
                <a:rPr lang="en-US" sz="36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 </a:t>
              </a:r>
              <a:r>
                <a:rPr lang="en-US" sz="36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tiếng</a:t>
              </a:r>
              <a:r>
                <a:rPr lang="en-US" sz="36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 </a:t>
              </a:r>
              <a:r>
                <a:rPr lang="en-US" sz="36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của</a:t>
              </a:r>
              <a:r>
                <a:rPr lang="en-US" sz="36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 Cu- </a:t>
              </a:r>
              <a:r>
                <a:rPr lang="en-US" sz="36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ba</a:t>
              </a:r>
              <a:r>
                <a:rPr lang="en-US" sz="36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a:t>
              </a:r>
              <a:endParaRPr lang="en-US" sz="3600" b="1" spc="38" dirty="0">
                <a:ln w="9525" cmpd="sng">
                  <a:solidFill>
                    <a:sysClr val="windowText" lastClr="000000"/>
                  </a:solidFill>
                  <a:prstDash val="solid"/>
                </a:ln>
                <a:solidFill>
                  <a:srgbClr val="FF0000"/>
                </a:solidFill>
                <a:effectLst>
                  <a:glow rad="38100">
                    <a:srgbClr val="FFBF53">
                      <a:alpha val="40000"/>
                    </a:srgbClr>
                  </a:glow>
                </a:effectLst>
                <a:latin typeface="iCiel Cadena" panose="02000503000000020004" pitchFamily="2" charset="0"/>
                <a:ea typeface="+mn-ea"/>
                <a:cs typeface="Baloo" panose="03080902040302020200" pitchFamily="66" charset="-93"/>
              </a:endParaRPr>
            </a:p>
          </p:txBody>
        </p:sp>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17007">
              <a:off x="1321454" y="-4287"/>
              <a:ext cx="1806264" cy="1806264"/>
            </a:xfrm>
            <a:prstGeom prst="rect">
              <a:avLst/>
            </a:prstGeom>
            <a:ln>
              <a:noFill/>
            </a:ln>
          </p:spPr>
        </p:pic>
      </p:grpSp>
      <p:sp>
        <p:nvSpPr>
          <p:cNvPr id="31" name="Rounded Rectangle 30"/>
          <p:cNvSpPr/>
          <p:nvPr/>
        </p:nvSpPr>
        <p:spPr>
          <a:xfrm>
            <a:off x="2057400" y="3028951"/>
            <a:ext cx="6248400" cy="1600200"/>
          </a:xfrm>
          <a:prstGeom prst="roundRect">
            <a:avLst/>
          </a:prstGeom>
          <a:solidFill>
            <a:srgbClr val="FFBF53"/>
          </a:solidFill>
          <a:ln w="25400" cap="flat" cmpd="sng" algn="ctr">
            <a:solidFill>
              <a:schemeClr val="accent2">
                <a:lumMod val="75000"/>
              </a:schemeClr>
            </a:solidFill>
            <a:prstDash val="solid"/>
          </a:ln>
          <a:effectLst/>
        </p:spPr>
        <p:txBody>
          <a:bodyPr lIns="91434" tIns="45717" rIns="91434" bIns="45717" rtlCol="0" anchor="ctr"/>
          <a:lstStyle/>
          <a:p>
            <a:r>
              <a:rPr lang="en-US" sz="3200" dirty="0" err="1">
                <a:ln>
                  <a:solidFill>
                    <a:srgbClr val="FF0000"/>
                  </a:solidFill>
                </a:ln>
                <a:solidFill>
                  <a:schemeClr val="bg1"/>
                </a:solidFill>
                <a:latin typeface="iCiel Cadena" panose="02000503000000020004" pitchFamily="2" charset="0"/>
              </a:rPr>
              <a:t>Đường</a:t>
            </a:r>
            <a:r>
              <a:rPr lang="en-US" sz="3200" dirty="0">
                <a:ln>
                  <a:solidFill>
                    <a:srgbClr val="FF0000"/>
                  </a:solidFill>
                </a:ln>
                <a:solidFill>
                  <a:schemeClr val="bg1"/>
                </a:solidFill>
                <a:latin typeface="iCiel Cadena" panose="02000503000000020004" pitchFamily="2" charset="0"/>
              </a:rPr>
              <a:t> – </a:t>
            </a:r>
            <a:r>
              <a:rPr lang="en-US" sz="3200" dirty="0" err="1">
                <a:ln>
                  <a:solidFill>
                    <a:srgbClr val="FF0000"/>
                  </a:solidFill>
                </a:ln>
                <a:solidFill>
                  <a:schemeClr val="bg1"/>
                </a:solidFill>
                <a:latin typeface="iCiel Cadena" panose="02000503000000020004" pitchFamily="2" charset="0"/>
              </a:rPr>
              <a:t>mía</a:t>
            </a:r>
            <a:r>
              <a:rPr lang="en-US" sz="3200" dirty="0">
                <a:ln>
                  <a:solidFill>
                    <a:srgbClr val="FF0000"/>
                  </a:solidFill>
                </a:ln>
                <a:solidFill>
                  <a:schemeClr val="bg1"/>
                </a:solidFill>
                <a:latin typeface="iCiel Cadena" panose="02000503000000020004" pitchFamily="2" charset="0"/>
              </a:rPr>
              <a:t> </a:t>
            </a:r>
            <a:r>
              <a:rPr lang="en-US" sz="3200" dirty="0" err="1">
                <a:ln>
                  <a:solidFill>
                    <a:srgbClr val="FF0000"/>
                  </a:solidFill>
                </a:ln>
                <a:solidFill>
                  <a:schemeClr val="bg1"/>
                </a:solidFill>
                <a:latin typeface="iCiel Cadena" panose="02000503000000020004" pitchFamily="2" charset="0"/>
              </a:rPr>
              <a:t>ngọt</a:t>
            </a:r>
            <a:r>
              <a:rPr lang="en-US" sz="3200" dirty="0">
                <a:ln>
                  <a:solidFill>
                    <a:srgbClr val="FF0000"/>
                  </a:solidFill>
                </a:ln>
                <a:solidFill>
                  <a:schemeClr val="bg1"/>
                </a:solidFill>
                <a:latin typeface="iCiel Cadena" panose="02000503000000020004" pitchFamily="2" charset="0"/>
              </a:rPr>
              <a:t> </a:t>
            </a:r>
            <a:r>
              <a:rPr lang="en-US" sz="3200" dirty="0" err="1">
                <a:ln>
                  <a:solidFill>
                    <a:srgbClr val="FF0000"/>
                  </a:solidFill>
                </a:ln>
                <a:solidFill>
                  <a:schemeClr val="bg1"/>
                </a:solidFill>
                <a:latin typeface="iCiel Cadena" panose="02000503000000020004" pitchFamily="2" charset="0"/>
              </a:rPr>
              <a:t>lịm</a:t>
            </a:r>
            <a:r>
              <a:rPr lang="en-US" sz="3200" dirty="0">
                <a:ln>
                  <a:solidFill>
                    <a:srgbClr val="FF0000"/>
                  </a:solidFill>
                </a:ln>
                <a:solidFill>
                  <a:schemeClr val="bg1"/>
                </a:solidFill>
                <a:latin typeface="iCiel Cadena" panose="02000503000000020004" pitchFamily="2" charset="0"/>
              </a:rPr>
              <a:t>, cam </a:t>
            </a:r>
            <a:r>
              <a:rPr lang="en-US" sz="3200" dirty="0" err="1">
                <a:ln>
                  <a:solidFill>
                    <a:srgbClr val="FF0000"/>
                  </a:solidFill>
                </a:ln>
                <a:solidFill>
                  <a:schemeClr val="bg1"/>
                </a:solidFill>
                <a:latin typeface="iCiel Cadena" panose="02000503000000020004" pitchFamily="2" charset="0"/>
              </a:rPr>
              <a:t>ngon</a:t>
            </a:r>
            <a:r>
              <a:rPr lang="en-US" sz="3200" dirty="0">
                <a:ln>
                  <a:solidFill>
                    <a:srgbClr val="FF0000"/>
                  </a:solidFill>
                </a:ln>
                <a:solidFill>
                  <a:schemeClr val="bg1"/>
                </a:solidFill>
                <a:latin typeface="iCiel Cadena" panose="02000503000000020004" pitchFamily="2" charset="0"/>
              </a:rPr>
              <a:t>, </a:t>
            </a:r>
            <a:r>
              <a:rPr lang="en-US" sz="3200" dirty="0" err="1">
                <a:ln>
                  <a:solidFill>
                    <a:srgbClr val="FF0000"/>
                  </a:solidFill>
                </a:ln>
                <a:solidFill>
                  <a:schemeClr val="bg1"/>
                </a:solidFill>
                <a:latin typeface="iCiel Cadena" panose="02000503000000020004" pitchFamily="2" charset="0"/>
              </a:rPr>
              <a:t>xoài</a:t>
            </a:r>
            <a:r>
              <a:rPr lang="en-US" sz="3200" dirty="0">
                <a:ln>
                  <a:solidFill>
                    <a:srgbClr val="FF0000"/>
                  </a:solidFill>
                </a:ln>
                <a:solidFill>
                  <a:schemeClr val="bg1"/>
                </a:solidFill>
                <a:latin typeface="iCiel Cadena" panose="02000503000000020004" pitchFamily="2" charset="0"/>
              </a:rPr>
              <a:t> </a:t>
            </a:r>
            <a:r>
              <a:rPr lang="en-US" sz="3200" dirty="0" err="1">
                <a:ln>
                  <a:solidFill>
                    <a:srgbClr val="FF0000"/>
                  </a:solidFill>
                </a:ln>
                <a:solidFill>
                  <a:schemeClr val="bg1"/>
                </a:solidFill>
                <a:latin typeface="iCiel Cadena" panose="02000503000000020004" pitchFamily="2" charset="0"/>
              </a:rPr>
              <a:t>ngọt</a:t>
            </a:r>
            <a:r>
              <a:rPr lang="en-US" sz="3200" dirty="0">
                <a:ln>
                  <a:solidFill>
                    <a:srgbClr val="FF0000"/>
                  </a:solidFill>
                </a:ln>
                <a:solidFill>
                  <a:schemeClr val="bg1"/>
                </a:solidFill>
                <a:latin typeface="iCiel Cadena" panose="02000503000000020004" pitchFamily="2" charset="0"/>
              </a:rPr>
              <a:t>.</a:t>
            </a:r>
          </a:p>
        </p:txBody>
      </p:sp>
      <p:pic>
        <p:nvPicPr>
          <p:cNvPr id="44" name="Picture 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8800" y="2561432"/>
            <a:ext cx="2946356" cy="2946356"/>
          </a:xfrm>
          <a:prstGeom prst="rect">
            <a:avLst/>
          </a:prstGeom>
        </p:spPr>
      </p:pic>
    </p:spTree>
    <p:extLst>
      <p:ext uri="{BB962C8B-B14F-4D97-AF65-F5344CB8AC3E}">
        <p14:creationId xmlns:p14="http://schemas.microsoft.com/office/powerpoint/2010/main" val="415493613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nhacchuongvui.com.wav"/>
                                        </p:tgtEl>
                                      </p:cMediaNode>
                                    </p:audio>
                                  </p:sub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3230492" y="1759594"/>
            <a:ext cx="2926319" cy="351029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17007">
            <a:off x="5014021" y="2948242"/>
            <a:ext cx="1132994" cy="1132994"/>
          </a:xfrm>
          <a:prstGeom prst="rect">
            <a:avLst/>
          </a:prstGeom>
        </p:spPr>
      </p:pic>
      <p:pic>
        <p:nvPicPr>
          <p:cNvPr id="11" name="Picture 10"/>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447497" y="645745"/>
            <a:ext cx="3062906" cy="2228753"/>
          </a:xfrm>
          <a:prstGeom prst="rect">
            <a:avLst/>
          </a:prstGeom>
        </p:spPr>
      </p:pic>
      <p:sp>
        <p:nvSpPr>
          <p:cNvPr id="10" name="Rectangle 9"/>
          <p:cNvSpPr/>
          <p:nvPr/>
        </p:nvSpPr>
        <p:spPr>
          <a:xfrm>
            <a:off x="5580517" y="944238"/>
            <a:ext cx="2702624" cy="1176820"/>
          </a:xfrm>
          <a:prstGeom prst="rect">
            <a:avLst/>
          </a:prstGeom>
          <a:noFill/>
        </p:spPr>
        <p:txBody>
          <a:bodyPr wrap="square" lIns="68549" tIns="34277" rIns="68549" bIns="34277">
            <a:spAutoFit/>
          </a:bodyPr>
          <a:lstStyle/>
          <a:p>
            <a:pPr algn="ctr" defTabSz="685527">
              <a:lnSpc>
                <a:spcPct val="150000"/>
              </a:lnSpc>
              <a:buClrTx/>
              <a:defRPr/>
            </a:pPr>
            <a:r>
              <a:rPr lang="en-US" sz="2400" b="1" kern="1200" dirty="0" err="1">
                <a:ln w="0">
                  <a:solidFill>
                    <a:sysClr val="windowText" lastClr="000000"/>
                  </a:solidFill>
                </a:ln>
                <a:solidFill>
                  <a:srgbClr val="FF6600"/>
                </a:solidFill>
                <a:latin typeface="iCiel Cadena" panose="02000503000000020004" pitchFamily="2" charset="0"/>
                <a:ea typeface="+mn-ea"/>
                <a:cs typeface="+mn-cs"/>
              </a:rPr>
              <a:t>Hoan</a:t>
            </a:r>
            <a:r>
              <a:rPr lang="en-US" sz="2400" b="1" kern="1200" dirty="0">
                <a:ln w="0">
                  <a:solidFill>
                    <a:sysClr val="windowText" lastClr="000000"/>
                  </a:solidFill>
                </a:ln>
                <a:solidFill>
                  <a:srgbClr val="FF6600"/>
                </a:solidFill>
                <a:latin typeface="iCiel Cadena" panose="02000503000000020004" pitchFamily="2" charset="0"/>
                <a:ea typeface="+mn-ea"/>
                <a:cs typeface="+mn-cs"/>
              </a:rPr>
              <a:t> </a:t>
            </a:r>
            <a:r>
              <a:rPr lang="en-US" sz="2400" b="1" kern="1200" dirty="0" err="1">
                <a:ln w="0">
                  <a:solidFill>
                    <a:sysClr val="windowText" lastClr="000000"/>
                  </a:solidFill>
                </a:ln>
                <a:solidFill>
                  <a:srgbClr val="FF6600"/>
                </a:solidFill>
                <a:latin typeface="iCiel Cadena" panose="02000503000000020004" pitchFamily="2" charset="0"/>
                <a:ea typeface="+mn-ea"/>
                <a:cs typeface="+mn-cs"/>
              </a:rPr>
              <a:t>hô</a:t>
            </a:r>
            <a:endParaRPr lang="en-US" sz="2400" b="1" kern="1200" dirty="0">
              <a:ln w="0">
                <a:solidFill>
                  <a:sysClr val="windowText" lastClr="000000"/>
                </a:solidFill>
              </a:ln>
              <a:solidFill>
                <a:srgbClr val="FF6600"/>
              </a:solidFill>
              <a:latin typeface="iCiel Cadena" panose="02000503000000020004" pitchFamily="2" charset="0"/>
              <a:ea typeface="+mn-ea"/>
              <a:cs typeface="+mn-cs"/>
            </a:endParaRPr>
          </a:p>
          <a:p>
            <a:pPr algn="ctr" defTabSz="685527">
              <a:lnSpc>
                <a:spcPct val="150000"/>
              </a:lnSpc>
              <a:buClrTx/>
              <a:defRPr/>
            </a:pPr>
            <a:r>
              <a:rPr lang="en-US" sz="2400" b="1" kern="1200" dirty="0" err="1">
                <a:ln w="0">
                  <a:solidFill>
                    <a:sysClr val="windowText" lastClr="000000"/>
                  </a:solidFill>
                </a:ln>
                <a:solidFill>
                  <a:srgbClr val="FF6600"/>
                </a:solidFill>
                <a:latin typeface="iCiel Cadena" panose="02000503000000020004" pitchFamily="2" charset="0"/>
                <a:ea typeface="+mn-ea"/>
                <a:cs typeface="+mn-cs"/>
              </a:rPr>
              <a:t>Các</a:t>
            </a:r>
            <a:r>
              <a:rPr lang="en-US" sz="2400" b="1" kern="1200" dirty="0">
                <a:ln w="0">
                  <a:solidFill>
                    <a:sysClr val="windowText" lastClr="000000"/>
                  </a:solidFill>
                </a:ln>
                <a:solidFill>
                  <a:srgbClr val="FF6600"/>
                </a:solidFill>
                <a:latin typeface="iCiel Cadena" panose="02000503000000020004" pitchFamily="2" charset="0"/>
                <a:ea typeface="+mn-ea"/>
                <a:cs typeface="+mn-cs"/>
              </a:rPr>
              <a:t> </a:t>
            </a:r>
            <a:r>
              <a:rPr lang="en-US" sz="2400" b="1" kern="1200" dirty="0" err="1">
                <a:ln w="0">
                  <a:solidFill>
                    <a:sysClr val="windowText" lastClr="000000"/>
                  </a:solidFill>
                </a:ln>
                <a:solidFill>
                  <a:srgbClr val="FF6600"/>
                </a:solidFill>
                <a:latin typeface="iCiel Cadena" panose="02000503000000020004" pitchFamily="2" charset="0"/>
                <a:ea typeface="+mn-ea"/>
                <a:cs typeface="+mn-cs"/>
              </a:rPr>
              <a:t>bạn</a:t>
            </a:r>
            <a:r>
              <a:rPr lang="en-US" sz="2400" b="1" kern="1200" dirty="0">
                <a:ln w="0">
                  <a:solidFill>
                    <a:sysClr val="windowText" lastClr="000000"/>
                  </a:solidFill>
                </a:ln>
                <a:solidFill>
                  <a:srgbClr val="FF6600"/>
                </a:solidFill>
                <a:latin typeface="iCiel Cadena" panose="02000503000000020004" pitchFamily="2" charset="0"/>
                <a:ea typeface="+mn-ea"/>
                <a:cs typeface="+mn-cs"/>
              </a:rPr>
              <a:t> </a:t>
            </a:r>
            <a:r>
              <a:rPr lang="en-US" sz="2400" b="1" kern="1200" dirty="0" err="1">
                <a:ln w="0">
                  <a:solidFill>
                    <a:sysClr val="windowText" lastClr="000000"/>
                  </a:solidFill>
                </a:ln>
                <a:solidFill>
                  <a:srgbClr val="FF6600"/>
                </a:solidFill>
                <a:latin typeface="iCiel Cadena" panose="02000503000000020004" pitchFamily="2" charset="0"/>
                <a:ea typeface="+mn-ea"/>
                <a:cs typeface="+mn-cs"/>
              </a:rPr>
              <a:t>thật</a:t>
            </a:r>
            <a:r>
              <a:rPr lang="en-US" sz="2400" b="1" kern="1200" dirty="0">
                <a:ln w="0">
                  <a:solidFill>
                    <a:sysClr val="windowText" lastClr="000000"/>
                  </a:solidFill>
                </a:ln>
                <a:solidFill>
                  <a:srgbClr val="FF6600"/>
                </a:solidFill>
                <a:latin typeface="iCiel Cadena" panose="02000503000000020004" pitchFamily="2" charset="0"/>
                <a:ea typeface="+mn-ea"/>
                <a:cs typeface="+mn-cs"/>
              </a:rPr>
              <a:t> </a:t>
            </a:r>
            <a:r>
              <a:rPr lang="en-US" sz="2400" b="1" kern="1200" dirty="0" err="1">
                <a:ln w="0">
                  <a:solidFill>
                    <a:sysClr val="windowText" lastClr="000000"/>
                  </a:solidFill>
                </a:ln>
                <a:solidFill>
                  <a:srgbClr val="FF6600"/>
                </a:solidFill>
                <a:latin typeface="iCiel Cadena" panose="02000503000000020004" pitchFamily="2" charset="0"/>
                <a:ea typeface="+mn-ea"/>
                <a:cs typeface="+mn-cs"/>
              </a:rPr>
              <a:t>giỏi</a:t>
            </a:r>
            <a:r>
              <a:rPr lang="en-US" sz="2400" b="1" kern="1200" dirty="0">
                <a:ln w="0">
                  <a:solidFill>
                    <a:sysClr val="windowText" lastClr="000000"/>
                  </a:solidFill>
                </a:ln>
                <a:solidFill>
                  <a:srgbClr val="FF6600"/>
                </a:solidFill>
                <a:latin typeface="iCiel Cadena" panose="02000503000000020004" pitchFamily="2" charset="0"/>
                <a:ea typeface="+mn-ea"/>
                <a:cs typeface="+mn-cs"/>
              </a:rPr>
              <a:t>!</a:t>
            </a:r>
          </a:p>
        </p:txBody>
      </p:sp>
    </p:spTree>
    <p:extLst>
      <p:ext uri="{BB962C8B-B14F-4D97-AF65-F5344CB8AC3E}">
        <p14:creationId xmlns:p14="http://schemas.microsoft.com/office/powerpoint/2010/main" val="99323189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par>
                                <p:cTn id="12" presetID="32" presetClass="emph" presetSubtype="0" repeatCount="10000" fill="hold" nodeType="withEffect">
                                  <p:stCondLst>
                                    <p:cond delay="0"/>
                                  </p:stCondLst>
                                  <p:childTnLst>
                                    <p:animRot by="120000">
                                      <p:cBhvr>
                                        <p:cTn id="13" dur="100" fill="hold">
                                          <p:stCondLst>
                                            <p:cond delay="0"/>
                                          </p:stCondLst>
                                        </p:cTn>
                                        <p:tgtEl>
                                          <p:spTgt spid="8"/>
                                        </p:tgtEl>
                                        <p:attrNameLst>
                                          <p:attrName>r</p:attrName>
                                        </p:attrNameLst>
                                      </p:cBhvr>
                                    </p:animRot>
                                    <p:animRot by="-240000">
                                      <p:cBhvr>
                                        <p:cTn id="14" dur="200" fill="hold">
                                          <p:stCondLst>
                                            <p:cond delay="200"/>
                                          </p:stCondLst>
                                        </p:cTn>
                                        <p:tgtEl>
                                          <p:spTgt spid="8"/>
                                        </p:tgtEl>
                                        <p:attrNameLst>
                                          <p:attrName>r</p:attrName>
                                        </p:attrNameLst>
                                      </p:cBhvr>
                                    </p:animRot>
                                    <p:animRot by="240000">
                                      <p:cBhvr>
                                        <p:cTn id="15" dur="200" fill="hold">
                                          <p:stCondLst>
                                            <p:cond delay="400"/>
                                          </p:stCondLst>
                                        </p:cTn>
                                        <p:tgtEl>
                                          <p:spTgt spid="8"/>
                                        </p:tgtEl>
                                        <p:attrNameLst>
                                          <p:attrName>r</p:attrName>
                                        </p:attrNameLst>
                                      </p:cBhvr>
                                    </p:animRot>
                                    <p:animRot by="-240000">
                                      <p:cBhvr>
                                        <p:cTn id="16" dur="200" fill="hold">
                                          <p:stCondLst>
                                            <p:cond delay="600"/>
                                          </p:stCondLst>
                                        </p:cTn>
                                        <p:tgtEl>
                                          <p:spTgt spid="8"/>
                                        </p:tgtEl>
                                        <p:attrNameLst>
                                          <p:attrName>r</p:attrName>
                                        </p:attrNameLst>
                                      </p:cBhvr>
                                    </p:animRot>
                                    <p:animRot by="120000">
                                      <p:cBhvr>
                                        <p:cTn id="17"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1490701" y="716858"/>
            <a:ext cx="6244443" cy="1844574"/>
            <a:chOff x="1321454" y="-4287"/>
            <a:chExt cx="8328937" cy="2460323"/>
          </a:xfrm>
        </p:grpSpPr>
        <p:sp>
          <p:nvSpPr>
            <p:cNvPr id="27" name="Rounded Rectangle 26"/>
            <p:cNvSpPr/>
            <p:nvPr/>
          </p:nvSpPr>
          <p:spPr>
            <a:xfrm>
              <a:off x="2280600" y="557826"/>
              <a:ext cx="7369791" cy="1898210"/>
            </a:xfrm>
            <a:prstGeom prst="roundRect">
              <a:avLst/>
            </a:prstGeom>
            <a:solidFill>
              <a:srgbClr val="FFBF53"/>
            </a:solidFill>
            <a:ln w="38100" cap="flat" cmpd="sng" algn="ctr">
              <a:solidFill>
                <a:schemeClr val="accent2">
                  <a:lumMod val="75000"/>
                </a:schemeClr>
              </a:solidFill>
              <a:prstDash val="solid"/>
            </a:ln>
            <a:effectLst/>
          </p:spPr>
          <p:txBody>
            <a:bodyPr rtlCol="0" anchor="ctr"/>
            <a:lstStyle/>
            <a:p>
              <a:pPr algn="ctr" defTabSz="685527">
                <a:buClrTx/>
                <a:defRPr/>
              </a:pPr>
              <a:endParaRPr lang="en-US">
                <a:solidFill>
                  <a:srgbClr val="FFFFFF"/>
                </a:solidFill>
                <a:latin typeface="Calibri"/>
                <a:ea typeface="+mn-ea"/>
                <a:cs typeface="+mn-cs"/>
              </a:endParaRPr>
            </a:p>
          </p:txBody>
        </p:sp>
        <p:sp>
          <p:nvSpPr>
            <p:cNvPr id="28" name="Rectangle 27"/>
            <p:cNvSpPr/>
            <p:nvPr/>
          </p:nvSpPr>
          <p:spPr>
            <a:xfrm>
              <a:off x="2687147" y="557826"/>
              <a:ext cx="6805593" cy="1847282"/>
            </a:xfrm>
            <a:prstGeom prst="rect">
              <a:avLst/>
            </a:prstGeom>
            <a:noFill/>
            <a:ln>
              <a:noFill/>
            </a:ln>
          </p:spPr>
          <p:txBody>
            <a:bodyPr wrap="square" lIns="91407" tIns="45703" rIns="91407" bIns="45703">
              <a:spAutoFit/>
            </a:bodyPr>
            <a:lstStyle/>
            <a:p>
              <a:r>
                <a:rPr lang="en-US" sz="2800" dirty="0" err="1">
                  <a:ln>
                    <a:solidFill>
                      <a:srgbClr val="002060"/>
                    </a:solidFill>
                  </a:ln>
                  <a:solidFill>
                    <a:schemeClr val="bg1"/>
                  </a:solidFill>
                  <a:latin typeface="iCiel Cadena" panose="02000503000000020004" pitchFamily="2" charset="0"/>
                </a:rPr>
                <a:t>Khổ</a:t>
              </a:r>
              <a:r>
                <a:rPr lang="en-US" sz="2800" dirty="0">
                  <a:ln>
                    <a:solidFill>
                      <a:srgbClr val="002060"/>
                    </a:solidFill>
                  </a:ln>
                  <a:solidFill>
                    <a:schemeClr val="bg1"/>
                  </a:solidFill>
                  <a:latin typeface="iCiel Cadena" panose="02000503000000020004" pitchFamily="2" charset="0"/>
                </a:rPr>
                <a:t> </a:t>
              </a:r>
              <a:r>
                <a:rPr lang="en-US" sz="2800" dirty="0" err="1">
                  <a:ln>
                    <a:solidFill>
                      <a:srgbClr val="002060"/>
                    </a:solidFill>
                  </a:ln>
                  <a:solidFill>
                    <a:schemeClr val="bg1"/>
                  </a:solidFill>
                  <a:latin typeface="iCiel Cadena" panose="02000503000000020004" pitchFamily="2" charset="0"/>
                </a:rPr>
                <a:t>thơ</a:t>
              </a:r>
              <a:r>
                <a:rPr lang="en-US" sz="2800" dirty="0">
                  <a:ln>
                    <a:solidFill>
                      <a:srgbClr val="002060"/>
                    </a:solidFill>
                  </a:ln>
                  <a:solidFill>
                    <a:schemeClr val="bg1"/>
                  </a:solidFill>
                  <a:latin typeface="iCiel Cadena" panose="02000503000000020004" pitchFamily="2" charset="0"/>
                </a:rPr>
                <a:t> </a:t>
              </a:r>
              <a:r>
                <a:rPr lang="en-US" sz="2800" dirty="0" err="1">
                  <a:ln>
                    <a:solidFill>
                      <a:srgbClr val="002060"/>
                    </a:solidFill>
                  </a:ln>
                  <a:solidFill>
                    <a:schemeClr val="bg1"/>
                  </a:solidFill>
                  <a:latin typeface="iCiel Cadena" panose="02000503000000020004" pitchFamily="2" charset="0"/>
                </a:rPr>
                <a:t>cuối</a:t>
              </a:r>
              <a:r>
                <a:rPr lang="en-US" sz="2800" dirty="0">
                  <a:ln>
                    <a:solidFill>
                      <a:srgbClr val="002060"/>
                    </a:solidFill>
                  </a:ln>
                  <a:solidFill>
                    <a:schemeClr val="bg1"/>
                  </a:solidFill>
                  <a:latin typeface="iCiel Cadena" panose="02000503000000020004" pitchFamily="2" charset="0"/>
                </a:rPr>
                <a:t> </a:t>
              </a:r>
              <a:r>
                <a:rPr lang="en-US" sz="2800" dirty="0" err="1">
                  <a:ln>
                    <a:solidFill>
                      <a:srgbClr val="002060"/>
                    </a:solidFill>
                  </a:ln>
                  <a:solidFill>
                    <a:schemeClr val="bg1"/>
                  </a:solidFill>
                  <a:latin typeface="iCiel Cadena" panose="02000503000000020004" pitchFamily="2" charset="0"/>
                </a:rPr>
                <a:t>thể</a:t>
              </a:r>
              <a:r>
                <a:rPr lang="en-US" sz="2800" dirty="0">
                  <a:ln>
                    <a:solidFill>
                      <a:srgbClr val="002060"/>
                    </a:solidFill>
                  </a:ln>
                  <a:solidFill>
                    <a:schemeClr val="bg1"/>
                  </a:solidFill>
                  <a:latin typeface="iCiel Cadena" panose="02000503000000020004" pitchFamily="2" charset="0"/>
                </a:rPr>
                <a:t> </a:t>
              </a:r>
              <a:r>
                <a:rPr lang="en-US" sz="2800" dirty="0" err="1">
                  <a:ln>
                    <a:solidFill>
                      <a:srgbClr val="002060"/>
                    </a:solidFill>
                  </a:ln>
                  <a:solidFill>
                    <a:schemeClr val="bg1"/>
                  </a:solidFill>
                  <a:latin typeface="iCiel Cadena" panose="02000503000000020004" pitchFamily="2" charset="0"/>
                </a:rPr>
                <a:t>hiện</a:t>
              </a:r>
              <a:r>
                <a:rPr lang="en-US" sz="2800" dirty="0">
                  <a:ln>
                    <a:solidFill>
                      <a:srgbClr val="002060"/>
                    </a:solidFill>
                  </a:ln>
                  <a:solidFill>
                    <a:schemeClr val="bg1"/>
                  </a:solidFill>
                  <a:latin typeface="iCiel Cadena" panose="02000503000000020004" pitchFamily="2" charset="0"/>
                </a:rPr>
                <a:t> </a:t>
              </a:r>
              <a:r>
                <a:rPr lang="en-US" sz="2800" dirty="0" err="1">
                  <a:ln>
                    <a:solidFill>
                      <a:srgbClr val="002060"/>
                    </a:solidFill>
                  </a:ln>
                  <a:solidFill>
                    <a:schemeClr val="bg1"/>
                  </a:solidFill>
                  <a:latin typeface="iCiel Cadena" panose="02000503000000020004" pitchFamily="2" charset="0"/>
                </a:rPr>
                <a:t>tình</a:t>
              </a:r>
              <a:r>
                <a:rPr lang="en-US" sz="2800" dirty="0">
                  <a:ln>
                    <a:solidFill>
                      <a:srgbClr val="002060"/>
                    </a:solidFill>
                  </a:ln>
                  <a:solidFill>
                    <a:schemeClr val="bg1"/>
                  </a:solidFill>
                  <a:latin typeface="iCiel Cadena" panose="02000503000000020004" pitchFamily="2" charset="0"/>
                </a:rPr>
                <a:t> </a:t>
              </a:r>
              <a:r>
                <a:rPr lang="en-US" sz="2800" dirty="0" err="1">
                  <a:ln>
                    <a:solidFill>
                      <a:srgbClr val="002060"/>
                    </a:solidFill>
                  </a:ln>
                  <a:solidFill>
                    <a:schemeClr val="bg1"/>
                  </a:solidFill>
                  <a:latin typeface="iCiel Cadena" panose="02000503000000020004" pitchFamily="2" charset="0"/>
                </a:rPr>
                <a:t>cảm</a:t>
              </a:r>
              <a:r>
                <a:rPr lang="en-US" sz="2800" dirty="0">
                  <a:ln>
                    <a:solidFill>
                      <a:srgbClr val="002060"/>
                    </a:solidFill>
                  </a:ln>
                  <a:solidFill>
                    <a:schemeClr val="bg1"/>
                  </a:solidFill>
                  <a:latin typeface="iCiel Cadena" panose="02000503000000020004" pitchFamily="2" charset="0"/>
                </a:rPr>
                <a:t> </a:t>
              </a:r>
              <a:r>
                <a:rPr lang="en-US" sz="2800" dirty="0" err="1">
                  <a:ln>
                    <a:solidFill>
                      <a:srgbClr val="002060"/>
                    </a:solidFill>
                  </a:ln>
                  <a:solidFill>
                    <a:schemeClr val="bg1"/>
                  </a:solidFill>
                  <a:latin typeface="iCiel Cadena" panose="02000503000000020004" pitchFamily="2" charset="0"/>
                </a:rPr>
                <a:t>gì</a:t>
              </a:r>
              <a:r>
                <a:rPr lang="en-US" sz="2800" dirty="0">
                  <a:ln>
                    <a:solidFill>
                      <a:srgbClr val="002060"/>
                    </a:solidFill>
                  </a:ln>
                  <a:solidFill>
                    <a:schemeClr val="bg1"/>
                  </a:solidFill>
                  <a:latin typeface="iCiel Cadena" panose="02000503000000020004" pitchFamily="2" charset="0"/>
                </a:rPr>
                <a:t> </a:t>
              </a:r>
              <a:r>
                <a:rPr lang="en-US" sz="2800" dirty="0" err="1">
                  <a:ln>
                    <a:solidFill>
                      <a:srgbClr val="002060"/>
                    </a:solidFill>
                  </a:ln>
                  <a:solidFill>
                    <a:schemeClr val="bg1"/>
                  </a:solidFill>
                  <a:latin typeface="iCiel Cadena" panose="02000503000000020004" pitchFamily="2" charset="0"/>
                </a:rPr>
                <a:t>của</a:t>
              </a:r>
              <a:r>
                <a:rPr lang="en-US" sz="2800" dirty="0">
                  <a:ln>
                    <a:solidFill>
                      <a:srgbClr val="002060"/>
                    </a:solidFill>
                  </a:ln>
                  <a:solidFill>
                    <a:schemeClr val="bg1"/>
                  </a:solidFill>
                  <a:latin typeface="iCiel Cadena" panose="02000503000000020004" pitchFamily="2" charset="0"/>
                </a:rPr>
                <a:t> </a:t>
              </a:r>
              <a:r>
                <a:rPr lang="en-US" sz="2800" dirty="0" err="1">
                  <a:ln>
                    <a:solidFill>
                      <a:srgbClr val="002060"/>
                    </a:solidFill>
                  </a:ln>
                  <a:solidFill>
                    <a:schemeClr val="bg1"/>
                  </a:solidFill>
                  <a:latin typeface="iCiel Cadena" panose="02000503000000020004" pitchFamily="2" charset="0"/>
                </a:rPr>
                <a:t>tác</a:t>
              </a:r>
              <a:r>
                <a:rPr lang="en-US" sz="2800" dirty="0">
                  <a:ln>
                    <a:solidFill>
                      <a:srgbClr val="002060"/>
                    </a:solidFill>
                  </a:ln>
                  <a:solidFill>
                    <a:schemeClr val="bg1"/>
                  </a:solidFill>
                  <a:latin typeface="iCiel Cadena" panose="02000503000000020004" pitchFamily="2" charset="0"/>
                </a:rPr>
                <a:t> </a:t>
              </a:r>
              <a:r>
                <a:rPr lang="en-US" sz="2800" dirty="0" err="1">
                  <a:ln>
                    <a:solidFill>
                      <a:srgbClr val="002060"/>
                    </a:solidFill>
                  </a:ln>
                  <a:solidFill>
                    <a:schemeClr val="bg1"/>
                  </a:solidFill>
                  <a:latin typeface="iCiel Cadena" panose="02000503000000020004" pitchFamily="2" charset="0"/>
                </a:rPr>
                <a:t>giả</a:t>
              </a:r>
              <a:r>
                <a:rPr lang="en-US" sz="2800" dirty="0">
                  <a:ln>
                    <a:solidFill>
                      <a:srgbClr val="002060"/>
                    </a:solidFill>
                  </a:ln>
                  <a:solidFill>
                    <a:schemeClr val="bg1"/>
                  </a:solidFill>
                  <a:latin typeface="iCiel Cadena" panose="02000503000000020004" pitchFamily="2" charset="0"/>
                </a:rPr>
                <a:t> </a:t>
              </a:r>
              <a:r>
                <a:rPr lang="en-US" sz="2800" dirty="0" err="1">
                  <a:ln>
                    <a:solidFill>
                      <a:srgbClr val="002060"/>
                    </a:solidFill>
                  </a:ln>
                  <a:solidFill>
                    <a:schemeClr val="bg1"/>
                  </a:solidFill>
                  <a:latin typeface="iCiel Cadena" panose="02000503000000020004" pitchFamily="2" charset="0"/>
                </a:rPr>
                <a:t>với</a:t>
              </a:r>
              <a:r>
                <a:rPr lang="en-US" sz="2800" dirty="0">
                  <a:ln>
                    <a:solidFill>
                      <a:srgbClr val="002060"/>
                    </a:solidFill>
                  </a:ln>
                  <a:solidFill>
                    <a:schemeClr val="bg1"/>
                  </a:solidFill>
                  <a:latin typeface="iCiel Cadena" panose="02000503000000020004" pitchFamily="2" charset="0"/>
                </a:rPr>
                <a:t> </a:t>
              </a:r>
              <a:r>
                <a:rPr lang="en-US" sz="2800" dirty="0" err="1">
                  <a:ln>
                    <a:solidFill>
                      <a:srgbClr val="002060"/>
                    </a:solidFill>
                  </a:ln>
                  <a:solidFill>
                    <a:schemeClr val="bg1"/>
                  </a:solidFill>
                  <a:latin typeface="iCiel Cadena" panose="02000503000000020004" pitchFamily="2" charset="0"/>
                </a:rPr>
                <a:t>nước</a:t>
              </a:r>
              <a:r>
                <a:rPr lang="en-US" sz="2800" dirty="0">
                  <a:ln>
                    <a:solidFill>
                      <a:srgbClr val="002060"/>
                    </a:solidFill>
                  </a:ln>
                  <a:solidFill>
                    <a:schemeClr val="bg1"/>
                  </a:solidFill>
                  <a:latin typeface="iCiel Cadena" panose="02000503000000020004" pitchFamily="2" charset="0"/>
                </a:rPr>
                <a:t> </a:t>
              </a:r>
              <a:r>
                <a:rPr lang="en-US" sz="2800" dirty="0" err="1">
                  <a:ln>
                    <a:solidFill>
                      <a:srgbClr val="002060"/>
                    </a:solidFill>
                  </a:ln>
                  <a:solidFill>
                    <a:schemeClr val="bg1"/>
                  </a:solidFill>
                  <a:latin typeface="iCiel Cadena" panose="02000503000000020004" pitchFamily="2" charset="0"/>
                </a:rPr>
                <a:t>bạn</a:t>
              </a:r>
              <a:r>
                <a:rPr lang="en-US" sz="2800" dirty="0">
                  <a:ln>
                    <a:solidFill>
                      <a:srgbClr val="002060"/>
                    </a:solidFill>
                  </a:ln>
                  <a:solidFill>
                    <a:schemeClr val="bg1"/>
                  </a:solidFill>
                  <a:latin typeface="iCiel Cadena" panose="02000503000000020004" pitchFamily="2" charset="0"/>
                </a:rPr>
                <a:t> </a:t>
              </a:r>
              <a:r>
                <a:rPr lang="en-US" sz="2800" dirty="0" err="1">
                  <a:ln>
                    <a:solidFill>
                      <a:srgbClr val="002060"/>
                    </a:solidFill>
                  </a:ln>
                  <a:solidFill>
                    <a:schemeClr val="bg1"/>
                  </a:solidFill>
                  <a:latin typeface="iCiel Cadena" panose="02000503000000020004" pitchFamily="2" charset="0"/>
                </a:rPr>
                <a:t>và</a:t>
              </a:r>
              <a:r>
                <a:rPr lang="en-US" sz="2800" dirty="0">
                  <a:ln>
                    <a:solidFill>
                      <a:srgbClr val="002060"/>
                    </a:solidFill>
                  </a:ln>
                  <a:solidFill>
                    <a:schemeClr val="bg1"/>
                  </a:solidFill>
                  <a:latin typeface="iCiel Cadena" panose="02000503000000020004" pitchFamily="2" charset="0"/>
                </a:rPr>
                <a:t> </a:t>
              </a:r>
              <a:r>
                <a:rPr lang="en-US" sz="2800" dirty="0" err="1">
                  <a:ln>
                    <a:solidFill>
                      <a:srgbClr val="002060"/>
                    </a:solidFill>
                  </a:ln>
                  <a:solidFill>
                    <a:schemeClr val="bg1"/>
                  </a:solidFill>
                  <a:latin typeface="iCiel Cadena" panose="02000503000000020004" pitchFamily="2" charset="0"/>
                </a:rPr>
                <a:t>với</a:t>
              </a:r>
              <a:r>
                <a:rPr lang="en-US" sz="2800" dirty="0">
                  <a:ln>
                    <a:solidFill>
                      <a:srgbClr val="002060"/>
                    </a:solidFill>
                  </a:ln>
                  <a:solidFill>
                    <a:schemeClr val="bg1"/>
                  </a:solidFill>
                  <a:latin typeface="iCiel Cadena" panose="02000503000000020004" pitchFamily="2" charset="0"/>
                </a:rPr>
                <a:t> </a:t>
              </a:r>
              <a:r>
                <a:rPr lang="en-US" sz="2800" dirty="0" err="1">
                  <a:ln>
                    <a:solidFill>
                      <a:srgbClr val="002060"/>
                    </a:solidFill>
                  </a:ln>
                  <a:solidFill>
                    <a:schemeClr val="bg1"/>
                  </a:solidFill>
                  <a:latin typeface="iCiel Cadena" panose="02000503000000020004" pitchFamily="2" charset="0"/>
                </a:rPr>
                <a:t>Tổ</a:t>
              </a:r>
              <a:r>
                <a:rPr lang="en-US" sz="2800" dirty="0">
                  <a:ln>
                    <a:solidFill>
                      <a:srgbClr val="002060"/>
                    </a:solidFill>
                  </a:ln>
                  <a:solidFill>
                    <a:schemeClr val="bg1"/>
                  </a:solidFill>
                  <a:latin typeface="iCiel Cadena" panose="02000503000000020004" pitchFamily="2" charset="0"/>
                </a:rPr>
                <a:t> </a:t>
              </a:r>
              <a:r>
                <a:rPr lang="en-US" sz="2800" dirty="0" err="1">
                  <a:ln>
                    <a:solidFill>
                      <a:srgbClr val="002060"/>
                    </a:solidFill>
                  </a:ln>
                  <a:solidFill>
                    <a:schemeClr val="bg1"/>
                  </a:solidFill>
                  <a:latin typeface="iCiel Cadena" panose="02000503000000020004" pitchFamily="2" charset="0"/>
                </a:rPr>
                <a:t>quốc</a:t>
              </a:r>
              <a:r>
                <a:rPr lang="en-US" sz="2800" dirty="0">
                  <a:ln>
                    <a:solidFill>
                      <a:srgbClr val="002060"/>
                    </a:solidFill>
                  </a:ln>
                  <a:solidFill>
                    <a:schemeClr val="bg1"/>
                  </a:solidFill>
                  <a:latin typeface="iCiel Cadena" panose="02000503000000020004" pitchFamily="2" charset="0"/>
                </a:rPr>
                <a:t> </a:t>
              </a:r>
              <a:r>
                <a:rPr lang="en-US" sz="2800" dirty="0" err="1">
                  <a:ln>
                    <a:solidFill>
                      <a:srgbClr val="002060"/>
                    </a:solidFill>
                  </a:ln>
                  <a:solidFill>
                    <a:schemeClr val="bg1"/>
                  </a:solidFill>
                  <a:latin typeface="iCiel Cadena" panose="02000503000000020004" pitchFamily="2" charset="0"/>
                </a:rPr>
                <a:t>Việt</a:t>
              </a:r>
              <a:r>
                <a:rPr lang="en-US" sz="2800" dirty="0">
                  <a:ln>
                    <a:solidFill>
                      <a:srgbClr val="002060"/>
                    </a:solidFill>
                  </a:ln>
                  <a:solidFill>
                    <a:schemeClr val="bg1"/>
                  </a:solidFill>
                  <a:latin typeface="iCiel Cadena" panose="02000503000000020004" pitchFamily="2" charset="0"/>
                </a:rPr>
                <a:t> Nam?</a:t>
              </a:r>
            </a:p>
          </p:txBody>
        </p:sp>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17007">
              <a:off x="1321454" y="-4287"/>
              <a:ext cx="1806264" cy="1806264"/>
            </a:xfrm>
            <a:prstGeom prst="rect">
              <a:avLst/>
            </a:prstGeom>
            <a:ln>
              <a:noFill/>
            </a:ln>
          </p:spPr>
        </p:pic>
      </p:grpSp>
      <p:sp>
        <p:nvSpPr>
          <p:cNvPr id="31" name="Rounded Rectangle 30"/>
          <p:cNvSpPr/>
          <p:nvPr/>
        </p:nvSpPr>
        <p:spPr>
          <a:xfrm>
            <a:off x="2057400" y="3028951"/>
            <a:ext cx="6248400" cy="1600200"/>
          </a:xfrm>
          <a:prstGeom prst="roundRect">
            <a:avLst/>
          </a:prstGeom>
          <a:solidFill>
            <a:srgbClr val="FFBF53"/>
          </a:solidFill>
          <a:ln w="25400" cap="flat" cmpd="sng" algn="ctr">
            <a:solidFill>
              <a:schemeClr val="accent2">
                <a:lumMod val="75000"/>
              </a:schemeClr>
            </a:solidFill>
            <a:prstDash val="solid"/>
          </a:ln>
          <a:effectLst/>
        </p:spPr>
        <p:txBody>
          <a:bodyPr lIns="91434" tIns="45717" rIns="91434" bIns="45717" rtlCol="0" anchor="ctr"/>
          <a:lstStyle/>
          <a:p>
            <a:r>
              <a:rPr lang="en-US" sz="3200" dirty="0" err="1">
                <a:ln>
                  <a:solidFill>
                    <a:srgbClr val="FF0000"/>
                  </a:solidFill>
                </a:ln>
                <a:solidFill>
                  <a:schemeClr val="bg1"/>
                </a:solidFill>
                <a:latin typeface="iCiel Cadena" panose="02000503000000020004" pitchFamily="2" charset="0"/>
              </a:rPr>
              <a:t>Thể</a:t>
            </a:r>
            <a:r>
              <a:rPr lang="en-US" sz="3200" dirty="0">
                <a:ln>
                  <a:solidFill>
                    <a:srgbClr val="FF0000"/>
                  </a:solidFill>
                </a:ln>
                <a:solidFill>
                  <a:schemeClr val="bg1"/>
                </a:solidFill>
                <a:latin typeface="iCiel Cadena" panose="02000503000000020004" pitchFamily="2" charset="0"/>
              </a:rPr>
              <a:t> </a:t>
            </a:r>
            <a:r>
              <a:rPr lang="en-US" sz="3200" dirty="0" err="1">
                <a:ln>
                  <a:solidFill>
                    <a:srgbClr val="FF0000"/>
                  </a:solidFill>
                </a:ln>
                <a:solidFill>
                  <a:schemeClr val="bg1"/>
                </a:solidFill>
                <a:latin typeface="iCiel Cadena" panose="02000503000000020004" pitchFamily="2" charset="0"/>
              </a:rPr>
              <a:t>hiện</a:t>
            </a:r>
            <a:r>
              <a:rPr lang="en-US" sz="3200" dirty="0">
                <a:ln>
                  <a:solidFill>
                    <a:srgbClr val="FF0000"/>
                  </a:solidFill>
                </a:ln>
                <a:solidFill>
                  <a:schemeClr val="bg1"/>
                </a:solidFill>
                <a:latin typeface="iCiel Cadena" panose="02000503000000020004" pitchFamily="2" charset="0"/>
              </a:rPr>
              <a:t> </a:t>
            </a:r>
            <a:r>
              <a:rPr lang="en-US" sz="3200" dirty="0" err="1">
                <a:ln>
                  <a:solidFill>
                    <a:srgbClr val="FF0000"/>
                  </a:solidFill>
                </a:ln>
                <a:solidFill>
                  <a:schemeClr val="bg1"/>
                </a:solidFill>
                <a:latin typeface="iCiel Cadena" panose="02000503000000020004" pitchFamily="2" charset="0"/>
              </a:rPr>
              <a:t>tình</a:t>
            </a:r>
            <a:r>
              <a:rPr lang="en-US" sz="3200" dirty="0">
                <a:ln>
                  <a:solidFill>
                    <a:srgbClr val="FF0000"/>
                  </a:solidFill>
                </a:ln>
                <a:solidFill>
                  <a:schemeClr val="bg1"/>
                </a:solidFill>
                <a:latin typeface="iCiel Cadena" panose="02000503000000020004" pitchFamily="2" charset="0"/>
              </a:rPr>
              <a:t> </a:t>
            </a:r>
            <a:r>
              <a:rPr lang="en-US" sz="3200" dirty="0" err="1">
                <a:ln>
                  <a:solidFill>
                    <a:srgbClr val="FF0000"/>
                  </a:solidFill>
                </a:ln>
                <a:solidFill>
                  <a:schemeClr val="bg1"/>
                </a:solidFill>
                <a:latin typeface="iCiel Cadena" panose="02000503000000020004" pitchFamily="2" charset="0"/>
              </a:rPr>
              <a:t>yêu</a:t>
            </a:r>
            <a:r>
              <a:rPr lang="en-US" sz="3200" dirty="0">
                <a:ln>
                  <a:solidFill>
                    <a:srgbClr val="FF0000"/>
                  </a:solidFill>
                </a:ln>
                <a:solidFill>
                  <a:schemeClr val="bg1"/>
                </a:solidFill>
                <a:latin typeface="iCiel Cadena" panose="02000503000000020004" pitchFamily="2" charset="0"/>
              </a:rPr>
              <a:t> </a:t>
            </a:r>
            <a:r>
              <a:rPr lang="en-US" sz="3200" dirty="0" err="1">
                <a:ln>
                  <a:solidFill>
                    <a:srgbClr val="FF0000"/>
                  </a:solidFill>
                </a:ln>
                <a:solidFill>
                  <a:schemeClr val="bg1"/>
                </a:solidFill>
                <a:latin typeface="iCiel Cadena" panose="02000503000000020004" pitchFamily="2" charset="0"/>
              </a:rPr>
              <a:t>đối</a:t>
            </a:r>
            <a:r>
              <a:rPr lang="en-US" sz="3200" dirty="0">
                <a:ln>
                  <a:solidFill>
                    <a:srgbClr val="FF0000"/>
                  </a:solidFill>
                </a:ln>
                <a:solidFill>
                  <a:schemeClr val="bg1"/>
                </a:solidFill>
                <a:latin typeface="iCiel Cadena" panose="02000503000000020004" pitchFamily="2" charset="0"/>
              </a:rPr>
              <a:t> </a:t>
            </a:r>
            <a:r>
              <a:rPr lang="en-US" sz="3200" dirty="0" err="1">
                <a:ln>
                  <a:solidFill>
                    <a:srgbClr val="FF0000"/>
                  </a:solidFill>
                </a:ln>
                <a:solidFill>
                  <a:schemeClr val="bg1"/>
                </a:solidFill>
                <a:latin typeface="iCiel Cadena" panose="02000503000000020004" pitchFamily="2" charset="0"/>
              </a:rPr>
              <a:t>với</a:t>
            </a:r>
            <a:r>
              <a:rPr lang="en-US" sz="3200" dirty="0">
                <a:ln>
                  <a:solidFill>
                    <a:srgbClr val="FF0000"/>
                  </a:solidFill>
                </a:ln>
                <a:solidFill>
                  <a:schemeClr val="bg1"/>
                </a:solidFill>
                <a:latin typeface="iCiel Cadena" panose="02000503000000020004" pitchFamily="2" charset="0"/>
              </a:rPr>
              <a:t> </a:t>
            </a:r>
            <a:r>
              <a:rPr lang="en-US" sz="3200" dirty="0" err="1">
                <a:ln>
                  <a:solidFill>
                    <a:srgbClr val="FF0000"/>
                  </a:solidFill>
                </a:ln>
                <a:solidFill>
                  <a:schemeClr val="bg1"/>
                </a:solidFill>
                <a:latin typeface="iCiel Cadena" panose="02000503000000020004" pitchFamily="2" charset="0"/>
              </a:rPr>
              <a:t>hai</a:t>
            </a:r>
            <a:r>
              <a:rPr lang="en-US" sz="3200" dirty="0">
                <a:ln>
                  <a:solidFill>
                    <a:srgbClr val="FF0000"/>
                  </a:solidFill>
                </a:ln>
                <a:solidFill>
                  <a:schemeClr val="bg1"/>
                </a:solidFill>
                <a:latin typeface="iCiel Cadena" panose="02000503000000020004" pitchFamily="2" charset="0"/>
              </a:rPr>
              <a:t> </a:t>
            </a:r>
            <a:r>
              <a:rPr lang="en-US" sz="3200" dirty="0" err="1">
                <a:ln>
                  <a:solidFill>
                    <a:srgbClr val="FF0000"/>
                  </a:solidFill>
                </a:ln>
                <a:solidFill>
                  <a:schemeClr val="bg1"/>
                </a:solidFill>
                <a:latin typeface="iCiel Cadena" panose="02000503000000020004" pitchFamily="2" charset="0"/>
              </a:rPr>
              <a:t>đất</a:t>
            </a:r>
            <a:r>
              <a:rPr lang="en-US" sz="3200" dirty="0">
                <a:ln>
                  <a:solidFill>
                    <a:srgbClr val="FF0000"/>
                  </a:solidFill>
                </a:ln>
                <a:solidFill>
                  <a:schemeClr val="bg1"/>
                </a:solidFill>
                <a:latin typeface="iCiel Cadena" panose="02000503000000020004" pitchFamily="2" charset="0"/>
              </a:rPr>
              <a:t> </a:t>
            </a:r>
            <a:r>
              <a:rPr lang="en-US" sz="3200" dirty="0" err="1">
                <a:ln>
                  <a:solidFill>
                    <a:srgbClr val="FF0000"/>
                  </a:solidFill>
                </a:ln>
                <a:solidFill>
                  <a:schemeClr val="bg1"/>
                </a:solidFill>
                <a:latin typeface="iCiel Cadena" panose="02000503000000020004" pitchFamily="2" charset="0"/>
              </a:rPr>
              <a:t>nước</a:t>
            </a:r>
            <a:r>
              <a:rPr lang="en-US" sz="3200" dirty="0">
                <a:ln>
                  <a:solidFill>
                    <a:srgbClr val="FF0000"/>
                  </a:solidFill>
                </a:ln>
                <a:solidFill>
                  <a:schemeClr val="bg1"/>
                </a:solidFill>
                <a:latin typeface="iCiel Cadena" panose="02000503000000020004" pitchFamily="2" charset="0"/>
              </a:rPr>
              <a:t> </a:t>
            </a:r>
            <a:r>
              <a:rPr lang="en-US" sz="3200" dirty="0" err="1">
                <a:ln>
                  <a:solidFill>
                    <a:srgbClr val="FF0000"/>
                  </a:solidFill>
                </a:ln>
                <a:solidFill>
                  <a:schemeClr val="bg1"/>
                </a:solidFill>
                <a:latin typeface="iCiel Cadena" panose="02000503000000020004" pitchFamily="2" charset="0"/>
              </a:rPr>
              <a:t>Việt</a:t>
            </a:r>
            <a:r>
              <a:rPr lang="en-US" sz="3200" dirty="0">
                <a:ln>
                  <a:solidFill>
                    <a:srgbClr val="FF0000"/>
                  </a:solidFill>
                </a:ln>
                <a:solidFill>
                  <a:schemeClr val="bg1"/>
                </a:solidFill>
                <a:latin typeface="iCiel Cadena" panose="02000503000000020004" pitchFamily="2" charset="0"/>
              </a:rPr>
              <a:t> Nam </a:t>
            </a:r>
            <a:r>
              <a:rPr lang="en-US" sz="3200" dirty="0" err="1">
                <a:ln>
                  <a:solidFill>
                    <a:srgbClr val="FF0000"/>
                  </a:solidFill>
                </a:ln>
                <a:solidFill>
                  <a:schemeClr val="bg1"/>
                </a:solidFill>
                <a:latin typeface="iCiel Cadena" panose="02000503000000020004" pitchFamily="2" charset="0"/>
              </a:rPr>
              <a:t>và</a:t>
            </a:r>
            <a:r>
              <a:rPr lang="en-US" sz="3200" dirty="0">
                <a:ln>
                  <a:solidFill>
                    <a:srgbClr val="FF0000"/>
                  </a:solidFill>
                </a:ln>
                <a:solidFill>
                  <a:schemeClr val="bg1"/>
                </a:solidFill>
                <a:latin typeface="iCiel Cadena" panose="02000503000000020004" pitchFamily="2" charset="0"/>
              </a:rPr>
              <a:t> Cu-</a:t>
            </a:r>
            <a:r>
              <a:rPr lang="en-US" sz="3200" dirty="0" err="1">
                <a:ln>
                  <a:solidFill>
                    <a:srgbClr val="FF0000"/>
                  </a:solidFill>
                </a:ln>
                <a:solidFill>
                  <a:schemeClr val="bg1"/>
                </a:solidFill>
                <a:latin typeface="iCiel Cadena" panose="02000503000000020004" pitchFamily="2" charset="0"/>
              </a:rPr>
              <a:t>ba</a:t>
            </a:r>
            <a:r>
              <a:rPr lang="en-US" sz="3200" dirty="0">
                <a:ln>
                  <a:solidFill>
                    <a:srgbClr val="FF0000"/>
                  </a:solidFill>
                </a:ln>
                <a:solidFill>
                  <a:schemeClr val="bg1"/>
                </a:solidFill>
                <a:latin typeface="iCiel Cadena" panose="02000503000000020004" pitchFamily="2" charset="0"/>
              </a:rPr>
              <a:t> </a:t>
            </a:r>
          </a:p>
        </p:txBody>
      </p:sp>
      <p:pic>
        <p:nvPicPr>
          <p:cNvPr id="44" name="Picture 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8800" y="2561432"/>
            <a:ext cx="2946356" cy="2946356"/>
          </a:xfrm>
          <a:prstGeom prst="rect">
            <a:avLst/>
          </a:prstGeom>
        </p:spPr>
      </p:pic>
    </p:spTree>
    <p:extLst>
      <p:ext uri="{BB962C8B-B14F-4D97-AF65-F5344CB8AC3E}">
        <p14:creationId xmlns:p14="http://schemas.microsoft.com/office/powerpoint/2010/main" val="46494132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nhacchuongvui.com.wav"/>
                                        </p:tgtEl>
                                      </p:cMediaNode>
                                    </p:audio>
                                  </p:sub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3230492" y="1759594"/>
            <a:ext cx="2926319" cy="351029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17007">
            <a:off x="5014021" y="2948242"/>
            <a:ext cx="1132994" cy="1132994"/>
          </a:xfrm>
          <a:prstGeom prst="rect">
            <a:avLst/>
          </a:prstGeom>
        </p:spPr>
      </p:pic>
      <p:pic>
        <p:nvPicPr>
          <p:cNvPr id="11" name="Picture 10"/>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447497" y="645745"/>
            <a:ext cx="3062906" cy="2228753"/>
          </a:xfrm>
          <a:prstGeom prst="rect">
            <a:avLst/>
          </a:prstGeom>
        </p:spPr>
      </p:pic>
      <p:sp>
        <p:nvSpPr>
          <p:cNvPr id="10" name="Rectangle 9"/>
          <p:cNvSpPr/>
          <p:nvPr/>
        </p:nvSpPr>
        <p:spPr>
          <a:xfrm>
            <a:off x="5580517" y="944238"/>
            <a:ext cx="2702624" cy="1176820"/>
          </a:xfrm>
          <a:prstGeom prst="rect">
            <a:avLst/>
          </a:prstGeom>
          <a:noFill/>
        </p:spPr>
        <p:txBody>
          <a:bodyPr wrap="square" lIns="68549" tIns="34277" rIns="68549" bIns="34277">
            <a:spAutoFit/>
          </a:bodyPr>
          <a:lstStyle/>
          <a:p>
            <a:pPr algn="ctr" defTabSz="685527">
              <a:lnSpc>
                <a:spcPct val="150000"/>
              </a:lnSpc>
              <a:buClrTx/>
              <a:defRPr/>
            </a:pPr>
            <a:r>
              <a:rPr lang="en-US" sz="2400" b="1" kern="1200" dirty="0" err="1">
                <a:ln w="0">
                  <a:solidFill>
                    <a:sysClr val="windowText" lastClr="000000"/>
                  </a:solidFill>
                </a:ln>
                <a:solidFill>
                  <a:srgbClr val="FF6600"/>
                </a:solidFill>
                <a:latin typeface="iCiel Cadena" panose="02000503000000020004" pitchFamily="2" charset="0"/>
                <a:ea typeface="+mn-ea"/>
                <a:cs typeface="+mn-cs"/>
              </a:rPr>
              <a:t>Hoan</a:t>
            </a:r>
            <a:r>
              <a:rPr lang="en-US" sz="2400" b="1" kern="1200" dirty="0">
                <a:ln w="0">
                  <a:solidFill>
                    <a:sysClr val="windowText" lastClr="000000"/>
                  </a:solidFill>
                </a:ln>
                <a:solidFill>
                  <a:srgbClr val="FF6600"/>
                </a:solidFill>
                <a:latin typeface="iCiel Cadena" panose="02000503000000020004" pitchFamily="2" charset="0"/>
                <a:ea typeface="+mn-ea"/>
                <a:cs typeface="+mn-cs"/>
              </a:rPr>
              <a:t> </a:t>
            </a:r>
            <a:r>
              <a:rPr lang="en-US" sz="2400" b="1" kern="1200" dirty="0" err="1">
                <a:ln w="0">
                  <a:solidFill>
                    <a:sysClr val="windowText" lastClr="000000"/>
                  </a:solidFill>
                </a:ln>
                <a:solidFill>
                  <a:srgbClr val="FF6600"/>
                </a:solidFill>
                <a:latin typeface="iCiel Cadena" panose="02000503000000020004" pitchFamily="2" charset="0"/>
                <a:ea typeface="+mn-ea"/>
                <a:cs typeface="+mn-cs"/>
              </a:rPr>
              <a:t>hô</a:t>
            </a:r>
            <a:endParaRPr lang="en-US" sz="2400" b="1" kern="1200" dirty="0">
              <a:ln w="0">
                <a:solidFill>
                  <a:sysClr val="windowText" lastClr="000000"/>
                </a:solidFill>
              </a:ln>
              <a:solidFill>
                <a:srgbClr val="FF6600"/>
              </a:solidFill>
              <a:latin typeface="iCiel Cadena" panose="02000503000000020004" pitchFamily="2" charset="0"/>
              <a:ea typeface="+mn-ea"/>
              <a:cs typeface="+mn-cs"/>
            </a:endParaRPr>
          </a:p>
          <a:p>
            <a:pPr algn="ctr" defTabSz="685527">
              <a:lnSpc>
                <a:spcPct val="150000"/>
              </a:lnSpc>
              <a:buClrTx/>
              <a:defRPr/>
            </a:pPr>
            <a:r>
              <a:rPr lang="en-US" sz="2400" b="1" kern="1200" dirty="0" err="1">
                <a:ln w="0">
                  <a:solidFill>
                    <a:sysClr val="windowText" lastClr="000000"/>
                  </a:solidFill>
                </a:ln>
                <a:solidFill>
                  <a:srgbClr val="FF6600"/>
                </a:solidFill>
                <a:latin typeface="iCiel Cadena" panose="02000503000000020004" pitchFamily="2" charset="0"/>
                <a:ea typeface="+mn-ea"/>
                <a:cs typeface="+mn-cs"/>
              </a:rPr>
              <a:t>Các</a:t>
            </a:r>
            <a:r>
              <a:rPr lang="en-US" sz="2400" b="1" kern="1200" dirty="0">
                <a:ln w="0">
                  <a:solidFill>
                    <a:sysClr val="windowText" lastClr="000000"/>
                  </a:solidFill>
                </a:ln>
                <a:solidFill>
                  <a:srgbClr val="FF6600"/>
                </a:solidFill>
                <a:latin typeface="iCiel Cadena" panose="02000503000000020004" pitchFamily="2" charset="0"/>
                <a:ea typeface="+mn-ea"/>
                <a:cs typeface="+mn-cs"/>
              </a:rPr>
              <a:t> </a:t>
            </a:r>
            <a:r>
              <a:rPr lang="en-US" sz="2400" b="1" kern="1200" dirty="0" err="1">
                <a:ln w="0">
                  <a:solidFill>
                    <a:sysClr val="windowText" lastClr="000000"/>
                  </a:solidFill>
                </a:ln>
                <a:solidFill>
                  <a:srgbClr val="FF6600"/>
                </a:solidFill>
                <a:latin typeface="iCiel Cadena" panose="02000503000000020004" pitchFamily="2" charset="0"/>
                <a:ea typeface="+mn-ea"/>
                <a:cs typeface="+mn-cs"/>
              </a:rPr>
              <a:t>bạn</a:t>
            </a:r>
            <a:r>
              <a:rPr lang="en-US" sz="2400" b="1" kern="1200" dirty="0">
                <a:ln w="0">
                  <a:solidFill>
                    <a:sysClr val="windowText" lastClr="000000"/>
                  </a:solidFill>
                </a:ln>
                <a:solidFill>
                  <a:srgbClr val="FF6600"/>
                </a:solidFill>
                <a:latin typeface="iCiel Cadena" panose="02000503000000020004" pitchFamily="2" charset="0"/>
                <a:ea typeface="+mn-ea"/>
                <a:cs typeface="+mn-cs"/>
              </a:rPr>
              <a:t> </a:t>
            </a:r>
            <a:r>
              <a:rPr lang="en-US" sz="2400" b="1" kern="1200" dirty="0" err="1">
                <a:ln w="0">
                  <a:solidFill>
                    <a:sysClr val="windowText" lastClr="000000"/>
                  </a:solidFill>
                </a:ln>
                <a:solidFill>
                  <a:srgbClr val="FF6600"/>
                </a:solidFill>
                <a:latin typeface="iCiel Cadena" panose="02000503000000020004" pitchFamily="2" charset="0"/>
                <a:ea typeface="+mn-ea"/>
                <a:cs typeface="+mn-cs"/>
              </a:rPr>
              <a:t>thật</a:t>
            </a:r>
            <a:r>
              <a:rPr lang="en-US" sz="2400" b="1" kern="1200" dirty="0">
                <a:ln w="0">
                  <a:solidFill>
                    <a:sysClr val="windowText" lastClr="000000"/>
                  </a:solidFill>
                </a:ln>
                <a:solidFill>
                  <a:srgbClr val="FF6600"/>
                </a:solidFill>
                <a:latin typeface="iCiel Cadena" panose="02000503000000020004" pitchFamily="2" charset="0"/>
                <a:ea typeface="+mn-ea"/>
                <a:cs typeface="+mn-cs"/>
              </a:rPr>
              <a:t> </a:t>
            </a:r>
            <a:r>
              <a:rPr lang="en-US" sz="2400" b="1" kern="1200" dirty="0" err="1">
                <a:ln w="0">
                  <a:solidFill>
                    <a:sysClr val="windowText" lastClr="000000"/>
                  </a:solidFill>
                </a:ln>
                <a:solidFill>
                  <a:srgbClr val="FF6600"/>
                </a:solidFill>
                <a:latin typeface="iCiel Cadena" panose="02000503000000020004" pitchFamily="2" charset="0"/>
                <a:ea typeface="+mn-ea"/>
                <a:cs typeface="+mn-cs"/>
              </a:rPr>
              <a:t>giỏi</a:t>
            </a:r>
            <a:r>
              <a:rPr lang="en-US" sz="2400" b="1" kern="1200" dirty="0">
                <a:ln w="0">
                  <a:solidFill>
                    <a:sysClr val="windowText" lastClr="000000"/>
                  </a:solidFill>
                </a:ln>
                <a:solidFill>
                  <a:srgbClr val="FF6600"/>
                </a:solidFill>
                <a:latin typeface="iCiel Cadena" panose="02000503000000020004" pitchFamily="2" charset="0"/>
                <a:ea typeface="+mn-ea"/>
                <a:cs typeface="+mn-cs"/>
              </a:rPr>
              <a:t>!</a:t>
            </a:r>
          </a:p>
        </p:txBody>
      </p:sp>
    </p:spTree>
    <p:extLst>
      <p:ext uri="{BB962C8B-B14F-4D97-AF65-F5344CB8AC3E}">
        <p14:creationId xmlns:p14="http://schemas.microsoft.com/office/powerpoint/2010/main" val="7825082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par>
                                <p:cTn id="12" presetID="32" presetClass="emph" presetSubtype="0" repeatCount="10000" fill="hold" nodeType="withEffect">
                                  <p:stCondLst>
                                    <p:cond delay="0"/>
                                  </p:stCondLst>
                                  <p:childTnLst>
                                    <p:animRot by="120000">
                                      <p:cBhvr>
                                        <p:cTn id="13" dur="100" fill="hold">
                                          <p:stCondLst>
                                            <p:cond delay="0"/>
                                          </p:stCondLst>
                                        </p:cTn>
                                        <p:tgtEl>
                                          <p:spTgt spid="8"/>
                                        </p:tgtEl>
                                        <p:attrNameLst>
                                          <p:attrName>r</p:attrName>
                                        </p:attrNameLst>
                                      </p:cBhvr>
                                    </p:animRot>
                                    <p:animRot by="-240000">
                                      <p:cBhvr>
                                        <p:cTn id="14" dur="200" fill="hold">
                                          <p:stCondLst>
                                            <p:cond delay="200"/>
                                          </p:stCondLst>
                                        </p:cTn>
                                        <p:tgtEl>
                                          <p:spTgt spid="8"/>
                                        </p:tgtEl>
                                        <p:attrNameLst>
                                          <p:attrName>r</p:attrName>
                                        </p:attrNameLst>
                                      </p:cBhvr>
                                    </p:animRot>
                                    <p:animRot by="240000">
                                      <p:cBhvr>
                                        <p:cTn id="15" dur="200" fill="hold">
                                          <p:stCondLst>
                                            <p:cond delay="400"/>
                                          </p:stCondLst>
                                        </p:cTn>
                                        <p:tgtEl>
                                          <p:spTgt spid="8"/>
                                        </p:tgtEl>
                                        <p:attrNameLst>
                                          <p:attrName>r</p:attrName>
                                        </p:attrNameLst>
                                      </p:cBhvr>
                                    </p:animRot>
                                    <p:animRot by="-240000">
                                      <p:cBhvr>
                                        <p:cTn id="16" dur="200" fill="hold">
                                          <p:stCondLst>
                                            <p:cond delay="600"/>
                                          </p:stCondLst>
                                        </p:cTn>
                                        <p:tgtEl>
                                          <p:spTgt spid="8"/>
                                        </p:tgtEl>
                                        <p:attrNameLst>
                                          <p:attrName>r</p:attrName>
                                        </p:attrNameLst>
                                      </p:cBhvr>
                                    </p:animRot>
                                    <p:animRot by="120000">
                                      <p:cBhvr>
                                        <p:cTn id="17"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Italian Father's Day by Slidesgo">
  <a:themeElements>
    <a:clrScheme name="Simple Light">
      <a:dk1>
        <a:srgbClr val="FEF7E5"/>
      </a:dk1>
      <a:lt1>
        <a:srgbClr val="292850"/>
      </a:lt1>
      <a:dk2>
        <a:srgbClr val="8E90FF"/>
      </a:dk2>
      <a:lt2>
        <a:srgbClr val="FF6370"/>
      </a:lt2>
      <a:accent1>
        <a:srgbClr val="FF9187"/>
      </a:accent1>
      <a:accent2>
        <a:srgbClr val="FFBA4B"/>
      </a:accent2>
      <a:accent3>
        <a:srgbClr val="FFE5BA"/>
      </a:accent3>
      <a:accent4>
        <a:srgbClr val="FFB0C5"/>
      </a:accent4>
      <a:accent5>
        <a:srgbClr val="FFD3C8"/>
      </a:accent5>
      <a:accent6>
        <a:srgbClr val="FFFFFF"/>
      </a:accent6>
      <a:hlink>
        <a:srgbClr val="29285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1374</TotalTime>
  <Words>2415</Words>
  <Application>Microsoft Office PowerPoint</Application>
  <PresentationFormat>On-screen Show (16:9)</PresentationFormat>
  <Paragraphs>108</Paragraphs>
  <Slides>34</Slides>
  <Notes>21</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34</vt:i4>
      </vt:variant>
    </vt:vector>
  </HeadingPairs>
  <TitlesOfParts>
    <vt:vector size="51" baseType="lpstr">
      <vt:lpstr>Times New Roman</vt:lpstr>
      <vt:lpstr>Roboto Condensed Light</vt:lpstr>
      <vt:lpstr>微软雅黑</vt:lpstr>
      <vt:lpstr>字魂70号-灵悦黑体</vt:lpstr>
      <vt:lpstr>iCiel Cadena</vt:lpstr>
      <vt:lpstr>Arial-Rounded</vt:lpstr>
      <vt:lpstr>Arial</vt:lpstr>
      <vt:lpstr>Pattaya</vt:lpstr>
      <vt:lpstr>Pacifico</vt:lpstr>
      <vt:lpstr>Didact Gothic</vt:lpstr>
      <vt:lpstr>Calibri Light</vt:lpstr>
      <vt:lpstr>Cambria</vt:lpstr>
      <vt:lpstr>Anaheim</vt:lpstr>
      <vt:lpstr>Calibri</vt:lpstr>
      <vt:lpstr>Italian Father's Day by Slidesgo</vt:lpstr>
      <vt:lpstr>9_Office Theme</vt:lpstr>
      <vt:lpstr>2_Custom Design</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 sát tranh: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Tiếng Việt!</dc:title>
  <dc:creator>VŨ HỒNG</dc:creator>
  <cp:lastModifiedBy>Hà Nguyễn Thị Thu</cp:lastModifiedBy>
  <cp:revision>212</cp:revision>
  <dcterms:modified xsi:type="dcterms:W3CDTF">2023-04-23T03:55:57Z</dcterms:modified>
</cp:coreProperties>
</file>