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59" r:id="rId4"/>
    <p:sldId id="260" r:id="rId5"/>
    <p:sldId id="264" r:id="rId6"/>
    <p:sldId id="265" r:id="rId7"/>
    <p:sldId id="261" r:id="rId8"/>
    <p:sldId id="262" r:id="rId9"/>
    <p:sldId id="263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A645-2C0E-4D28-BCEF-78B50BCE1C7E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9551C-4477-4E0D-88C3-E1106594B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8CED-EE57-4AE6-9C82-E7621C26E6D9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B7DE-F8F0-43BC-B97A-20C0BC8D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khung nen\untitled.bmp"/>
          <p:cNvPicPr>
            <a:picLocks noChangeAspect="1" noChangeArrowheads="1"/>
          </p:cNvPicPr>
          <p:nvPr/>
        </p:nvPicPr>
        <p:blipFill>
          <a:blip r:embed="rId2" cstate="print"/>
          <a:srcRect l="7500" t="8889" r="13334" b="100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362200" y="3124200"/>
            <a:ext cx="426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828800"/>
            <a:ext cx="8839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khung nen\Picture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12191999" cy="6973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762001"/>
            <a:ext cx="8382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914400" indent="-914400">
              <a:buAutoNum type="alphaLcParenR"/>
            </a:pP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>
              <a:buAutoNum type="alphaLcParenR"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>
              <a:buAutoNum type="alphaLcParenR"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>
              <a:buAutoNum type="alphaLcParenR"/>
            </a:pP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5" name="Picture 5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7938"/>
            <a:ext cx="11963399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8940" y="762001"/>
            <a:ext cx="850906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AutoNum type="alphaLcParenR"/>
            </a:pP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/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2740" y="914401"/>
            <a:ext cx="850906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/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4139" y="1447801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/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540" y="1447801"/>
            <a:ext cx="8762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/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/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938"/>
            <a:ext cx="11887199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295401"/>
            <a:ext cx="8610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D:\khung nen\Picture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57150"/>
            <a:ext cx="12115799" cy="6973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khung nen\fram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2551837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1" y="2209800"/>
            <a:ext cx="887725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914401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990601"/>
            <a:ext cx="35301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8288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lai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752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7938"/>
            <a:ext cx="12115800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09601"/>
            <a:ext cx="86106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>
              <a:buAutoNum type="alphaLcParenR"/>
            </a:pP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11963399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8"/>
          <p:cNvSpPr>
            <a:spLocks noChangeArrowheads="1" noChangeShapeType="1" noTextEdit="1"/>
          </p:cNvSpPr>
          <p:nvPr/>
        </p:nvSpPr>
        <p:spPr bwMode="auto">
          <a:xfrm>
            <a:off x="3276600" y="2819400"/>
            <a:ext cx="61531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486400" y="3810000"/>
            <a:ext cx="5181600" cy="12192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5867400" y="2133600"/>
            <a:ext cx="4343400" cy="11430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2057400" y="3276600"/>
            <a:ext cx="3276600" cy="12954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 bwMode="auto">
          <a:xfrm>
            <a:off x="1676400" y="1600200"/>
            <a:ext cx="3733800" cy="11430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2057400" y="5334000"/>
            <a:ext cx="4343400" cy="11430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228601"/>
            <a:ext cx="6854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>
              <a:buAutoNum type="alphaLcParenR"/>
            </a:pP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7938"/>
            <a:ext cx="11810999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8"/>
          <p:cNvSpPr>
            <a:spLocks noChangeArrowheads="1" noChangeShapeType="1" noTextEdit="1"/>
          </p:cNvSpPr>
          <p:nvPr/>
        </p:nvSpPr>
        <p:spPr bwMode="auto">
          <a:xfrm>
            <a:off x="3276600" y="2819400"/>
            <a:ext cx="615315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TimeH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2362200" y="4419600"/>
            <a:ext cx="6019800" cy="15240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5867400" y="2971800"/>
            <a:ext cx="4343400" cy="11430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 bwMode="auto">
          <a:xfrm>
            <a:off x="2286000" y="1752600"/>
            <a:ext cx="4419600" cy="11430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1" y="304801"/>
            <a:ext cx="70294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1" name="Picture 3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12192000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595022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914401"/>
            <a:ext cx="883920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/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viển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vông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quặc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dột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17463"/>
            <a:ext cx="11887199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85800"/>
            <a:ext cx="9144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- Đánh giá thấp : 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ước mơ viển vông,ước mơ kì quặc, ước mơ dại dột.</a:t>
            </a:r>
          </a:p>
        </p:txBody>
      </p:sp>
      <p:pic>
        <p:nvPicPr>
          <p:cNvPr id="5124" name="Picture 4" descr="D:\khung nen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12192000" cy="6875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396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VS9 X64Bit</cp:lastModifiedBy>
  <cp:revision>17</cp:revision>
  <dcterms:created xsi:type="dcterms:W3CDTF">2011-08-05T03:23:49Z</dcterms:created>
  <dcterms:modified xsi:type="dcterms:W3CDTF">2019-04-22T01:51:12Z</dcterms:modified>
</cp:coreProperties>
</file>