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5" r:id="rId4"/>
    <p:sldId id="258" r:id="rId5"/>
    <p:sldId id="266" r:id="rId6"/>
    <p:sldId id="267" r:id="rId7"/>
    <p:sldId id="268" r:id="rId8"/>
    <p:sldId id="260" r:id="rId9"/>
    <p:sldId id="261" r:id="rId10"/>
    <p:sldId id="262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B452-E06A-4345-832C-C98C7AD8EE55}" type="datetimeFigureOut">
              <a:rPr lang="en-US" smtClean="0"/>
              <a:pPr/>
              <a:t>23/04/2019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6273B-0960-485B-AE0E-CC799AC9F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2826603"/>
            <a:ext cx="26997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u="sng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48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u="sng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8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577" y="3657600"/>
            <a:ext cx="83824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18: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nay</a:t>
            </a:r>
          </a:p>
        </p:txBody>
      </p:sp>
      <p:pic>
        <p:nvPicPr>
          <p:cNvPr id="9" name="Picture 11" descr="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572000"/>
            <a:ext cx="2476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0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-228600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1181100" cy="141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" descr="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0"/>
            <a:ext cx="1181100" cy="141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1300" y="3886200"/>
            <a:ext cx="2476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1" descr="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9900" y="3886200"/>
            <a:ext cx="2476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1" descr="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2476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12954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 smtClean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171CF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0" y="21336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35814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>
                <a:solidFill>
                  <a:srgbClr val="171CF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42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685800" cy="457200"/>
          </a:xfrm>
          <a:prstGeom prst="actionButtonForwardNex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8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324600"/>
            <a:ext cx="533400" cy="533400"/>
          </a:xfrm>
          <a:prstGeom prst="rect">
            <a:avLst/>
          </a:prstGeom>
          <a:noFill/>
        </p:spPr>
      </p:pic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0" y="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3: Tác hại của bệnh lây qua đường tiêu hoá.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35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542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8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đuối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encrypted-tbn1.gstatic.com/images?q=tbn:ANd9GcSuVDy7ldkoiv7vVyMiVNRnvussETbxxBm06hc8vYKTNLAOgpZ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4267200" cy="3352800"/>
          </a:xfrm>
          <a:prstGeom prst="rect">
            <a:avLst/>
          </a:prstGeom>
          <a:noFill/>
        </p:spPr>
      </p:pic>
      <p:pic>
        <p:nvPicPr>
          <p:cNvPr id="24580" name="Picture 4" descr="http://namyangi.com.vn/namyang/upload/image/nuoi-con/duoi%20nuoc%2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295400"/>
            <a:ext cx="4470399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25602" name="ShockwaveFlash1" r:id="rId2" imgW="9142857" imgH="6857143"/>
        </mc:Choice>
        <mc:Fallback>
          <p:control name="ShockwaveFlash1" r:id="rId2" imgW="9142857" imgH="685714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0" cy="6858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istrator\Desktop\0.Trang_6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26" name="ShockwaveFlash1" r:id="rId2" imgW="9142857" imgH="6857143"/>
        </mc:Choice>
        <mc:Fallback>
          <p:control name="ShockwaveFlash1" r:id="rId2" imgW="9142857" imgH="685714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2413" cy="685641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Cac chat dinh duo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533400"/>
            <a:ext cx="9144000" cy="6324600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endParaRPr lang="en-US" sz="32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31745" name="ShockwaveFlash1" r:id="rId2" imgW="9142857" imgH="6857143"/>
        </mc:Choice>
        <mc:Fallback>
          <p:control name="ShockwaveFlash1" r:id="rId2" imgW="9142857" imgH="685714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2413" cy="685641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32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aladin.com.vn/wp-content/uploads/2013/07/beop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4267200" cy="2971800"/>
          </a:xfrm>
          <a:prstGeom prst="rect">
            <a:avLst/>
          </a:prstGeom>
          <a:noFill/>
        </p:spPr>
      </p:pic>
      <p:pic>
        <p:nvPicPr>
          <p:cNvPr id="18436" name="Picture 4" descr="http://nutricare.com.vn/FileUpload/Images/230113_102221tre_suy-dinh-duong-e1287648984499%5b1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609600"/>
            <a:ext cx="4724400" cy="2895600"/>
          </a:xfrm>
          <a:prstGeom prst="rect">
            <a:avLst/>
          </a:prstGeom>
          <a:noFill/>
        </p:spPr>
      </p:pic>
      <p:pic>
        <p:nvPicPr>
          <p:cNvPr id="18438" name="Picture 6" descr="http://tambinh.vn/images/hinh-anh-bai-viet/tre-dau-bu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556000"/>
            <a:ext cx="4953000" cy="330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23554" name="ShockwaveFlash1" r:id="rId2" imgW="9142857" imgH="6857143"/>
        </mc:Choice>
        <mc:Fallback>
          <p:control name="ShockwaveFlash1" r:id="rId2" imgW="9142857" imgH="685714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0" cy="6858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81000" y="76200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81000" y="1407219"/>
            <a:ext cx="845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81000" y="2245419"/>
            <a:ext cx="632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" y="31242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400800"/>
            <a:ext cx="838200" cy="457200"/>
          </a:xfrm>
          <a:prstGeom prst="actionButtonForwardNex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32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324600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85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522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52400" y="17526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A. Do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52400" y="25908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52400" y="3429000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2000" y="6400800"/>
            <a:ext cx="762000" cy="457200"/>
          </a:xfrm>
          <a:prstGeom prst="actionButtonForwardNex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532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5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212</Words>
  <Application>Microsoft Office PowerPoint</Application>
  <PresentationFormat>On-screen Show (4:3)</PresentationFormat>
  <Paragraphs>19</Paragraphs>
  <Slides>12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VS9 X64Bit</cp:lastModifiedBy>
  <cp:revision>26</cp:revision>
  <dcterms:created xsi:type="dcterms:W3CDTF">2013-10-17T14:56:17Z</dcterms:created>
  <dcterms:modified xsi:type="dcterms:W3CDTF">2019-04-23T09:25:23Z</dcterms:modified>
</cp:coreProperties>
</file>