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5" r:id="rId4"/>
    <p:sldId id="286" r:id="rId5"/>
    <p:sldId id="287" r:id="rId6"/>
    <p:sldId id="288" r:id="rId7"/>
    <p:sldId id="262" r:id="rId8"/>
    <p:sldId id="290" r:id="rId9"/>
    <p:sldId id="289" r:id="rId10"/>
    <p:sldId id="292" r:id="rId11"/>
    <p:sldId id="293" r:id="rId12"/>
    <p:sldId id="294" r:id="rId13"/>
    <p:sldId id="296" r:id="rId14"/>
    <p:sldId id="259" r:id="rId15"/>
    <p:sldId id="267" r:id="rId16"/>
    <p:sldId id="261" r:id="rId17"/>
    <p:sldId id="265" r:id="rId18"/>
    <p:sldId id="28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ADEA"/>
    <a:srgbClr val="FDDDEA"/>
    <a:srgbClr val="FCAADB"/>
    <a:srgbClr val="FFD0F3"/>
    <a:srgbClr val="FD7499"/>
    <a:srgbClr val="98E4B1"/>
    <a:srgbClr val="4472C4"/>
    <a:srgbClr val="A6E8BC"/>
    <a:srgbClr val="C9F1D6"/>
    <a:srgbClr val="A4B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76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D45CF43-5C5F-45BA-8410-A8AFD472DB2A}"/>
              </a:ext>
            </a:extLst>
          </p:cNvPr>
          <p:cNvSpPr/>
          <p:nvPr userDrawn="1"/>
        </p:nvSpPr>
        <p:spPr>
          <a:xfrm>
            <a:off x="535484" y="442912"/>
            <a:ext cx="11121034" cy="5972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E12049C-A801-468A-AE76-831F85175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8" y="1365266"/>
            <a:ext cx="5491760" cy="49357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E7158E4-084D-45A8-966D-5690DACC9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44" y="5238750"/>
            <a:ext cx="1085856" cy="108585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9FFD8F8-7C7C-4DE0-B25B-078499346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66133" cy="27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83A61938-312F-460A-89BE-CF3D6D0AB3E6}"/>
              </a:ext>
            </a:extLst>
          </p:cNvPr>
          <p:cNvSpPr/>
          <p:nvPr userDrawn="1"/>
        </p:nvSpPr>
        <p:spPr>
          <a:xfrm>
            <a:off x="1219814" y="646778"/>
            <a:ext cx="5564444" cy="5564444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73D672-0442-4EC8-B18C-3DDFBDBD1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20712" r="4534" b="20712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3BBF3-1F8D-420F-AEAE-80F75FF69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2158" y="1439202"/>
            <a:ext cx="3610707" cy="29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D2812B8-D80A-43FF-805E-26DEFE685074}"/>
              </a:ext>
            </a:extLst>
          </p:cNvPr>
          <p:cNvSpPr/>
          <p:nvPr userDrawn="1"/>
        </p:nvSpPr>
        <p:spPr>
          <a:xfrm>
            <a:off x="323850" y="352425"/>
            <a:ext cx="11544300" cy="6153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54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594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694FDE8-C4EA-4ABB-8FCC-B6BF28BA07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35669" y="-28281"/>
            <a:ext cx="148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DD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ktuts</a:t>
            </a:r>
            <a:endParaRPr lang="en-US" b="1" dirty="0">
              <a:solidFill>
                <a:srgbClr val="FDD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484990" y="-56562"/>
            <a:ext cx="148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ktuts</a:t>
            </a:r>
            <a:endParaRPr lang="en-US" b="1" dirty="0">
              <a:solidFill>
                <a:srgbClr val="9A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9BA7E2-39D0-42C2-A3D3-40AA11DA13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52B223-2E1E-40AB-89B0-E12570C5CE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385A25-E80D-4DF2-9807-A3D0D852042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4C7499-097C-49EE-A96E-2CCE22409B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B8B83-FDA8-4179-B516-6B34A067D73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F43084-7E0F-4768-B358-A94C3D972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873244"/>
            <a:ext cx="12192000" cy="25400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9208" y="1074992"/>
            <a:ext cx="4690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>
                  <a:noFill/>
                </a:ln>
                <a:solidFill>
                  <a:srgbClr val="FCAA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</a:rPr>
              <a:t>KHOA HỌC </a:t>
            </a:r>
          </a:p>
        </p:txBody>
      </p:sp>
      <p:pic>
        <p:nvPicPr>
          <p:cNvPr id="27" name="图片 3" descr="d778c19fc14fd02a3b81a9c6f16f61"/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9260732" y="-380836"/>
            <a:ext cx="2931268" cy="58185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59085" y="1873244"/>
            <a:ext cx="8673829" cy="2557159"/>
            <a:chOff x="1720175" y="1861618"/>
            <a:chExt cx="8673829" cy="2557159"/>
          </a:xfrm>
        </p:grpSpPr>
        <p:sp>
          <p:nvSpPr>
            <p:cNvPr id="19" name="Rectangle 18"/>
            <p:cNvSpPr/>
            <p:nvPr/>
          </p:nvSpPr>
          <p:spPr>
            <a:xfrm>
              <a:off x="1797995" y="1864232"/>
              <a:ext cx="859600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0">
                    <a:noFill/>
                  </a:ln>
                  <a:solidFill>
                    <a:srgbClr val="7388D0"/>
                  </a:solidFill>
                  <a:latin typeface="UTM Kabel KT" panose="02040603050506020204" pitchFamily="18" charset="0"/>
                </a:rPr>
                <a:t>KHÔNG KHÍ </a:t>
              </a:r>
            </a:p>
            <a:p>
              <a:pPr algn="ctr"/>
              <a:r>
                <a:rPr lang="en-US" sz="8000" dirty="0">
                  <a:ln w="0">
                    <a:noFill/>
                  </a:ln>
                  <a:solidFill>
                    <a:srgbClr val="7388D0"/>
                  </a:solidFill>
                  <a:latin typeface="UTM Kabel KT" panose="02040603050506020204" pitchFamily="18" charset="0"/>
                </a:rPr>
                <a:t>CẦN CHO SỰ SỐNG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20175" y="1861618"/>
              <a:ext cx="859600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0">
                    <a:noFill/>
                  </a:ln>
                  <a:solidFill>
                    <a:srgbClr val="91CAFF"/>
                  </a:solidFill>
                  <a:latin typeface="UTM Kabel KT" panose="02040603050506020204" pitchFamily="18" charset="0"/>
                </a:rPr>
                <a:t>KHÔNG KHÍ </a:t>
              </a:r>
            </a:p>
            <a:p>
              <a:pPr algn="ctr"/>
              <a:r>
                <a:rPr lang="en-US" sz="8000" dirty="0">
                  <a:ln w="0">
                    <a:noFill/>
                  </a:ln>
                  <a:solidFill>
                    <a:srgbClr val="91CAFF"/>
                  </a:solidFill>
                  <a:latin typeface="UTM Kabel KT" panose="02040603050506020204" pitchFamily="18" charset="0"/>
                </a:rPr>
                <a:t>CẦN CHO SỰ SỐNG</a:t>
              </a:r>
            </a:p>
          </p:txBody>
        </p:sp>
      </p:grpSp>
      <p:pic>
        <p:nvPicPr>
          <p:cNvPr id="24" name="图片 1" descr="---"/>
          <p:cNvPicPr/>
          <p:nvPr/>
        </p:nvPicPr>
        <p:blipFill rotWithShape="1">
          <a:blip r:embed="rId3"/>
          <a:srcRect t="3855" r="3451"/>
          <a:stretch/>
        </p:blipFill>
        <p:spPr>
          <a:xfrm>
            <a:off x="-269212" y="0"/>
            <a:ext cx="2531020" cy="689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6"/>
          <p:cNvSpPr/>
          <p:nvPr/>
        </p:nvSpPr>
        <p:spPr>
          <a:xfrm>
            <a:off x="564788" y="569363"/>
            <a:ext cx="6899915" cy="5661465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28575">
            <a:solidFill>
              <a:srgbClr val="98E4B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文本框 2"/>
          <p:cNvSpPr txBox="1"/>
          <p:nvPr/>
        </p:nvSpPr>
        <p:spPr>
          <a:xfrm>
            <a:off x="1194228" y="979158"/>
            <a:ext cx="564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1500" dirty="0">
                <a:solidFill>
                  <a:srgbClr val="98E4B1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KẾT LUẬN</a:t>
            </a:r>
            <a:endParaRPr lang="zh-CN" altLang="en-US" sz="11500" dirty="0">
              <a:solidFill>
                <a:srgbClr val="98E4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b="12285"/>
          <a:stretch/>
        </p:blipFill>
        <p:spPr>
          <a:xfrm>
            <a:off x="6645897" y="692553"/>
            <a:ext cx="5218155" cy="5538276"/>
          </a:xfrm>
          <a:prstGeom prst="rect">
            <a:avLst/>
          </a:prstGeom>
        </p:spPr>
      </p:pic>
      <p:sp>
        <p:nvSpPr>
          <p:cNvPr id="18" name="文本框 10"/>
          <p:cNvSpPr txBox="1"/>
          <p:nvPr/>
        </p:nvSpPr>
        <p:spPr>
          <a:xfrm>
            <a:off x="1037378" y="2731808"/>
            <a:ext cx="5954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vật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cũng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rất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54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"/>
          <p:cNvSpPr txBox="1"/>
          <p:nvPr/>
        </p:nvSpPr>
        <p:spPr>
          <a:xfrm>
            <a:off x="878113" y="5234308"/>
            <a:ext cx="10667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Tại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sâu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bọ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2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bị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chết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40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878113" y="5015846"/>
            <a:ext cx="10667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Con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bọ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2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chết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vì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thở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40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90804" y="943467"/>
            <a:ext cx="3350400" cy="3996179"/>
            <a:chOff x="6990804" y="943467"/>
            <a:chExt cx="3350400" cy="3996179"/>
          </a:xfrm>
        </p:grpSpPr>
        <p:pic>
          <p:nvPicPr>
            <p:cNvPr id="3" name="Picture 4" descr="h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55"/>
            <a:stretch/>
          </p:blipFill>
          <p:spPr bwMode="auto">
            <a:xfrm>
              <a:off x="6990804" y="943467"/>
              <a:ext cx="3350400" cy="39961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9652840" y="1019667"/>
              <a:ext cx="612742" cy="6127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Erie Black" panose="02040603050506020204" pitchFamily="18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97632" y="943467"/>
            <a:ext cx="3290572" cy="3996179"/>
            <a:chOff x="2097632" y="943467"/>
            <a:chExt cx="3290572" cy="3996179"/>
          </a:xfrm>
        </p:grpSpPr>
        <p:pic>
          <p:nvPicPr>
            <p:cNvPr id="2" name="Picture 3" descr="h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55"/>
            <a:stretch/>
          </p:blipFill>
          <p:spPr bwMode="auto">
            <a:xfrm>
              <a:off x="2097632" y="943467"/>
              <a:ext cx="3290572" cy="39961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174241" y="1010240"/>
              <a:ext cx="612742" cy="6127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Erie Black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6"/>
          <p:cNvSpPr/>
          <p:nvPr/>
        </p:nvSpPr>
        <p:spPr>
          <a:xfrm>
            <a:off x="4750289" y="597643"/>
            <a:ext cx="6899915" cy="5661465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66993" y="550508"/>
            <a:ext cx="5713783" cy="6117309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5379729" y="988305"/>
            <a:ext cx="564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1500" dirty="0">
                <a:solidFill>
                  <a:srgbClr val="FFC000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KẾT LUẬN</a:t>
            </a:r>
            <a:endParaRPr lang="zh-CN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4882011" y="2614526"/>
            <a:ext cx="6636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	</a:t>
            </a:r>
            <a:r>
              <a:rPr lang="vi-VN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Sinh vật phải có không khí để thở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thì mới sống được.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Ô-xi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41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6DF258F-3F1F-42D0-A869-338A560327E4}"/>
              </a:ext>
            </a:extLst>
          </p:cNvPr>
          <p:cNvSpPr txBox="1"/>
          <p:nvPr/>
        </p:nvSpPr>
        <p:spPr>
          <a:xfrm>
            <a:off x="1262559" y="1468590"/>
            <a:ext cx="5553122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rgbClr val="F6589F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ỨNG DỤNG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CỦA KHÔNG KHÍ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TRONG ĐỜI SỐNG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5400" dirty="0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HẰNG NGÀY </a:t>
            </a:r>
          </a:p>
        </p:txBody>
      </p:sp>
    </p:spTree>
    <p:extLst>
      <p:ext uri="{BB962C8B-B14F-4D97-AF65-F5344CB8AC3E}">
        <p14:creationId xmlns:p14="http://schemas.microsoft.com/office/powerpoint/2010/main" val="8412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89" y="853173"/>
            <a:ext cx="8239217" cy="4312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文本框 10"/>
          <p:cNvSpPr txBox="1"/>
          <p:nvPr/>
        </p:nvSpPr>
        <p:spPr>
          <a:xfrm>
            <a:off x="1473722" y="5310592"/>
            <a:ext cx="952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Vì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sao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sống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nước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en-US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6"/>
          <p:cNvSpPr/>
          <p:nvPr/>
        </p:nvSpPr>
        <p:spPr>
          <a:xfrm>
            <a:off x="753068" y="598517"/>
            <a:ext cx="6899915" cy="5661465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2" name="文本框 2"/>
          <p:cNvSpPr txBox="1"/>
          <p:nvPr/>
        </p:nvSpPr>
        <p:spPr>
          <a:xfrm>
            <a:off x="1335352" y="1006209"/>
            <a:ext cx="564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1500" dirty="0">
                <a:solidFill>
                  <a:srgbClr val="00B0F0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KẾT LUẬN</a:t>
            </a:r>
            <a:endParaRPr lang="zh-CN" altLang="en-US" sz="1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ED70C55-F55B-4C37-9502-1D8824E7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68216" y="-137003"/>
            <a:ext cx="5350857" cy="6884333"/>
          </a:xfrm>
          <a:prstGeom prst="rect">
            <a:avLst/>
          </a:prstGeom>
        </p:spPr>
      </p:pic>
      <p:sp>
        <p:nvSpPr>
          <p:cNvPr id="20" name="文本框 10"/>
          <p:cNvSpPr txBox="1"/>
          <p:nvPr/>
        </p:nvSpPr>
        <p:spPr>
          <a:xfrm>
            <a:off x="837633" y="2761623"/>
            <a:ext cx="66364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	</a:t>
            </a:r>
            <a:r>
              <a:rPr lang="vi-VN" altLang="en-US" sz="4000" b="1" dirty="0">
                <a:solidFill>
                  <a:srgbClr val="FD7499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 khí có thể hoà tan trong nước.</a:t>
            </a:r>
            <a:r>
              <a:rPr lang="en-US" altLang="en-US" sz="4000" b="1" dirty="0">
                <a:solidFill>
                  <a:srgbClr val="FD7499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số động vật,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thực vật có khả năng lấy ô-xi hoà tan trong nước để thở.</a:t>
            </a:r>
            <a:endParaRPr lang="en-US" alt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9" y="-299425"/>
            <a:ext cx="12286857" cy="72894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11" y="847048"/>
            <a:ext cx="5830587" cy="58305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1" y="681011"/>
            <a:ext cx="6176990" cy="6176990"/>
          </a:xfrm>
          <a:prstGeom prst="rect">
            <a:avLst/>
          </a:prstGeom>
        </p:spPr>
      </p:pic>
      <p:sp>
        <p:nvSpPr>
          <p:cNvPr id="12" name="文本框 10"/>
          <p:cNvSpPr txBox="1"/>
          <p:nvPr/>
        </p:nvSpPr>
        <p:spPr>
          <a:xfrm>
            <a:off x="2006560" y="461483"/>
            <a:ext cx="80106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Con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người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lặn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sâu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dưới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nước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như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loài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en-US" alt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2"/>
          <p:cNvSpPr txBox="1"/>
          <p:nvPr/>
        </p:nvSpPr>
        <p:spPr>
          <a:xfrm>
            <a:off x="3395690" y="754193"/>
            <a:ext cx="56493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1500" dirty="0">
                <a:solidFill>
                  <a:srgbClr val="FD7499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GHI NHỚ</a:t>
            </a:r>
            <a:endParaRPr lang="zh-CN" altLang="en-US" sz="11500" dirty="0">
              <a:solidFill>
                <a:srgbClr val="FD74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9" name="文本框 10"/>
          <p:cNvSpPr txBox="1"/>
          <p:nvPr/>
        </p:nvSpPr>
        <p:spPr>
          <a:xfrm>
            <a:off x="460839" y="2472331"/>
            <a:ext cx="11303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	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Sinh vật phải có không khí để thở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thì mới sống được.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Ô-xi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文本框 10"/>
          <p:cNvSpPr txBox="1"/>
          <p:nvPr/>
        </p:nvSpPr>
        <p:spPr>
          <a:xfrm>
            <a:off x="460839" y="4682912"/>
            <a:ext cx="11303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	</a:t>
            </a:r>
            <a:r>
              <a:rPr lang="vi-VN" altLang="en-US" sz="3200" b="1" dirty="0">
                <a:solidFill>
                  <a:srgbClr val="FD7499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 khí có thể hoà tan trong nước.</a:t>
            </a:r>
            <a:r>
              <a:rPr lang="en-US" altLang="en-US" sz="3200" b="1" dirty="0">
                <a:solidFill>
                  <a:srgbClr val="FD7499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số động vật,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thực vật có khả năng lấy ô-xi hoà tan trong nước để thở.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2" y="1649690"/>
            <a:ext cx="10759096" cy="36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6DF258F-3F1F-42D0-A869-338A560327E4}"/>
              </a:ext>
            </a:extLst>
          </p:cNvPr>
          <p:cNvSpPr txBox="1"/>
          <p:nvPr/>
        </p:nvSpPr>
        <p:spPr>
          <a:xfrm>
            <a:off x="1431016" y="1911649"/>
            <a:ext cx="51219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F6589F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KHÔNG KHÍ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VỚI ĐỜI SỐNG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9AA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CON NGƯỜI</a:t>
            </a:r>
            <a:endParaRPr lang="zh-CN" altLang="en-US" sz="6000" dirty="0">
              <a:solidFill>
                <a:srgbClr val="9A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9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7" y="810561"/>
            <a:ext cx="4488899" cy="5217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10"/>
          <p:cNvSpPr txBox="1"/>
          <p:nvPr/>
        </p:nvSpPr>
        <p:spPr>
          <a:xfrm>
            <a:off x="5505240" y="2104047"/>
            <a:ext cx="6269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tay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mũi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thở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ra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hít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nhận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xét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48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31" y="-209911"/>
            <a:ext cx="6705600" cy="6705600"/>
          </a:xfrm>
          <a:prstGeom prst="rect">
            <a:avLst/>
          </a:prstGeom>
        </p:spPr>
      </p:pic>
      <p:sp>
        <p:nvSpPr>
          <p:cNvPr id="4" name="文本框 10"/>
          <p:cNvSpPr txBox="1"/>
          <p:nvPr/>
        </p:nvSpPr>
        <p:spPr>
          <a:xfrm>
            <a:off x="777962" y="732447"/>
            <a:ext cx="64423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tay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mũi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khi</a:t>
            </a:r>
            <a:r>
              <a:rPr lang="en-US" altLang="zh-CN" sz="4800" b="1" dirty="0">
                <a:solidFill>
                  <a:srgbClr val="FD7499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thở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ra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luồng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ấm</a:t>
            </a:r>
            <a:r>
              <a:rPr lang="en-US" altLang="zh-CN" sz="48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chạm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tay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khi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hít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luồng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mát</a:t>
            </a:r>
            <a:r>
              <a:rPr lang="en-US" altLang="zh-CN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tràn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mũi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48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0686">
            <a:off x="677733" y="145113"/>
            <a:ext cx="3882671" cy="245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96605" y="3670958"/>
            <a:ext cx="3882671" cy="2458184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234242" y="2311892"/>
            <a:ext cx="3221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ô-xi</a:t>
            </a:r>
            <a:endParaRPr lang="zh-CN" altLang="en-US" sz="4800" b="1" i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7418492" y="2979215"/>
            <a:ext cx="49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các-bô-níc</a:t>
            </a:r>
            <a:endParaRPr lang="zh-CN" altLang="en-US" sz="4400" b="1" i="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8567 -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"/>
          <p:cNvSpPr txBox="1"/>
          <p:nvPr/>
        </p:nvSpPr>
        <p:spPr>
          <a:xfrm>
            <a:off x="5332712" y="1693571"/>
            <a:ext cx="64423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Lấy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tay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bịt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mũi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ngậm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miệng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như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54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98" y="808036"/>
            <a:ext cx="4464889" cy="5187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63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3" y="-812824"/>
            <a:ext cx="7316341" cy="7316341"/>
          </a:xfrm>
          <a:prstGeom prst="rect">
            <a:avLst/>
          </a:prstGeom>
        </p:spPr>
      </p:pic>
      <p:sp>
        <p:nvSpPr>
          <p:cNvPr id="4" name="文本框 10"/>
          <p:cNvSpPr txBox="1"/>
          <p:nvPr/>
        </p:nvSpPr>
        <p:spPr>
          <a:xfrm>
            <a:off x="751285" y="911146"/>
            <a:ext cx="59323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cảm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tức</a:t>
            </a:r>
            <a:r>
              <a:rPr lang="en-US" altLang="zh-CN" sz="60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ngực</a:t>
            </a:r>
            <a:r>
              <a:rPr lang="en-US" altLang="zh-CN" sz="60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khó</a:t>
            </a:r>
            <a:r>
              <a:rPr lang="en-US" altLang="zh-CN" sz="60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chịu</a:t>
            </a:r>
            <a:r>
              <a:rPr lang="en-US" altLang="zh-CN" sz="6000" b="1" dirty="0">
                <a:solidFill>
                  <a:srgbClr val="FD74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chịu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đựng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lâu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hơn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3 </a:t>
            </a:r>
            <a:r>
              <a:rPr lang="en-US" altLang="zh-CN" sz="6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lang="en-US" altLang="zh-CN" sz="6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60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6"/>
          <p:cNvSpPr/>
          <p:nvPr/>
        </p:nvSpPr>
        <p:spPr>
          <a:xfrm>
            <a:off x="4637167" y="597644"/>
            <a:ext cx="6899915" cy="5661465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28575">
            <a:solidFill>
              <a:srgbClr val="FD7499"/>
            </a:solidFill>
          </a:ln>
          <a:effectLst>
            <a:glow rad="228600">
              <a:srgbClr val="FD749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F187C6E-5557-45AC-9F5D-8CBB126F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6703"/>
          <a:stretch/>
        </p:blipFill>
        <p:spPr>
          <a:xfrm>
            <a:off x="0" y="224342"/>
            <a:ext cx="5609086" cy="6408067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5451230" y="1011881"/>
            <a:ext cx="564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1500" dirty="0">
                <a:solidFill>
                  <a:srgbClr val="F6589F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KẾT LUẬN</a:t>
            </a:r>
            <a:endParaRPr lang="zh-CN" altLang="en-US" sz="11500" dirty="0">
              <a:solidFill>
                <a:srgbClr val="9AAD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8" name="文本框 10"/>
          <p:cNvSpPr txBox="1"/>
          <p:nvPr/>
        </p:nvSpPr>
        <p:spPr>
          <a:xfrm>
            <a:off x="5084056" y="2647685"/>
            <a:ext cx="63753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khí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vai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trò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rất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quan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đời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54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6DF258F-3F1F-42D0-A869-338A560327E4}"/>
              </a:ext>
            </a:extLst>
          </p:cNvPr>
          <p:cNvSpPr txBox="1"/>
          <p:nvPr/>
        </p:nvSpPr>
        <p:spPr>
          <a:xfrm>
            <a:off x="1412166" y="1487443"/>
            <a:ext cx="51219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F6589F"/>
                </a:solidFill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KHÔNG KHÍ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98E4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VỚI ĐỜI SỐNG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98E4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THỰC VẬT VÀ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98E4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字魂7号-温暖童稚体" panose="00000500000000000000" pitchFamily="2" charset="-122"/>
              </a:rPr>
              <a:t>ĐỘNG VẬT</a:t>
            </a:r>
            <a:endParaRPr lang="zh-CN" altLang="en-US" sz="6000" dirty="0">
              <a:solidFill>
                <a:srgbClr val="98E4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36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"/>
          <p:cNvSpPr txBox="1"/>
          <p:nvPr/>
        </p:nvSpPr>
        <p:spPr>
          <a:xfrm>
            <a:off x="716437" y="4964239"/>
            <a:ext cx="10667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Quan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sát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xét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đặc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cây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đậu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40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94549" y="651265"/>
            <a:ext cx="3072418" cy="4231820"/>
            <a:chOff x="4694549" y="651265"/>
            <a:chExt cx="3072418" cy="4231820"/>
          </a:xfrm>
        </p:grpSpPr>
        <p:pic>
          <p:nvPicPr>
            <p:cNvPr id="2" name="Picture 3" descr="h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549" y="651265"/>
              <a:ext cx="3072418" cy="42318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4802748" y="4176075"/>
              <a:ext cx="612742" cy="6127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Erie Black" panose="020406030505060202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35387" y="651265"/>
            <a:ext cx="3246327" cy="4231820"/>
            <a:chOff x="9001514" y="556997"/>
            <a:chExt cx="3246327" cy="4231820"/>
          </a:xfrm>
        </p:grpSpPr>
        <p:pic>
          <p:nvPicPr>
            <p:cNvPr id="3" name="Picture 4" descr="h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514" y="556997"/>
              <a:ext cx="3246327" cy="42318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1527202" y="4102232"/>
              <a:ext cx="612742" cy="6127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2060"/>
                  </a:solidFill>
                  <a:latin typeface="UTM Erie Black" panose="02040603050506020204" pitchFamily="18" charset="0"/>
                </a:rPr>
                <a:t>2</a:t>
              </a:r>
            </a:p>
          </p:txBody>
        </p:sp>
      </p:grpSp>
      <p:sp>
        <p:nvSpPr>
          <p:cNvPr id="5" name="文本框 10"/>
          <p:cNvSpPr txBox="1"/>
          <p:nvPr/>
        </p:nvSpPr>
        <p:spPr>
          <a:xfrm>
            <a:off x="896966" y="5272015"/>
            <a:ext cx="10667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Tại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sao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cây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đậu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2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bị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chết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4000" b="1" i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20274 -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385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UTM Alba Matter</vt:lpstr>
      <vt:lpstr>UTM Kabel KT</vt:lpstr>
      <vt:lpstr>Arial</vt:lpstr>
      <vt:lpstr>等线 Light</vt:lpstr>
      <vt:lpstr>UTM Erie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Khong khi can cho su song</dc:title>
  <dc:subject>Khoa hoc 4</dc:subject>
  <dc:creator>KTUTS</dc:creator>
  <cp:keywords>VIETBAO</cp:keywords>
  <cp:lastModifiedBy>trang93dtvh@gmail.com</cp:lastModifiedBy>
  <cp:revision>70</cp:revision>
  <dcterms:created xsi:type="dcterms:W3CDTF">2021-05-13T01:58:18Z</dcterms:created>
  <dcterms:modified xsi:type="dcterms:W3CDTF">2023-02-13T05:45:00Z</dcterms:modified>
  <cp:version>A20</cp:version>
</cp:coreProperties>
</file>