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8"/>
  </p:notesMasterIdLst>
  <p:sldIdLst>
    <p:sldId id="258" r:id="rId2"/>
    <p:sldId id="269" r:id="rId3"/>
    <p:sldId id="260" r:id="rId4"/>
    <p:sldId id="270" r:id="rId5"/>
    <p:sldId id="271" r:id="rId6"/>
    <p:sldId id="272" r:id="rId7"/>
    <p:sldId id="261" r:id="rId8"/>
    <p:sldId id="262" r:id="rId9"/>
    <p:sldId id="273" r:id="rId10"/>
    <p:sldId id="274" r:id="rId11"/>
    <p:sldId id="275" r:id="rId12"/>
    <p:sldId id="276" r:id="rId13"/>
    <p:sldId id="277" r:id="rId14"/>
    <p:sldId id="278" r:id="rId15"/>
    <p:sldId id="263" r:id="rId16"/>
    <p:sldId id="264" r:id="rId17"/>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Calibri Light" panose="020F0302020204030204" pitchFamily="34" charset="0"/>
      <p:regular r:id="rId23"/>
      <p:italic r:id="rId24"/>
    </p:embeddedFont>
    <p:embeddedFont>
      <p:font typeface="Roboto Condensed" panose="02000000000000000000" pitchFamily="2" charset="0"/>
      <p:regular r:id="rId25"/>
      <p:bold r:id="rId26"/>
      <p:italic r:id="rId27"/>
      <p:boldItalic r:id="rId28"/>
    </p:embeddedFont>
    <p:embeddedFont>
      <p:font typeface="Tahoma" panose="020B0604030504040204" pitchFamily="34" charset="0"/>
      <p:regular r:id="rId29"/>
      <p:bold r:id="rId30"/>
    </p:embeddedFont>
  </p:embeddedFontLst>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8DE"/>
    <a:srgbClr val="C7D6D5"/>
    <a:srgbClr val="E1BD9D"/>
    <a:srgbClr val="BD7E5B"/>
    <a:srgbClr val="31241B"/>
    <a:srgbClr val="363D1F"/>
    <a:srgbClr val="A5A58D"/>
    <a:srgbClr val="6B705C"/>
    <a:srgbClr val="606C38"/>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49" autoAdjust="0"/>
    <p:restoredTop sz="94291" autoAdjust="0"/>
  </p:normalViewPr>
  <p:slideViewPr>
    <p:cSldViewPr snapToGrid="0">
      <p:cViewPr varScale="1">
        <p:scale>
          <a:sx n="79" d="100"/>
          <a:sy n="79" d="100"/>
        </p:scale>
        <p:origin x="84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64C5EC-4AEC-47AF-B18A-7945876B0973}" type="datetimeFigureOut">
              <a:rPr lang="en-US" smtClean="0"/>
              <a:t>13/02/2023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28679B-A2BC-4413-BA44-6CB66EC963BA}" type="slidenum">
              <a:rPr lang="en-US" smtClean="0"/>
              <a:t>‹#›</a:t>
            </a:fld>
            <a:endParaRPr lang="en-US"/>
          </a:p>
        </p:txBody>
      </p:sp>
    </p:spTree>
    <p:extLst>
      <p:ext uri="{BB962C8B-B14F-4D97-AF65-F5344CB8AC3E}">
        <p14:creationId xmlns:p14="http://schemas.microsoft.com/office/powerpoint/2010/main" val="3996298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28679B-A2BC-4413-BA44-6CB66EC963BA}" type="slidenum">
              <a:rPr lang="en-US" smtClean="0"/>
              <a:t>2</a:t>
            </a:fld>
            <a:endParaRPr lang="en-US"/>
          </a:p>
        </p:txBody>
      </p:sp>
    </p:spTree>
    <p:extLst>
      <p:ext uri="{BB962C8B-B14F-4D97-AF65-F5344CB8AC3E}">
        <p14:creationId xmlns:p14="http://schemas.microsoft.com/office/powerpoint/2010/main" val="3964670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28679B-A2BC-4413-BA44-6CB66EC963BA}" type="slidenum">
              <a:rPr lang="en-US" smtClean="0"/>
              <a:t>8</a:t>
            </a:fld>
            <a:endParaRPr lang="en-US"/>
          </a:p>
        </p:txBody>
      </p:sp>
    </p:spTree>
    <p:extLst>
      <p:ext uri="{BB962C8B-B14F-4D97-AF65-F5344CB8AC3E}">
        <p14:creationId xmlns:p14="http://schemas.microsoft.com/office/powerpoint/2010/main" val="149063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28679B-A2BC-4413-BA44-6CB66EC963BA}" type="slidenum">
              <a:rPr lang="en-US" smtClean="0"/>
              <a:t>9</a:t>
            </a:fld>
            <a:endParaRPr lang="en-US"/>
          </a:p>
        </p:txBody>
      </p:sp>
    </p:spTree>
    <p:extLst>
      <p:ext uri="{BB962C8B-B14F-4D97-AF65-F5344CB8AC3E}">
        <p14:creationId xmlns:p14="http://schemas.microsoft.com/office/powerpoint/2010/main" val="4157234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endParaRPr lang="vi-VN" b="0" i="0" dirty="0">
              <a:solidFill>
                <a:srgbClr val="444444"/>
              </a:solidFill>
              <a:effectLst/>
              <a:latin typeface="Roboto Condensed" panose="02000000000000000000" pitchFamily="2" charset="0"/>
            </a:endParaRPr>
          </a:p>
        </p:txBody>
      </p:sp>
      <p:sp>
        <p:nvSpPr>
          <p:cNvPr id="4" name="Slide Number Placeholder 3"/>
          <p:cNvSpPr>
            <a:spLocks noGrp="1"/>
          </p:cNvSpPr>
          <p:nvPr>
            <p:ph type="sldNum" sz="quarter" idx="5"/>
          </p:nvPr>
        </p:nvSpPr>
        <p:spPr/>
        <p:txBody>
          <a:bodyPr/>
          <a:lstStyle/>
          <a:p>
            <a:fld id="{5128679B-A2BC-4413-BA44-6CB66EC963BA}" type="slidenum">
              <a:rPr lang="en-US" smtClean="0"/>
              <a:t>10</a:t>
            </a:fld>
            <a:endParaRPr lang="en-US"/>
          </a:p>
        </p:txBody>
      </p:sp>
    </p:spTree>
    <p:extLst>
      <p:ext uri="{BB962C8B-B14F-4D97-AF65-F5344CB8AC3E}">
        <p14:creationId xmlns:p14="http://schemas.microsoft.com/office/powerpoint/2010/main" val="2059855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vi-VN" b="0" i="0" dirty="0">
              <a:solidFill>
                <a:srgbClr val="444444"/>
              </a:solidFill>
              <a:effectLst/>
              <a:latin typeface="Muli"/>
            </a:endParaRPr>
          </a:p>
        </p:txBody>
      </p:sp>
      <p:sp>
        <p:nvSpPr>
          <p:cNvPr id="4" name="Slide Number Placeholder 3"/>
          <p:cNvSpPr>
            <a:spLocks noGrp="1"/>
          </p:cNvSpPr>
          <p:nvPr>
            <p:ph type="sldNum" sz="quarter" idx="5"/>
          </p:nvPr>
        </p:nvSpPr>
        <p:spPr/>
        <p:txBody>
          <a:bodyPr/>
          <a:lstStyle/>
          <a:p>
            <a:fld id="{5128679B-A2BC-4413-BA44-6CB66EC963BA}" type="slidenum">
              <a:rPr lang="en-US" smtClean="0"/>
              <a:t>11</a:t>
            </a:fld>
            <a:endParaRPr lang="en-US"/>
          </a:p>
        </p:txBody>
      </p:sp>
    </p:spTree>
    <p:extLst>
      <p:ext uri="{BB962C8B-B14F-4D97-AF65-F5344CB8AC3E}">
        <p14:creationId xmlns:p14="http://schemas.microsoft.com/office/powerpoint/2010/main" val="4259661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vi-VN" b="0" i="0" dirty="0">
              <a:solidFill>
                <a:srgbClr val="444444"/>
              </a:solidFill>
              <a:effectLst/>
              <a:latin typeface="Muli"/>
            </a:endParaRPr>
          </a:p>
        </p:txBody>
      </p:sp>
      <p:sp>
        <p:nvSpPr>
          <p:cNvPr id="4" name="Slide Number Placeholder 3"/>
          <p:cNvSpPr>
            <a:spLocks noGrp="1"/>
          </p:cNvSpPr>
          <p:nvPr>
            <p:ph type="sldNum" sz="quarter" idx="5"/>
          </p:nvPr>
        </p:nvSpPr>
        <p:spPr/>
        <p:txBody>
          <a:bodyPr/>
          <a:lstStyle/>
          <a:p>
            <a:fld id="{5128679B-A2BC-4413-BA44-6CB66EC963BA}" type="slidenum">
              <a:rPr lang="en-US" smtClean="0"/>
              <a:t>12</a:t>
            </a:fld>
            <a:endParaRPr lang="en-US"/>
          </a:p>
        </p:txBody>
      </p:sp>
    </p:spTree>
    <p:extLst>
      <p:ext uri="{BB962C8B-B14F-4D97-AF65-F5344CB8AC3E}">
        <p14:creationId xmlns:p14="http://schemas.microsoft.com/office/powerpoint/2010/main" val="1434927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vi-VN" b="0" i="0" dirty="0">
              <a:solidFill>
                <a:srgbClr val="444444"/>
              </a:solidFill>
              <a:effectLst/>
              <a:latin typeface="Muli"/>
            </a:endParaRPr>
          </a:p>
        </p:txBody>
      </p:sp>
      <p:sp>
        <p:nvSpPr>
          <p:cNvPr id="4" name="Slide Number Placeholder 3"/>
          <p:cNvSpPr>
            <a:spLocks noGrp="1"/>
          </p:cNvSpPr>
          <p:nvPr>
            <p:ph type="sldNum" sz="quarter" idx="5"/>
          </p:nvPr>
        </p:nvSpPr>
        <p:spPr/>
        <p:txBody>
          <a:bodyPr/>
          <a:lstStyle/>
          <a:p>
            <a:fld id="{5128679B-A2BC-4413-BA44-6CB66EC963BA}" type="slidenum">
              <a:rPr lang="en-US" smtClean="0"/>
              <a:t>13</a:t>
            </a:fld>
            <a:endParaRPr lang="en-US"/>
          </a:p>
        </p:txBody>
      </p:sp>
    </p:spTree>
    <p:extLst>
      <p:ext uri="{BB962C8B-B14F-4D97-AF65-F5344CB8AC3E}">
        <p14:creationId xmlns:p14="http://schemas.microsoft.com/office/powerpoint/2010/main" val="3807103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vi-VN" b="0" i="0">
              <a:solidFill>
                <a:srgbClr val="444444"/>
              </a:solidFill>
              <a:effectLst/>
              <a:latin typeface="Muli"/>
            </a:endParaRPr>
          </a:p>
        </p:txBody>
      </p:sp>
      <p:sp>
        <p:nvSpPr>
          <p:cNvPr id="4" name="Slide Number Placeholder 3"/>
          <p:cNvSpPr>
            <a:spLocks noGrp="1"/>
          </p:cNvSpPr>
          <p:nvPr>
            <p:ph type="sldNum" sz="quarter" idx="5"/>
          </p:nvPr>
        </p:nvSpPr>
        <p:spPr/>
        <p:txBody>
          <a:bodyPr/>
          <a:lstStyle/>
          <a:p>
            <a:fld id="{5128679B-A2BC-4413-BA44-6CB66EC963BA}" type="slidenum">
              <a:rPr lang="en-US" smtClean="0"/>
              <a:t>14</a:t>
            </a:fld>
            <a:endParaRPr lang="en-US"/>
          </a:p>
        </p:txBody>
      </p:sp>
    </p:spTree>
    <p:extLst>
      <p:ext uri="{BB962C8B-B14F-4D97-AF65-F5344CB8AC3E}">
        <p14:creationId xmlns:p14="http://schemas.microsoft.com/office/powerpoint/2010/main" val="1910918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0A3-DB49-487B-91CB-958872CC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27A54-EF12-481D-95D4-31980C58A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E6ADA-2CBA-4151-965E-477F6AF7BB54}"/>
              </a:ext>
            </a:extLst>
          </p:cNvPr>
          <p:cNvSpPr>
            <a:spLocks noGrp="1"/>
          </p:cNvSpPr>
          <p:nvPr>
            <p:ph type="dt" sz="half" idx="10"/>
          </p:nvPr>
        </p:nvSpPr>
        <p:spPr/>
        <p:txBody>
          <a:bodyPr/>
          <a:lstStyle/>
          <a:p>
            <a:fld id="{8508C6E5-BD72-4CE3-AB1B-134487F8B294}" type="datetimeFigureOut">
              <a:rPr lang="en-US" smtClean="0"/>
              <a:t>13/02/2023</a:t>
            </a:fld>
            <a:endParaRPr lang="en-US"/>
          </a:p>
        </p:txBody>
      </p:sp>
      <p:sp>
        <p:nvSpPr>
          <p:cNvPr id="5" name="Footer Placeholder 4">
            <a:extLst>
              <a:ext uri="{FF2B5EF4-FFF2-40B4-BE49-F238E27FC236}">
                <a16:creationId xmlns:a16="http://schemas.microsoft.com/office/drawing/2014/main" id="{AB867320-3543-4A7B-B5C3-301318C1C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C5FA4-1668-4E32-83EB-4D0213E51237}"/>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3342975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0A3-DB49-487B-91CB-958872CC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27A54-EF12-481D-95D4-31980C58A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E6ADA-2CBA-4151-965E-477F6AF7BB54}"/>
              </a:ext>
            </a:extLst>
          </p:cNvPr>
          <p:cNvSpPr>
            <a:spLocks noGrp="1"/>
          </p:cNvSpPr>
          <p:nvPr>
            <p:ph type="dt" sz="half" idx="10"/>
          </p:nvPr>
        </p:nvSpPr>
        <p:spPr/>
        <p:txBody>
          <a:bodyPr/>
          <a:lstStyle/>
          <a:p>
            <a:fld id="{8508C6E5-BD72-4CE3-AB1B-134487F8B294}" type="datetimeFigureOut">
              <a:rPr lang="en-US" smtClean="0"/>
              <a:t>13/02/2023</a:t>
            </a:fld>
            <a:endParaRPr lang="en-US"/>
          </a:p>
        </p:txBody>
      </p:sp>
      <p:sp>
        <p:nvSpPr>
          <p:cNvPr id="5" name="Footer Placeholder 4">
            <a:extLst>
              <a:ext uri="{FF2B5EF4-FFF2-40B4-BE49-F238E27FC236}">
                <a16:creationId xmlns:a16="http://schemas.microsoft.com/office/drawing/2014/main" id="{AB867320-3543-4A7B-B5C3-301318C1C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C5FA4-1668-4E32-83EB-4D0213E51237}"/>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3847927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0A3-DB49-487B-91CB-958872CC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27A54-EF12-481D-95D4-31980C58A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E6ADA-2CBA-4151-965E-477F6AF7BB54}"/>
              </a:ext>
            </a:extLst>
          </p:cNvPr>
          <p:cNvSpPr>
            <a:spLocks noGrp="1"/>
          </p:cNvSpPr>
          <p:nvPr>
            <p:ph type="dt" sz="half" idx="10"/>
          </p:nvPr>
        </p:nvSpPr>
        <p:spPr/>
        <p:txBody>
          <a:bodyPr/>
          <a:lstStyle/>
          <a:p>
            <a:fld id="{8508C6E5-BD72-4CE3-AB1B-134487F8B294}" type="datetimeFigureOut">
              <a:rPr lang="en-US" smtClean="0"/>
              <a:t>13/02/2023</a:t>
            </a:fld>
            <a:endParaRPr lang="en-US"/>
          </a:p>
        </p:txBody>
      </p:sp>
      <p:sp>
        <p:nvSpPr>
          <p:cNvPr id="5" name="Footer Placeholder 4">
            <a:extLst>
              <a:ext uri="{FF2B5EF4-FFF2-40B4-BE49-F238E27FC236}">
                <a16:creationId xmlns:a16="http://schemas.microsoft.com/office/drawing/2014/main" id="{AB867320-3543-4A7B-B5C3-301318C1C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C5FA4-1668-4E32-83EB-4D0213E51237}"/>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955299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0A3-DB49-487B-91CB-958872CC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27A54-EF12-481D-95D4-31980C58A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E6ADA-2CBA-4151-965E-477F6AF7BB54}"/>
              </a:ext>
            </a:extLst>
          </p:cNvPr>
          <p:cNvSpPr>
            <a:spLocks noGrp="1"/>
          </p:cNvSpPr>
          <p:nvPr>
            <p:ph type="dt" sz="half" idx="10"/>
          </p:nvPr>
        </p:nvSpPr>
        <p:spPr/>
        <p:txBody>
          <a:bodyPr/>
          <a:lstStyle/>
          <a:p>
            <a:fld id="{8508C6E5-BD72-4CE3-AB1B-134487F8B294}" type="datetimeFigureOut">
              <a:rPr lang="en-US" smtClean="0"/>
              <a:t>13/02/2023</a:t>
            </a:fld>
            <a:endParaRPr lang="en-US"/>
          </a:p>
        </p:txBody>
      </p:sp>
      <p:sp>
        <p:nvSpPr>
          <p:cNvPr id="5" name="Footer Placeholder 4">
            <a:extLst>
              <a:ext uri="{FF2B5EF4-FFF2-40B4-BE49-F238E27FC236}">
                <a16:creationId xmlns:a16="http://schemas.microsoft.com/office/drawing/2014/main" id="{AB867320-3543-4A7B-B5C3-301318C1C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C5FA4-1668-4E32-83EB-4D0213E51237}"/>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34702752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0A3-DB49-487B-91CB-958872CC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27A54-EF12-481D-95D4-31980C58A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E6ADA-2CBA-4151-965E-477F6AF7BB54}"/>
              </a:ext>
            </a:extLst>
          </p:cNvPr>
          <p:cNvSpPr>
            <a:spLocks noGrp="1"/>
          </p:cNvSpPr>
          <p:nvPr>
            <p:ph type="dt" sz="half" idx="10"/>
          </p:nvPr>
        </p:nvSpPr>
        <p:spPr/>
        <p:txBody>
          <a:bodyPr/>
          <a:lstStyle/>
          <a:p>
            <a:fld id="{8508C6E5-BD72-4CE3-AB1B-134487F8B294}" type="datetimeFigureOut">
              <a:rPr lang="en-US" smtClean="0"/>
              <a:t>13/02/2023</a:t>
            </a:fld>
            <a:endParaRPr lang="en-US"/>
          </a:p>
        </p:txBody>
      </p:sp>
      <p:sp>
        <p:nvSpPr>
          <p:cNvPr id="5" name="Footer Placeholder 4">
            <a:extLst>
              <a:ext uri="{FF2B5EF4-FFF2-40B4-BE49-F238E27FC236}">
                <a16:creationId xmlns:a16="http://schemas.microsoft.com/office/drawing/2014/main" id="{AB867320-3543-4A7B-B5C3-301318C1C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C5FA4-1668-4E32-83EB-4D0213E51237}"/>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2820400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0A3-DB49-487B-91CB-958872CC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27A54-EF12-481D-95D4-31980C58A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E6ADA-2CBA-4151-965E-477F6AF7BB54}"/>
              </a:ext>
            </a:extLst>
          </p:cNvPr>
          <p:cNvSpPr>
            <a:spLocks noGrp="1"/>
          </p:cNvSpPr>
          <p:nvPr>
            <p:ph type="dt" sz="half" idx="10"/>
          </p:nvPr>
        </p:nvSpPr>
        <p:spPr/>
        <p:txBody>
          <a:bodyPr/>
          <a:lstStyle/>
          <a:p>
            <a:fld id="{8508C6E5-BD72-4CE3-AB1B-134487F8B294}" type="datetimeFigureOut">
              <a:rPr lang="en-US" smtClean="0"/>
              <a:t>13/02/2023</a:t>
            </a:fld>
            <a:endParaRPr lang="en-US"/>
          </a:p>
        </p:txBody>
      </p:sp>
      <p:sp>
        <p:nvSpPr>
          <p:cNvPr id="5" name="Footer Placeholder 4">
            <a:extLst>
              <a:ext uri="{FF2B5EF4-FFF2-40B4-BE49-F238E27FC236}">
                <a16:creationId xmlns:a16="http://schemas.microsoft.com/office/drawing/2014/main" id="{AB867320-3543-4A7B-B5C3-301318C1C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C5FA4-1668-4E32-83EB-4D0213E51237}"/>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4226511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0A3-DB49-487B-91CB-958872CC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27A54-EF12-481D-95D4-31980C58A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E6ADA-2CBA-4151-965E-477F6AF7BB54}"/>
              </a:ext>
            </a:extLst>
          </p:cNvPr>
          <p:cNvSpPr>
            <a:spLocks noGrp="1"/>
          </p:cNvSpPr>
          <p:nvPr>
            <p:ph type="dt" sz="half" idx="10"/>
          </p:nvPr>
        </p:nvSpPr>
        <p:spPr/>
        <p:txBody>
          <a:bodyPr/>
          <a:lstStyle/>
          <a:p>
            <a:fld id="{8508C6E5-BD72-4CE3-AB1B-134487F8B294}" type="datetimeFigureOut">
              <a:rPr lang="en-US" smtClean="0"/>
              <a:t>13/02/2023</a:t>
            </a:fld>
            <a:endParaRPr lang="en-US"/>
          </a:p>
        </p:txBody>
      </p:sp>
      <p:sp>
        <p:nvSpPr>
          <p:cNvPr id="5" name="Footer Placeholder 4">
            <a:extLst>
              <a:ext uri="{FF2B5EF4-FFF2-40B4-BE49-F238E27FC236}">
                <a16:creationId xmlns:a16="http://schemas.microsoft.com/office/drawing/2014/main" id="{AB867320-3543-4A7B-B5C3-301318C1C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C5FA4-1668-4E32-83EB-4D0213E51237}"/>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38554897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0A3-DB49-487B-91CB-958872CC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27A54-EF12-481D-95D4-31980C58A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E6ADA-2CBA-4151-965E-477F6AF7BB54}"/>
              </a:ext>
            </a:extLst>
          </p:cNvPr>
          <p:cNvSpPr>
            <a:spLocks noGrp="1"/>
          </p:cNvSpPr>
          <p:nvPr>
            <p:ph type="dt" sz="half" idx="10"/>
          </p:nvPr>
        </p:nvSpPr>
        <p:spPr/>
        <p:txBody>
          <a:bodyPr/>
          <a:lstStyle/>
          <a:p>
            <a:fld id="{8508C6E5-BD72-4CE3-AB1B-134487F8B294}" type="datetimeFigureOut">
              <a:rPr lang="en-US" smtClean="0"/>
              <a:t>13/02/2023</a:t>
            </a:fld>
            <a:endParaRPr lang="en-US"/>
          </a:p>
        </p:txBody>
      </p:sp>
      <p:sp>
        <p:nvSpPr>
          <p:cNvPr id="5" name="Footer Placeholder 4">
            <a:extLst>
              <a:ext uri="{FF2B5EF4-FFF2-40B4-BE49-F238E27FC236}">
                <a16:creationId xmlns:a16="http://schemas.microsoft.com/office/drawing/2014/main" id="{AB867320-3543-4A7B-B5C3-301318C1C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C5FA4-1668-4E32-83EB-4D0213E51237}"/>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3786653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0A3-DB49-487B-91CB-958872CC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27A54-EF12-481D-95D4-31980C58A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E6ADA-2CBA-4151-965E-477F6AF7BB54}"/>
              </a:ext>
            </a:extLst>
          </p:cNvPr>
          <p:cNvSpPr>
            <a:spLocks noGrp="1"/>
          </p:cNvSpPr>
          <p:nvPr>
            <p:ph type="dt" sz="half" idx="10"/>
          </p:nvPr>
        </p:nvSpPr>
        <p:spPr/>
        <p:txBody>
          <a:bodyPr/>
          <a:lstStyle/>
          <a:p>
            <a:fld id="{8508C6E5-BD72-4CE3-AB1B-134487F8B294}" type="datetimeFigureOut">
              <a:rPr lang="en-US" smtClean="0"/>
              <a:t>13/02/2023</a:t>
            </a:fld>
            <a:endParaRPr lang="en-US"/>
          </a:p>
        </p:txBody>
      </p:sp>
      <p:sp>
        <p:nvSpPr>
          <p:cNvPr id="5" name="Footer Placeholder 4">
            <a:extLst>
              <a:ext uri="{FF2B5EF4-FFF2-40B4-BE49-F238E27FC236}">
                <a16:creationId xmlns:a16="http://schemas.microsoft.com/office/drawing/2014/main" id="{AB867320-3543-4A7B-B5C3-301318C1C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C5FA4-1668-4E32-83EB-4D0213E51237}"/>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25798833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0A3-DB49-487B-91CB-958872CC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27A54-EF12-481D-95D4-31980C58A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E6ADA-2CBA-4151-965E-477F6AF7BB54}"/>
              </a:ext>
            </a:extLst>
          </p:cNvPr>
          <p:cNvSpPr>
            <a:spLocks noGrp="1"/>
          </p:cNvSpPr>
          <p:nvPr>
            <p:ph type="dt" sz="half" idx="10"/>
          </p:nvPr>
        </p:nvSpPr>
        <p:spPr/>
        <p:txBody>
          <a:bodyPr/>
          <a:lstStyle/>
          <a:p>
            <a:fld id="{8508C6E5-BD72-4CE3-AB1B-134487F8B294}" type="datetimeFigureOut">
              <a:rPr lang="en-US" smtClean="0"/>
              <a:t>13/02/2023</a:t>
            </a:fld>
            <a:endParaRPr lang="en-US"/>
          </a:p>
        </p:txBody>
      </p:sp>
      <p:sp>
        <p:nvSpPr>
          <p:cNvPr id="5" name="Footer Placeholder 4">
            <a:extLst>
              <a:ext uri="{FF2B5EF4-FFF2-40B4-BE49-F238E27FC236}">
                <a16:creationId xmlns:a16="http://schemas.microsoft.com/office/drawing/2014/main" id="{AB867320-3543-4A7B-B5C3-301318C1C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C5FA4-1668-4E32-83EB-4D0213E51237}"/>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688445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0A3-DB49-487B-91CB-958872CC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27A54-EF12-481D-95D4-31980C58A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E6ADA-2CBA-4151-965E-477F6AF7BB54}"/>
              </a:ext>
            </a:extLst>
          </p:cNvPr>
          <p:cNvSpPr>
            <a:spLocks noGrp="1"/>
          </p:cNvSpPr>
          <p:nvPr>
            <p:ph type="dt" sz="half" idx="10"/>
          </p:nvPr>
        </p:nvSpPr>
        <p:spPr/>
        <p:txBody>
          <a:bodyPr/>
          <a:lstStyle/>
          <a:p>
            <a:fld id="{8508C6E5-BD72-4CE3-AB1B-134487F8B294}" type="datetimeFigureOut">
              <a:rPr lang="en-US" smtClean="0"/>
              <a:t>13/02/2023</a:t>
            </a:fld>
            <a:endParaRPr lang="en-US"/>
          </a:p>
        </p:txBody>
      </p:sp>
      <p:sp>
        <p:nvSpPr>
          <p:cNvPr id="5" name="Footer Placeholder 4">
            <a:extLst>
              <a:ext uri="{FF2B5EF4-FFF2-40B4-BE49-F238E27FC236}">
                <a16:creationId xmlns:a16="http://schemas.microsoft.com/office/drawing/2014/main" id="{AB867320-3543-4A7B-B5C3-301318C1C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C5FA4-1668-4E32-83EB-4D0213E51237}"/>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1936504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0A3-DB49-487B-91CB-958872CC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27A54-EF12-481D-95D4-31980C58A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E6ADA-2CBA-4151-965E-477F6AF7BB54}"/>
              </a:ext>
            </a:extLst>
          </p:cNvPr>
          <p:cNvSpPr>
            <a:spLocks noGrp="1"/>
          </p:cNvSpPr>
          <p:nvPr>
            <p:ph type="dt" sz="half" idx="10"/>
          </p:nvPr>
        </p:nvSpPr>
        <p:spPr/>
        <p:txBody>
          <a:bodyPr/>
          <a:lstStyle/>
          <a:p>
            <a:fld id="{8508C6E5-BD72-4CE3-AB1B-134487F8B294}" type="datetimeFigureOut">
              <a:rPr lang="en-US" smtClean="0"/>
              <a:t>13/02/2023</a:t>
            </a:fld>
            <a:endParaRPr lang="en-US"/>
          </a:p>
        </p:txBody>
      </p:sp>
      <p:sp>
        <p:nvSpPr>
          <p:cNvPr id="5" name="Footer Placeholder 4">
            <a:extLst>
              <a:ext uri="{FF2B5EF4-FFF2-40B4-BE49-F238E27FC236}">
                <a16:creationId xmlns:a16="http://schemas.microsoft.com/office/drawing/2014/main" id="{AB867320-3543-4A7B-B5C3-301318C1C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C5FA4-1668-4E32-83EB-4D0213E51237}"/>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693178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0A3-DB49-487B-91CB-958872CC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27A54-EF12-481D-95D4-31980C58A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E6ADA-2CBA-4151-965E-477F6AF7BB54}"/>
              </a:ext>
            </a:extLst>
          </p:cNvPr>
          <p:cNvSpPr>
            <a:spLocks noGrp="1"/>
          </p:cNvSpPr>
          <p:nvPr>
            <p:ph type="dt" sz="half" idx="10"/>
          </p:nvPr>
        </p:nvSpPr>
        <p:spPr/>
        <p:txBody>
          <a:bodyPr/>
          <a:lstStyle/>
          <a:p>
            <a:fld id="{8508C6E5-BD72-4CE3-AB1B-134487F8B294}" type="datetimeFigureOut">
              <a:rPr lang="en-US" smtClean="0"/>
              <a:t>13/02/2023</a:t>
            </a:fld>
            <a:endParaRPr lang="en-US"/>
          </a:p>
        </p:txBody>
      </p:sp>
      <p:sp>
        <p:nvSpPr>
          <p:cNvPr id="5" name="Footer Placeholder 4">
            <a:extLst>
              <a:ext uri="{FF2B5EF4-FFF2-40B4-BE49-F238E27FC236}">
                <a16:creationId xmlns:a16="http://schemas.microsoft.com/office/drawing/2014/main" id="{AB867320-3543-4A7B-B5C3-301318C1C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C5FA4-1668-4E32-83EB-4D0213E51237}"/>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3947271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0A3-DB49-487B-91CB-958872CC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27A54-EF12-481D-95D4-31980C58A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E6ADA-2CBA-4151-965E-477F6AF7BB54}"/>
              </a:ext>
            </a:extLst>
          </p:cNvPr>
          <p:cNvSpPr>
            <a:spLocks noGrp="1"/>
          </p:cNvSpPr>
          <p:nvPr>
            <p:ph type="dt" sz="half" idx="10"/>
          </p:nvPr>
        </p:nvSpPr>
        <p:spPr/>
        <p:txBody>
          <a:bodyPr/>
          <a:lstStyle/>
          <a:p>
            <a:fld id="{8508C6E5-BD72-4CE3-AB1B-134487F8B294}" type="datetimeFigureOut">
              <a:rPr lang="en-US" smtClean="0"/>
              <a:t>13/02/2023</a:t>
            </a:fld>
            <a:endParaRPr lang="en-US"/>
          </a:p>
        </p:txBody>
      </p:sp>
      <p:sp>
        <p:nvSpPr>
          <p:cNvPr id="5" name="Footer Placeholder 4">
            <a:extLst>
              <a:ext uri="{FF2B5EF4-FFF2-40B4-BE49-F238E27FC236}">
                <a16:creationId xmlns:a16="http://schemas.microsoft.com/office/drawing/2014/main" id="{AB867320-3543-4A7B-B5C3-301318C1C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C5FA4-1668-4E32-83EB-4D0213E51237}"/>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1085065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0A3-DB49-487B-91CB-958872CC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27A54-EF12-481D-95D4-31980C58A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E6ADA-2CBA-4151-965E-477F6AF7BB54}"/>
              </a:ext>
            </a:extLst>
          </p:cNvPr>
          <p:cNvSpPr>
            <a:spLocks noGrp="1"/>
          </p:cNvSpPr>
          <p:nvPr>
            <p:ph type="dt" sz="half" idx="10"/>
          </p:nvPr>
        </p:nvSpPr>
        <p:spPr/>
        <p:txBody>
          <a:bodyPr/>
          <a:lstStyle/>
          <a:p>
            <a:fld id="{8508C6E5-BD72-4CE3-AB1B-134487F8B294}" type="datetimeFigureOut">
              <a:rPr lang="en-US" smtClean="0"/>
              <a:t>13/02/2023</a:t>
            </a:fld>
            <a:endParaRPr lang="en-US"/>
          </a:p>
        </p:txBody>
      </p:sp>
      <p:sp>
        <p:nvSpPr>
          <p:cNvPr id="5" name="Footer Placeholder 4">
            <a:extLst>
              <a:ext uri="{FF2B5EF4-FFF2-40B4-BE49-F238E27FC236}">
                <a16:creationId xmlns:a16="http://schemas.microsoft.com/office/drawing/2014/main" id="{AB867320-3543-4A7B-B5C3-301318C1C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C5FA4-1668-4E32-83EB-4D0213E51237}"/>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41384518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0A3-DB49-487B-91CB-958872CC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27A54-EF12-481D-95D4-31980C58A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E6ADA-2CBA-4151-965E-477F6AF7BB54}"/>
              </a:ext>
            </a:extLst>
          </p:cNvPr>
          <p:cNvSpPr>
            <a:spLocks noGrp="1"/>
          </p:cNvSpPr>
          <p:nvPr>
            <p:ph type="dt" sz="half" idx="10"/>
          </p:nvPr>
        </p:nvSpPr>
        <p:spPr/>
        <p:txBody>
          <a:bodyPr/>
          <a:lstStyle/>
          <a:p>
            <a:fld id="{8508C6E5-BD72-4CE3-AB1B-134487F8B294}" type="datetimeFigureOut">
              <a:rPr lang="en-US" smtClean="0"/>
              <a:t>13/02/2023</a:t>
            </a:fld>
            <a:endParaRPr lang="en-US"/>
          </a:p>
        </p:txBody>
      </p:sp>
      <p:sp>
        <p:nvSpPr>
          <p:cNvPr id="5" name="Footer Placeholder 4">
            <a:extLst>
              <a:ext uri="{FF2B5EF4-FFF2-40B4-BE49-F238E27FC236}">
                <a16:creationId xmlns:a16="http://schemas.microsoft.com/office/drawing/2014/main" id="{AB867320-3543-4A7B-B5C3-301318C1C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C5FA4-1668-4E32-83EB-4D0213E51237}"/>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8400320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0A3-DB49-487B-91CB-958872CC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27A54-EF12-481D-95D4-31980C58A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E6ADA-2CBA-4151-965E-477F6AF7BB54}"/>
              </a:ext>
            </a:extLst>
          </p:cNvPr>
          <p:cNvSpPr>
            <a:spLocks noGrp="1"/>
          </p:cNvSpPr>
          <p:nvPr>
            <p:ph type="dt" sz="half" idx="10"/>
          </p:nvPr>
        </p:nvSpPr>
        <p:spPr/>
        <p:txBody>
          <a:bodyPr/>
          <a:lstStyle/>
          <a:p>
            <a:fld id="{8508C6E5-BD72-4CE3-AB1B-134487F8B294}" type="datetimeFigureOut">
              <a:rPr lang="en-US" smtClean="0"/>
              <a:t>13/02/2023</a:t>
            </a:fld>
            <a:endParaRPr lang="en-US"/>
          </a:p>
        </p:txBody>
      </p:sp>
      <p:sp>
        <p:nvSpPr>
          <p:cNvPr id="5" name="Footer Placeholder 4">
            <a:extLst>
              <a:ext uri="{FF2B5EF4-FFF2-40B4-BE49-F238E27FC236}">
                <a16:creationId xmlns:a16="http://schemas.microsoft.com/office/drawing/2014/main" id="{AB867320-3543-4A7B-B5C3-301318C1C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C5FA4-1668-4E32-83EB-4D0213E51237}"/>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36783681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0A3-DB49-487B-91CB-958872CC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27A54-EF12-481D-95D4-31980C58A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E6ADA-2CBA-4151-965E-477F6AF7BB54}"/>
              </a:ext>
            </a:extLst>
          </p:cNvPr>
          <p:cNvSpPr>
            <a:spLocks noGrp="1"/>
          </p:cNvSpPr>
          <p:nvPr>
            <p:ph type="dt" sz="half" idx="10"/>
          </p:nvPr>
        </p:nvSpPr>
        <p:spPr/>
        <p:txBody>
          <a:bodyPr/>
          <a:lstStyle/>
          <a:p>
            <a:fld id="{8508C6E5-BD72-4CE3-AB1B-134487F8B294}" type="datetimeFigureOut">
              <a:rPr lang="en-US" smtClean="0"/>
              <a:t>13/02/2023</a:t>
            </a:fld>
            <a:endParaRPr lang="en-US"/>
          </a:p>
        </p:txBody>
      </p:sp>
      <p:sp>
        <p:nvSpPr>
          <p:cNvPr id="5" name="Footer Placeholder 4">
            <a:extLst>
              <a:ext uri="{FF2B5EF4-FFF2-40B4-BE49-F238E27FC236}">
                <a16:creationId xmlns:a16="http://schemas.microsoft.com/office/drawing/2014/main" id="{AB867320-3543-4A7B-B5C3-301318C1C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C5FA4-1668-4E32-83EB-4D0213E51237}"/>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22357794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0A3-DB49-487B-91CB-958872CC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27A54-EF12-481D-95D4-31980C58A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E6ADA-2CBA-4151-965E-477F6AF7BB54}"/>
              </a:ext>
            </a:extLst>
          </p:cNvPr>
          <p:cNvSpPr>
            <a:spLocks noGrp="1"/>
          </p:cNvSpPr>
          <p:nvPr>
            <p:ph type="dt" sz="half" idx="10"/>
          </p:nvPr>
        </p:nvSpPr>
        <p:spPr/>
        <p:txBody>
          <a:bodyPr/>
          <a:lstStyle/>
          <a:p>
            <a:fld id="{8508C6E5-BD72-4CE3-AB1B-134487F8B294}" type="datetimeFigureOut">
              <a:rPr lang="en-US" smtClean="0"/>
              <a:t>13/02/2023</a:t>
            </a:fld>
            <a:endParaRPr lang="en-US"/>
          </a:p>
        </p:txBody>
      </p:sp>
      <p:sp>
        <p:nvSpPr>
          <p:cNvPr id="5" name="Footer Placeholder 4">
            <a:extLst>
              <a:ext uri="{FF2B5EF4-FFF2-40B4-BE49-F238E27FC236}">
                <a16:creationId xmlns:a16="http://schemas.microsoft.com/office/drawing/2014/main" id="{AB867320-3543-4A7B-B5C3-301318C1C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C5FA4-1668-4E32-83EB-4D0213E51237}"/>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13454634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8ABE2-F01F-43AC-B3A4-604574C646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42CB20-7F8B-46E5-AE12-3A7DFE65A3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4899E4-45ED-41ED-8D97-DE73C82C09F4}"/>
              </a:ext>
            </a:extLst>
          </p:cNvPr>
          <p:cNvSpPr>
            <a:spLocks noGrp="1"/>
          </p:cNvSpPr>
          <p:nvPr>
            <p:ph type="dt" sz="half" idx="10"/>
          </p:nvPr>
        </p:nvSpPr>
        <p:spPr/>
        <p:txBody>
          <a:bodyPr/>
          <a:lstStyle/>
          <a:p>
            <a:fld id="{8508C6E5-BD72-4CE3-AB1B-134487F8B294}" type="datetimeFigureOut">
              <a:rPr lang="en-US" smtClean="0"/>
              <a:t>13/02/2023</a:t>
            </a:fld>
            <a:endParaRPr lang="en-US"/>
          </a:p>
        </p:txBody>
      </p:sp>
      <p:sp>
        <p:nvSpPr>
          <p:cNvPr id="5" name="Footer Placeholder 4">
            <a:extLst>
              <a:ext uri="{FF2B5EF4-FFF2-40B4-BE49-F238E27FC236}">
                <a16:creationId xmlns:a16="http://schemas.microsoft.com/office/drawing/2014/main" id="{F99DCA02-5700-4A0B-AB4F-C2EFA092F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E49F8B-679C-470B-A65B-03F01AF01D8A}"/>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3616714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56303-CDB8-4AF5-AD1E-F3FDCE1942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176286-9023-48F6-A59F-8FAD792305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0D1D3D-9293-4F2C-92F8-E6743B82CA96}"/>
              </a:ext>
            </a:extLst>
          </p:cNvPr>
          <p:cNvSpPr>
            <a:spLocks noGrp="1"/>
          </p:cNvSpPr>
          <p:nvPr>
            <p:ph type="dt" sz="half" idx="10"/>
          </p:nvPr>
        </p:nvSpPr>
        <p:spPr/>
        <p:txBody>
          <a:bodyPr/>
          <a:lstStyle/>
          <a:p>
            <a:fld id="{8508C6E5-BD72-4CE3-AB1B-134487F8B294}" type="datetimeFigureOut">
              <a:rPr lang="en-US" smtClean="0"/>
              <a:t>13/02/2023</a:t>
            </a:fld>
            <a:endParaRPr lang="en-US"/>
          </a:p>
        </p:txBody>
      </p:sp>
      <p:sp>
        <p:nvSpPr>
          <p:cNvPr id="5" name="Footer Placeholder 4">
            <a:extLst>
              <a:ext uri="{FF2B5EF4-FFF2-40B4-BE49-F238E27FC236}">
                <a16:creationId xmlns:a16="http://schemas.microsoft.com/office/drawing/2014/main" id="{B5F840A4-BCFC-4593-834D-9B48191614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D29E67-1D73-4C56-9C77-0CF87082A8C0}"/>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40872523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553C9-D071-4E77-B511-77BE0F35A3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19D257-0BEB-4CD2-ABD7-1BEC27C5AB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CE7ACD-FB3E-43F9-BAEC-06BDACB609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6BED37-FB64-43DE-8F89-9959CF86D396}"/>
              </a:ext>
            </a:extLst>
          </p:cNvPr>
          <p:cNvSpPr>
            <a:spLocks noGrp="1"/>
          </p:cNvSpPr>
          <p:nvPr>
            <p:ph type="dt" sz="half" idx="10"/>
          </p:nvPr>
        </p:nvSpPr>
        <p:spPr/>
        <p:txBody>
          <a:bodyPr/>
          <a:lstStyle/>
          <a:p>
            <a:fld id="{8508C6E5-BD72-4CE3-AB1B-134487F8B294}" type="datetimeFigureOut">
              <a:rPr lang="en-US" smtClean="0"/>
              <a:t>13/02/2023</a:t>
            </a:fld>
            <a:endParaRPr lang="en-US"/>
          </a:p>
        </p:txBody>
      </p:sp>
      <p:sp>
        <p:nvSpPr>
          <p:cNvPr id="6" name="Footer Placeholder 5">
            <a:extLst>
              <a:ext uri="{FF2B5EF4-FFF2-40B4-BE49-F238E27FC236}">
                <a16:creationId xmlns:a16="http://schemas.microsoft.com/office/drawing/2014/main" id="{443B6109-0DC7-45D8-A4A3-8CFD136471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E0AD13-6B9D-4B2E-8290-C7D178165052}"/>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201459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0A3-DB49-487B-91CB-958872CC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27A54-EF12-481D-95D4-31980C58A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E6ADA-2CBA-4151-965E-477F6AF7BB54}"/>
              </a:ext>
            </a:extLst>
          </p:cNvPr>
          <p:cNvSpPr>
            <a:spLocks noGrp="1"/>
          </p:cNvSpPr>
          <p:nvPr>
            <p:ph type="dt" sz="half" idx="10"/>
          </p:nvPr>
        </p:nvSpPr>
        <p:spPr/>
        <p:txBody>
          <a:bodyPr/>
          <a:lstStyle/>
          <a:p>
            <a:fld id="{8508C6E5-BD72-4CE3-AB1B-134487F8B294}" type="datetimeFigureOut">
              <a:rPr lang="en-US" smtClean="0"/>
              <a:t>13/02/2023</a:t>
            </a:fld>
            <a:endParaRPr lang="en-US"/>
          </a:p>
        </p:txBody>
      </p:sp>
      <p:sp>
        <p:nvSpPr>
          <p:cNvPr id="5" name="Footer Placeholder 4">
            <a:extLst>
              <a:ext uri="{FF2B5EF4-FFF2-40B4-BE49-F238E27FC236}">
                <a16:creationId xmlns:a16="http://schemas.microsoft.com/office/drawing/2014/main" id="{AB867320-3543-4A7B-B5C3-301318C1C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C5FA4-1668-4E32-83EB-4D0213E51237}"/>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28304976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7DC46-9E7A-431F-8229-F05B35E37F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B183E1-2FF8-48B4-A513-2211700257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45C252-DAE0-455D-B9D7-38F5BCD7E9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801295-C42B-4D9B-8086-31CAF2DA92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F86A1-14E2-4230-8506-18255A7392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4128E2-CAF9-4DBC-A3A1-BFDFA9D937FB}"/>
              </a:ext>
            </a:extLst>
          </p:cNvPr>
          <p:cNvSpPr>
            <a:spLocks noGrp="1"/>
          </p:cNvSpPr>
          <p:nvPr>
            <p:ph type="dt" sz="half" idx="10"/>
          </p:nvPr>
        </p:nvSpPr>
        <p:spPr/>
        <p:txBody>
          <a:bodyPr/>
          <a:lstStyle/>
          <a:p>
            <a:fld id="{8508C6E5-BD72-4CE3-AB1B-134487F8B294}" type="datetimeFigureOut">
              <a:rPr lang="en-US" smtClean="0"/>
              <a:t>13/02/2023</a:t>
            </a:fld>
            <a:endParaRPr lang="en-US"/>
          </a:p>
        </p:txBody>
      </p:sp>
      <p:sp>
        <p:nvSpPr>
          <p:cNvPr id="8" name="Footer Placeholder 7">
            <a:extLst>
              <a:ext uri="{FF2B5EF4-FFF2-40B4-BE49-F238E27FC236}">
                <a16:creationId xmlns:a16="http://schemas.microsoft.com/office/drawing/2014/main" id="{6333CF13-7F5A-4A30-A9EE-76A66ED4E0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A5197A-3F46-4A5A-A02C-54F80570A3D9}"/>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30169934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78F21-6B15-4AD0-90CC-2D4B9E339D9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E9E4DD-07CF-4F8E-A5F4-BE06AC49B577}"/>
              </a:ext>
            </a:extLst>
          </p:cNvPr>
          <p:cNvSpPr>
            <a:spLocks noGrp="1"/>
          </p:cNvSpPr>
          <p:nvPr>
            <p:ph type="dt" sz="half" idx="10"/>
          </p:nvPr>
        </p:nvSpPr>
        <p:spPr/>
        <p:txBody>
          <a:bodyPr/>
          <a:lstStyle/>
          <a:p>
            <a:fld id="{8508C6E5-BD72-4CE3-AB1B-134487F8B294}" type="datetimeFigureOut">
              <a:rPr lang="en-US" smtClean="0"/>
              <a:t>13/02/2023</a:t>
            </a:fld>
            <a:endParaRPr lang="en-US"/>
          </a:p>
        </p:txBody>
      </p:sp>
      <p:sp>
        <p:nvSpPr>
          <p:cNvPr id="4" name="Footer Placeholder 3">
            <a:extLst>
              <a:ext uri="{FF2B5EF4-FFF2-40B4-BE49-F238E27FC236}">
                <a16:creationId xmlns:a16="http://schemas.microsoft.com/office/drawing/2014/main" id="{07F3414B-A37C-4D9F-A824-29C6B3E81A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29440E-95A8-4322-ABC7-1B09764F4F0E}"/>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8041198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3482F2-518D-4C72-93A6-3553E3E9711A}"/>
              </a:ext>
            </a:extLst>
          </p:cNvPr>
          <p:cNvSpPr>
            <a:spLocks noGrp="1"/>
          </p:cNvSpPr>
          <p:nvPr>
            <p:ph type="dt" sz="half" idx="10"/>
          </p:nvPr>
        </p:nvSpPr>
        <p:spPr/>
        <p:txBody>
          <a:bodyPr/>
          <a:lstStyle/>
          <a:p>
            <a:fld id="{8508C6E5-BD72-4CE3-AB1B-134487F8B294}" type="datetimeFigureOut">
              <a:rPr lang="en-US" smtClean="0"/>
              <a:t>13/02/2023</a:t>
            </a:fld>
            <a:endParaRPr lang="en-US"/>
          </a:p>
        </p:txBody>
      </p:sp>
      <p:sp>
        <p:nvSpPr>
          <p:cNvPr id="3" name="Footer Placeholder 2">
            <a:extLst>
              <a:ext uri="{FF2B5EF4-FFF2-40B4-BE49-F238E27FC236}">
                <a16:creationId xmlns:a16="http://schemas.microsoft.com/office/drawing/2014/main" id="{3AF67BB8-0437-45BE-A39E-5CEF68C262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1AE6E4-1C9A-4C0B-AAB6-7435C2C566BC}"/>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31687197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51371-0914-464D-974D-A61F02E909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2A90B2-EC81-4F9C-9826-2B0838408B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3158A5-A0E0-430B-962D-1BA1AF8861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1C81FC-78B3-4F05-B64A-70FC31F5F79F}"/>
              </a:ext>
            </a:extLst>
          </p:cNvPr>
          <p:cNvSpPr>
            <a:spLocks noGrp="1"/>
          </p:cNvSpPr>
          <p:nvPr>
            <p:ph type="dt" sz="half" idx="10"/>
          </p:nvPr>
        </p:nvSpPr>
        <p:spPr/>
        <p:txBody>
          <a:bodyPr/>
          <a:lstStyle/>
          <a:p>
            <a:fld id="{8508C6E5-BD72-4CE3-AB1B-134487F8B294}" type="datetimeFigureOut">
              <a:rPr lang="en-US" smtClean="0"/>
              <a:t>13/02/2023</a:t>
            </a:fld>
            <a:endParaRPr lang="en-US"/>
          </a:p>
        </p:txBody>
      </p:sp>
      <p:sp>
        <p:nvSpPr>
          <p:cNvPr id="6" name="Footer Placeholder 5">
            <a:extLst>
              <a:ext uri="{FF2B5EF4-FFF2-40B4-BE49-F238E27FC236}">
                <a16:creationId xmlns:a16="http://schemas.microsoft.com/office/drawing/2014/main" id="{B7B0CFFC-F99B-4FDF-BF6C-2BF60E886C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3BD59F-2C71-482C-991C-EBA60B77A2DD}"/>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4572026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0D7B0-ECB8-4CF5-B716-44F5571716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AC5CF6-321F-4D89-AB15-9D4DA74C26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A9DCF6-22F1-423D-A06E-93212A3E99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71F425-05F2-44D3-94F1-D6DA55CF52C6}"/>
              </a:ext>
            </a:extLst>
          </p:cNvPr>
          <p:cNvSpPr>
            <a:spLocks noGrp="1"/>
          </p:cNvSpPr>
          <p:nvPr>
            <p:ph type="dt" sz="half" idx="10"/>
          </p:nvPr>
        </p:nvSpPr>
        <p:spPr/>
        <p:txBody>
          <a:bodyPr/>
          <a:lstStyle/>
          <a:p>
            <a:fld id="{8508C6E5-BD72-4CE3-AB1B-134487F8B294}" type="datetimeFigureOut">
              <a:rPr lang="en-US" smtClean="0"/>
              <a:t>13/02/2023</a:t>
            </a:fld>
            <a:endParaRPr lang="en-US"/>
          </a:p>
        </p:txBody>
      </p:sp>
      <p:sp>
        <p:nvSpPr>
          <p:cNvPr id="6" name="Footer Placeholder 5">
            <a:extLst>
              <a:ext uri="{FF2B5EF4-FFF2-40B4-BE49-F238E27FC236}">
                <a16:creationId xmlns:a16="http://schemas.microsoft.com/office/drawing/2014/main" id="{DA527625-B5E1-4A7A-A58E-4FFFAE0EE7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86EA30-2F3B-459C-BC4C-E58994E2219A}"/>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14317179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726B1-7DA0-4448-84DF-FCEE5E6247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F0D304-3F93-49F7-9765-AFBD69B03F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EECE41-D573-435B-96F8-3DF0A81F8DB4}"/>
              </a:ext>
            </a:extLst>
          </p:cNvPr>
          <p:cNvSpPr>
            <a:spLocks noGrp="1"/>
          </p:cNvSpPr>
          <p:nvPr>
            <p:ph type="dt" sz="half" idx="10"/>
          </p:nvPr>
        </p:nvSpPr>
        <p:spPr/>
        <p:txBody>
          <a:bodyPr/>
          <a:lstStyle/>
          <a:p>
            <a:fld id="{8508C6E5-BD72-4CE3-AB1B-134487F8B294}" type="datetimeFigureOut">
              <a:rPr lang="en-US" smtClean="0"/>
              <a:t>13/02/2023</a:t>
            </a:fld>
            <a:endParaRPr lang="en-US"/>
          </a:p>
        </p:txBody>
      </p:sp>
      <p:sp>
        <p:nvSpPr>
          <p:cNvPr id="5" name="Footer Placeholder 4">
            <a:extLst>
              <a:ext uri="{FF2B5EF4-FFF2-40B4-BE49-F238E27FC236}">
                <a16:creationId xmlns:a16="http://schemas.microsoft.com/office/drawing/2014/main" id="{5E8BD912-B6BC-43F7-A3EB-5D1BC32FC9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807AB-8011-4679-BC07-71BCF4F9D5C3}"/>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12242197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5F3B0A-A50B-4BCE-B47A-25D4C2D547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2EAFFF-0EF8-42C2-B654-361D16AA99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43C46-D6D6-400B-9F37-14E340A03C98}"/>
              </a:ext>
            </a:extLst>
          </p:cNvPr>
          <p:cNvSpPr>
            <a:spLocks noGrp="1"/>
          </p:cNvSpPr>
          <p:nvPr>
            <p:ph type="dt" sz="half" idx="10"/>
          </p:nvPr>
        </p:nvSpPr>
        <p:spPr/>
        <p:txBody>
          <a:bodyPr/>
          <a:lstStyle/>
          <a:p>
            <a:fld id="{8508C6E5-BD72-4CE3-AB1B-134487F8B294}" type="datetimeFigureOut">
              <a:rPr lang="en-US" smtClean="0"/>
              <a:t>13/02/2023</a:t>
            </a:fld>
            <a:endParaRPr lang="en-US"/>
          </a:p>
        </p:txBody>
      </p:sp>
      <p:sp>
        <p:nvSpPr>
          <p:cNvPr id="5" name="Footer Placeholder 4">
            <a:extLst>
              <a:ext uri="{FF2B5EF4-FFF2-40B4-BE49-F238E27FC236}">
                <a16:creationId xmlns:a16="http://schemas.microsoft.com/office/drawing/2014/main" id="{D5780798-E90D-423E-82EB-DA260A0E12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5E1839-92AE-47D6-88DB-C9A6D385ADEA}"/>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2579436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0A3-DB49-487B-91CB-958872CC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27A54-EF12-481D-95D4-31980C58A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E6ADA-2CBA-4151-965E-477F6AF7BB54}"/>
              </a:ext>
            </a:extLst>
          </p:cNvPr>
          <p:cNvSpPr>
            <a:spLocks noGrp="1"/>
          </p:cNvSpPr>
          <p:nvPr>
            <p:ph type="dt" sz="half" idx="10"/>
          </p:nvPr>
        </p:nvSpPr>
        <p:spPr/>
        <p:txBody>
          <a:bodyPr/>
          <a:lstStyle/>
          <a:p>
            <a:fld id="{8508C6E5-BD72-4CE3-AB1B-134487F8B294}" type="datetimeFigureOut">
              <a:rPr lang="en-US" smtClean="0"/>
              <a:t>13/02/2023</a:t>
            </a:fld>
            <a:endParaRPr lang="en-US"/>
          </a:p>
        </p:txBody>
      </p:sp>
      <p:sp>
        <p:nvSpPr>
          <p:cNvPr id="5" name="Footer Placeholder 4">
            <a:extLst>
              <a:ext uri="{FF2B5EF4-FFF2-40B4-BE49-F238E27FC236}">
                <a16:creationId xmlns:a16="http://schemas.microsoft.com/office/drawing/2014/main" id="{AB867320-3543-4A7B-B5C3-301318C1C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C5FA4-1668-4E32-83EB-4D0213E51237}"/>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2829338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0A3-DB49-487B-91CB-958872CC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27A54-EF12-481D-95D4-31980C58A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E6ADA-2CBA-4151-965E-477F6AF7BB54}"/>
              </a:ext>
            </a:extLst>
          </p:cNvPr>
          <p:cNvSpPr>
            <a:spLocks noGrp="1"/>
          </p:cNvSpPr>
          <p:nvPr>
            <p:ph type="dt" sz="half" idx="10"/>
          </p:nvPr>
        </p:nvSpPr>
        <p:spPr/>
        <p:txBody>
          <a:bodyPr/>
          <a:lstStyle/>
          <a:p>
            <a:fld id="{8508C6E5-BD72-4CE3-AB1B-134487F8B294}" type="datetimeFigureOut">
              <a:rPr lang="en-US" smtClean="0"/>
              <a:t>13/02/2023</a:t>
            </a:fld>
            <a:endParaRPr lang="en-US"/>
          </a:p>
        </p:txBody>
      </p:sp>
      <p:sp>
        <p:nvSpPr>
          <p:cNvPr id="5" name="Footer Placeholder 4">
            <a:extLst>
              <a:ext uri="{FF2B5EF4-FFF2-40B4-BE49-F238E27FC236}">
                <a16:creationId xmlns:a16="http://schemas.microsoft.com/office/drawing/2014/main" id="{AB867320-3543-4A7B-B5C3-301318C1C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C5FA4-1668-4E32-83EB-4D0213E51237}"/>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4189518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0A3-DB49-487B-91CB-958872CC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27A54-EF12-481D-95D4-31980C58A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E6ADA-2CBA-4151-965E-477F6AF7BB54}"/>
              </a:ext>
            </a:extLst>
          </p:cNvPr>
          <p:cNvSpPr>
            <a:spLocks noGrp="1"/>
          </p:cNvSpPr>
          <p:nvPr>
            <p:ph type="dt" sz="half" idx="10"/>
          </p:nvPr>
        </p:nvSpPr>
        <p:spPr/>
        <p:txBody>
          <a:bodyPr/>
          <a:lstStyle/>
          <a:p>
            <a:fld id="{8508C6E5-BD72-4CE3-AB1B-134487F8B294}" type="datetimeFigureOut">
              <a:rPr lang="en-US" smtClean="0"/>
              <a:t>13/02/2023</a:t>
            </a:fld>
            <a:endParaRPr lang="en-US"/>
          </a:p>
        </p:txBody>
      </p:sp>
      <p:sp>
        <p:nvSpPr>
          <p:cNvPr id="5" name="Footer Placeholder 4">
            <a:extLst>
              <a:ext uri="{FF2B5EF4-FFF2-40B4-BE49-F238E27FC236}">
                <a16:creationId xmlns:a16="http://schemas.microsoft.com/office/drawing/2014/main" id="{AB867320-3543-4A7B-B5C3-301318C1C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C5FA4-1668-4E32-83EB-4D0213E51237}"/>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2750790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2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0A3-DB49-487B-91CB-958872CC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27A54-EF12-481D-95D4-31980C58A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E6ADA-2CBA-4151-965E-477F6AF7BB54}"/>
              </a:ext>
            </a:extLst>
          </p:cNvPr>
          <p:cNvSpPr>
            <a:spLocks noGrp="1"/>
          </p:cNvSpPr>
          <p:nvPr>
            <p:ph type="dt" sz="half" idx="10"/>
          </p:nvPr>
        </p:nvSpPr>
        <p:spPr/>
        <p:txBody>
          <a:bodyPr/>
          <a:lstStyle/>
          <a:p>
            <a:fld id="{8508C6E5-BD72-4CE3-AB1B-134487F8B294}" type="datetimeFigureOut">
              <a:rPr lang="en-US" smtClean="0"/>
              <a:t>13/02/2023</a:t>
            </a:fld>
            <a:endParaRPr lang="en-US"/>
          </a:p>
        </p:txBody>
      </p:sp>
      <p:sp>
        <p:nvSpPr>
          <p:cNvPr id="5" name="Footer Placeholder 4">
            <a:extLst>
              <a:ext uri="{FF2B5EF4-FFF2-40B4-BE49-F238E27FC236}">
                <a16:creationId xmlns:a16="http://schemas.microsoft.com/office/drawing/2014/main" id="{AB867320-3543-4A7B-B5C3-301318C1C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C5FA4-1668-4E32-83EB-4D0213E51237}"/>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3338785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0A3-DB49-487B-91CB-958872CC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27A54-EF12-481D-95D4-31980C58A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E6ADA-2CBA-4151-965E-477F6AF7BB54}"/>
              </a:ext>
            </a:extLst>
          </p:cNvPr>
          <p:cNvSpPr>
            <a:spLocks noGrp="1"/>
          </p:cNvSpPr>
          <p:nvPr>
            <p:ph type="dt" sz="half" idx="10"/>
          </p:nvPr>
        </p:nvSpPr>
        <p:spPr/>
        <p:txBody>
          <a:bodyPr/>
          <a:lstStyle/>
          <a:p>
            <a:fld id="{8508C6E5-BD72-4CE3-AB1B-134487F8B294}" type="datetimeFigureOut">
              <a:rPr lang="en-US" smtClean="0"/>
              <a:t>13/02/2023</a:t>
            </a:fld>
            <a:endParaRPr lang="en-US"/>
          </a:p>
        </p:txBody>
      </p:sp>
      <p:sp>
        <p:nvSpPr>
          <p:cNvPr id="5" name="Footer Placeholder 4">
            <a:extLst>
              <a:ext uri="{FF2B5EF4-FFF2-40B4-BE49-F238E27FC236}">
                <a16:creationId xmlns:a16="http://schemas.microsoft.com/office/drawing/2014/main" id="{AB867320-3543-4A7B-B5C3-301318C1C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C5FA4-1668-4E32-83EB-4D0213E51237}"/>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1677782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30A3-DB49-487B-91CB-958872CC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27A54-EF12-481D-95D4-31980C58A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E6ADA-2CBA-4151-965E-477F6AF7BB54}"/>
              </a:ext>
            </a:extLst>
          </p:cNvPr>
          <p:cNvSpPr>
            <a:spLocks noGrp="1"/>
          </p:cNvSpPr>
          <p:nvPr>
            <p:ph type="dt" sz="half" idx="10"/>
          </p:nvPr>
        </p:nvSpPr>
        <p:spPr/>
        <p:txBody>
          <a:bodyPr/>
          <a:lstStyle/>
          <a:p>
            <a:fld id="{8508C6E5-BD72-4CE3-AB1B-134487F8B294}" type="datetimeFigureOut">
              <a:rPr lang="en-US" smtClean="0"/>
              <a:t>13/02/2023</a:t>
            </a:fld>
            <a:endParaRPr lang="en-US"/>
          </a:p>
        </p:txBody>
      </p:sp>
      <p:sp>
        <p:nvSpPr>
          <p:cNvPr id="5" name="Footer Placeholder 4">
            <a:extLst>
              <a:ext uri="{FF2B5EF4-FFF2-40B4-BE49-F238E27FC236}">
                <a16:creationId xmlns:a16="http://schemas.microsoft.com/office/drawing/2014/main" id="{AB867320-3543-4A7B-B5C3-301318C1C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C5FA4-1668-4E32-83EB-4D0213E51237}"/>
              </a:ext>
            </a:extLst>
          </p:cNvPr>
          <p:cNvSpPr>
            <a:spLocks noGrp="1"/>
          </p:cNvSpPr>
          <p:nvPr>
            <p:ph type="sldNum" sz="quarter" idx="12"/>
          </p:nvPr>
        </p:nvSpPr>
        <p:spPr/>
        <p:txBody>
          <a:bodyPr/>
          <a:lstStyle/>
          <a:p>
            <a:fld id="{6877C169-CBB2-444D-A7A1-0487317D4BD4}" type="slidenum">
              <a:rPr lang="en-US" smtClean="0"/>
              <a:t>‹#›</a:t>
            </a:fld>
            <a:endParaRPr lang="en-US"/>
          </a:p>
        </p:txBody>
      </p:sp>
    </p:spTree>
    <p:extLst>
      <p:ext uri="{BB962C8B-B14F-4D97-AF65-F5344CB8AC3E}">
        <p14:creationId xmlns:p14="http://schemas.microsoft.com/office/powerpoint/2010/main" val="147918090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hyperlink" Target="https://www.facebook.com/teamKTUTS" TargetMode="Externa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3A5EFA-7F90-46BD-943A-C8FF02E360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D1245C-39F2-4CBD-8FA1-C68A59B8F3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E4D5EF-76F0-48E1-B749-769A6DADDD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08C6E5-BD72-4CE3-AB1B-134487F8B294}" type="datetimeFigureOut">
              <a:rPr lang="en-US" smtClean="0"/>
              <a:t>13/02/2023</a:t>
            </a:fld>
            <a:endParaRPr lang="en-US"/>
          </a:p>
        </p:txBody>
      </p:sp>
      <p:sp>
        <p:nvSpPr>
          <p:cNvPr id="5" name="Footer Placeholder 4">
            <a:extLst>
              <a:ext uri="{FF2B5EF4-FFF2-40B4-BE49-F238E27FC236}">
                <a16:creationId xmlns:a16="http://schemas.microsoft.com/office/drawing/2014/main" id="{B9405F97-81A7-4165-A7F0-720FEAC917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2CEFFA-44C5-4C92-AC5C-75282D423B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77C169-CBB2-444D-A7A1-0487317D4BD4}" type="slidenum">
              <a:rPr lang="en-US" smtClean="0"/>
              <a:t>‹#›</a:t>
            </a:fld>
            <a:endParaRPr lang="en-US"/>
          </a:p>
        </p:txBody>
      </p:sp>
      <p:pic>
        <p:nvPicPr>
          <p:cNvPr id="7" name="Picture 6" descr="A picture containing diagram&#10;&#10;Description automatically generated">
            <a:extLst>
              <a:ext uri="{FF2B5EF4-FFF2-40B4-BE49-F238E27FC236}">
                <a16:creationId xmlns:a16="http://schemas.microsoft.com/office/drawing/2014/main" id="{7581A059-56EE-4500-8679-6147DB76A677}"/>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26934160" y="13451987"/>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BBCC57BC-158C-4ED4-9668-79656BD9241B}"/>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16144240" y="12822214"/>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A340B104-7037-4E39-A55A-A884D1086E14}"/>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26934160" y="-12334095"/>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A4A5D41C-7FE5-40E2-BDBE-22E693F0399A}"/>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16163671" y="-12151217"/>
            <a:ext cx="1881378" cy="1625303"/>
          </a:xfrm>
          <a:prstGeom prst="rect">
            <a:avLst/>
          </a:prstGeom>
        </p:spPr>
      </p:pic>
      <p:sp>
        <p:nvSpPr>
          <p:cNvPr id="11" name="TextBox 10">
            <a:extLst>
              <a:ext uri="{FF2B5EF4-FFF2-40B4-BE49-F238E27FC236}">
                <a16:creationId xmlns:a16="http://schemas.microsoft.com/office/drawing/2014/main" id="{B08CF7BE-38D5-4525-93EF-F88ED834F37F}"/>
              </a:ext>
            </a:extLst>
          </p:cNvPr>
          <p:cNvSpPr txBox="1"/>
          <p:nvPr userDrawn="1"/>
        </p:nvSpPr>
        <p:spPr>
          <a:xfrm>
            <a:off x="2880780" y="10832753"/>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39"/>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sp>
        <p:nvSpPr>
          <p:cNvPr id="12" name="TextBox 11">
            <a:extLst>
              <a:ext uri="{FF2B5EF4-FFF2-40B4-BE49-F238E27FC236}">
                <a16:creationId xmlns:a16="http://schemas.microsoft.com/office/drawing/2014/main" id="{1A8A005F-A834-4D20-808F-752B1ED22181}"/>
              </a:ext>
            </a:extLst>
          </p:cNvPr>
          <p:cNvSpPr txBox="1"/>
          <p:nvPr userDrawn="1"/>
        </p:nvSpPr>
        <p:spPr>
          <a:xfrm>
            <a:off x="11305461" y="6496732"/>
            <a:ext cx="933461" cy="369332"/>
          </a:xfrm>
          <a:prstGeom prst="rect">
            <a:avLst/>
          </a:prstGeom>
          <a:noFill/>
        </p:spPr>
        <p:txBody>
          <a:bodyPr wrap="none" rtlCol="0">
            <a:spAutoFit/>
            <a:scene3d>
              <a:camera prst="perspectiveFront"/>
              <a:lightRig rig="threePt" dir="t"/>
            </a:scene3d>
          </a:bodyPr>
          <a:lstStyle/>
          <a:p>
            <a:r>
              <a:rPr lang="en-US" b="1" spc="50">
                <a:ln w="0"/>
                <a:solidFill>
                  <a:schemeClr val="bg1">
                    <a:lumMod val="95000"/>
                  </a:schemeClr>
                </a:solidFill>
                <a:effectLst>
                  <a:innerShdw blurRad="63500" dist="50800" dir="13500000">
                    <a:srgbClr val="000000">
                      <a:alpha val="50000"/>
                    </a:srgbClr>
                  </a:innerShdw>
                </a:effectLst>
                <a:latin typeface="UVN Bach Dang Nang" panose="02070803090706020303" pitchFamily="18" charset="0"/>
              </a:rPr>
              <a:t>KTUTS</a:t>
            </a:r>
          </a:p>
        </p:txBody>
      </p:sp>
      <p:sp>
        <p:nvSpPr>
          <p:cNvPr id="13" name="TextBox 12">
            <a:extLst>
              <a:ext uri="{FF2B5EF4-FFF2-40B4-BE49-F238E27FC236}">
                <a16:creationId xmlns:a16="http://schemas.microsoft.com/office/drawing/2014/main" id="{7FC3D268-BFEE-41AB-8EB5-F0169314EE07}"/>
              </a:ext>
            </a:extLst>
          </p:cNvPr>
          <p:cNvSpPr txBox="1"/>
          <p:nvPr userDrawn="1"/>
        </p:nvSpPr>
        <p:spPr>
          <a:xfrm>
            <a:off x="0" y="0"/>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pic>
        <p:nvPicPr>
          <p:cNvPr id="14" name="Picture 13" descr="A picture containing diagram&#10;&#10;Description automatically generated">
            <a:extLst>
              <a:ext uri="{FF2B5EF4-FFF2-40B4-BE49-F238E27FC236}">
                <a16:creationId xmlns:a16="http://schemas.microsoft.com/office/drawing/2014/main" id="{13118BBE-6C5A-4BD3-9255-1062D70AF1B7}"/>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822960" y="10485414"/>
            <a:ext cx="1881378" cy="1625303"/>
          </a:xfrm>
          <a:prstGeom prst="rect">
            <a:avLst/>
          </a:prstGeom>
        </p:spPr>
      </p:pic>
    </p:spTree>
    <p:extLst>
      <p:ext uri="{BB962C8B-B14F-4D97-AF65-F5344CB8AC3E}">
        <p14:creationId xmlns:p14="http://schemas.microsoft.com/office/powerpoint/2010/main" val="392891173"/>
      </p:ext>
    </p:extLst>
  </p:cSld>
  <p:clrMap bg1="lt1" tx1="dk1" bg2="lt2" tx2="dk2" accent1="accent1" accent2="accent2" accent3="accent3" accent4="accent4" accent5="accent5" accent6="accent6" hlink="hlink" folHlink="folHlink"/>
  <p:sldLayoutIdLst>
    <p:sldLayoutId id="2147483649" r:id="rId1"/>
    <p:sldLayoutId id="2147483684" r:id="rId2"/>
    <p:sldLayoutId id="2147483683" r:id="rId3"/>
    <p:sldLayoutId id="2147483682" r:id="rId4"/>
    <p:sldLayoutId id="2147483681" r:id="rId5"/>
    <p:sldLayoutId id="2147483680" r:id="rId6"/>
    <p:sldLayoutId id="2147483679" r:id="rId7"/>
    <p:sldLayoutId id="2147483678" r:id="rId8"/>
    <p:sldLayoutId id="2147483677" r:id="rId9"/>
    <p:sldLayoutId id="2147483676" r:id="rId10"/>
    <p:sldLayoutId id="2147483675" r:id="rId11"/>
    <p:sldLayoutId id="2147483674" r:id="rId12"/>
    <p:sldLayoutId id="2147483673" r:id="rId13"/>
    <p:sldLayoutId id="2147483672" r:id="rId14"/>
    <p:sldLayoutId id="2147483671" r:id="rId15"/>
    <p:sldLayoutId id="2147483670" r:id="rId16"/>
    <p:sldLayoutId id="2147483669" r:id="rId17"/>
    <p:sldLayoutId id="2147483668" r:id="rId18"/>
    <p:sldLayoutId id="2147483667" r:id="rId19"/>
    <p:sldLayoutId id="2147483666" r:id="rId20"/>
    <p:sldLayoutId id="2147483665" r:id="rId21"/>
    <p:sldLayoutId id="2147483664" r:id="rId22"/>
    <p:sldLayoutId id="2147483663" r:id="rId23"/>
    <p:sldLayoutId id="2147483662" r:id="rId24"/>
    <p:sldLayoutId id="2147483661" r:id="rId25"/>
    <p:sldLayoutId id="2147483660" r:id="rId26"/>
    <p:sldLayoutId id="2147483650" r:id="rId27"/>
    <p:sldLayoutId id="2147483651" r:id="rId28"/>
    <p:sldLayoutId id="2147483652" r:id="rId29"/>
    <p:sldLayoutId id="2147483653" r:id="rId30"/>
    <p:sldLayoutId id="2147483654" r:id="rId31"/>
    <p:sldLayoutId id="2147483655" r:id="rId32"/>
    <p:sldLayoutId id="2147483656" r:id="rId33"/>
    <p:sldLayoutId id="2147483657" r:id="rId34"/>
    <p:sldLayoutId id="2147483658" r:id="rId35"/>
    <p:sldLayoutId id="2147483659"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slide" Target="slide1.xml"/><Relationship Id="rId18" Type="http://schemas.openxmlformats.org/officeDocument/2006/relationships/image" Target="../media/image15.svg"/><Relationship Id="rId26" Type="http://schemas.openxmlformats.org/officeDocument/2006/relationships/image" Target="../media/image20.png"/><Relationship Id="rId3" Type="http://schemas.openxmlformats.org/officeDocument/2006/relationships/image" Target="../media/image3.png"/><Relationship Id="rId21" Type="http://schemas.openxmlformats.org/officeDocument/2006/relationships/image" Target="../media/image17.svg"/><Relationship Id="rId7" Type="http://schemas.openxmlformats.org/officeDocument/2006/relationships/image" Target="../media/image6.png"/><Relationship Id="rId12" Type="http://schemas.openxmlformats.org/officeDocument/2006/relationships/image" Target="../media/image11.jpeg"/><Relationship Id="rId17" Type="http://schemas.openxmlformats.org/officeDocument/2006/relationships/image" Target="../media/image14.png"/><Relationship Id="rId25" Type="http://schemas.openxmlformats.org/officeDocument/2006/relationships/slide" Target="slide8.xml"/><Relationship Id="rId33" Type="http://schemas.openxmlformats.org/officeDocument/2006/relationships/image" Target="../media/image25.svg"/><Relationship Id="rId2" Type="http://schemas.openxmlformats.org/officeDocument/2006/relationships/image" Target="../media/image2.png"/><Relationship Id="rId16" Type="http://schemas.openxmlformats.org/officeDocument/2006/relationships/slide" Target="slide2.xml"/><Relationship Id="rId20" Type="http://schemas.openxmlformats.org/officeDocument/2006/relationships/image" Target="../media/image16.png"/><Relationship Id="rId29"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19.svg"/><Relationship Id="rId32" Type="http://schemas.openxmlformats.org/officeDocument/2006/relationships/image" Target="../media/image24.png"/><Relationship Id="rId5" Type="http://schemas.openxmlformats.org/officeDocument/2006/relationships/image" Target="../media/image4.png"/><Relationship Id="rId15" Type="http://schemas.openxmlformats.org/officeDocument/2006/relationships/image" Target="../media/image13.svg"/><Relationship Id="rId23" Type="http://schemas.openxmlformats.org/officeDocument/2006/relationships/image" Target="../media/image18.png"/><Relationship Id="rId28" Type="http://schemas.openxmlformats.org/officeDocument/2006/relationships/slide" Target="slide15.xml"/><Relationship Id="rId10" Type="http://schemas.openxmlformats.org/officeDocument/2006/relationships/image" Target="../media/image9.png"/><Relationship Id="rId19" Type="http://schemas.openxmlformats.org/officeDocument/2006/relationships/slide" Target="slide3.xml"/><Relationship Id="rId31" Type="http://schemas.openxmlformats.org/officeDocument/2006/relationships/slide" Target="slide16.xml"/><Relationship Id="rId4" Type="http://schemas.microsoft.com/office/2007/relationships/hdphoto" Target="../media/hdphoto1.wdp"/><Relationship Id="rId9" Type="http://schemas.openxmlformats.org/officeDocument/2006/relationships/image" Target="../media/image8.png"/><Relationship Id="rId14" Type="http://schemas.openxmlformats.org/officeDocument/2006/relationships/image" Target="../media/image12.png"/><Relationship Id="rId22" Type="http://schemas.openxmlformats.org/officeDocument/2006/relationships/slide" Target="slide7.xml"/><Relationship Id="rId27" Type="http://schemas.openxmlformats.org/officeDocument/2006/relationships/image" Target="../media/image21.svg"/><Relationship Id="rId30" Type="http://schemas.openxmlformats.org/officeDocument/2006/relationships/image" Target="../media/image23.svg"/><Relationship Id="rId8"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17.svg"/><Relationship Id="rId18" Type="http://schemas.openxmlformats.org/officeDocument/2006/relationships/image" Target="../media/image47.png"/><Relationship Id="rId26" Type="http://schemas.openxmlformats.org/officeDocument/2006/relationships/image" Target="../media/image4.png"/><Relationship Id="rId3" Type="http://schemas.openxmlformats.org/officeDocument/2006/relationships/image" Target="../media/image2.png"/><Relationship Id="rId21" Type="http://schemas.openxmlformats.org/officeDocument/2006/relationships/image" Target="../media/image22.png"/><Relationship Id="rId7" Type="http://schemas.openxmlformats.org/officeDocument/2006/relationships/image" Target="../media/image27.svg"/><Relationship Id="rId12" Type="http://schemas.openxmlformats.org/officeDocument/2006/relationships/image" Target="../media/image16.png"/><Relationship Id="rId17" Type="http://schemas.openxmlformats.org/officeDocument/2006/relationships/slide" Target="slide8.xml"/><Relationship Id="rId25" Type="http://schemas.openxmlformats.org/officeDocument/2006/relationships/image" Target="../media/image25.svg"/><Relationship Id="rId2" Type="http://schemas.openxmlformats.org/officeDocument/2006/relationships/notesSlide" Target="../notesSlides/notesSlide4.xml"/><Relationship Id="rId16" Type="http://schemas.openxmlformats.org/officeDocument/2006/relationships/image" Target="../media/image19.svg"/><Relationship Id="rId20" Type="http://schemas.openxmlformats.org/officeDocument/2006/relationships/slide" Target="slide15.xml"/><Relationship Id="rId29"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slide" Target="slide3.xml"/><Relationship Id="rId24" Type="http://schemas.openxmlformats.org/officeDocument/2006/relationships/image" Target="../media/image24.png"/><Relationship Id="rId5" Type="http://schemas.openxmlformats.org/officeDocument/2006/relationships/slide" Target="slide1.xml"/><Relationship Id="rId15" Type="http://schemas.openxmlformats.org/officeDocument/2006/relationships/image" Target="../media/image18.png"/><Relationship Id="rId23" Type="http://schemas.openxmlformats.org/officeDocument/2006/relationships/slide" Target="slide16.xml"/><Relationship Id="rId28" Type="http://schemas.openxmlformats.org/officeDocument/2006/relationships/image" Target="../media/image54.jpg"/><Relationship Id="rId10" Type="http://schemas.openxmlformats.org/officeDocument/2006/relationships/image" Target="../media/image15.svg"/><Relationship Id="rId19" Type="http://schemas.openxmlformats.org/officeDocument/2006/relationships/image" Target="../media/image48.svg"/><Relationship Id="rId4" Type="http://schemas.openxmlformats.org/officeDocument/2006/relationships/image" Target="../media/image31.png"/><Relationship Id="rId9" Type="http://schemas.openxmlformats.org/officeDocument/2006/relationships/image" Target="../media/image14.png"/><Relationship Id="rId14" Type="http://schemas.openxmlformats.org/officeDocument/2006/relationships/slide" Target="slide7.xml"/><Relationship Id="rId22" Type="http://schemas.openxmlformats.org/officeDocument/2006/relationships/image" Target="../media/image23.svg"/><Relationship Id="rId27" Type="http://schemas.openxmlformats.org/officeDocument/2006/relationships/image" Target="../media/image49.gif"/><Relationship Id="rId30" Type="http://schemas.openxmlformats.org/officeDocument/2006/relationships/image" Target="../media/image55.jpg"/></Relationships>
</file>

<file path=ppt/slides/_rels/slide11.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17.svg"/><Relationship Id="rId18" Type="http://schemas.openxmlformats.org/officeDocument/2006/relationships/image" Target="../media/image47.png"/><Relationship Id="rId26" Type="http://schemas.openxmlformats.org/officeDocument/2006/relationships/image" Target="../media/image4.png"/><Relationship Id="rId3" Type="http://schemas.openxmlformats.org/officeDocument/2006/relationships/image" Target="../media/image2.png"/><Relationship Id="rId21" Type="http://schemas.openxmlformats.org/officeDocument/2006/relationships/image" Target="../media/image22.png"/><Relationship Id="rId7" Type="http://schemas.openxmlformats.org/officeDocument/2006/relationships/image" Target="../media/image27.svg"/><Relationship Id="rId12" Type="http://schemas.openxmlformats.org/officeDocument/2006/relationships/image" Target="../media/image16.png"/><Relationship Id="rId17" Type="http://schemas.openxmlformats.org/officeDocument/2006/relationships/slide" Target="slide8.xml"/><Relationship Id="rId25" Type="http://schemas.openxmlformats.org/officeDocument/2006/relationships/image" Target="../media/image25.svg"/><Relationship Id="rId2" Type="http://schemas.openxmlformats.org/officeDocument/2006/relationships/notesSlide" Target="../notesSlides/notesSlide5.xml"/><Relationship Id="rId16" Type="http://schemas.openxmlformats.org/officeDocument/2006/relationships/image" Target="../media/image19.svg"/><Relationship Id="rId20" Type="http://schemas.openxmlformats.org/officeDocument/2006/relationships/slide" Target="slide15.xml"/><Relationship Id="rId29"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slide" Target="slide3.xml"/><Relationship Id="rId24" Type="http://schemas.openxmlformats.org/officeDocument/2006/relationships/image" Target="../media/image24.png"/><Relationship Id="rId5" Type="http://schemas.openxmlformats.org/officeDocument/2006/relationships/slide" Target="slide1.xml"/><Relationship Id="rId15" Type="http://schemas.openxmlformats.org/officeDocument/2006/relationships/image" Target="../media/image18.png"/><Relationship Id="rId23" Type="http://schemas.openxmlformats.org/officeDocument/2006/relationships/slide" Target="slide16.xml"/><Relationship Id="rId28" Type="http://schemas.openxmlformats.org/officeDocument/2006/relationships/image" Target="../media/image56.jpg"/><Relationship Id="rId10" Type="http://schemas.openxmlformats.org/officeDocument/2006/relationships/image" Target="../media/image15.svg"/><Relationship Id="rId19" Type="http://schemas.openxmlformats.org/officeDocument/2006/relationships/image" Target="../media/image48.svg"/><Relationship Id="rId4" Type="http://schemas.openxmlformats.org/officeDocument/2006/relationships/image" Target="../media/image31.png"/><Relationship Id="rId9" Type="http://schemas.openxmlformats.org/officeDocument/2006/relationships/image" Target="../media/image14.png"/><Relationship Id="rId14" Type="http://schemas.openxmlformats.org/officeDocument/2006/relationships/slide" Target="slide7.xml"/><Relationship Id="rId22" Type="http://schemas.openxmlformats.org/officeDocument/2006/relationships/image" Target="../media/image23.svg"/><Relationship Id="rId27" Type="http://schemas.openxmlformats.org/officeDocument/2006/relationships/image" Target="../media/image49.gif"/><Relationship Id="rId30" Type="http://schemas.openxmlformats.org/officeDocument/2006/relationships/image" Target="../media/image57.jpg"/></Relationships>
</file>

<file path=ppt/slides/_rels/slide12.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17.svg"/><Relationship Id="rId18" Type="http://schemas.openxmlformats.org/officeDocument/2006/relationships/image" Target="../media/image47.png"/><Relationship Id="rId26" Type="http://schemas.openxmlformats.org/officeDocument/2006/relationships/image" Target="../media/image4.png"/><Relationship Id="rId3" Type="http://schemas.openxmlformats.org/officeDocument/2006/relationships/image" Target="../media/image2.png"/><Relationship Id="rId21" Type="http://schemas.openxmlformats.org/officeDocument/2006/relationships/image" Target="../media/image22.png"/><Relationship Id="rId7" Type="http://schemas.openxmlformats.org/officeDocument/2006/relationships/image" Target="../media/image27.svg"/><Relationship Id="rId12" Type="http://schemas.openxmlformats.org/officeDocument/2006/relationships/image" Target="../media/image16.png"/><Relationship Id="rId17" Type="http://schemas.openxmlformats.org/officeDocument/2006/relationships/slide" Target="slide8.xml"/><Relationship Id="rId25" Type="http://schemas.openxmlformats.org/officeDocument/2006/relationships/image" Target="../media/image25.svg"/><Relationship Id="rId2" Type="http://schemas.openxmlformats.org/officeDocument/2006/relationships/notesSlide" Target="../notesSlides/notesSlide6.xml"/><Relationship Id="rId16" Type="http://schemas.openxmlformats.org/officeDocument/2006/relationships/image" Target="../media/image19.svg"/><Relationship Id="rId20" Type="http://schemas.openxmlformats.org/officeDocument/2006/relationships/slide" Target="slide15.xml"/><Relationship Id="rId29"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slide" Target="slide3.xml"/><Relationship Id="rId24" Type="http://schemas.openxmlformats.org/officeDocument/2006/relationships/image" Target="../media/image24.png"/><Relationship Id="rId5" Type="http://schemas.openxmlformats.org/officeDocument/2006/relationships/slide" Target="slide1.xml"/><Relationship Id="rId15" Type="http://schemas.openxmlformats.org/officeDocument/2006/relationships/image" Target="../media/image18.png"/><Relationship Id="rId23" Type="http://schemas.openxmlformats.org/officeDocument/2006/relationships/slide" Target="slide16.xml"/><Relationship Id="rId28" Type="http://schemas.openxmlformats.org/officeDocument/2006/relationships/image" Target="../media/image58.jpg"/><Relationship Id="rId10" Type="http://schemas.openxmlformats.org/officeDocument/2006/relationships/image" Target="../media/image15.svg"/><Relationship Id="rId19" Type="http://schemas.openxmlformats.org/officeDocument/2006/relationships/image" Target="../media/image48.svg"/><Relationship Id="rId4" Type="http://schemas.openxmlformats.org/officeDocument/2006/relationships/image" Target="../media/image31.png"/><Relationship Id="rId9" Type="http://schemas.openxmlformats.org/officeDocument/2006/relationships/image" Target="../media/image14.png"/><Relationship Id="rId14" Type="http://schemas.openxmlformats.org/officeDocument/2006/relationships/slide" Target="slide7.xml"/><Relationship Id="rId22" Type="http://schemas.openxmlformats.org/officeDocument/2006/relationships/image" Target="../media/image23.svg"/><Relationship Id="rId27" Type="http://schemas.openxmlformats.org/officeDocument/2006/relationships/image" Target="../media/image49.gif"/><Relationship Id="rId30" Type="http://schemas.openxmlformats.org/officeDocument/2006/relationships/image" Target="../media/image59.jpg"/></Relationships>
</file>

<file path=ppt/slides/_rels/slide13.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17.svg"/><Relationship Id="rId18" Type="http://schemas.openxmlformats.org/officeDocument/2006/relationships/image" Target="../media/image47.png"/><Relationship Id="rId26" Type="http://schemas.openxmlformats.org/officeDocument/2006/relationships/image" Target="../media/image4.png"/><Relationship Id="rId3" Type="http://schemas.openxmlformats.org/officeDocument/2006/relationships/image" Target="../media/image2.png"/><Relationship Id="rId21" Type="http://schemas.openxmlformats.org/officeDocument/2006/relationships/image" Target="../media/image22.png"/><Relationship Id="rId7" Type="http://schemas.openxmlformats.org/officeDocument/2006/relationships/image" Target="../media/image27.svg"/><Relationship Id="rId12" Type="http://schemas.openxmlformats.org/officeDocument/2006/relationships/image" Target="../media/image16.png"/><Relationship Id="rId17" Type="http://schemas.openxmlformats.org/officeDocument/2006/relationships/slide" Target="slide8.xml"/><Relationship Id="rId25" Type="http://schemas.openxmlformats.org/officeDocument/2006/relationships/image" Target="../media/image25.svg"/><Relationship Id="rId2" Type="http://schemas.openxmlformats.org/officeDocument/2006/relationships/notesSlide" Target="../notesSlides/notesSlide7.xml"/><Relationship Id="rId16" Type="http://schemas.openxmlformats.org/officeDocument/2006/relationships/image" Target="../media/image19.svg"/><Relationship Id="rId20" Type="http://schemas.openxmlformats.org/officeDocument/2006/relationships/slide" Target="slide15.xml"/><Relationship Id="rId29"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slide" Target="slide3.xml"/><Relationship Id="rId24" Type="http://schemas.openxmlformats.org/officeDocument/2006/relationships/image" Target="../media/image24.png"/><Relationship Id="rId5" Type="http://schemas.openxmlformats.org/officeDocument/2006/relationships/slide" Target="slide1.xml"/><Relationship Id="rId15" Type="http://schemas.openxmlformats.org/officeDocument/2006/relationships/image" Target="../media/image18.png"/><Relationship Id="rId23" Type="http://schemas.openxmlformats.org/officeDocument/2006/relationships/slide" Target="slide16.xml"/><Relationship Id="rId28" Type="http://schemas.openxmlformats.org/officeDocument/2006/relationships/image" Target="../media/image50.jpg"/><Relationship Id="rId10" Type="http://schemas.openxmlformats.org/officeDocument/2006/relationships/image" Target="../media/image15.svg"/><Relationship Id="rId19" Type="http://schemas.openxmlformats.org/officeDocument/2006/relationships/image" Target="../media/image48.svg"/><Relationship Id="rId4" Type="http://schemas.openxmlformats.org/officeDocument/2006/relationships/image" Target="../media/image31.png"/><Relationship Id="rId9" Type="http://schemas.openxmlformats.org/officeDocument/2006/relationships/image" Target="../media/image14.png"/><Relationship Id="rId14" Type="http://schemas.openxmlformats.org/officeDocument/2006/relationships/slide" Target="slide7.xml"/><Relationship Id="rId22" Type="http://schemas.openxmlformats.org/officeDocument/2006/relationships/image" Target="../media/image23.svg"/><Relationship Id="rId27" Type="http://schemas.openxmlformats.org/officeDocument/2006/relationships/image" Target="../media/image49.gif"/><Relationship Id="rId30" Type="http://schemas.openxmlformats.org/officeDocument/2006/relationships/image" Target="../media/image51.jpg"/></Relationships>
</file>

<file path=ppt/slides/_rels/slide14.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18.png"/><Relationship Id="rId18" Type="http://schemas.openxmlformats.org/officeDocument/2006/relationships/slide" Target="slide15.xml"/><Relationship Id="rId26" Type="http://schemas.openxmlformats.org/officeDocument/2006/relationships/image" Target="../media/image37.png"/><Relationship Id="rId3" Type="http://schemas.openxmlformats.org/officeDocument/2006/relationships/slide" Target="slide1.xml"/><Relationship Id="rId21" Type="http://schemas.openxmlformats.org/officeDocument/2006/relationships/slide" Target="slide16.xml"/><Relationship Id="rId7" Type="http://schemas.openxmlformats.org/officeDocument/2006/relationships/image" Target="../media/image14.png"/><Relationship Id="rId12" Type="http://schemas.openxmlformats.org/officeDocument/2006/relationships/slide" Target="slide7.xml"/><Relationship Id="rId17" Type="http://schemas.openxmlformats.org/officeDocument/2006/relationships/image" Target="../media/image48.svg"/><Relationship Id="rId25" Type="http://schemas.openxmlformats.org/officeDocument/2006/relationships/image" Target="../media/image60.png"/><Relationship Id="rId2" Type="http://schemas.openxmlformats.org/officeDocument/2006/relationships/notesSlide" Target="../notesSlides/notesSlide8.xml"/><Relationship Id="rId16" Type="http://schemas.openxmlformats.org/officeDocument/2006/relationships/image" Target="../media/image47.png"/><Relationship Id="rId20" Type="http://schemas.openxmlformats.org/officeDocument/2006/relationships/image" Target="../media/image23.svg"/><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image" Target="../media/image17.svg"/><Relationship Id="rId24" Type="http://schemas.openxmlformats.org/officeDocument/2006/relationships/image" Target="../media/image32.png"/><Relationship Id="rId5" Type="http://schemas.openxmlformats.org/officeDocument/2006/relationships/image" Target="../media/image27.svg"/><Relationship Id="rId15" Type="http://schemas.openxmlformats.org/officeDocument/2006/relationships/slide" Target="slide8.xml"/><Relationship Id="rId23" Type="http://schemas.openxmlformats.org/officeDocument/2006/relationships/image" Target="../media/image25.svg"/><Relationship Id="rId10" Type="http://schemas.openxmlformats.org/officeDocument/2006/relationships/image" Target="../media/image16.png"/><Relationship Id="rId19" Type="http://schemas.openxmlformats.org/officeDocument/2006/relationships/image" Target="../media/image22.png"/><Relationship Id="rId4" Type="http://schemas.openxmlformats.org/officeDocument/2006/relationships/image" Target="../media/image26.png"/><Relationship Id="rId9" Type="http://schemas.openxmlformats.org/officeDocument/2006/relationships/slide" Target="slide3.xml"/><Relationship Id="rId14" Type="http://schemas.openxmlformats.org/officeDocument/2006/relationships/image" Target="../media/image19.svg"/><Relationship Id="rId22"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2.xml"/><Relationship Id="rId18" Type="http://schemas.openxmlformats.org/officeDocument/2006/relationships/image" Target="../media/image17.svg"/><Relationship Id="rId26" Type="http://schemas.openxmlformats.org/officeDocument/2006/relationships/image" Target="../media/image63.png"/><Relationship Id="rId3" Type="http://schemas.openxmlformats.org/officeDocument/2006/relationships/image" Target="../media/image61.png"/><Relationship Id="rId21" Type="http://schemas.openxmlformats.org/officeDocument/2006/relationships/image" Target="../media/image19.svg"/><Relationship Id="rId7" Type="http://schemas.openxmlformats.org/officeDocument/2006/relationships/image" Target="../media/image33.png"/><Relationship Id="rId12" Type="http://schemas.openxmlformats.org/officeDocument/2006/relationships/image" Target="../media/image27.svg"/><Relationship Id="rId17" Type="http://schemas.openxmlformats.org/officeDocument/2006/relationships/image" Target="../media/image16.png"/><Relationship Id="rId25" Type="http://schemas.openxmlformats.org/officeDocument/2006/relationships/slide" Target="slide15.xml"/><Relationship Id="rId2" Type="http://schemas.openxmlformats.org/officeDocument/2006/relationships/image" Target="../media/image30.gif"/><Relationship Id="rId16" Type="http://schemas.openxmlformats.org/officeDocument/2006/relationships/slide" Target="slide3.xml"/><Relationship Id="rId20" Type="http://schemas.openxmlformats.org/officeDocument/2006/relationships/image" Target="../media/image18.png"/><Relationship Id="rId29"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62.png"/><Relationship Id="rId11" Type="http://schemas.openxmlformats.org/officeDocument/2006/relationships/image" Target="../media/image26.png"/><Relationship Id="rId24" Type="http://schemas.openxmlformats.org/officeDocument/2006/relationships/image" Target="../media/image21.svg"/><Relationship Id="rId5" Type="http://schemas.openxmlformats.org/officeDocument/2006/relationships/image" Target="../media/image42.png"/><Relationship Id="rId15" Type="http://schemas.openxmlformats.org/officeDocument/2006/relationships/image" Target="../media/image15.svg"/><Relationship Id="rId23" Type="http://schemas.openxmlformats.org/officeDocument/2006/relationships/image" Target="../media/image20.png"/><Relationship Id="rId28" Type="http://schemas.openxmlformats.org/officeDocument/2006/relationships/slide" Target="slide16.xml"/><Relationship Id="rId10" Type="http://schemas.openxmlformats.org/officeDocument/2006/relationships/slide" Target="slide1.xml"/><Relationship Id="rId19" Type="http://schemas.openxmlformats.org/officeDocument/2006/relationships/slide" Target="slide7.xml"/><Relationship Id="rId4" Type="http://schemas.openxmlformats.org/officeDocument/2006/relationships/image" Target="../media/image37.png"/><Relationship Id="rId9" Type="http://schemas.openxmlformats.org/officeDocument/2006/relationships/image" Target="../media/image10.png"/><Relationship Id="rId14" Type="http://schemas.openxmlformats.org/officeDocument/2006/relationships/image" Target="../media/image14.png"/><Relationship Id="rId22" Type="http://schemas.openxmlformats.org/officeDocument/2006/relationships/slide" Target="slide8.xml"/><Relationship Id="rId27" Type="http://schemas.openxmlformats.org/officeDocument/2006/relationships/image" Target="../media/image64.svg"/><Relationship Id="rId30" Type="http://schemas.openxmlformats.org/officeDocument/2006/relationships/image" Target="../media/image25.svg"/></Relationships>
</file>

<file path=ppt/slides/_rels/slide16.xml.rels><?xml version="1.0" encoding="UTF-8" standalone="yes"?>
<Relationships xmlns="http://schemas.openxmlformats.org/package/2006/relationships"><Relationship Id="rId13" Type="http://schemas.openxmlformats.org/officeDocument/2006/relationships/image" Target="../media/image4.png"/><Relationship Id="rId18" Type="http://schemas.openxmlformats.org/officeDocument/2006/relationships/image" Target="../media/image14.png"/><Relationship Id="rId26" Type="http://schemas.openxmlformats.org/officeDocument/2006/relationships/slide" Target="slide8.xml"/><Relationship Id="rId3" Type="http://schemas.openxmlformats.org/officeDocument/2006/relationships/image" Target="../media/image3.png"/><Relationship Id="rId21" Type="http://schemas.openxmlformats.org/officeDocument/2006/relationships/image" Target="../media/image16.png"/><Relationship Id="rId34" Type="http://schemas.openxmlformats.org/officeDocument/2006/relationships/image" Target="../media/image67.svg"/><Relationship Id="rId7" Type="http://schemas.openxmlformats.org/officeDocument/2006/relationships/image" Target="../media/image6.png"/><Relationship Id="rId12" Type="http://schemas.openxmlformats.org/officeDocument/2006/relationships/image" Target="../media/image10.png"/><Relationship Id="rId17" Type="http://schemas.openxmlformats.org/officeDocument/2006/relationships/slide" Target="slide2.xml"/><Relationship Id="rId25" Type="http://schemas.openxmlformats.org/officeDocument/2006/relationships/image" Target="../media/image19.svg"/><Relationship Id="rId33" Type="http://schemas.openxmlformats.org/officeDocument/2006/relationships/image" Target="../media/image66.png"/><Relationship Id="rId2" Type="http://schemas.openxmlformats.org/officeDocument/2006/relationships/image" Target="../media/image2.png"/><Relationship Id="rId16" Type="http://schemas.openxmlformats.org/officeDocument/2006/relationships/image" Target="../media/image27.svg"/><Relationship Id="rId20" Type="http://schemas.openxmlformats.org/officeDocument/2006/relationships/slide" Target="slide3.xml"/><Relationship Id="rId29" Type="http://schemas.openxmlformats.org/officeDocument/2006/relationships/slide" Target="slide15.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9.png"/><Relationship Id="rId24" Type="http://schemas.openxmlformats.org/officeDocument/2006/relationships/image" Target="../media/image18.png"/><Relationship Id="rId32" Type="http://schemas.openxmlformats.org/officeDocument/2006/relationships/slide" Target="slide16.xml"/><Relationship Id="rId5" Type="http://schemas.openxmlformats.org/officeDocument/2006/relationships/image" Target="../media/image5.png"/><Relationship Id="rId15" Type="http://schemas.openxmlformats.org/officeDocument/2006/relationships/image" Target="../media/image26.png"/><Relationship Id="rId23" Type="http://schemas.openxmlformats.org/officeDocument/2006/relationships/slide" Target="slide7.xml"/><Relationship Id="rId28" Type="http://schemas.openxmlformats.org/officeDocument/2006/relationships/image" Target="../media/image21.svg"/><Relationship Id="rId10" Type="http://schemas.openxmlformats.org/officeDocument/2006/relationships/image" Target="../media/image65.gif"/><Relationship Id="rId19" Type="http://schemas.openxmlformats.org/officeDocument/2006/relationships/image" Target="../media/image15.svg"/><Relationship Id="rId31" Type="http://schemas.openxmlformats.org/officeDocument/2006/relationships/image" Target="../media/image23.svg"/><Relationship Id="rId4" Type="http://schemas.microsoft.com/office/2007/relationships/hdphoto" Target="../media/hdphoto1.wdp"/><Relationship Id="rId9" Type="http://schemas.openxmlformats.org/officeDocument/2006/relationships/image" Target="../media/image11.jpeg"/><Relationship Id="rId14" Type="http://schemas.openxmlformats.org/officeDocument/2006/relationships/slide" Target="slide1.xml"/><Relationship Id="rId22" Type="http://schemas.openxmlformats.org/officeDocument/2006/relationships/image" Target="../media/image17.svg"/><Relationship Id="rId27" Type="http://schemas.openxmlformats.org/officeDocument/2006/relationships/image" Target="../media/image20.png"/><Relationship Id="rId30" Type="http://schemas.openxmlformats.org/officeDocument/2006/relationships/image" Target="../media/image22.png"/><Relationship Id="rId8"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18.png"/><Relationship Id="rId18" Type="http://schemas.openxmlformats.org/officeDocument/2006/relationships/slide" Target="slide15.xml"/><Relationship Id="rId26" Type="http://schemas.openxmlformats.org/officeDocument/2006/relationships/image" Target="../media/image6.png"/><Relationship Id="rId3" Type="http://schemas.openxmlformats.org/officeDocument/2006/relationships/slide" Target="slide1.xml"/><Relationship Id="rId21" Type="http://schemas.openxmlformats.org/officeDocument/2006/relationships/slide" Target="slide16.xml"/><Relationship Id="rId7" Type="http://schemas.openxmlformats.org/officeDocument/2006/relationships/image" Target="../media/image28.png"/><Relationship Id="rId12" Type="http://schemas.openxmlformats.org/officeDocument/2006/relationships/slide" Target="slide7.xml"/><Relationship Id="rId17" Type="http://schemas.openxmlformats.org/officeDocument/2006/relationships/image" Target="../media/image21.svg"/><Relationship Id="rId25" Type="http://schemas.openxmlformats.org/officeDocument/2006/relationships/image" Target="../media/image7.png"/><Relationship Id="rId2" Type="http://schemas.openxmlformats.org/officeDocument/2006/relationships/notesSlide" Target="../notesSlides/notesSlide1.xml"/><Relationship Id="rId16" Type="http://schemas.openxmlformats.org/officeDocument/2006/relationships/image" Target="../media/image20.png"/><Relationship Id="rId20" Type="http://schemas.openxmlformats.org/officeDocument/2006/relationships/image" Target="../media/image23.svg"/><Relationship Id="rId29"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image" Target="../media/image17.svg"/><Relationship Id="rId24" Type="http://schemas.openxmlformats.org/officeDocument/2006/relationships/image" Target="../media/image30.gif"/><Relationship Id="rId5" Type="http://schemas.openxmlformats.org/officeDocument/2006/relationships/image" Target="../media/image27.svg"/><Relationship Id="rId15" Type="http://schemas.openxmlformats.org/officeDocument/2006/relationships/slide" Target="slide8.xml"/><Relationship Id="rId23" Type="http://schemas.openxmlformats.org/officeDocument/2006/relationships/image" Target="../media/image25.svg"/><Relationship Id="rId28" Type="http://schemas.openxmlformats.org/officeDocument/2006/relationships/image" Target="../media/image9.png"/><Relationship Id="rId10" Type="http://schemas.openxmlformats.org/officeDocument/2006/relationships/image" Target="../media/image16.png"/><Relationship Id="rId19" Type="http://schemas.openxmlformats.org/officeDocument/2006/relationships/image" Target="../media/image22.png"/><Relationship Id="rId4" Type="http://schemas.openxmlformats.org/officeDocument/2006/relationships/image" Target="../media/image26.png"/><Relationship Id="rId9" Type="http://schemas.openxmlformats.org/officeDocument/2006/relationships/slide" Target="slide3.xml"/><Relationship Id="rId14" Type="http://schemas.openxmlformats.org/officeDocument/2006/relationships/image" Target="../media/image19.svg"/><Relationship Id="rId22" Type="http://schemas.openxmlformats.org/officeDocument/2006/relationships/image" Target="../media/image24.png"/><Relationship Id="rId27"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27.svg"/><Relationship Id="rId18" Type="http://schemas.openxmlformats.org/officeDocument/2006/relationships/image" Target="../media/image40.png"/><Relationship Id="rId26" Type="http://schemas.openxmlformats.org/officeDocument/2006/relationships/slide" Target="slide15.xml"/><Relationship Id="rId3" Type="http://schemas.openxmlformats.org/officeDocument/2006/relationships/image" Target="../media/image32.png"/><Relationship Id="rId21" Type="http://schemas.openxmlformats.org/officeDocument/2006/relationships/image" Target="../media/image18.png"/><Relationship Id="rId7" Type="http://schemas.openxmlformats.org/officeDocument/2006/relationships/image" Target="../media/image36.jpg"/><Relationship Id="rId12" Type="http://schemas.openxmlformats.org/officeDocument/2006/relationships/image" Target="../media/image26.png"/><Relationship Id="rId17" Type="http://schemas.openxmlformats.org/officeDocument/2006/relationships/slide" Target="slide3.xml"/><Relationship Id="rId25" Type="http://schemas.openxmlformats.org/officeDocument/2006/relationships/image" Target="../media/image21.svg"/><Relationship Id="rId2" Type="http://schemas.openxmlformats.org/officeDocument/2006/relationships/image" Target="../media/image31.png"/><Relationship Id="rId16" Type="http://schemas.openxmlformats.org/officeDocument/2006/relationships/image" Target="../media/image15.svg"/><Relationship Id="rId20" Type="http://schemas.openxmlformats.org/officeDocument/2006/relationships/slide" Target="slide7.xml"/><Relationship Id="rId29"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35.gif"/><Relationship Id="rId11" Type="http://schemas.openxmlformats.org/officeDocument/2006/relationships/slide" Target="slide1.xml"/><Relationship Id="rId24" Type="http://schemas.openxmlformats.org/officeDocument/2006/relationships/image" Target="../media/image20.png"/><Relationship Id="rId5" Type="http://schemas.openxmlformats.org/officeDocument/2006/relationships/image" Target="../media/image34.gif"/><Relationship Id="rId15" Type="http://schemas.openxmlformats.org/officeDocument/2006/relationships/image" Target="../media/image14.png"/><Relationship Id="rId23" Type="http://schemas.openxmlformats.org/officeDocument/2006/relationships/slide" Target="slide8.xml"/><Relationship Id="rId28" Type="http://schemas.openxmlformats.org/officeDocument/2006/relationships/image" Target="../media/image23.svg"/><Relationship Id="rId10" Type="http://schemas.openxmlformats.org/officeDocument/2006/relationships/image" Target="../media/image39.png"/><Relationship Id="rId19" Type="http://schemas.openxmlformats.org/officeDocument/2006/relationships/image" Target="../media/image41.svg"/><Relationship Id="rId31" Type="http://schemas.openxmlformats.org/officeDocument/2006/relationships/image" Target="../media/image25.svg"/><Relationship Id="rId4" Type="http://schemas.openxmlformats.org/officeDocument/2006/relationships/image" Target="../media/image33.png"/><Relationship Id="rId9" Type="http://schemas.openxmlformats.org/officeDocument/2006/relationships/image" Target="../media/image38.jpg"/><Relationship Id="rId14" Type="http://schemas.openxmlformats.org/officeDocument/2006/relationships/slide" Target="slide2.xml"/><Relationship Id="rId22" Type="http://schemas.openxmlformats.org/officeDocument/2006/relationships/image" Target="../media/image19.svg"/><Relationship Id="rId27" Type="http://schemas.openxmlformats.org/officeDocument/2006/relationships/image" Target="../media/image22.png"/><Relationship Id="rId30"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40.png"/><Relationship Id="rId18" Type="http://schemas.openxmlformats.org/officeDocument/2006/relationships/slide" Target="slide8.xml"/><Relationship Id="rId26" Type="http://schemas.openxmlformats.org/officeDocument/2006/relationships/image" Target="../media/image25.svg"/><Relationship Id="rId3" Type="http://schemas.openxmlformats.org/officeDocument/2006/relationships/image" Target="../media/image32.png"/><Relationship Id="rId21" Type="http://schemas.openxmlformats.org/officeDocument/2006/relationships/slide" Target="slide15.xml"/><Relationship Id="rId7" Type="http://schemas.openxmlformats.org/officeDocument/2006/relationships/image" Target="../media/image26.png"/><Relationship Id="rId12" Type="http://schemas.openxmlformats.org/officeDocument/2006/relationships/slide" Target="slide3.xml"/><Relationship Id="rId17" Type="http://schemas.openxmlformats.org/officeDocument/2006/relationships/image" Target="../media/image19.svg"/><Relationship Id="rId25" Type="http://schemas.openxmlformats.org/officeDocument/2006/relationships/image" Target="../media/image24.png"/><Relationship Id="rId2" Type="http://schemas.openxmlformats.org/officeDocument/2006/relationships/image" Target="../media/image31.png"/><Relationship Id="rId16" Type="http://schemas.openxmlformats.org/officeDocument/2006/relationships/image" Target="../media/image18.png"/><Relationship Id="rId20" Type="http://schemas.openxmlformats.org/officeDocument/2006/relationships/image" Target="../media/image21.svg"/><Relationship Id="rId1" Type="http://schemas.openxmlformats.org/officeDocument/2006/relationships/slideLayout" Target="../slideLayouts/slideLayout1.xml"/><Relationship Id="rId6" Type="http://schemas.openxmlformats.org/officeDocument/2006/relationships/slide" Target="slide1.xml"/><Relationship Id="rId11" Type="http://schemas.openxmlformats.org/officeDocument/2006/relationships/image" Target="../media/image15.svg"/><Relationship Id="rId24" Type="http://schemas.openxmlformats.org/officeDocument/2006/relationships/slide" Target="slide16.xml"/><Relationship Id="rId5" Type="http://schemas.openxmlformats.org/officeDocument/2006/relationships/image" Target="../media/image37.png"/><Relationship Id="rId15" Type="http://schemas.openxmlformats.org/officeDocument/2006/relationships/slide" Target="slide7.xml"/><Relationship Id="rId23" Type="http://schemas.openxmlformats.org/officeDocument/2006/relationships/image" Target="../media/image23.svg"/><Relationship Id="rId10" Type="http://schemas.openxmlformats.org/officeDocument/2006/relationships/image" Target="../media/image14.png"/><Relationship Id="rId19" Type="http://schemas.openxmlformats.org/officeDocument/2006/relationships/image" Target="../media/image20.png"/><Relationship Id="rId4" Type="http://schemas.openxmlformats.org/officeDocument/2006/relationships/image" Target="../media/image36.jpg"/><Relationship Id="rId9" Type="http://schemas.openxmlformats.org/officeDocument/2006/relationships/slide" Target="slide2.xml"/><Relationship Id="rId14" Type="http://schemas.openxmlformats.org/officeDocument/2006/relationships/image" Target="../media/image41.svg"/><Relationship Id="rId22"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14.png"/><Relationship Id="rId18" Type="http://schemas.openxmlformats.org/officeDocument/2006/relationships/slide" Target="slide7.xml"/><Relationship Id="rId26" Type="http://schemas.openxmlformats.org/officeDocument/2006/relationships/image" Target="../media/image23.svg"/><Relationship Id="rId3" Type="http://schemas.openxmlformats.org/officeDocument/2006/relationships/image" Target="../media/image32.png"/><Relationship Id="rId21" Type="http://schemas.openxmlformats.org/officeDocument/2006/relationships/slide" Target="slide8.xml"/><Relationship Id="rId7" Type="http://schemas.openxmlformats.org/officeDocument/2006/relationships/image" Target="../media/image36.jpg"/><Relationship Id="rId12" Type="http://schemas.openxmlformats.org/officeDocument/2006/relationships/slide" Target="slide2.xml"/><Relationship Id="rId17" Type="http://schemas.openxmlformats.org/officeDocument/2006/relationships/image" Target="../media/image41.svg"/><Relationship Id="rId25" Type="http://schemas.openxmlformats.org/officeDocument/2006/relationships/image" Target="../media/image22.png"/><Relationship Id="rId2" Type="http://schemas.openxmlformats.org/officeDocument/2006/relationships/image" Target="../media/image31.png"/><Relationship Id="rId16" Type="http://schemas.openxmlformats.org/officeDocument/2006/relationships/image" Target="../media/image40.png"/><Relationship Id="rId20" Type="http://schemas.openxmlformats.org/officeDocument/2006/relationships/image" Target="../media/image19.svg"/><Relationship Id="rId29" Type="http://schemas.openxmlformats.org/officeDocument/2006/relationships/image" Target="../media/image25.svg"/><Relationship Id="rId1" Type="http://schemas.openxmlformats.org/officeDocument/2006/relationships/slideLayout" Target="../slideLayouts/slideLayout1.xml"/><Relationship Id="rId6" Type="http://schemas.openxmlformats.org/officeDocument/2006/relationships/image" Target="../media/image35.gif"/><Relationship Id="rId11" Type="http://schemas.openxmlformats.org/officeDocument/2006/relationships/image" Target="../media/image27.svg"/><Relationship Id="rId24" Type="http://schemas.openxmlformats.org/officeDocument/2006/relationships/slide" Target="slide15.xml"/><Relationship Id="rId5" Type="http://schemas.openxmlformats.org/officeDocument/2006/relationships/image" Target="../media/image34.gif"/><Relationship Id="rId15" Type="http://schemas.openxmlformats.org/officeDocument/2006/relationships/slide" Target="slide3.xml"/><Relationship Id="rId23" Type="http://schemas.openxmlformats.org/officeDocument/2006/relationships/image" Target="../media/image21.svg"/><Relationship Id="rId28" Type="http://schemas.openxmlformats.org/officeDocument/2006/relationships/image" Target="../media/image24.png"/><Relationship Id="rId10" Type="http://schemas.openxmlformats.org/officeDocument/2006/relationships/image" Target="../media/image26.png"/><Relationship Id="rId19" Type="http://schemas.openxmlformats.org/officeDocument/2006/relationships/image" Target="../media/image18.png"/><Relationship Id="rId4" Type="http://schemas.openxmlformats.org/officeDocument/2006/relationships/image" Target="../media/image33.png"/><Relationship Id="rId9" Type="http://schemas.openxmlformats.org/officeDocument/2006/relationships/slide" Target="slide1.xml"/><Relationship Id="rId14" Type="http://schemas.openxmlformats.org/officeDocument/2006/relationships/image" Target="../media/image15.svg"/><Relationship Id="rId22" Type="http://schemas.openxmlformats.org/officeDocument/2006/relationships/image" Target="../media/image20.png"/><Relationship Id="rId27" Type="http://schemas.openxmlformats.org/officeDocument/2006/relationships/slide" Target="slide16.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slide" Target="slide3.xml"/><Relationship Id="rId18" Type="http://schemas.openxmlformats.org/officeDocument/2006/relationships/image" Target="../media/image19.svg"/><Relationship Id="rId26" Type="http://schemas.openxmlformats.org/officeDocument/2006/relationships/image" Target="../media/image24.png"/><Relationship Id="rId3" Type="http://schemas.openxmlformats.org/officeDocument/2006/relationships/image" Target="../media/image32.png"/><Relationship Id="rId21" Type="http://schemas.openxmlformats.org/officeDocument/2006/relationships/image" Target="../media/image21.svg"/><Relationship Id="rId7" Type="http://schemas.openxmlformats.org/officeDocument/2006/relationships/slide" Target="slide1.xml"/><Relationship Id="rId12" Type="http://schemas.openxmlformats.org/officeDocument/2006/relationships/image" Target="../media/image15.svg"/><Relationship Id="rId17" Type="http://schemas.openxmlformats.org/officeDocument/2006/relationships/image" Target="../media/image18.png"/><Relationship Id="rId25" Type="http://schemas.openxmlformats.org/officeDocument/2006/relationships/slide" Target="slide16.xml"/><Relationship Id="rId2" Type="http://schemas.openxmlformats.org/officeDocument/2006/relationships/image" Target="../media/image31.png"/><Relationship Id="rId16" Type="http://schemas.openxmlformats.org/officeDocument/2006/relationships/slide" Target="slide7.xml"/><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14.png"/><Relationship Id="rId24" Type="http://schemas.openxmlformats.org/officeDocument/2006/relationships/image" Target="../media/image23.svg"/><Relationship Id="rId5" Type="http://schemas.openxmlformats.org/officeDocument/2006/relationships/image" Target="../media/image36.jpg"/><Relationship Id="rId15" Type="http://schemas.openxmlformats.org/officeDocument/2006/relationships/image" Target="../media/image41.svg"/><Relationship Id="rId23" Type="http://schemas.openxmlformats.org/officeDocument/2006/relationships/image" Target="../media/image22.png"/><Relationship Id="rId10" Type="http://schemas.openxmlformats.org/officeDocument/2006/relationships/slide" Target="slide2.xml"/><Relationship Id="rId19" Type="http://schemas.openxmlformats.org/officeDocument/2006/relationships/slide" Target="slide8.xml"/><Relationship Id="rId4" Type="http://schemas.openxmlformats.org/officeDocument/2006/relationships/image" Target="../media/image35.gif"/><Relationship Id="rId9" Type="http://schemas.openxmlformats.org/officeDocument/2006/relationships/image" Target="../media/image27.svg"/><Relationship Id="rId14" Type="http://schemas.openxmlformats.org/officeDocument/2006/relationships/image" Target="../media/image40.png"/><Relationship Id="rId22" Type="http://schemas.openxmlformats.org/officeDocument/2006/relationships/slide" Target="slide15.xml"/><Relationship Id="rId27" Type="http://schemas.openxmlformats.org/officeDocument/2006/relationships/image" Target="../media/image25.svg"/></Relationships>
</file>

<file path=ppt/slides/_rels/slide7.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image" Target="../media/image15.svg"/><Relationship Id="rId18" Type="http://schemas.openxmlformats.org/officeDocument/2006/relationships/image" Target="../media/image45.png"/><Relationship Id="rId26" Type="http://schemas.openxmlformats.org/officeDocument/2006/relationships/slide" Target="slide16.xml"/><Relationship Id="rId3" Type="http://schemas.openxmlformats.org/officeDocument/2006/relationships/image" Target="../media/image4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4.png"/><Relationship Id="rId17" Type="http://schemas.openxmlformats.org/officeDocument/2006/relationships/slide" Target="slide7.xml"/><Relationship Id="rId25" Type="http://schemas.openxmlformats.org/officeDocument/2006/relationships/image" Target="../media/image23.svg"/><Relationship Id="rId2" Type="http://schemas.openxmlformats.org/officeDocument/2006/relationships/image" Target="../media/image42.png"/><Relationship Id="rId16" Type="http://schemas.openxmlformats.org/officeDocument/2006/relationships/image" Target="../media/image17.svg"/><Relationship Id="rId20" Type="http://schemas.openxmlformats.org/officeDocument/2006/relationships/slide" Target="slide8.xml"/><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slide" Target="slide2.xml"/><Relationship Id="rId24" Type="http://schemas.openxmlformats.org/officeDocument/2006/relationships/image" Target="../media/image22.png"/><Relationship Id="rId5" Type="http://schemas.openxmlformats.org/officeDocument/2006/relationships/image" Target="../media/image44.png"/><Relationship Id="rId15" Type="http://schemas.openxmlformats.org/officeDocument/2006/relationships/image" Target="../media/image16.png"/><Relationship Id="rId23" Type="http://schemas.openxmlformats.org/officeDocument/2006/relationships/slide" Target="slide15.xml"/><Relationship Id="rId28" Type="http://schemas.openxmlformats.org/officeDocument/2006/relationships/image" Target="../media/image25.svg"/><Relationship Id="rId10" Type="http://schemas.openxmlformats.org/officeDocument/2006/relationships/image" Target="../media/image27.svg"/><Relationship Id="rId19" Type="http://schemas.openxmlformats.org/officeDocument/2006/relationships/image" Target="../media/image46.svg"/><Relationship Id="rId4" Type="http://schemas.microsoft.com/office/2007/relationships/hdphoto" Target="../media/hdphoto2.wdp"/><Relationship Id="rId9" Type="http://schemas.openxmlformats.org/officeDocument/2006/relationships/image" Target="../media/image26.png"/><Relationship Id="rId14" Type="http://schemas.openxmlformats.org/officeDocument/2006/relationships/slide" Target="slide3.xml"/><Relationship Id="rId22" Type="http://schemas.openxmlformats.org/officeDocument/2006/relationships/image" Target="../media/image21.svg"/><Relationship Id="rId27"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17.svg"/><Relationship Id="rId18" Type="http://schemas.openxmlformats.org/officeDocument/2006/relationships/image" Target="../media/image47.png"/><Relationship Id="rId26" Type="http://schemas.openxmlformats.org/officeDocument/2006/relationships/image" Target="../media/image4.png"/><Relationship Id="rId3" Type="http://schemas.openxmlformats.org/officeDocument/2006/relationships/image" Target="../media/image2.png"/><Relationship Id="rId21" Type="http://schemas.openxmlformats.org/officeDocument/2006/relationships/image" Target="../media/image22.png"/><Relationship Id="rId7" Type="http://schemas.openxmlformats.org/officeDocument/2006/relationships/image" Target="../media/image27.svg"/><Relationship Id="rId12" Type="http://schemas.openxmlformats.org/officeDocument/2006/relationships/image" Target="../media/image16.png"/><Relationship Id="rId17" Type="http://schemas.openxmlformats.org/officeDocument/2006/relationships/slide" Target="slide8.xml"/><Relationship Id="rId25" Type="http://schemas.openxmlformats.org/officeDocument/2006/relationships/image" Target="../media/image25.svg"/><Relationship Id="rId2" Type="http://schemas.openxmlformats.org/officeDocument/2006/relationships/notesSlide" Target="../notesSlides/notesSlide2.xml"/><Relationship Id="rId16" Type="http://schemas.openxmlformats.org/officeDocument/2006/relationships/image" Target="../media/image19.svg"/><Relationship Id="rId20" Type="http://schemas.openxmlformats.org/officeDocument/2006/relationships/slide" Target="slide15.xml"/><Relationship Id="rId29"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slide" Target="slide3.xml"/><Relationship Id="rId24" Type="http://schemas.openxmlformats.org/officeDocument/2006/relationships/image" Target="../media/image24.png"/><Relationship Id="rId5" Type="http://schemas.openxmlformats.org/officeDocument/2006/relationships/slide" Target="slide1.xml"/><Relationship Id="rId15" Type="http://schemas.openxmlformats.org/officeDocument/2006/relationships/image" Target="../media/image18.png"/><Relationship Id="rId23" Type="http://schemas.openxmlformats.org/officeDocument/2006/relationships/slide" Target="slide16.xml"/><Relationship Id="rId28" Type="http://schemas.openxmlformats.org/officeDocument/2006/relationships/image" Target="../media/image50.jpg"/><Relationship Id="rId10" Type="http://schemas.openxmlformats.org/officeDocument/2006/relationships/image" Target="../media/image15.svg"/><Relationship Id="rId19" Type="http://schemas.openxmlformats.org/officeDocument/2006/relationships/image" Target="../media/image48.svg"/><Relationship Id="rId4" Type="http://schemas.openxmlformats.org/officeDocument/2006/relationships/image" Target="../media/image31.png"/><Relationship Id="rId9" Type="http://schemas.openxmlformats.org/officeDocument/2006/relationships/image" Target="../media/image14.png"/><Relationship Id="rId14" Type="http://schemas.openxmlformats.org/officeDocument/2006/relationships/slide" Target="slide7.xml"/><Relationship Id="rId22" Type="http://schemas.openxmlformats.org/officeDocument/2006/relationships/image" Target="../media/image23.svg"/><Relationship Id="rId27" Type="http://schemas.openxmlformats.org/officeDocument/2006/relationships/image" Target="../media/image49.gif"/><Relationship Id="rId30" Type="http://schemas.openxmlformats.org/officeDocument/2006/relationships/image" Target="../media/image51.jpg"/></Relationships>
</file>

<file path=ppt/slides/_rels/slide9.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17.svg"/><Relationship Id="rId18" Type="http://schemas.openxmlformats.org/officeDocument/2006/relationships/image" Target="../media/image47.png"/><Relationship Id="rId26" Type="http://schemas.openxmlformats.org/officeDocument/2006/relationships/image" Target="../media/image4.png"/><Relationship Id="rId3" Type="http://schemas.openxmlformats.org/officeDocument/2006/relationships/image" Target="../media/image2.png"/><Relationship Id="rId21" Type="http://schemas.openxmlformats.org/officeDocument/2006/relationships/image" Target="../media/image22.png"/><Relationship Id="rId7" Type="http://schemas.openxmlformats.org/officeDocument/2006/relationships/image" Target="../media/image27.svg"/><Relationship Id="rId12" Type="http://schemas.openxmlformats.org/officeDocument/2006/relationships/image" Target="../media/image16.png"/><Relationship Id="rId17" Type="http://schemas.openxmlformats.org/officeDocument/2006/relationships/slide" Target="slide8.xml"/><Relationship Id="rId25" Type="http://schemas.openxmlformats.org/officeDocument/2006/relationships/image" Target="../media/image25.svg"/><Relationship Id="rId2" Type="http://schemas.openxmlformats.org/officeDocument/2006/relationships/notesSlide" Target="../notesSlides/notesSlide3.xml"/><Relationship Id="rId16" Type="http://schemas.openxmlformats.org/officeDocument/2006/relationships/image" Target="../media/image19.svg"/><Relationship Id="rId20" Type="http://schemas.openxmlformats.org/officeDocument/2006/relationships/slide" Target="slide15.xml"/><Relationship Id="rId29"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slide" Target="slide3.xml"/><Relationship Id="rId24" Type="http://schemas.openxmlformats.org/officeDocument/2006/relationships/image" Target="../media/image24.png"/><Relationship Id="rId5" Type="http://schemas.openxmlformats.org/officeDocument/2006/relationships/slide" Target="slide1.xml"/><Relationship Id="rId15" Type="http://schemas.openxmlformats.org/officeDocument/2006/relationships/image" Target="../media/image18.png"/><Relationship Id="rId23" Type="http://schemas.openxmlformats.org/officeDocument/2006/relationships/slide" Target="slide16.xml"/><Relationship Id="rId28" Type="http://schemas.openxmlformats.org/officeDocument/2006/relationships/image" Target="../media/image52.jpg"/><Relationship Id="rId10" Type="http://schemas.openxmlformats.org/officeDocument/2006/relationships/image" Target="../media/image15.svg"/><Relationship Id="rId19" Type="http://schemas.openxmlformats.org/officeDocument/2006/relationships/image" Target="../media/image48.svg"/><Relationship Id="rId4" Type="http://schemas.openxmlformats.org/officeDocument/2006/relationships/image" Target="../media/image31.png"/><Relationship Id="rId9" Type="http://schemas.openxmlformats.org/officeDocument/2006/relationships/image" Target="../media/image14.png"/><Relationship Id="rId14" Type="http://schemas.openxmlformats.org/officeDocument/2006/relationships/slide" Target="slide7.xml"/><Relationship Id="rId22" Type="http://schemas.openxmlformats.org/officeDocument/2006/relationships/image" Target="../media/image23.svg"/><Relationship Id="rId27" Type="http://schemas.openxmlformats.org/officeDocument/2006/relationships/image" Target="../media/image49.gif"/><Relationship Id="rId30" Type="http://schemas.openxmlformats.org/officeDocument/2006/relationships/image" Target="../media/image53.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E4D7"/>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47D77-6637-42FA-93D2-9AFC6AE9D86C}"/>
              </a:ext>
            </a:extLst>
          </p:cNvPr>
          <p:cNvGrpSpPr/>
          <p:nvPr/>
        </p:nvGrpSpPr>
        <p:grpSpPr>
          <a:xfrm>
            <a:off x="2" y="0"/>
            <a:ext cx="12192000" cy="6858000"/>
            <a:chOff x="2" y="0"/>
            <a:chExt cx="12192000" cy="6858000"/>
          </a:xfrm>
        </p:grpSpPr>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291499"/>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6" name="Freeform: Shape 235">
            <a:extLst>
              <a:ext uri="{FF2B5EF4-FFF2-40B4-BE49-F238E27FC236}">
                <a16:creationId xmlns:a16="http://schemas.microsoft.com/office/drawing/2014/main" id="{830CB7C3-E54D-4FC9-A967-E2BD6657E7C8}"/>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1" name="Freeform: Shape 230">
            <a:extLst>
              <a:ext uri="{FF2B5EF4-FFF2-40B4-BE49-F238E27FC236}">
                <a16:creationId xmlns:a16="http://schemas.microsoft.com/office/drawing/2014/main" id="{FDBB89D1-AF3F-40F6-9D55-84DD01271C8C}"/>
              </a:ext>
            </a:extLst>
          </p:cNvPr>
          <p:cNvSpPr/>
          <p:nvPr/>
        </p:nvSpPr>
        <p:spPr>
          <a:xfrm>
            <a:off x="459729" y="311377"/>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grpSp>
        <p:nvGrpSpPr>
          <p:cNvPr id="153" name="Group 152">
            <a:extLst>
              <a:ext uri="{FF2B5EF4-FFF2-40B4-BE49-F238E27FC236}">
                <a16:creationId xmlns:a16="http://schemas.microsoft.com/office/drawing/2014/main" id="{665019AC-5CBC-4A03-8ADA-3885203B6C14}"/>
              </a:ext>
            </a:extLst>
          </p:cNvPr>
          <p:cNvGrpSpPr/>
          <p:nvPr/>
        </p:nvGrpSpPr>
        <p:grpSpPr>
          <a:xfrm>
            <a:off x="794860" y="363297"/>
            <a:ext cx="10687960" cy="6131405"/>
            <a:chOff x="58561" y="345976"/>
            <a:chExt cx="10687960" cy="6131405"/>
          </a:xfrm>
        </p:grpSpPr>
        <p:grpSp>
          <p:nvGrpSpPr>
            <p:cNvPr id="154" name="Group 153">
              <a:extLst>
                <a:ext uri="{FF2B5EF4-FFF2-40B4-BE49-F238E27FC236}">
                  <a16:creationId xmlns:a16="http://schemas.microsoft.com/office/drawing/2014/main" id="{2F7F677F-E204-4984-A0E1-993DDA07E95E}"/>
                </a:ext>
              </a:extLst>
            </p:cNvPr>
            <p:cNvGrpSpPr/>
            <p:nvPr/>
          </p:nvGrpSpPr>
          <p:grpSpPr>
            <a:xfrm>
              <a:off x="74463" y="345976"/>
              <a:ext cx="10654512" cy="2287843"/>
              <a:chOff x="-10601" y="314077"/>
              <a:chExt cx="10654512" cy="2287843"/>
            </a:xfrm>
          </p:grpSpPr>
          <p:grpSp>
            <p:nvGrpSpPr>
              <p:cNvPr id="198" name="Group 197">
                <a:extLst>
                  <a:ext uri="{FF2B5EF4-FFF2-40B4-BE49-F238E27FC236}">
                    <a16:creationId xmlns:a16="http://schemas.microsoft.com/office/drawing/2014/main" id="{FCB6C0F8-0875-465C-A1E7-9DD59576D48D}"/>
                  </a:ext>
                </a:extLst>
              </p:cNvPr>
              <p:cNvGrpSpPr/>
              <p:nvPr/>
            </p:nvGrpSpPr>
            <p:grpSpPr>
              <a:xfrm>
                <a:off x="-2650" y="314077"/>
                <a:ext cx="10646561" cy="1018687"/>
                <a:chOff x="-2650" y="314077"/>
                <a:chExt cx="10646561" cy="1018687"/>
              </a:xfrm>
            </p:grpSpPr>
            <p:grpSp>
              <p:nvGrpSpPr>
                <p:cNvPr id="213" name="Group 212">
                  <a:extLst>
                    <a:ext uri="{FF2B5EF4-FFF2-40B4-BE49-F238E27FC236}">
                      <a16:creationId xmlns:a16="http://schemas.microsoft.com/office/drawing/2014/main" id="{A94E93DF-BBA9-420B-8C79-3447B3373F48}"/>
                    </a:ext>
                  </a:extLst>
                </p:cNvPr>
                <p:cNvGrpSpPr/>
                <p:nvPr/>
              </p:nvGrpSpPr>
              <p:grpSpPr>
                <a:xfrm>
                  <a:off x="0" y="314077"/>
                  <a:ext cx="10641260" cy="371981"/>
                  <a:chOff x="251333" y="269936"/>
                  <a:chExt cx="10641260" cy="371981"/>
                </a:xfrm>
              </p:grpSpPr>
              <p:sp>
                <p:nvSpPr>
                  <p:cNvPr id="220" name="TextBox 219">
                    <a:extLst>
                      <a:ext uri="{FF2B5EF4-FFF2-40B4-BE49-F238E27FC236}">
                        <a16:creationId xmlns:a16="http://schemas.microsoft.com/office/drawing/2014/main" id="{F71843C9-BA3D-4A00-B767-0CA73E0D0E15}"/>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21" name="TextBox 220">
                    <a:extLst>
                      <a:ext uri="{FF2B5EF4-FFF2-40B4-BE49-F238E27FC236}">
                        <a16:creationId xmlns:a16="http://schemas.microsoft.com/office/drawing/2014/main" id="{257967E1-8921-4A78-8E9A-AC5081005E83}"/>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214" name="Group 213">
                  <a:extLst>
                    <a:ext uri="{FF2B5EF4-FFF2-40B4-BE49-F238E27FC236}">
                      <a16:creationId xmlns:a16="http://schemas.microsoft.com/office/drawing/2014/main" id="{A009DD3C-27F7-46F2-BDC7-8354898229FD}"/>
                    </a:ext>
                  </a:extLst>
                </p:cNvPr>
                <p:cNvGrpSpPr/>
                <p:nvPr/>
              </p:nvGrpSpPr>
              <p:grpSpPr>
                <a:xfrm>
                  <a:off x="2651" y="646706"/>
                  <a:ext cx="10641260" cy="371981"/>
                  <a:chOff x="251333" y="269936"/>
                  <a:chExt cx="10641260" cy="371981"/>
                </a:xfrm>
              </p:grpSpPr>
              <p:sp>
                <p:nvSpPr>
                  <p:cNvPr id="218" name="TextBox 217">
                    <a:extLst>
                      <a:ext uri="{FF2B5EF4-FFF2-40B4-BE49-F238E27FC236}">
                        <a16:creationId xmlns:a16="http://schemas.microsoft.com/office/drawing/2014/main" id="{AA59757E-B93F-44BE-9D75-DC4A9226FB0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19" name="TextBox 218">
                    <a:extLst>
                      <a:ext uri="{FF2B5EF4-FFF2-40B4-BE49-F238E27FC236}">
                        <a16:creationId xmlns:a16="http://schemas.microsoft.com/office/drawing/2014/main" id="{75FAD3C7-40A9-4166-AE28-E84442A5417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215" name="Group 214">
                  <a:extLst>
                    <a:ext uri="{FF2B5EF4-FFF2-40B4-BE49-F238E27FC236}">
                      <a16:creationId xmlns:a16="http://schemas.microsoft.com/office/drawing/2014/main" id="{F5307697-507E-4064-964E-F8AF70048153}"/>
                    </a:ext>
                  </a:extLst>
                </p:cNvPr>
                <p:cNvGrpSpPr/>
                <p:nvPr/>
              </p:nvGrpSpPr>
              <p:grpSpPr>
                <a:xfrm>
                  <a:off x="-2650" y="960783"/>
                  <a:ext cx="10583552" cy="371981"/>
                  <a:chOff x="251333" y="269936"/>
                  <a:chExt cx="10583552" cy="371981"/>
                </a:xfrm>
              </p:grpSpPr>
              <p:sp>
                <p:nvSpPr>
                  <p:cNvPr id="216" name="TextBox 215">
                    <a:extLst>
                      <a:ext uri="{FF2B5EF4-FFF2-40B4-BE49-F238E27FC236}">
                        <a16:creationId xmlns:a16="http://schemas.microsoft.com/office/drawing/2014/main" id="{A8A6DB51-7273-4480-8B08-38F285782A0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17" name="TextBox 216">
                    <a:extLst>
                      <a:ext uri="{FF2B5EF4-FFF2-40B4-BE49-F238E27FC236}">
                        <a16:creationId xmlns:a16="http://schemas.microsoft.com/office/drawing/2014/main" id="{27A45CCF-4491-4FD4-94D5-384E87E5508D}"/>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grpSp>
            <p:nvGrpSpPr>
              <p:cNvPr id="199" name="Group 198">
                <a:extLst>
                  <a:ext uri="{FF2B5EF4-FFF2-40B4-BE49-F238E27FC236}">
                    <a16:creationId xmlns:a16="http://schemas.microsoft.com/office/drawing/2014/main" id="{E9EDE55E-3F76-4960-9B5C-FE525B09F6E8}"/>
                  </a:ext>
                </a:extLst>
              </p:cNvPr>
              <p:cNvGrpSpPr/>
              <p:nvPr/>
            </p:nvGrpSpPr>
            <p:grpSpPr>
              <a:xfrm>
                <a:off x="-10601" y="1269156"/>
                <a:ext cx="10649211" cy="1332764"/>
                <a:chOff x="-2650" y="0"/>
                <a:chExt cx="10649211" cy="1332764"/>
              </a:xfrm>
            </p:grpSpPr>
            <p:grpSp>
              <p:nvGrpSpPr>
                <p:cNvPr id="200" name="Group 199">
                  <a:extLst>
                    <a:ext uri="{FF2B5EF4-FFF2-40B4-BE49-F238E27FC236}">
                      <a16:creationId xmlns:a16="http://schemas.microsoft.com/office/drawing/2014/main" id="{FA4EB6F1-E31D-4346-9CE4-566FC4B99EDF}"/>
                    </a:ext>
                  </a:extLst>
                </p:cNvPr>
                <p:cNvGrpSpPr/>
                <p:nvPr/>
              </p:nvGrpSpPr>
              <p:grpSpPr>
                <a:xfrm>
                  <a:off x="5301" y="0"/>
                  <a:ext cx="10641260" cy="371981"/>
                  <a:chOff x="251333" y="269936"/>
                  <a:chExt cx="10641260" cy="371981"/>
                </a:xfrm>
              </p:grpSpPr>
              <p:sp>
                <p:nvSpPr>
                  <p:cNvPr id="210" name="TextBox 209">
                    <a:extLst>
                      <a:ext uri="{FF2B5EF4-FFF2-40B4-BE49-F238E27FC236}">
                        <a16:creationId xmlns:a16="http://schemas.microsoft.com/office/drawing/2014/main" id="{9BE47331-AD23-4D30-ADA4-2B81638394F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11" name="TextBox 210">
                    <a:extLst>
                      <a:ext uri="{FF2B5EF4-FFF2-40B4-BE49-F238E27FC236}">
                        <a16:creationId xmlns:a16="http://schemas.microsoft.com/office/drawing/2014/main" id="{8899044C-B577-4CCE-A396-45B00ABAABE0}"/>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201" name="Group 200">
                  <a:extLst>
                    <a:ext uri="{FF2B5EF4-FFF2-40B4-BE49-F238E27FC236}">
                      <a16:creationId xmlns:a16="http://schemas.microsoft.com/office/drawing/2014/main" id="{ABC0F9D9-772E-4F38-85EE-227881DAEC42}"/>
                    </a:ext>
                  </a:extLst>
                </p:cNvPr>
                <p:cNvGrpSpPr/>
                <p:nvPr/>
              </p:nvGrpSpPr>
              <p:grpSpPr>
                <a:xfrm>
                  <a:off x="0" y="314077"/>
                  <a:ext cx="10641260" cy="371981"/>
                  <a:chOff x="251333" y="269936"/>
                  <a:chExt cx="10641260" cy="371981"/>
                </a:xfrm>
              </p:grpSpPr>
              <p:sp>
                <p:nvSpPr>
                  <p:cNvPr id="208" name="TextBox 207">
                    <a:extLst>
                      <a:ext uri="{FF2B5EF4-FFF2-40B4-BE49-F238E27FC236}">
                        <a16:creationId xmlns:a16="http://schemas.microsoft.com/office/drawing/2014/main" id="{2B9BEF92-A253-41D5-B4C7-EF181B385397}"/>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09" name="TextBox 208">
                    <a:extLst>
                      <a:ext uri="{FF2B5EF4-FFF2-40B4-BE49-F238E27FC236}">
                        <a16:creationId xmlns:a16="http://schemas.microsoft.com/office/drawing/2014/main" id="{E0995374-D27F-4C5D-AE95-4B84019EFD5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202" name="Group 201">
                  <a:extLst>
                    <a:ext uri="{FF2B5EF4-FFF2-40B4-BE49-F238E27FC236}">
                      <a16:creationId xmlns:a16="http://schemas.microsoft.com/office/drawing/2014/main" id="{3D183202-52DB-4A27-825E-C17C814ABF42}"/>
                    </a:ext>
                  </a:extLst>
                </p:cNvPr>
                <p:cNvGrpSpPr/>
                <p:nvPr/>
              </p:nvGrpSpPr>
              <p:grpSpPr>
                <a:xfrm>
                  <a:off x="2651" y="646706"/>
                  <a:ext cx="10641260" cy="371981"/>
                  <a:chOff x="251333" y="269936"/>
                  <a:chExt cx="10641260" cy="371981"/>
                </a:xfrm>
              </p:grpSpPr>
              <p:sp>
                <p:nvSpPr>
                  <p:cNvPr id="206" name="TextBox 205">
                    <a:extLst>
                      <a:ext uri="{FF2B5EF4-FFF2-40B4-BE49-F238E27FC236}">
                        <a16:creationId xmlns:a16="http://schemas.microsoft.com/office/drawing/2014/main" id="{65C34D50-D76F-4E46-AF73-4A41629D9AB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07" name="TextBox 206">
                    <a:extLst>
                      <a:ext uri="{FF2B5EF4-FFF2-40B4-BE49-F238E27FC236}">
                        <a16:creationId xmlns:a16="http://schemas.microsoft.com/office/drawing/2014/main" id="{196DD24B-BFE7-4A51-93E2-7CD265305D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203" name="Group 202">
                  <a:extLst>
                    <a:ext uri="{FF2B5EF4-FFF2-40B4-BE49-F238E27FC236}">
                      <a16:creationId xmlns:a16="http://schemas.microsoft.com/office/drawing/2014/main" id="{C1C72C5B-838B-4C1F-8CFD-4C76005619BD}"/>
                    </a:ext>
                  </a:extLst>
                </p:cNvPr>
                <p:cNvGrpSpPr/>
                <p:nvPr/>
              </p:nvGrpSpPr>
              <p:grpSpPr>
                <a:xfrm>
                  <a:off x="-2650" y="960783"/>
                  <a:ext cx="10641260" cy="371981"/>
                  <a:chOff x="251333" y="269936"/>
                  <a:chExt cx="10641260" cy="371981"/>
                </a:xfrm>
              </p:grpSpPr>
              <p:sp>
                <p:nvSpPr>
                  <p:cNvPr id="204" name="TextBox 203">
                    <a:extLst>
                      <a:ext uri="{FF2B5EF4-FFF2-40B4-BE49-F238E27FC236}">
                        <a16:creationId xmlns:a16="http://schemas.microsoft.com/office/drawing/2014/main" id="{2AB0F993-1093-4B5B-8708-89A60116E5A4}"/>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205" name="TextBox 204">
                    <a:extLst>
                      <a:ext uri="{FF2B5EF4-FFF2-40B4-BE49-F238E27FC236}">
                        <a16:creationId xmlns:a16="http://schemas.microsoft.com/office/drawing/2014/main" id="{19DB735B-5A7F-4907-85E2-1C513D32AA2A}"/>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grpSp>
        <p:grpSp>
          <p:nvGrpSpPr>
            <p:cNvPr id="155" name="Group 154">
              <a:extLst>
                <a:ext uri="{FF2B5EF4-FFF2-40B4-BE49-F238E27FC236}">
                  <a16:creationId xmlns:a16="http://schemas.microsoft.com/office/drawing/2014/main" id="{C2C24205-6480-493D-97EB-C1D3F2B53B1A}"/>
                </a:ext>
              </a:extLst>
            </p:cNvPr>
            <p:cNvGrpSpPr/>
            <p:nvPr/>
          </p:nvGrpSpPr>
          <p:grpSpPr>
            <a:xfrm>
              <a:off x="58561" y="2565377"/>
              <a:ext cx="10657162" cy="2601920"/>
              <a:chOff x="-10601" y="0"/>
              <a:chExt cx="10657162" cy="2601920"/>
            </a:xfrm>
          </p:grpSpPr>
          <p:grpSp>
            <p:nvGrpSpPr>
              <p:cNvPr id="172" name="Group 171">
                <a:extLst>
                  <a:ext uri="{FF2B5EF4-FFF2-40B4-BE49-F238E27FC236}">
                    <a16:creationId xmlns:a16="http://schemas.microsoft.com/office/drawing/2014/main" id="{EA00D5C3-36CA-4195-ADCC-436907D7177E}"/>
                  </a:ext>
                </a:extLst>
              </p:cNvPr>
              <p:cNvGrpSpPr/>
              <p:nvPr/>
            </p:nvGrpSpPr>
            <p:grpSpPr>
              <a:xfrm>
                <a:off x="-2650" y="0"/>
                <a:ext cx="10649211" cy="1332764"/>
                <a:chOff x="-2650" y="0"/>
                <a:chExt cx="10649211" cy="1332764"/>
              </a:xfrm>
            </p:grpSpPr>
            <p:grpSp>
              <p:nvGrpSpPr>
                <p:cNvPr id="186" name="Group 185">
                  <a:extLst>
                    <a:ext uri="{FF2B5EF4-FFF2-40B4-BE49-F238E27FC236}">
                      <a16:creationId xmlns:a16="http://schemas.microsoft.com/office/drawing/2014/main" id="{979C8B00-DDE1-47D6-8697-A950EF8AED41}"/>
                    </a:ext>
                  </a:extLst>
                </p:cNvPr>
                <p:cNvGrpSpPr/>
                <p:nvPr/>
              </p:nvGrpSpPr>
              <p:grpSpPr>
                <a:xfrm>
                  <a:off x="5301" y="0"/>
                  <a:ext cx="10641260" cy="371981"/>
                  <a:chOff x="251333" y="269936"/>
                  <a:chExt cx="10641260" cy="371981"/>
                </a:xfrm>
              </p:grpSpPr>
              <p:sp>
                <p:nvSpPr>
                  <p:cNvPr id="196" name="TextBox 195">
                    <a:extLst>
                      <a:ext uri="{FF2B5EF4-FFF2-40B4-BE49-F238E27FC236}">
                        <a16:creationId xmlns:a16="http://schemas.microsoft.com/office/drawing/2014/main" id="{96AEDBF8-FA54-449B-903F-0E56D0111C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97" name="TextBox 196">
                    <a:extLst>
                      <a:ext uri="{FF2B5EF4-FFF2-40B4-BE49-F238E27FC236}">
                        <a16:creationId xmlns:a16="http://schemas.microsoft.com/office/drawing/2014/main" id="{FD8B3895-35B6-4BC2-8482-F3E04CEEDAD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87" name="Group 186">
                  <a:extLst>
                    <a:ext uri="{FF2B5EF4-FFF2-40B4-BE49-F238E27FC236}">
                      <a16:creationId xmlns:a16="http://schemas.microsoft.com/office/drawing/2014/main" id="{531A6AA6-8F6B-4A8F-AEB9-B1A30613F61F}"/>
                    </a:ext>
                  </a:extLst>
                </p:cNvPr>
                <p:cNvGrpSpPr/>
                <p:nvPr/>
              </p:nvGrpSpPr>
              <p:grpSpPr>
                <a:xfrm>
                  <a:off x="0" y="314077"/>
                  <a:ext cx="10641260" cy="371981"/>
                  <a:chOff x="251333" y="269936"/>
                  <a:chExt cx="10641260" cy="371981"/>
                </a:xfrm>
              </p:grpSpPr>
              <p:sp>
                <p:nvSpPr>
                  <p:cNvPr id="194" name="TextBox 193">
                    <a:extLst>
                      <a:ext uri="{FF2B5EF4-FFF2-40B4-BE49-F238E27FC236}">
                        <a16:creationId xmlns:a16="http://schemas.microsoft.com/office/drawing/2014/main" id="{D1ED5836-8AF4-400D-BE64-7038CF53E1F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95" name="TextBox 194">
                    <a:extLst>
                      <a:ext uri="{FF2B5EF4-FFF2-40B4-BE49-F238E27FC236}">
                        <a16:creationId xmlns:a16="http://schemas.microsoft.com/office/drawing/2014/main" id="{3BD917C6-955C-476A-AF25-6DB7581FEA75}"/>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88" name="Group 187">
                  <a:extLst>
                    <a:ext uri="{FF2B5EF4-FFF2-40B4-BE49-F238E27FC236}">
                      <a16:creationId xmlns:a16="http://schemas.microsoft.com/office/drawing/2014/main" id="{C4FEFC20-952A-4FC5-9941-7D26670C9727}"/>
                    </a:ext>
                  </a:extLst>
                </p:cNvPr>
                <p:cNvGrpSpPr/>
                <p:nvPr/>
              </p:nvGrpSpPr>
              <p:grpSpPr>
                <a:xfrm>
                  <a:off x="2651" y="646706"/>
                  <a:ext cx="10641260" cy="371981"/>
                  <a:chOff x="251333" y="269936"/>
                  <a:chExt cx="10641260" cy="371981"/>
                </a:xfrm>
              </p:grpSpPr>
              <p:sp>
                <p:nvSpPr>
                  <p:cNvPr id="192" name="TextBox 191">
                    <a:extLst>
                      <a:ext uri="{FF2B5EF4-FFF2-40B4-BE49-F238E27FC236}">
                        <a16:creationId xmlns:a16="http://schemas.microsoft.com/office/drawing/2014/main" id="{6665E490-A72C-4C87-A5F6-C5BF7E6733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93" name="TextBox 192">
                    <a:extLst>
                      <a:ext uri="{FF2B5EF4-FFF2-40B4-BE49-F238E27FC236}">
                        <a16:creationId xmlns:a16="http://schemas.microsoft.com/office/drawing/2014/main" id="{01058929-D544-4886-A9C8-06D6FB694E4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89" name="Group 188">
                  <a:extLst>
                    <a:ext uri="{FF2B5EF4-FFF2-40B4-BE49-F238E27FC236}">
                      <a16:creationId xmlns:a16="http://schemas.microsoft.com/office/drawing/2014/main" id="{94A4C71A-5471-401B-949F-6402D5CA050A}"/>
                    </a:ext>
                  </a:extLst>
                </p:cNvPr>
                <p:cNvGrpSpPr/>
                <p:nvPr/>
              </p:nvGrpSpPr>
              <p:grpSpPr>
                <a:xfrm>
                  <a:off x="-2650" y="960783"/>
                  <a:ext cx="10641260" cy="371981"/>
                  <a:chOff x="251333" y="269936"/>
                  <a:chExt cx="10641260" cy="371981"/>
                </a:xfrm>
              </p:grpSpPr>
              <p:sp>
                <p:nvSpPr>
                  <p:cNvPr id="190" name="TextBox 189">
                    <a:extLst>
                      <a:ext uri="{FF2B5EF4-FFF2-40B4-BE49-F238E27FC236}">
                        <a16:creationId xmlns:a16="http://schemas.microsoft.com/office/drawing/2014/main" id="{5DB1EBFA-6BF1-4615-A628-B5685F2D35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91" name="TextBox 190">
                    <a:extLst>
                      <a:ext uri="{FF2B5EF4-FFF2-40B4-BE49-F238E27FC236}">
                        <a16:creationId xmlns:a16="http://schemas.microsoft.com/office/drawing/2014/main" id="{450A5D8A-E1BA-431F-B332-633B27F9D0C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grpSp>
            <p:nvGrpSpPr>
              <p:cNvPr id="173" name="Group 172">
                <a:extLst>
                  <a:ext uri="{FF2B5EF4-FFF2-40B4-BE49-F238E27FC236}">
                    <a16:creationId xmlns:a16="http://schemas.microsoft.com/office/drawing/2014/main" id="{CBBE168B-C69B-4A10-89BE-4E67EA75A779}"/>
                  </a:ext>
                </a:extLst>
              </p:cNvPr>
              <p:cNvGrpSpPr/>
              <p:nvPr/>
            </p:nvGrpSpPr>
            <p:grpSpPr>
              <a:xfrm>
                <a:off x="-10601" y="1269156"/>
                <a:ext cx="10646561" cy="1332764"/>
                <a:chOff x="-2650" y="0"/>
                <a:chExt cx="10646561" cy="1332764"/>
              </a:xfrm>
            </p:grpSpPr>
            <p:grpSp>
              <p:nvGrpSpPr>
                <p:cNvPr id="174" name="Group 173">
                  <a:extLst>
                    <a:ext uri="{FF2B5EF4-FFF2-40B4-BE49-F238E27FC236}">
                      <a16:creationId xmlns:a16="http://schemas.microsoft.com/office/drawing/2014/main" id="{BEDD5E04-7535-42D6-A898-9F0B8B94A488}"/>
                    </a:ext>
                  </a:extLst>
                </p:cNvPr>
                <p:cNvGrpSpPr/>
                <p:nvPr/>
              </p:nvGrpSpPr>
              <p:grpSpPr>
                <a:xfrm>
                  <a:off x="5301" y="0"/>
                  <a:ext cx="10583552" cy="371981"/>
                  <a:chOff x="251333" y="269936"/>
                  <a:chExt cx="10583552" cy="371981"/>
                </a:xfrm>
              </p:grpSpPr>
              <p:sp>
                <p:nvSpPr>
                  <p:cNvPr id="184" name="TextBox 183">
                    <a:extLst>
                      <a:ext uri="{FF2B5EF4-FFF2-40B4-BE49-F238E27FC236}">
                        <a16:creationId xmlns:a16="http://schemas.microsoft.com/office/drawing/2014/main" id="{A1F66373-767A-4156-8A74-F01D22719ADC}"/>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85" name="TextBox 184">
                    <a:extLst>
                      <a:ext uri="{FF2B5EF4-FFF2-40B4-BE49-F238E27FC236}">
                        <a16:creationId xmlns:a16="http://schemas.microsoft.com/office/drawing/2014/main" id="{9683A069-8E8F-425C-964A-96DDFA4CEFA4}"/>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75" name="Group 174">
                  <a:extLst>
                    <a:ext uri="{FF2B5EF4-FFF2-40B4-BE49-F238E27FC236}">
                      <a16:creationId xmlns:a16="http://schemas.microsoft.com/office/drawing/2014/main" id="{67128E2A-912E-4933-AF4A-4DD5170E0BBB}"/>
                    </a:ext>
                  </a:extLst>
                </p:cNvPr>
                <p:cNvGrpSpPr/>
                <p:nvPr/>
              </p:nvGrpSpPr>
              <p:grpSpPr>
                <a:xfrm>
                  <a:off x="0" y="314077"/>
                  <a:ext cx="10641260" cy="371981"/>
                  <a:chOff x="251333" y="269936"/>
                  <a:chExt cx="10641260" cy="371981"/>
                </a:xfrm>
              </p:grpSpPr>
              <p:sp>
                <p:nvSpPr>
                  <p:cNvPr id="182" name="TextBox 181">
                    <a:extLst>
                      <a:ext uri="{FF2B5EF4-FFF2-40B4-BE49-F238E27FC236}">
                        <a16:creationId xmlns:a16="http://schemas.microsoft.com/office/drawing/2014/main" id="{9A84A30A-6904-4F28-A430-412A24C9AC6A}"/>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83" name="TextBox 182">
                    <a:extLst>
                      <a:ext uri="{FF2B5EF4-FFF2-40B4-BE49-F238E27FC236}">
                        <a16:creationId xmlns:a16="http://schemas.microsoft.com/office/drawing/2014/main" id="{9CF84905-236A-4A8C-819B-1C9281AB3F82}"/>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76" name="Group 175">
                  <a:extLst>
                    <a:ext uri="{FF2B5EF4-FFF2-40B4-BE49-F238E27FC236}">
                      <a16:creationId xmlns:a16="http://schemas.microsoft.com/office/drawing/2014/main" id="{C11C1162-CCC1-4C6C-82E9-808C08F78F16}"/>
                    </a:ext>
                  </a:extLst>
                </p:cNvPr>
                <p:cNvGrpSpPr/>
                <p:nvPr/>
              </p:nvGrpSpPr>
              <p:grpSpPr>
                <a:xfrm>
                  <a:off x="2651" y="646706"/>
                  <a:ext cx="10641260" cy="371981"/>
                  <a:chOff x="251333" y="269936"/>
                  <a:chExt cx="10641260" cy="371981"/>
                </a:xfrm>
              </p:grpSpPr>
              <p:sp>
                <p:nvSpPr>
                  <p:cNvPr id="180" name="TextBox 179">
                    <a:extLst>
                      <a:ext uri="{FF2B5EF4-FFF2-40B4-BE49-F238E27FC236}">
                        <a16:creationId xmlns:a16="http://schemas.microsoft.com/office/drawing/2014/main" id="{78966B93-3E55-4DA2-AEFC-7CEEC90ECCA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81" name="TextBox 180">
                    <a:extLst>
                      <a:ext uri="{FF2B5EF4-FFF2-40B4-BE49-F238E27FC236}">
                        <a16:creationId xmlns:a16="http://schemas.microsoft.com/office/drawing/2014/main" id="{10C80A68-09FF-4CC4-B180-7D9532317026}"/>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77" name="Group 176">
                  <a:extLst>
                    <a:ext uri="{FF2B5EF4-FFF2-40B4-BE49-F238E27FC236}">
                      <a16:creationId xmlns:a16="http://schemas.microsoft.com/office/drawing/2014/main" id="{58FFC931-D7D2-4A4D-BED8-47F6EFD448C4}"/>
                    </a:ext>
                  </a:extLst>
                </p:cNvPr>
                <p:cNvGrpSpPr/>
                <p:nvPr/>
              </p:nvGrpSpPr>
              <p:grpSpPr>
                <a:xfrm>
                  <a:off x="-2650" y="960783"/>
                  <a:ext cx="10641260" cy="371981"/>
                  <a:chOff x="251333" y="269936"/>
                  <a:chExt cx="10641260" cy="371981"/>
                </a:xfrm>
              </p:grpSpPr>
              <p:sp>
                <p:nvSpPr>
                  <p:cNvPr id="178" name="TextBox 177">
                    <a:extLst>
                      <a:ext uri="{FF2B5EF4-FFF2-40B4-BE49-F238E27FC236}">
                        <a16:creationId xmlns:a16="http://schemas.microsoft.com/office/drawing/2014/main" id="{376A338C-9377-4084-9D34-CE34EA2B4F5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79" name="TextBox 178">
                    <a:extLst>
                      <a:ext uri="{FF2B5EF4-FFF2-40B4-BE49-F238E27FC236}">
                        <a16:creationId xmlns:a16="http://schemas.microsoft.com/office/drawing/2014/main" id="{454DF169-3119-447C-B791-1DB56AE6280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grpSp>
        <p:grpSp>
          <p:nvGrpSpPr>
            <p:cNvPr id="156" name="Group 155">
              <a:extLst>
                <a:ext uri="{FF2B5EF4-FFF2-40B4-BE49-F238E27FC236}">
                  <a16:creationId xmlns:a16="http://schemas.microsoft.com/office/drawing/2014/main" id="{1720B3C6-E37A-4A5A-B372-326E6BECE2A4}"/>
                </a:ext>
              </a:extLst>
            </p:cNvPr>
            <p:cNvGrpSpPr/>
            <p:nvPr/>
          </p:nvGrpSpPr>
          <p:grpSpPr>
            <a:xfrm>
              <a:off x="97310" y="5144617"/>
              <a:ext cx="10649211" cy="1332764"/>
              <a:chOff x="-2650" y="0"/>
              <a:chExt cx="10649211" cy="1332764"/>
            </a:xfrm>
          </p:grpSpPr>
          <p:grpSp>
            <p:nvGrpSpPr>
              <p:cNvPr id="160" name="Group 159">
                <a:extLst>
                  <a:ext uri="{FF2B5EF4-FFF2-40B4-BE49-F238E27FC236}">
                    <a16:creationId xmlns:a16="http://schemas.microsoft.com/office/drawing/2014/main" id="{35F2307C-B710-418E-B654-CAC9F445459F}"/>
                  </a:ext>
                </a:extLst>
              </p:cNvPr>
              <p:cNvGrpSpPr/>
              <p:nvPr/>
            </p:nvGrpSpPr>
            <p:grpSpPr>
              <a:xfrm>
                <a:off x="5301" y="0"/>
                <a:ext cx="10641260" cy="371981"/>
                <a:chOff x="251333" y="269936"/>
                <a:chExt cx="10641260" cy="371981"/>
              </a:xfrm>
            </p:grpSpPr>
            <p:sp>
              <p:nvSpPr>
                <p:cNvPr id="170" name="TextBox 169">
                  <a:extLst>
                    <a:ext uri="{FF2B5EF4-FFF2-40B4-BE49-F238E27FC236}">
                      <a16:creationId xmlns:a16="http://schemas.microsoft.com/office/drawing/2014/main" id="{F8F83791-3CAF-4857-9F72-7D79DFC59CA0}"/>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71" name="TextBox 170">
                  <a:extLst>
                    <a:ext uri="{FF2B5EF4-FFF2-40B4-BE49-F238E27FC236}">
                      <a16:creationId xmlns:a16="http://schemas.microsoft.com/office/drawing/2014/main" id="{C8F576BD-656B-495D-9991-C9981DFA23B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61" name="Group 160">
                <a:extLst>
                  <a:ext uri="{FF2B5EF4-FFF2-40B4-BE49-F238E27FC236}">
                    <a16:creationId xmlns:a16="http://schemas.microsoft.com/office/drawing/2014/main" id="{3BC2A771-70F4-46B6-8A22-94CF00C92972}"/>
                  </a:ext>
                </a:extLst>
              </p:cNvPr>
              <p:cNvGrpSpPr/>
              <p:nvPr/>
            </p:nvGrpSpPr>
            <p:grpSpPr>
              <a:xfrm>
                <a:off x="0" y="314077"/>
                <a:ext cx="10641260" cy="371981"/>
                <a:chOff x="251333" y="269936"/>
                <a:chExt cx="10641260" cy="371981"/>
              </a:xfrm>
            </p:grpSpPr>
            <p:sp>
              <p:nvSpPr>
                <p:cNvPr id="168" name="TextBox 167">
                  <a:extLst>
                    <a:ext uri="{FF2B5EF4-FFF2-40B4-BE49-F238E27FC236}">
                      <a16:creationId xmlns:a16="http://schemas.microsoft.com/office/drawing/2014/main" id="{837AADC7-0CC6-460D-B856-A7F6E9628AE9}"/>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69" name="TextBox 168">
                  <a:extLst>
                    <a:ext uri="{FF2B5EF4-FFF2-40B4-BE49-F238E27FC236}">
                      <a16:creationId xmlns:a16="http://schemas.microsoft.com/office/drawing/2014/main" id="{006BACA5-780A-4946-9DBA-E181A2E40F1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62" name="Group 161">
                <a:extLst>
                  <a:ext uri="{FF2B5EF4-FFF2-40B4-BE49-F238E27FC236}">
                    <a16:creationId xmlns:a16="http://schemas.microsoft.com/office/drawing/2014/main" id="{865FF74B-1CFB-4F77-81FE-29E89B328E1C}"/>
                  </a:ext>
                </a:extLst>
              </p:cNvPr>
              <p:cNvGrpSpPr/>
              <p:nvPr/>
            </p:nvGrpSpPr>
            <p:grpSpPr>
              <a:xfrm>
                <a:off x="2651" y="646706"/>
                <a:ext cx="10641260" cy="371981"/>
                <a:chOff x="251333" y="269936"/>
                <a:chExt cx="10641260" cy="371981"/>
              </a:xfrm>
            </p:grpSpPr>
            <p:sp>
              <p:nvSpPr>
                <p:cNvPr id="166" name="TextBox 165">
                  <a:extLst>
                    <a:ext uri="{FF2B5EF4-FFF2-40B4-BE49-F238E27FC236}">
                      <a16:creationId xmlns:a16="http://schemas.microsoft.com/office/drawing/2014/main" id="{4E4DD31C-5C3A-4610-BB26-E67A1DE80C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67" name="TextBox 166">
                  <a:extLst>
                    <a:ext uri="{FF2B5EF4-FFF2-40B4-BE49-F238E27FC236}">
                      <a16:creationId xmlns:a16="http://schemas.microsoft.com/office/drawing/2014/main" id="{FFD52915-EE0F-4FA6-871D-B0C8A485F9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nvGrpSpPr>
              <p:cNvPr id="163" name="Group 162">
                <a:extLst>
                  <a:ext uri="{FF2B5EF4-FFF2-40B4-BE49-F238E27FC236}">
                    <a16:creationId xmlns:a16="http://schemas.microsoft.com/office/drawing/2014/main" id="{4F31F4EC-493C-4F9B-8BE3-7E09485413AB}"/>
                  </a:ext>
                </a:extLst>
              </p:cNvPr>
              <p:cNvGrpSpPr/>
              <p:nvPr/>
            </p:nvGrpSpPr>
            <p:grpSpPr>
              <a:xfrm>
                <a:off x="-2650" y="960783"/>
                <a:ext cx="10641260" cy="371981"/>
                <a:chOff x="251333" y="269936"/>
                <a:chExt cx="10641260" cy="371981"/>
              </a:xfrm>
            </p:grpSpPr>
            <p:sp>
              <p:nvSpPr>
                <p:cNvPr id="164" name="TextBox 163">
                  <a:extLst>
                    <a:ext uri="{FF2B5EF4-FFF2-40B4-BE49-F238E27FC236}">
                      <a16:creationId xmlns:a16="http://schemas.microsoft.com/office/drawing/2014/main" id="{F07A3665-69DC-4F06-893F-7A44FD4E6BC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	.	.	.	.	.	.	.	.	.	.	.</a:t>
                  </a:r>
                </a:p>
              </p:txBody>
            </p:sp>
            <p:sp>
              <p:nvSpPr>
                <p:cNvPr id="165" name="TextBox 164">
                  <a:extLst>
                    <a:ext uri="{FF2B5EF4-FFF2-40B4-BE49-F238E27FC236}">
                      <a16:creationId xmlns:a16="http://schemas.microsoft.com/office/drawing/2014/main" id="{F52457F9-3563-4E98-915D-7D389117596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BD7E5B"/>
                      </a:solidFill>
                    </a:rPr>
                    <a:t>.	.	.	.	.	.	.	.	.	.</a:t>
                  </a:r>
                </a:p>
              </p:txBody>
            </p:sp>
          </p:grpSp>
        </p:grpSp>
      </p:grpSp>
      <p:grpSp>
        <p:nvGrpSpPr>
          <p:cNvPr id="242" name="Group 241">
            <a:extLst>
              <a:ext uri="{FF2B5EF4-FFF2-40B4-BE49-F238E27FC236}">
                <a16:creationId xmlns:a16="http://schemas.microsoft.com/office/drawing/2014/main" id="{D1203EEC-6977-4053-9CD3-A290BD8E1810}"/>
              </a:ext>
            </a:extLst>
          </p:cNvPr>
          <p:cNvGrpSpPr/>
          <p:nvPr/>
        </p:nvGrpSpPr>
        <p:grpSpPr>
          <a:xfrm>
            <a:off x="447389" y="5291462"/>
            <a:ext cx="10046528" cy="1297343"/>
            <a:chOff x="419679" y="5263752"/>
            <a:chExt cx="10046528" cy="1297343"/>
          </a:xfrm>
          <a:effectLst>
            <a:outerShdw blurRad="203200" dist="38100" dir="16200000" rotWithShape="0">
              <a:prstClr val="black">
                <a:alpha val="10000"/>
              </a:prstClr>
            </a:outerShdw>
          </a:effectLst>
        </p:grpSpPr>
        <p:pic>
          <p:nvPicPr>
            <p:cNvPr id="243" name="Picture 242">
              <a:extLst>
                <a:ext uri="{FF2B5EF4-FFF2-40B4-BE49-F238E27FC236}">
                  <a16:creationId xmlns:a16="http://schemas.microsoft.com/office/drawing/2014/main" id="{2B8616E8-E836-4C94-B6DD-369C5F21B1ED}"/>
                </a:ext>
              </a:extLst>
            </p:cNvPr>
            <p:cNvPicPr>
              <a:picLocks noChangeAspect="1"/>
            </p:cNvPicPr>
            <p:nvPr/>
          </p:nvPicPr>
          <p:blipFill rotWithShape="1">
            <a:blip r:embed="rId2">
              <a:extLst>
                <a:ext uri="{28A0092B-C50C-407E-A947-70E740481C1C}">
                  <a14:useLocalDpi xmlns:a14="http://schemas.microsoft.com/office/drawing/2010/main" val="0"/>
                </a:ext>
              </a:extLst>
            </a:blip>
            <a:srcRect l="34430" r="37042" b="4970"/>
            <a:stretch/>
          </p:blipFill>
          <p:spPr>
            <a:xfrm rot="5400000">
              <a:off x="2323297" y="3368699"/>
              <a:ext cx="1281250" cy="5088485"/>
            </a:xfrm>
            <a:custGeom>
              <a:avLst/>
              <a:gdLst>
                <a:gd name="connsiteX0" fmla="*/ 0 w 1281250"/>
                <a:gd name="connsiteY0" fmla="*/ 5088485 h 5088485"/>
                <a:gd name="connsiteX1" fmla="*/ 0 w 1281250"/>
                <a:gd name="connsiteY1" fmla="*/ 0 h 5088485"/>
                <a:gd name="connsiteX2" fmla="*/ 1281250 w 1281250"/>
                <a:gd name="connsiteY2" fmla="*/ 0 h 5088485"/>
                <a:gd name="connsiteX3" fmla="*/ 1281250 w 1281250"/>
                <a:gd name="connsiteY3" fmla="*/ 4617911 h 5088485"/>
                <a:gd name="connsiteX4" fmla="*/ 810676 w 1281250"/>
                <a:gd name="connsiteY4" fmla="*/ 5088485 h 5088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250" h="5088485">
                  <a:moveTo>
                    <a:pt x="0" y="5088485"/>
                  </a:moveTo>
                  <a:lnTo>
                    <a:pt x="0" y="0"/>
                  </a:lnTo>
                  <a:lnTo>
                    <a:pt x="1281250" y="0"/>
                  </a:lnTo>
                  <a:lnTo>
                    <a:pt x="1281250" y="4617911"/>
                  </a:lnTo>
                  <a:cubicBezTo>
                    <a:pt x="1281250" y="4877802"/>
                    <a:pt x="1070567" y="5088485"/>
                    <a:pt x="810676" y="5088485"/>
                  </a:cubicBezTo>
                  <a:close/>
                </a:path>
              </a:pathLst>
            </a:custGeom>
          </p:spPr>
        </p:pic>
        <p:pic>
          <p:nvPicPr>
            <p:cNvPr id="244" name="Picture 243">
              <a:extLst>
                <a:ext uri="{FF2B5EF4-FFF2-40B4-BE49-F238E27FC236}">
                  <a16:creationId xmlns:a16="http://schemas.microsoft.com/office/drawing/2014/main" id="{B241F5E2-ED8C-47CD-B173-0047FB45CC21}"/>
                </a:ext>
              </a:extLst>
            </p:cNvPr>
            <p:cNvPicPr>
              <a:picLocks noChangeAspect="1"/>
            </p:cNvPicPr>
            <p:nvPr/>
          </p:nvPicPr>
          <p:blipFill rotWithShape="1">
            <a:blip r:embed="rId2">
              <a:extLst>
                <a:ext uri="{28A0092B-C50C-407E-A947-70E740481C1C}">
                  <a14:useLocalDpi xmlns:a14="http://schemas.microsoft.com/office/drawing/2010/main" val="0"/>
                </a:ext>
              </a:extLst>
            </a:blip>
            <a:srcRect l="34430" r="36684"/>
            <a:stretch/>
          </p:blipFill>
          <p:spPr>
            <a:xfrm rot="16200000" flipH="1">
              <a:off x="7140231" y="3235119"/>
              <a:ext cx="1297343" cy="5354609"/>
            </a:xfrm>
            <a:prstGeom prst="rect">
              <a:avLst/>
            </a:prstGeom>
          </p:spPr>
        </p:pic>
      </p:grpSp>
      <p:grpSp>
        <p:nvGrpSpPr>
          <p:cNvPr id="114" name="Group 113">
            <a:extLst>
              <a:ext uri="{FF2B5EF4-FFF2-40B4-BE49-F238E27FC236}">
                <a16:creationId xmlns:a16="http://schemas.microsoft.com/office/drawing/2014/main" id="{9AA538F5-6C16-401A-ADF3-FB9AB8FF5817}"/>
              </a:ext>
            </a:extLst>
          </p:cNvPr>
          <p:cNvGrpSpPr/>
          <p:nvPr/>
        </p:nvGrpSpPr>
        <p:grpSpPr>
          <a:xfrm>
            <a:off x="127175" y="691681"/>
            <a:ext cx="740248" cy="5388071"/>
            <a:chOff x="127175" y="691681"/>
            <a:chExt cx="740248" cy="5388071"/>
          </a:xfrm>
        </p:grpSpPr>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241" name="Rounded Rectangle 2">
            <a:extLst>
              <a:ext uri="{FF2B5EF4-FFF2-40B4-BE49-F238E27FC236}">
                <a16:creationId xmlns:a16="http://schemas.microsoft.com/office/drawing/2014/main" id="{40CABC0D-7E93-417F-B2EE-C94696EA0AFB}"/>
              </a:ext>
            </a:extLst>
          </p:cNvPr>
          <p:cNvSpPr/>
          <p:nvPr/>
        </p:nvSpPr>
        <p:spPr>
          <a:xfrm>
            <a:off x="1039213" y="547708"/>
            <a:ext cx="10245140" cy="5762583"/>
          </a:xfrm>
          <a:prstGeom prst="roundRect">
            <a:avLst>
              <a:gd name="adj" fmla="val 7547"/>
            </a:avLst>
          </a:prstGeom>
          <a:noFill/>
          <a:ln w="98425" cmpd="dbl">
            <a:solidFill>
              <a:srgbClr val="BD7E5B">
                <a:alpha val="60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245" name="Picture 244" descr="See the source image">
            <a:extLst>
              <a:ext uri="{FF2B5EF4-FFF2-40B4-BE49-F238E27FC236}">
                <a16:creationId xmlns:a16="http://schemas.microsoft.com/office/drawing/2014/main" id="{DABE7FBF-6C50-47E5-91C3-58A86F4B86B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r="1" b="76"/>
          <a:stretch>
            <a:fillRect/>
          </a:stretch>
        </p:blipFill>
        <p:spPr bwMode="auto">
          <a:xfrm>
            <a:off x="6061648" y="3158368"/>
            <a:ext cx="5487549" cy="3410004"/>
          </a:xfrm>
          <a:custGeom>
            <a:avLst/>
            <a:gdLst>
              <a:gd name="connsiteX0" fmla="*/ 0 w 6639297"/>
              <a:gd name="connsiteY0" fmla="*/ 0 h 4125709"/>
              <a:gd name="connsiteX1" fmla="*/ 6639297 w 6639297"/>
              <a:gd name="connsiteY1" fmla="*/ 0 h 4125709"/>
              <a:gd name="connsiteX2" fmla="*/ 6639297 w 6639297"/>
              <a:gd name="connsiteY2" fmla="*/ 3655135 h 4125709"/>
              <a:gd name="connsiteX3" fmla="*/ 6168723 w 6639297"/>
              <a:gd name="connsiteY3" fmla="*/ 4125709 h 4125709"/>
              <a:gd name="connsiteX4" fmla="*/ 0 w 6639297"/>
              <a:gd name="connsiteY4" fmla="*/ 4125709 h 4125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9297" h="4125709">
                <a:moveTo>
                  <a:pt x="0" y="0"/>
                </a:moveTo>
                <a:lnTo>
                  <a:pt x="6639297" y="0"/>
                </a:lnTo>
                <a:lnTo>
                  <a:pt x="6639297" y="3655135"/>
                </a:lnTo>
                <a:cubicBezTo>
                  <a:pt x="6639297" y="3915026"/>
                  <a:pt x="6428614" y="4125709"/>
                  <a:pt x="6168723" y="4125709"/>
                </a:cubicBezTo>
                <a:lnTo>
                  <a:pt x="0" y="4125709"/>
                </a:lnTo>
                <a:close/>
              </a:path>
            </a:pathLst>
          </a:custGeom>
          <a:noFill/>
          <a:effectLst/>
          <a:extLst>
            <a:ext uri="{909E8E84-426E-40DD-AFC4-6F175D3DCCD1}">
              <a14:hiddenFill xmlns:a14="http://schemas.microsoft.com/office/drawing/2010/main">
                <a:solidFill>
                  <a:srgbClr val="FFFFFF"/>
                </a:solidFill>
              </a14:hiddenFill>
            </a:ext>
          </a:extLst>
        </p:spPr>
      </p:pic>
      <p:grpSp>
        <p:nvGrpSpPr>
          <p:cNvPr id="246" name="Group 245">
            <a:extLst>
              <a:ext uri="{FF2B5EF4-FFF2-40B4-BE49-F238E27FC236}">
                <a16:creationId xmlns:a16="http://schemas.microsoft.com/office/drawing/2014/main" id="{8E34F5C6-65D0-4A09-B4B5-A6364C2CEF43}"/>
              </a:ext>
            </a:extLst>
          </p:cNvPr>
          <p:cNvGrpSpPr/>
          <p:nvPr/>
        </p:nvGrpSpPr>
        <p:grpSpPr>
          <a:xfrm>
            <a:off x="2241768" y="1540550"/>
            <a:ext cx="7493929" cy="2424858"/>
            <a:chOff x="2180392" y="1067554"/>
            <a:chExt cx="5030414" cy="1522758"/>
          </a:xfrm>
        </p:grpSpPr>
        <p:sp>
          <p:nvSpPr>
            <p:cNvPr id="247" name="TextBox 246">
              <a:extLst>
                <a:ext uri="{FF2B5EF4-FFF2-40B4-BE49-F238E27FC236}">
                  <a16:creationId xmlns:a16="http://schemas.microsoft.com/office/drawing/2014/main" id="{89A39756-A601-4739-AD35-1FC0BDC15DCF}"/>
                </a:ext>
              </a:extLst>
            </p:cNvPr>
            <p:cNvSpPr txBox="1"/>
            <p:nvPr/>
          </p:nvSpPr>
          <p:spPr>
            <a:xfrm>
              <a:off x="2180392" y="1198718"/>
              <a:ext cx="4834864" cy="1391594"/>
            </a:xfrm>
            <a:prstGeom prst="rect">
              <a:avLst/>
            </a:prstGeom>
            <a:noFill/>
          </p:spPr>
          <p:txBody>
            <a:bodyPr wrap="none" rtlCol="0">
              <a:spAutoFit/>
            </a:bodyPr>
            <a:lstStyle/>
            <a:p>
              <a:r>
                <a:rPr lang="id-ID" sz="13800" b="1">
                  <a:solidFill>
                    <a:srgbClr val="9B4F4C"/>
                  </a:solidFill>
                  <a:effectLst>
                    <a:outerShdw blurRad="38100" dist="38100" dir="2700000" algn="tl">
                      <a:srgbClr val="000000">
                        <a:alpha val="43137"/>
                      </a:srgbClr>
                    </a:outerShdw>
                  </a:effectLst>
                  <a:latin typeface="UVN Buc Thu" panose="030306020505070F0A05" pitchFamily="66" charset="0"/>
                </a:rPr>
                <a:t>Tập làm văn</a:t>
              </a:r>
              <a:endParaRPr lang="id-ID" sz="13800" b="1" dirty="0">
                <a:solidFill>
                  <a:srgbClr val="9B4F4C"/>
                </a:solidFill>
                <a:effectLst>
                  <a:outerShdw blurRad="38100" dist="38100" dir="2700000" algn="tl">
                    <a:srgbClr val="000000">
                      <a:alpha val="43137"/>
                    </a:srgbClr>
                  </a:outerShdw>
                </a:effectLst>
                <a:latin typeface="UVN Buc Thu" panose="030306020505070F0A05" pitchFamily="66" charset="0"/>
              </a:endParaRPr>
            </a:p>
          </p:txBody>
        </p:sp>
        <p:sp>
          <p:nvSpPr>
            <p:cNvPr id="248" name="TextBox 247">
              <a:extLst>
                <a:ext uri="{FF2B5EF4-FFF2-40B4-BE49-F238E27FC236}">
                  <a16:creationId xmlns:a16="http://schemas.microsoft.com/office/drawing/2014/main" id="{6439A5EA-3511-42FD-B9AB-5A82D0052FB4}"/>
                </a:ext>
              </a:extLst>
            </p:cNvPr>
            <p:cNvSpPr txBox="1"/>
            <p:nvPr/>
          </p:nvSpPr>
          <p:spPr>
            <a:xfrm>
              <a:off x="2241173" y="1150690"/>
              <a:ext cx="4834864" cy="1391594"/>
            </a:xfrm>
            <a:prstGeom prst="rect">
              <a:avLst/>
            </a:prstGeom>
            <a:noFill/>
          </p:spPr>
          <p:txBody>
            <a:bodyPr wrap="none" rtlCol="0">
              <a:spAutoFit/>
            </a:bodyPr>
            <a:lstStyle/>
            <a:p>
              <a:r>
                <a:rPr lang="id-ID" sz="13800" b="1">
                  <a:solidFill>
                    <a:srgbClr val="CE7967"/>
                  </a:solidFill>
                  <a:effectLst>
                    <a:outerShdw blurRad="38100" dist="38100" dir="2700000" algn="tl">
                      <a:srgbClr val="000000">
                        <a:alpha val="43137"/>
                      </a:srgbClr>
                    </a:outerShdw>
                  </a:effectLst>
                  <a:latin typeface="UVN Buc Thu" panose="030306020505070F0A05" pitchFamily="66" charset="0"/>
                </a:rPr>
                <a:t>Tập làm văn</a:t>
              </a:r>
              <a:endParaRPr lang="id-ID" sz="13800" b="1" dirty="0">
                <a:solidFill>
                  <a:srgbClr val="CE7967"/>
                </a:solidFill>
                <a:effectLst>
                  <a:outerShdw blurRad="38100" dist="38100" dir="2700000" algn="tl">
                    <a:srgbClr val="000000">
                      <a:alpha val="43137"/>
                    </a:srgbClr>
                  </a:outerShdw>
                </a:effectLst>
                <a:latin typeface="UVN Buc Thu" panose="030306020505070F0A05" pitchFamily="66" charset="0"/>
              </a:endParaRPr>
            </a:p>
          </p:txBody>
        </p:sp>
        <p:sp>
          <p:nvSpPr>
            <p:cNvPr id="249" name="TextBox 248">
              <a:extLst>
                <a:ext uri="{FF2B5EF4-FFF2-40B4-BE49-F238E27FC236}">
                  <a16:creationId xmlns:a16="http://schemas.microsoft.com/office/drawing/2014/main" id="{AE62AD8D-4D43-4D44-9F74-3367711A6939}"/>
                </a:ext>
              </a:extLst>
            </p:cNvPr>
            <p:cNvSpPr txBox="1"/>
            <p:nvPr/>
          </p:nvSpPr>
          <p:spPr>
            <a:xfrm>
              <a:off x="2313054" y="1112271"/>
              <a:ext cx="4834864" cy="1391594"/>
            </a:xfrm>
            <a:prstGeom prst="rect">
              <a:avLst/>
            </a:prstGeom>
            <a:noFill/>
          </p:spPr>
          <p:txBody>
            <a:bodyPr wrap="none" rtlCol="0">
              <a:spAutoFit/>
            </a:bodyPr>
            <a:lstStyle/>
            <a:p>
              <a:r>
                <a:rPr lang="id-ID" sz="13800" b="1">
                  <a:solidFill>
                    <a:srgbClr val="EDA87E"/>
                  </a:solidFill>
                  <a:effectLst>
                    <a:outerShdw blurRad="38100" dist="38100" dir="2700000" algn="tl">
                      <a:srgbClr val="000000">
                        <a:alpha val="43137"/>
                      </a:srgbClr>
                    </a:outerShdw>
                  </a:effectLst>
                  <a:latin typeface="UVN Buc Thu" panose="030306020505070F0A05" pitchFamily="66" charset="0"/>
                </a:rPr>
                <a:t>Tập làm văn</a:t>
              </a:r>
              <a:endParaRPr lang="id-ID" sz="13800" b="1" dirty="0">
                <a:solidFill>
                  <a:srgbClr val="EDA87E"/>
                </a:solidFill>
                <a:effectLst>
                  <a:outerShdw blurRad="38100" dist="38100" dir="2700000" algn="tl">
                    <a:srgbClr val="000000">
                      <a:alpha val="43137"/>
                    </a:srgbClr>
                  </a:outerShdw>
                </a:effectLst>
                <a:latin typeface="UVN Buc Thu" panose="030306020505070F0A05" pitchFamily="66" charset="0"/>
              </a:endParaRPr>
            </a:p>
          </p:txBody>
        </p:sp>
        <p:sp>
          <p:nvSpPr>
            <p:cNvPr id="250" name="TextBox 249">
              <a:extLst>
                <a:ext uri="{FF2B5EF4-FFF2-40B4-BE49-F238E27FC236}">
                  <a16:creationId xmlns:a16="http://schemas.microsoft.com/office/drawing/2014/main" id="{6FBF8F66-4B03-4CD7-9BCC-B0AC6EC9947E}"/>
                </a:ext>
              </a:extLst>
            </p:cNvPr>
            <p:cNvSpPr txBox="1"/>
            <p:nvPr/>
          </p:nvSpPr>
          <p:spPr>
            <a:xfrm>
              <a:off x="2375942" y="1067554"/>
              <a:ext cx="4834864" cy="1391594"/>
            </a:xfrm>
            <a:prstGeom prst="rect">
              <a:avLst/>
            </a:prstGeom>
            <a:noFill/>
          </p:spPr>
          <p:txBody>
            <a:bodyPr wrap="none" rtlCol="0">
              <a:spAutoFit/>
            </a:bodyPr>
            <a:lstStyle/>
            <a:p>
              <a:r>
                <a:rPr lang="id-ID" sz="13800" b="1">
                  <a:solidFill>
                    <a:srgbClr val="F9E1D3"/>
                  </a:solidFill>
                  <a:effectLst>
                    <a:outerShdw blurRad="38100" dist="38100" dir="2700000" algn="tl">
                      <a:srgbClr val="000000">
                        <a:alpha val="43137"/>
                      </a:srgbClr>
                    </a:outerShdw>
                  </a:effectLst>
                  <a:latin typeface="UVN Buc Thu" panose="030306020505070F0A05" pitchFamily="66" charset="0"/>
                </a:rPr>
                <a:t>Tập làm văn</a:t>
              </a:r>
              <a:endParaRPr lang="id-ID" sz="13800" b="1" dirty="0">
                <a:solidFill>
                  <a:srgbClr val="F9E1D3"/>
                </a:solidFill>
                <a:effectLst>
                  <a:outerShdw blurRad="38100" dist="38100" dir="2700000" algn="tl">
                    <a:srgbClr val="000000">
                      <a:alpha val="43137"/>
                    </a:srgbClr>
                  </a:outerShdw>
                </a:effectLst>
                <a:latin typeface="UVN Buc Thu" panose="030306020505070F0A05" pitchFamily="66" charset="0"/>
              </a:endParaRPr>
            </a:p>
          </p:txBody>
        </p:sp>
      </p:grpSp>
      <p:pic>
        <p:nvPicPr>
          <p:cNvPr id="252" name="Picture 10" descr="See the source image">
            <a:extLst>
              <a:ext uri="{FF2B5EF4-FFF2-40B4-BE49-F238E27FC236}">
                <a16:creationId xmlns:a16="http://schemas.microsoft.com/office/drawing/2014/main" id="{9D29DC3F-84DD-423F-BB8F-C2C8F1E6DA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417" t="58130" r="32531" b="12839"/>
          <a:stretch/>
        </p:blipFill>
        <p:spPr bwMode="auto">
          <a:xfrm rot="5400000" flipV="1">
            <a:off x="1846861" y="388355"/>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nvGrpSpPr>
          <p:cNvPr id="253" name="Group 252">
            <a:extLst>
              <a:ext uri="{FF2B5EF4-FFF2-40B4-BE49-F238E27FC236}">
                <a16:creationId xmlns:a16="http://schemas.microsoft.com/office/drawing/2014/main" id="{21CE0DDA-36F8-46D0-9EF4-A0F8BC1C10D8}"/>
              </a:ext>
            </a:extLst>
          </p:cNvPr>
          <p:cNvGrpSpPr/>
          <p:nvPr/>
        </p:nvGrpSpPr>
        <p:grpSpPr>
          <a:xfrm>
            <a:off x="4308772" y="294854"/>
            <a:ext cx="7232728" cy="928055"/>
            <a:chOff x="4281062" y="294854"/>
            <a:chExt cx="7232728" cy="928055"/>
          </a:xfrm>
        </p:grpSpPr>
        <p:pic>
          <p:nvPicPr>
            <p:cNvPr id="254" name="Picture 253" descr="See the source image">
              <a:extLst>
                <a:ext uri="{FF2B5EF4-FFF2-40B4-BE49-F238E27FC236}">
                  <a16:creationId xmlns:a16="http://schemas.microsoft.com/office/drawing/2014/main" id="{F4A9DF75-6BF1-4772-A8DF-4B1AF9F0D4E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4246" r="47197" b="46149"/>
            <a:stretch/>
          </p:blipFill>
          <p:spPr bwMode="auto">
            <a:xfrm>
              <a:off x="7560302" y="305792"/>
              <a:ext cx="3953488" cy="917117"/>
            </a:xfrm>
            <a:custGeom>
              <a:avLst/>
              <a:gdLst>
                <a:gd name="connsiteX0" fmla="*/ 0 w 3953488"/>
                <a:gd name="connsiteY0" fmla="*/ 0 h 917117"/>
                <a:gd name="connsiteX1" fmla="*/ 3482914 w 3953488"/>
                <a:gd name="connsiteY1" fmla="*/ 0 h 917117"/>
                <a:gd name="connsiteX2" fmla="*/ 3953488 w 3953488"/>
                <a:gd name="connsiteY2" fmla="*/ 470574 h 917117"/>
                <a:gd name="connsiteX3" fmla="*/ 3953488 w 3953488"/>
                <a:gd name="connsiteY3" fmla="*/ 917117 h 917117"/>
                <a:gd name="connsiteX4" fmla="*/ 0 w 3953488"/>
                <a:gd name="connsiteY4" fmla="*/ 917117 h 917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3488" h="917117">
                  <a:moveTo>
                    <a:pt x="0" y="0"/>
                  </a:moveTo>
                  <a:lnTo>
                    <a:pt x="3482914" y="0"/>
                  </a:lnTo>
                  <a:cubicBezTo>
                    <a:pt x="3742805" y="0"/>
                    <a:pt x="3953488" y="210683"/>
                    <a:pt x="3953488" y="470574"/>
                  </a:cubicBezTo>
                  <a:lnTo>
                    <a:pt x="3953488" y="917117"/>
                  </a:lnTo>
                  <a:lnTo>
                    <a:pt x="0" y="917117"/>
                  </a:lnTo>
                  <a:close/>
                </a:path>
              </a:pathLst>
            </a:custGeom>
            <a:noFill/>
            <a:extLst>
              <a:ext uri="{909E8E84-426E-40DD-AFC4-6F175D3DCCD1}">
                <a14:hiddenFill xmlns:a14="http://schemas.microsoft.com/office/drawing/2010/main">
                  <a:solidFill>
                    <a:srgbClr val="FFFFFF"/>
                  </a:solidFill>
                </a14:hiddenFill>
              </a:ext>
            </a:extLst>
          </p:spPr>
        </p:pic>
        <p:pic>
          <p:nvPicPr>
            <p:cNvPr id="255" name="Picture 18" descr="See the source image">
              <a:extLst>
                <a:ext uri="{FF2B5EF4-FFF2-40B4-BE49-F238E27FC236}">
                  <a16:creationId xmlns:a16="http://schemas.microsoft.com/office/drawing/2014/main" id="{3E95FB25-0EFC-4CBB-B17B-5C91FBC6005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4195" r="44617" b="46149"/>
            <a:stretch/>
          </p:blipFill>
          <p:spPr bwMode="auto">
            <a:xfrm>
              <a:off x="4281062" y="294854"/>
              <a:ext cx="4146630" cy="919524"/>
            </a:xfrm>
            <a:prstGeom prst="rect">
              <a:avLst/>
            </a:prstGeom>
            <a:noFill/>
            <a:extLst>
              <a:ext uri="{909E8E84-426E-40DD-AFC4-6F175D3DCCD1}">
                <a14:hiddenFill xmlns:a14="http://schemas.microsoft.com/office/drawing/2010/main">
                  <a:solidFill>
                    <a:srgbClr val="FFFFFF"/>
                  </a:solidFill>
                </a14:hiddenFill>
              </a:ext>
            </a:extLst>
          </p:spPr>
        </p:pic>
      </p:grpSp>
      <p:pic>
        <p:nvPicPr>
          <p:cNvPr id="256" name="Picture 10" descr="See the source image">
            <a:extLst>
              <a:ext uri="{FF2B5EF4-FFF2-40B4-BE49-F238E27FC236}">
                <a16:creationId xmlns:a16="http://schemas.microsoft.com/office/drawing/2014/main" id="{94857800-D01F-420F-BC3F-8D8269996A3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533" t="29599" r="32415" b="41370"/>
          <a:stretch/>
        </p:blipFill>
        <p:spPr bwMode="auto">
          <a:xfrm rot="16200000">
            <a:off x="2688355" y="388684"/>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57" name="Picture 10" descr="See the source image">
            <a:extLst>
              <a:ext uri="{FF2B5EF4-FFF2-40B4-BE49-F238E27FC236}">
                <a16:creationId xmlns:a16="http://schemas.microsoft.com/office/drawing/2014/main" id="{AA8683A2-D129-4D12-A726-B24E29CE1C0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387" t="2910" r="32561" b="68059"/>
          <a:stretch/>
        </p:blipFill>
        <p:spPr bwMode="auto">
          <a:xfrm rot="4499693" flipV="1">
            <a:off x="3582618" y="373146"/>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58" name="Picture 14" descr="See the source image">
            <a:extLst>
              <a:ext uri="{FF2B5EF4-FFF2-40B4-BE49-F238E27FC236}">
                <a16:creationId xmlns:a16="http://schemas.microsoft.com/office/drawing/2014/main" id="{7C28437C-004B-4EE2-8100-586D42F616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200539">
            <a:off x="644377" y="4468354"/>
            <a:ext cx="1617876" cy="1649959"/>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9" name="Picture 6" descr="See the source image">
            <a:extLst>
              <a:ext uri="{FF2B5EF4-FFF2-40B4-BE49-F238E27FC236}">
                <a16:creationId xmlns:a16="http://schemas.microsoft.com/office/drawing/2014/main" id="{0D5D6250-B978-42D0-A953-D4FABF8356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2000" t="13947" r="18310" b="19169"/>
          <a:stretch/>
        </p:blipFill>
        <p:spPr bwMode="auto">
          <a:xfrm rot="540354">
            <a:off x="1329294" y="3884050"/>
            <a:ext cx="1633927" cy="183085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67" name="Picture 14" descr="See the source image">
            <a:extLst>
              <a:ext uri="{FF2B5EF4-FFF2-40B4-BE49-F238E27FC236}">
                <a16:creationId xmlns:a16="http://schemas.microsoft.com/office/drawing/2014/main" id="{55623AA9-1A38-4CC1-B88E-DBB935B529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38586">
            <a:off x="1572090" y="4935803"/>
            <a:ext cx="1199627" cy="1223416"/>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0" name="Picture 12" descr="See the source image">
            <a:extLst>
              <a:ext uri="{FF2B5EF4-FFF2-40B4-BE49-F238E27FC236}">
                <a16:creationId xmlns:a16="http://schemas.microsoft.com/office/drawing/2014/main" id="{C49A0B69-1613-4BCC-9924-554F4A3F101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5390" t="28065" r="28387" b="26838"/>
          <a:stretch/>
        </p:blipFill>
        <p:spPr bwMode="auto">
          <a:xfrm>
            <a:off x="1408646" y="5556550"/>
            <a:ext cx="683942" cy="667295"/>
          </a:xfrm>
          <a:prstGeom prst="rect">
            <a:avLst/>
          </a:prstGeom>
          <a:noFill/>
          <a:extLst>
            <a:ext uri="{909E8E84-426E-40DD-AFC4-6F175D3DCCD1}">
              <a14:hiddenFill xmlns:a14="http://schemas.microsoft.com/office/drawing/2010/main">
                <a:solidFill>
                  <a:srgbClr val="FFFFFF"/>
                </a:solidFill>
              </a14:hiddenFill>
            </a:ext>
          </a:extLst>
        </p:spPr>
      </p:pic>
      <p:pic>
        <p:nvPicPr>
          <p:cNvPr id="261" name="Picture 16" descr="See the source image">
            <a:extLst>
              <a:ext uri="{FF2B5EF4-FFF2-40B4-BE49-F238E27FC236}">
                <a16:creationId xmlns:a16="http://schemas.microsoft.com/office/drawing/2014/main" id="{B95171B6-F407-45CB-AAEF-580E3F0240C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14904" y="3170783"/>
            <a:ext cx="1048070" cy="1005540"/>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2" name="Picture 20" descr="See the source image">
            <a:extLst>
              <a:ext uri="{FF2B5EF4-FFF2-40B4-BE49-F238E27FC236}">
                <a16:creationId xmlns:a16="http://schemas.microsoft.com/office/drawing/2014/main" id="{D1DABBF2-25E3-41B8-BA4B-B1ED9A12CCD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4843" t="16148" r="24378" b="17477"/>
          <a:stretch/>
        </p:blipFill>
        <p:spPr bwMode="auto">
          <a:xfrm>
            <a:off x="10288535" y="3493823"/>
            <a:ext cx="899015" cy="1175128"/>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3" name="Picture 20" descr="See the source image">
            <a:extLst>
              <a:ext uri="{FF2B5EF4-FFF2-40B4-BE49-F238E27FC236}">
                <a16:creationId xmlns:a16="http://schemas.microsoft.com/office/drawing/2014/main" id="{A1F16092-093D-488E-B42E-FA634ED2DDB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4843" t="16148" r="24378" b="17477"/>
          <a:stretch/>
        </p:blipFill>
        <p:spPr bwMode="auto">
          <a:xfrm flipH="1">
            <a:off x="8968920" y="3891065"/>
            <a:ext cx="899015" cy="1175128"/>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4" name="Picture 16" descr="See the source image">
            <a:extLst>
              <a:ext uri="{FF2B5EF4-FFF2-40B4-BE49-F238E27FC236}">
                <a16:creationId xmlns:a16="http://schemas.microsoft.com/office/drawing/2014/main" id="{47DD7867-18FA-4D4F-8D2A-51895104EB5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40814" y="3771982"/>
            <a:ext cx="1355339" cy="1300340"/>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5" name="Picture 12" descr="See the source image">
            <a:extLst>
              <a:ext uri="{FF2B5EF4-FFF2-40B4-BE49-F238E27FC236}">
                <a16:creationId xmlns:a16="http://schemas.microsoft.com/office/drawing/2014/main" id="{265F5404-239D-43A0-B6A7-33BDFB61F00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5390" t="28065" r="28387" b="26838"/>
          <a:stretch/>
        </p:blipFill>
        <p:spPr bwMode="auto">
          <a:xfrm>
            <a:off x="7791079" y="262428"/>
            <a:ext cx="683942" cy="667295"/>
          </a:xfrm>
          <a:prstGeom prst="rect">
            <a:avLst/>
          </a:prstGeom>
          <a:noFill/>
          <a:extLst>
            <a:ext uri="{909E8E84-426E-40DD-AFC4-6F175D3DCCD1}">
              <a14:hiddenFill xmlns:a14="http://schemas.microsoft.com/office/drawing/2010/main">
                <a:solidFill>
                  <a:srgbClr val="FFFFFF"/>
                </a:solidFill>
              </a14:hiddenFill>
            </a:ext>
          </a:extLst>
        </p:spPr>
      </p:pic>
      <p:pic>
        <p:nvPicPr>
          <p:cNvPr id="266" name="Picture 22">
            <a:extLst>
              <a:ext uri="{FF2B5EF4-FFF2-40B4-BE49-F238E27FC236}">
                <a16:creationId xmlns:a16="http://schemas.microsoft.com/office/drawing/2014/main" id="{732C2E69-B0C5-4210-B69A-CC5D4616AF0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52638" t="43898" r="4272" b="48946"/>
          <a:stretch/>
        </p:blipFill>
        <p:spPr bwMode="auto">
          <a:xfrm rot="20789838">
            <a:off x="6159686" y="5610676"/>
            <a:ext cx="1663640" cy="40455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Graphic 1">
            <a:hlinkClick r:id="rId13" action="ppaction://hlinksldjump"/>
            <a:extLst>
              <a:ext uri="{FF2B5EF4-FFF2-40B4-BE49-F238E27FC236}">
                <a16:creationId xmlns:a16="http://schemas.microsoft.com/office/drawing/2014/main" id="{19004E32-2138-46FD-871D-34A50A337EC9}"/>
              </a:ext>
            </a:extLst>
          </p:cNvPr>
          <p:cNvPicPr>
            <a:picLocks/>
          </p:cNvPicPr>
          <p:nvPr/>
        </p:nvPicPr>
        <p:blipFill>
          <a:blip r:embed="rId14">
            <a:extLst>
              <a:ext uri="{96DAC541-7B7A-43D3-8B79-37D633B846F1}">
                <asvg:svgBlip xmlns:asvg="http://schemas.microsoft.com/office/drawing/2016/SVG/main" r:embed="rId15"/>
              </a:ext>
            </a:extLst>
          </a:blip>
          <a:stretch>
            <a:fillRect/>
          </a:stretch>
        </p:blipFill>
        <p:spPr>
          <a:xfrm>
            <a:off x="11512572" y="956566"/>
            <a:ext cx="402332" cy="402332"/>
          </a:xfrm>
          <a:prstGeom prst="rect">
            <a:avLst/>
          </a:prstGeom>
          <a:effectLst>
            <a:outerShdw blurRad="50800" dist="38100" dir="2700000" algn="tl" rotWithShape="0">
              <a:prstClr val="black">
                <a:alpha val="40000"/>
              </a:prstClr>
            </a:outerShdw>
          </a:effectLst>
        </p:spPr>
      </p:pic>
      <p:pic>
        <p:nvPicPr>
          <p:cNvPr id="52" name="Graphic 51">
            <a:hlinkClick r:id="rId16" action="ppaction://hlinksldjump"/>
            <a:extLst>
              <a:ext uri="{FF2B5EF4-FFF2-40B4-BE49-F238E27FC236}">
                <a16:creationId xmlns:a16="http://schemas.microsoft.com/office/drawing/2014/main" id="{FC8DECC2-1441-4C07-8017-3341604C9E0C}"/>
              </a:ext>
            </a:extLst>
          </p:cNvPr>
          <p:cNvPicPr>
            <a:picLocks/>
          </p:cNvPicPr>
          <p:nvPr/>
        </p:nvPicPr>
        <p:blipFill>
          <a:blip r:embed="rId17">
            <a:extLst>
              <a:ext uri="{96DAC541-7B7A-43D3-8B79-37D633B846F1}">
                <asvg:svgBlip xmlns:asvg="http://schemas.microsoft.com/office/drawing/2016/SVG/main" r:embed="rId18"/>
              </a:ext>
            </a:extLst>
          </a:blip>
          <a:stretch>
            <a:fillRect/>
          </a:stretch>
        </p:blipFill>
        <p:spPr>
          <a:xfrm>
            <a:off x="11548509" y="1835779"/>
            <a:ext cx="402332" cy="402332"/>
          </a:xfrm>
          <a:prstGeom prst="rect">
            <a:avLst/>
          </a:prstGeom>
        </p:spPr>
      </p:pic>
      <p:pic>
        <p:nvPicPr>
          <p:cNvPr id="54" name="Graphic 53">
            <a:hlinkClick r:id="rId19" action="ppaction://hlinksldjump"/>
            <a:extLst>
              <a:ext uri="{FF2B5EF4-FFF2-40B4-BE49-F238E27FC236}">
                <a16:creationId xmlns:a16="http://schemas.microsoft.com/office/drawing/2014/main" id="{E293C4DF-134A-473F-B105-13D07856073E}"/>
              </a:ext>
            </a:extLst>
          </p:cNvPr>
          <p:cNvPicPr>
            <a:picLocks/>
          </p:cNvPicPr>
          <p:nvPr/>
        </p:nvPicPr>
        <p:blipFill>
          <a:blip r:embed="rId20">
            <a:extLst>
              <a:ext uri="{96DAC541-7B7A-43D3-8B79-37D633B846F1}">
                <asvg:svgBlip xmlns:asvg="http://schemas.microsoft.com/office/drawing/2016/SVG/main" r:embed="rId21"/>
              </a:ext>
            </a:extLst>
          </a:blip>
          <a:stretch>
            <a:fillRect/>
          </a:stretch>
        </p:blipFill>
        <p:spPr>
          <a:xfrm>
            <a:off x="11530786" y="2641826"/>
            <a:ext cx="402332" cy="402332"/>
          </a:xfrm>
          <a:prstGeom prst="rect">
            <a:avLst/>
          </a:prstGeom>
        </p:spPr>
      </p:pic>
      <p:pic>
        <p:nvPicPr>
          <p:cNvPr id="55" name="Graphic 54">
            <a:hlinkClick r:id="rId22" action="ppaction://hlinksldjump"/>
            <a:extLst>
              <a:ext uri="{FF2B5EF4-FFF2-40B4-BE49-F238E27FC236}">
                <a16:creationId xmlns:a16="http://schemas.microsoft.com/office/drawing/2014/main" id="{4A978F0F-2ED1-40CF-B038-9BA55FE9E92B}"/>
              </a:ext>
            </a:extLst>
          </p:cNvPr>
          <p:cNvPicPr>
            <a:picLocks/>
          </p:cNvPicPr>
          <p:nvPr/>
        </p:nvPicPr>
        <p:blipFill>
          <a:blip r:embed="rId23">
            <a:extLst>
              <a:ext uri="{96DAC541-7B7A-43D3-8B79-37D633B846F1}">
                <asvg:svgBlip xmlns:asvg="http://schemas.microsoft.com/office/drawing/2016/SVG/main" r:embed="rId24"/>
              </a:ext>
            </a:extLst>
          </a:blip>
          <a:stretch>
            <a:fillRect/>
          </a:stretch>
        </p:blipFill>
        <p:spPr>
          <a:xfrm>
            <a:off x="11548509" y="3354901"/>
            <a:ext cx="402332" cy="402332"/>
          </a:xfrm>
          <a:prstGeom prst="rect">
            <a:avLst/>
          </a:prstGeom>
        </p:spPr>
      </p:pic>
      <p:pic>
        <p:nvPicPr>
          <p:cNvPr id="56" name="Graphic 55">
            <a:hlinkClick r:id="rId25" action="ppaction://hlinksldjump"/>
            <a:extLst>
              <a:ext uri="{FF2B5EF4-FFF2-40B4-BE49-F238E27FC236}">
                <a16:creationId xmlns:a16="http://schemas.microsoft.com/office/drawing/2014/main" id="{DF148452-2EB0-4BBE-B3AA-8B2B32144DB8}"/>
              </a:ext>
            </a:extLst>
          </p:cNvPr>
          <p:cNvPicPr>
            <a:picLocks/>
          </p:cNvPicPr>
          <p:nvPr/>
        </p:nvPicPr>
        <p:blipFill>
          <a:blip r:embed="rId26">
            <a:extLst>
              <a:ext uri="{96DAC541-7B7A-43D3-8B79-37D633B846F1}">
                <asvg:svgBlip xmlns:asvg="http://schemas.microsoft.com/office/drawing/2016/SVG/main" r:embed="rId27"/>
              </a:ext>
            </a:extLst>
          </a:blip>
          <a:stretch>
            <a:fillRect/>
          </a:stretch>
        </p:blipFill>
        <p:spPr>
          <a:xfrm>
            <a:off x="11540066" y="4152289"/>
            <a:ext cx="402332" cy="402332"/>
          </a:xfrm>
          <a:prstGeom prst="rect">
            <a:avLst/>
          </a:prstGeom>
        </p:spPr>
      </p:pic>
      <p:pic>
        <p:nvPicPr>
          <p:cNvPr id="57" name="Graphic 56">
            <a:hlinkClick r:id="rId28" action="ppaction://hlinksldjump"/>
            <a:extLst>
              <a:ext uri="{FF2B5EF4-FFF2-40B4-BE49-F238E27FC236}">
                <a16:creationId xmlns:a16="http://schemas.microsoft.com/office/drawing/2014/main" id="{63395290-CFC4-4C0B-B13B-9FE76D93EFA5}"/>
              </a:ext>
            </a:extLst>
          </p:cNvPr>
          <p:cNvPicPr>
            <a:picLocks/>
          </p:cNvPicPr>
          <p:nvPr/>
        </p:nvPicPr>
        <p:blipFill>
          <a:blip r:embed="rId29">
            <a:extLst>
              <a:ext uri="{96DAC541-7B7A-43D3-8B79-37D633B846F1}">
                <asvg:svgBlip xmlns:asvg="http://schemas.microsoft.com/office/drawing/2016/SVG/main" r:embed="rId30"/>
              </a:ext>
            </a:extLst>
          </a:blip>
          <a:stretch>
            <a:fillRect/>
          </a:stretch>
        </p:blipFill>
        <p:spPr>
          <a:xfrm>
            <a:off x="11539338" y="4926395"/>
            <a:ext cx="402332" cy="402332"/>
          </a:xfrm>
          <a:prstGeom prst="rect">
            <a:avLst/>
          </a:prstGeom>
        </p:spPr>
      </p:pic>
      <p:pic>
        <p:nvPicPr>
          <p:cNvPr id="58" name="Graphic 57">
            <a:hlinkClick r:id="rId31" action="ppaction://hlinksldjump"/>
            <a:extLst>
              <a:ext uri="{FF2B5EF4-FFF2-40B4-BE49-F238E27FC236}">
                <a16:creationId xmlns:a16="http://schemas.microsoft.com/office/drawing/2014/main" id="{085ABC92-62A4-43C0-94B6-8EA787B9E7C6}"/>
              </a:ext>
            </a:extLst>
          </p:cNvPr>
          <p:cNvPicPr>
            <a:picLocks/>
          </p:cNvPicPr>
          <p:nvPr/>
        </p:nvPicPr>
        <p:blipFill>
          <a:blip r:embed="rId32">
            <a:extLst>
              <a:ext uri="{96DAC541-7B7A-43D3-8B79-37D633B846F1}">
                <asvg:svgBlip xmlns:asvg="http://schemas.microsoft.com/office/drawing/2016/SVG/main" r:embed="rId33"/>
              </a:ext>
            </a:extLst>
          </a:blip>
          <a:stretch>
            <a:fillRect/>
          </a:stretch>
        </p:blipFill>
        <p:spPr>
          <a:xfrm>
            <a:off x="11505608" y="5718035"/>
            <a:ext cx="402332" cy="402332"/>
          </a:xfrm>
          <a:prstGeom prst="rect">
            <a:avLst/>
          </a:prstGeom>
        </p:spPr>
      </p:pic>
    </p:spTree>
    <p:extLst>
      <p:ext uri="{BB962C8B-B14F-4D97-AF65-F5344CB8AC3E}">
        <p14:creationId xmlns:p14="http://schemas.microsoft.com/office/powerpoint/2010/main" val="181638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252"/>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256"/>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25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263"/>
                                        </p:tgtEl>
                                        <p:attrNameLst>
                                          <p:attrName>r</p:attrName>
                                        </p:attrNameLst>
                                      </p:cBhvr>
                                    </p:animRot>
                                    <p:animRot by="-240000">
                                      <p:cBhvr>
                                        <p:cTn id="13" dur="400" fill="hold">
                                          <p:stCondLst>
                                            <p:cond delay="400"/>
                                          </p:stCondLst>
                                        </p:cTn>
                                        <p:tgtEl>
                                          <p:spTgt spid="263"/>
                                        </p:tgtEl>
                                        <p:attrNameLst>
                                          <p:attrName>r</p:attrName>
                                        </p:attrNameLst>
                                      </p:cBhvr>
                                    </p:animRot>
                                    <p:animRot by="240000">
                                      <p:cBhvr>
                                        <p:cTn id="14" dur="400" fill="hold">
                                          <p:stCondLst>
                                            <p:cond delay="800"/>
                                          </p:stCondLst>
                                        </p:cTn>
                                        <p:tgtEl>
                                          <p:spTgt spid="263"/>
                                        </p:tgtEl>
                                        <p:attrNameLst>
                                          <p:attrName>r</p:attrName>
                                        </p:attrNameLst>
                                      </p:cBhvr>
                                    </p:animRot>
                                    <p:animRot by="-240000">
                                      <p:cBhvr>
                                        <p:cTn id="15" dur="400" fill="hold">
                                          <p:stCondLst>
                                            <p:cond delay="1200"/>
                                          </p:stCondLst>
                                        </p:cTn>
                                        <p:tgtEl>
                                          <p:spTgt spid="263"/>
                                        </p:tgtEl>
                                        <p:attrNameLst>
                                          <p:attrName>r</p:attrName>
                                        </p:attrNameLst>
                                      </p:cBhvr>
                                    </p:animRot>
                                    <p:animRot by="120000">
                                      <p:cBhvr>
                                        <p:cTn id="16" dur="400" fill="hold">
                                          <p:stCondLst>
                                            <p:cond delay="1600"/>
                                          </p:stCondLst>
                                        </p:cTn>
                                        <p:tgtEl>
                                          <p:spTgt spid="26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262"/>
                                        </p:tgtEl>
                                        <p:attrNameLst>
                                          <p:attrName>r</p:attrName>
                                        </p:attrNameLst>
                                      </p:cBhvr>
                                    </p:animRot>
                                    <p:animRot by="-240000">
                                      <p:cBhvr>
                                        <p:cTn id="19" dur="400" fill="hold">
                                          <p:stCondLst>
                                            <p:cond delay="400"/>
                                          </p:stCondLst>
                                        </p:cTn>
                                        <p:tgtEl>
                                          <p:spTgt spid="262"/>
                                        </p:tgtEl>
                                        <p:attrNameLst>
                                          <p:attrName>r</p:attrName>
                                        </p:attrNameLst>
                                      </p:cBhvr>
                                    </p:animRot>
                                    <p:animRot by="240000">
                                      <p:cBhvr>
                                        <p:cTn id="20" dur="400" fill="hold">
                                          <p:stCondLst>
                                            <p:cond delay="800"/>
                                          </p:stCondLst>
                                        </p:cTn>
                                        <p:tgtEl>
                                          <p:spTgt spid="262"/>
                                        </p:tgtEl>
                                        <p:attrNameLst>
                                          <p:attrName>r</p:attrName>
                                        </p:attrNameLst>
                                      </p:cBhvr>
                                    </p:animRot>
                                    <p:animRot by="-240000">
                                      <p:cBhvr>
                                        <p:cTn id="21" dur="400" fill="hold">
                                          <p:stCondLst>
                                            <p:cond delay="1200"/>
                                          </p:stCondLst>
                                        </p:cTn>
                                        <p:tgtEl>
                                          <p:spTgt spid="262"/>
                                        </p:tgtEl>
                                        <p:attrNameLst>
                                          <p:attrName>r</p:attrName>
                                        </p:attrNameLst>
                                      </p:cBhvr>
                                    </p:animRot>
                                    <p:animRot by="120000">
                                      <p:cBhvr>
                                        <p:cTn id="22" dur="400" fill="hold">
                                          <p:stCondLst>
                                            <p:cond delay="1600"/>
                                          </p:stCondLst>
                                        </p:cTn>
                                        <p:tgtEl>
                                          <p:spTgt spid="262"/>
                                        </p:tgtEl>
                                        <p:attrNameLst>
                                          <p:attrName>r</p:attrName>
                                        </p:attrNameLst>
                                      </p:cBhvr>
                                    </p:animRot>
                                  </p:childTnLst>
                                </p:cTn>
                              </p:par>
                              <p:par>
                                <p:cTn id="23" presetID="6" presetClass="emph" presetSubtype="0" repeatCount="indefinite" autoRev="1" fill="hold" nodeType="withEffect">
                                  <p:stCondLst>
                                    <p:cond delay="0"/>
                                  </p:stCondLst>
                                  <p:childTnLst>
                                    <p:animScale>
                                      <p:cBhvr>
                                        <p:cTn id="24" dur="2000" fill="hold"/>
                                        <p:tgtEl>
                                          <p:spTgt spid="264"/>
                                        </p:tgtEl>
                                      </p:cBhvr>
                                      <p:by x="80000" y="80000"/>
                                    </p:animScale>
                                  </p:childTnLst>
                                </p:cTn>
                              </p:par>
                              <p:par>
                                <p:cTn id="25" presetID="6" presetClass="emph" presetSubtype="0" repeatCount="indefinite" autoRev="1" fill="hold" nodeType="withEffect">
                                  <p:stCondLst>
                                    <p:cond delay="0"/>
                                  </p:stCondLst>
                                  <p:childTnLst>
                                    <p:animScale>
                                      <p:cBhvr>
                                        <p:cTn id="26" dur="2750" fill="hold"/>
                                        <p:tgtEl>
                                          <p:spTgt spid="261"/>
                                        </p:tgtEl>
                                      </p:cBhvr>
                                      <p:by x="80000" y="80000"/>
                                    </p:animScale>
                                  </p:childTnLst>
                                </p:cTn>
                              </p:par>
                              <p:par>
                                <p:cTn id="27" presetID="32" presetClass="emph" presetSubtype="0" repeatCount="indefinite" fill="hold" nodeType="withEffect">
                                  <p:stCondLst>
                                    <p:cond delay="0"/>
                                  </p:stCondLst>
                                  <p:childTnLst>
                                    <p:animRot by="120000">
                                      <p:cBhvr>
                                        <p:cTn id="28" dur="200" fill="hold">
                                          <p:stCondLst>
                                            <p:cond delay="0"/>
                                          </p:stCondLst>
                                        </p:cTn>
                                        <p:tgtEl>
                                          <p:spTgt spid="259"/>
                                        </p:tgtEl>
                                        <p:attrNameLst>
                                          <p:attrName>r</p:attrName>
                                        </p:attrNameLst>
                                      </p:cBhvr>
                                    </p:animRot>
                                    <p:animRot by="-240000">
                                      <p:cBhvr>
                                        <p:cTn id="29" dur="400" fill="hold">
                                          <p:stCondLst>
                                            <p:cond delay="400"/>
                                          </p:stCondLst>
                                        </p:cTn>
                                        <p:tgtEl>
                                          <p:spTgt spid="259"/>
                                        </p:tgtEl>
                                        <p:attrNameLst>
                                          <p:attrName>r</p:attrName>
                                        </p:attrNameLst>
                                      </p:cBhvr>
                                    </p:animRot>
                                    <p:animRot by="240000">
                                      <p:cBhvr>
                                        <p:cTn id="30" dur="400" fill="hold">
                                          <p:stCondLst>
                                            <p:cond delay="800"/>
                                          </p:stCondLst>
                                        </p:cTn>
                                        <p:tgtEl>
                                          <p:spTgt spid="259"/>
                                        </p:tgtEl>
                                        <p:attrNameLst>
                                          <p:attrName>r</p:attrName>
                                        </p:attrNameLst>
                                      </p:cBhvr>
                                    </p:animRot>
                                    <p:animRot by="-240000">
                                      <p:cBhvr>
                                        <p:cTn id="31" dur="400" fill="hold">
                                          <p:stCondLst>
                                            <p:cond delay="1200"/>
                                          </p:stCondLst>
                                        </p:cTn>
                                        <p:tgtEl>
                                          <p:spTgt spid="259"/>
                                        </p:tgtEl>
                                        <p:attrNameLst>
                                          <p:attrName>r</p:attrName>
                                        </p:attrNameLst>
                                      </p:cBhvr>
                                    </p:animRot>
                                    <p:animRot by="120000">
                                      <p:cBhvr>
                                        <p:cTn id="32" dur="400" fill="hold">
                                          <p:stCondLst>
                                            <p:cond delay="1600"/>
                                          </p:stCondLst>
                                        </p:cTn>
                                        <p:tgtEl>
                                          <p:spTgt spid="259"/>
                                        </p:tgtEl>
                                        <p:attrNameLst>
                                          <p:attrName>r</p:attrName>
                                        </p:attrNameLst>
                                      </p:cBhvr>
                                    </p:animRot>
                                  </p:childTnLst>
                                </p:cTn>
                              </p:par>
                              <p:par>
                                <p:cTn id="33" presetID="53" presetClass="entr" presetSubtype="16" fill="hold" nodeType="withEffect">
                                  <p:stCondLst>
                                    <p:cond delay="250"/>
                                  </p:stCondLst>
                                  <p:childTnLst>
                                    <p:set>
                                      <p:cBhvr>
                                        <p:cTn id="34" dur="1" fill="hold">
                                          <p:stCondLst>
                                            <p:cond delay="0"/>
                                          </p:stCondLst>
                                        </p:cTn>
                                        <p:tgtEl>
                                          <p:spTgt spid="246"/>
                                        </p:tgtEl>
                                        <p:attrNameLst>
                                          <p:attrName>style.visibility</p:attrName>
                                        </p:attrNameLst>
                                      </p:cBhvr>
                                      <p:to>
                                        <p:strVal val="visible"/>
                                      </p:to>
                                    </p:set>
                                    <p:anim calcmode="lin" valueType="num">
                                      <p:cBhvr>
                                        <p:cTn id="35" dur="750" fill="hold"/>
                                        <p:tgtEl>
                                          <p:spTgt spid="246"/>
                                        </p:tgtEl>
                                        <p:attrNameLst>
                                          <p:attrName>ppt_w</p:attrName>
                                        </p:attrNameLst>
                                      </p:cBhvr>
                                      <p:tavLst>
                                        <p:tav tm="0">
                                          <p:val>
                                            <p:fltVal val="0"/>
                                          </p:val>
                                        </p:tav>
                                        <p:tav tm="100000">
                                          <p:val>
                                            <p:strVal val="#ppt_w"/>
                                          </p:val>
                                        </p:tav>
                                      </p:tavLst>
                                    </p:anim>
                                    <p:anim calcmode="lin" valueType="num">
                                      <p:cBhvr>
                                        <p:cTn id="36" dur="750" fill="hold"/>
                                        <p:tgtEl>
                                          <p:spTgt spid="246"/>
                                        </p:tgtEl>
                                        <p:attrNameLst>
                                          <p:attrName>ppt_h</p:attrName>
                                        </p:attrNameLst>
                                      </p:cBhvr>
                                      <p:tavLst>
                                        <p:tav tm="0">
                                          <p:val>
                                            <p:fltVal val="0"/>
                                          </p:val>
                                        </p:tav>
                                        <p:tav tm="100000">
                                          <p:val>
                                            <p:strVal val="#ppt_h"/>
                                          </p:val>
                                        </p:tav>
                                      </p:tavLst>
                                    </p:anim>
                                    <p:animEffect transition="in" filter="fade">
                                      <p:cBhvr>
                                        <p:cTn id="37" dur="750"/>
                                        <p:tgtEl>
                                          <p:spTgt spid="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E4D7"/>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47D77-6637-42FA-93D2-9AFC6AE9D86C}"/>
              </a:ext>
            </a:extLst>
          </p:cNvPr>
          <p:cNvGrpSpPr/>
          <p:nvPr/>
        </p:nvGrpSpPr>
        <p:grpSpPr>
          <a:xfrm>
            <a:off x="2" y="0"/>
            <a:ext cx="12192000" cy="6858000"/>
            <a:chOff x="2" y="0"/>
            <a:chExt cx="12192000" cy="6858000"/>
          </a:xfrm>
        </p:grpSpPr>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6" name="Freeform: Shape 235">
            <a:extLst>
              <a:ext uri="{FF2B5EF4-FFF2-40B4-BE49-F238E27FC236}">
                <a16:creationId xmlns:a16="http://schemas.microsoft.com/office/drawing/2014/main" id="{830CB7C3-E54D-4FC9-A967-E2BD6657E7C8}"/>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1" name="Freeform: Shape 230">
            <a:extLst>
              <a:ext uri="{FF2B5EF4-FFF2-40B4-BE49-F238E27FC236}">
                <a16:creationId xmlns:a16="http://schemas.microsoft.com/office/drawing/2014/main" id="{FDBB89D1-AF3F-40F6-9D55-84DD01271C8C}"/>
              </a:ext>
            </a:extLst>
          </p:cNvPr>
          <p:cNvSpPr/>
          <p:nvPr/>
        </p:nvSpPr>
        <p:spPr>
          <a:xfrm>
            <a:off x="459729" y="311377"/>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311377"/>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CF8DE"/>
              </a:solidFill>
            </a:endParaRPr>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2" name="Group 51">
            <a:extLst>
              <a:ext uri="{FF2B5EF4-FFF2-40B4-BE49-F238E27FC236}">
                <a16:creationId xmlns:a16="http://schemas.microsoft.com/office/drawing/2014/main" id="{85BBB88A-CFDF-410C-91CD-24572A83CC04}"/>
              </a:ext>
            </a:extLst>
          </p:cNvPr>
          <p:cNvGrpSpPr/>
          <p:nvPr/>
        </p:nvGrpSpPr>
        <p:grpSpPr>
          <a:xfrm>
            <a:off x="1001567" y="655743"/>
            <a:ext cx="10131558" cy="5601665"/>
            <a:chOff x="1001567" y="655743"/>
            <a:chExt cx="10131558" cy="5601665"/>
          </a:xfrm>
        </p:grpSpPr>
        <p:sp>
          <p:nvSpPr>
            <p:cNvPr id="242" name="Rounded Rectangle 25">
              <a:extLst>
                <a:ext uri="{FF2B5EF4-FFF2-40B4-BE49-F238E27FC236}">
                  <a16:creationId xmlns:a16="http://schemas.microsoft.com/office/drawing/2014/main" id="{7BF1077D-255C-41EF-880D-7EACE160FFFF}"/>
                </a:ext>
              </a:extLst>
            </p:cNvPr>
            <p:cNvSpPr/>
            <p:nvPr/>
          </p:nvSpPr>
          <p:spPr>
            <a:xfrm>
              <a:off x="1001567" y="655743"/>
              <a:ext cx="10123387" cy="5601665"/>
            </a:xfrm>
            <a:prstGeom prst="roundRect">
              <a:avLst>
                <a:gd name="adj" fmla="val 7456"/>
              </a:avLst>
            </a:prstGeom>
            <a:solidFill>
              <a:srgbClr val="6B705C"/>
            </a:solidFill>
            <a:ln w="38100">
              <a:solidFill>
                <a:srgbClr val="F8F5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nvGrpSpPr>
            <p:cNvPr id="243" name="Group 242">
              <a:extLst>
                <a:ext uri="{FF2B5EF4-FFF2-40B4-BE49-F238E27FC236}">
                  <a16:creationId xmlns:a16="http://schemas.microsoft.com/office/drawing/2014/main" id="{CAAB80C8-0779-419C-BC6E-0FB4F59463A9}"/>
                </a:ext>
              </a:extLst>
            </p:cNvPr>
            <p:cNvGrpSpPr/>
            <p:nvPr/>
          </p:nvGrpSpPr>
          <p:grpSpPr>
            <a:xfrm>
              <a:off x="1015154" y="690554"/>
              <a:ext cx="10117971" cy="5535342"/>
              <a:chOff x="389475" y="404048"/>
              <a:chExt cx="12173952" cy="6392365"/>
            </a:xfrm>
          </p:grpSpPr>
          <p:grpSp>
            <p:nvGrpSpPr>
              <p:cNvPr id="244" name="Group 243">
                <a:extLst>
                  <a:ext uri="{FF2B5EF4-FFF2-40B4-BE49-F238E27FC236}">
                    <a16:creationId xmlns:a16="http://schemas.microsoft.com/office/drawing/2014/main" id="{7CD86378-A9C2-4222-B281-DD1A49E37D11}"/>
                  </a:ext>
                </a:extLst>
              </p:cNvPr>
              <p:cNvGrpSpPr/>
              <p:nvPr/>
            </p:nvGrpSpPr>
            <p:grpSpPr>
              <a:xfrm>
                <a:off x="400050" y="409574"/>
                <a:ext cx="6253487" cy="3321180"/>
                <a:chOff x="0" y="0"/>
                <a:chExt cx="12192000" cy="6858000"/>
              </a:xfrm>
              <a:effectLst/>
            </p:grpSpPr>
            <p:grpSp>
              <p:nvGrpSpPr>
                <p:cNvPr id="347" name="Group 346">
                  <a:extLst>
                    <a:ext uri="{FF2B5EF4-FFF2-40B4-BE49-F238E27FC236}">
                      <a16:creationId xmlns:a16="http://schemas.microsoft.com/office/drawing/2014/main" id="{823D7FB2-C818-4E89-A6C6-8BBABA032F1C}"/>
                    </a:ext>
                  </a:extLst>
                </p:cNvPr>
                <p:cNvGrpSpPr/>
                <p:nvPr/>
              </p:nvGrpSpPr>
              <p:grpSpPr>
                <a:xfrm>
                  <a:off x="590550" y="0"/>
                  <a:ext cx="10953750" cy="6858000"/>
                  <a:chOff x="590550" y="0"/>
                  <a:chExt cx="10953750" cy="6858000"/>
                </a:xfrm>
              </p:grpSpPr>
              <p:cxnSp>
                <p:nvCxnSpPr>
                  <p:cNvPr id="360" name="Straight Connector 359">
                    <a:extLst>
                      <a:ext uri="{FF2B5EF4-FFF2-40B4-BE49-F238E27FC236}">
                        <a16:creationId xmlns:a16="http://schemas.microsoft.com/office/drawing/2014/main" id="{E51BB352-0E69-4E62-9835-D6FAB523599C}"/>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70242168-E8CE-4691-A787-53C8D96C3B4C}"/>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43063749-F373-4EC9-A1A1-6C8B78178E68}"/>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E0245CFA-A7D1-4CB4-AFF7-873269BB47BB}"/>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6895CC6B-4A0F-4302-9A7B-091EAC72E65B}"/>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9C93DCA3-4153-4824-A960-5635B28B231E}"/>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24790CEC-A6EB-48D9-A724-76543925EFB7}"/>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48854B0D-1503-41ED-9756-C61A2822169A}"/>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D25D3ABA-B9B2-42FC-B295-D16E65A503C5}"/>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9" name="Straight Connector 368">
                    <a:extLst>
                      <a:ext uri="{FF2B5EF4-FFF2-40B4-BE49-F238E27FC236}">
                        <a16:creationId xmlns:a16="http://schemas.microsoft.com/office/drawing/2014/main" id="{A4515A6F-494B-4A19-A021-6D5A47ED1B1D}"/>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F84D338D-8F2C-4BD3-BF44-2833EFF3C49B}"/>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5FE9A199-12E7-4EAD-B267-472F9397520B}"/>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975E6BB6-80AF-4FBD-9460-A368DF816C9D}"/>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4F86BA1B-963A-4B0C-86EC-1508E4806F95}"/>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id="{9AB081B7-012E-4300-B923-025F321672E4}"/>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5" name="Straight Connector 374">
                    <a:extLst>
                      <a:ext uri="{FF2B5EF4-FFF2-40B4-BE49-F238E27FC236}">
                        <a16:creationId xmlns:a16="http://schemas.microsoft.com/office/drawing/2014/main" id="{46EFA4FB-A5CF-434D-ADC6-EE5500577F05}"/>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1259AB33-5FF1-4107-B7CA-6EB026B30DB9}"/>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id="{A52E5ED4-54FA-4961-AA88-CDC891A7AE5C}"/>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3543ECAE-E559-4E8C-A08A-136F6EC8A97F}"/>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5FBBEEAA-E68D-440E-B20A-29B8A2FA8333}"/>
                      </a:ext>
                    </a:extLst>
                  </p:cNvPr>
                  <p:cNvCxnSpPr/>
                  <p:nvPr/>
                </p:nvCxnSpPr>
                <p:spPr>
                  <a:xfrm>
                    <a:off x="115443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348" name="Group 347">
                  <a:extLst>
                    <a:ext uri="{FF2B5EF4-FFF2-40B4-BE49-F238E27FC236}">
                      <a16:creationId xmlns:a16="http://schemas.microsoft.com/office/drawing/2014/main" id="{8203CE7A-7CA7-4332-9CAE-AF78F2A5FFCE}"/>
                    </a:ext>
                  </a:extLst>
                </p:cNvPr>
                <p:cNvGrpSpPr/>
                <p:nvPr/>
              </p:nvGrpSpPr>
              <p:grpSpPr>
                <a:xfrm>
                  <a:off x="0" y="561974"/>
                  <a:ext cx="12192000" cy="5791200"/>
                  <a:chOff x="-285751" y="581024"/>
                  <a:chExt cx="12706352" cy="5791200"/>
                </a:xfrm>
              </p:grpSpPr>
              <p:cxnSp>
                <p:nvCxnSpPr>
                  <p:cNvPr id="349" name="Straight Connector 348">
                    <a:extLst>
                      <a:ext uri="{FF2B5EF4-FFF2-40B4-BE49-F238E27FC236}">
                        <a16:creationId xmlns:a16="http://schemas.microsoft.com/office/drawing/2014/main" id="{18163F29-2BC7-4F28-B80A-8A70D4B09BF1}"/>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AF026374-4D60-49CA-997B-48EFAC4E3455}"/>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560F7D9F-6F09-4E96-BAA0-00B751F6B4B6}"/>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4A042EB6-14F7-4479-8D07-C7E7AF0F1DF0}"/>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B042AE85-EBBC-462F-903F-6EC8A953963A}"/>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76AB142C-E6B2-4CC4-8429-2F829763B846}"/>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984840E6-21EF-4264-B8FE-DE68ABA8B757}"/>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BEC26992-1EF4-4E71-8F16-083B16F748AC}"/>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C19BABC9-C894-4E6E-B89A-EEDDAE93E40C}"/>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C943791D-8204-4AE2-8C38-A5DDCEAC9DCC}"/>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00E7922E-7B74-4B7C-B361-C813BE3441E7}"/>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245" name="Group 244">
                <a:extLst>
                  <a:ext uri="{FF2B5EF4-FFF2-40B4-BE49-F238E27FC236}">
                    <a16:creationId xmlns:a16="http://schemas.microsoft.com/office/drawing/2014/main" id="{BF44F826-D40F-4F91-9113-BDCC284C4364}"/>
                  </a:ext>
                </a:extLst>
              </p:cNvPr>
              <p:cNvGrpSpPr/>
              <p:nvPr/>
            </p:nvGrpSpPr>
            <p:grpSpPr>
              <a:xfrm>
                <a:off x="389475" y="3475233"/>
                <a:ext cx="6253487" cy="3321180"/>
                <a:chOff x="0" y="0"/>
                <a:chExt cx="12192000" cy="6858000"/>
              </a:xfrm>
              <a:effectLst/>
            </p:grpSpPr>
            <p:grpSp>
              <p:nvGrpSpPr>
                <p:cNvPr id="314" name="Group 313">
                  <a:extLst>
                    <a:ext uri="{FF2B5EF4-FFF2-40B4-BE49-F238E27FC236}">
                      <a16:creationId xmlns:a16="http://schemas.microsoft.com/office/drawing/2014/main" id="{81D46070-1C95-4FEB-9287-328A19D38AC9}"/>
                    </a:ext>
                  </a:extLst>
                </p:cNvPr>
                <p:cNvGrpSpPr/>
                <p:nvPr/>
              </p:nvGrpSpPr>
              <p:grpSpPr>
                <a:xfrm>
                  <a:off x="590550" y="0"/>
                  <a:ext cx="10953750" cy="6858000"/>
                  <a:chOff x="590550" y="0"/>
                  <a:chExt cx="10953750" cy="6858000"/>
                </a:xfrm>
              </p:grpSpPr>
              <p:cxnSp>
                <p:nvCxnSpPr>
                  <p:cNvPr id="327" name="Straight Connector 326">
                    <a:extLst>
                      <a:ext uri="{FF2B5EF4-FFF2-40B4-BE49-F238E27FC236}">
                        <a16:creationId xmlns:a16="http://schemas.microsoft.com/office/drawing/2014/main" id="{4358818A-D91D-418F-97A6-43D81A3005D3}"/>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7BDB0C8A-E77E-443C-A72D-8D066BC71F8E}"/>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516F6856-6093-41CA-85CF-51D9549114DB}"/>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99D30994-3669-410E-A129-B83A7259BC8C}"/>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1C3352B8-3E77-4C84-BA76-E747A1F73EC0}"/>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B8ED2080-E0DF-4897-A2FF-C019E94F6E88}"/>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41679FE6-67F1-44E7-97E8-E26BB1E4D97C}"/>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0DD8D233-24A2-47F0-8653-9CD2561328AC}"/>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E5010E92-2E03-4A31-B6C7-A9C1962069BD}"/>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85090FCC-8B12-4F13-B305-E168E9B57E0F}"/>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7C91458C-1A16-493A-A92A-74D322ECCF86}"/>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D9A3A551-D0C5-4C83-9319-4D9A35F2A255}"/>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30B33803-4860-4F26-B587-553709A13C64}"/>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982E0EFD-A286-4E09-A064-C8DFB154EEB9}"/>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42D824F9-FE3E-4D53-8FE8-E90428C8D785}"/>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287380C5-A608-42C5-AF35-BD74282A05AB}"/>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CC27EE91-61C7-47AF-8A61-C594CF80CA06}"/>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01E6E060-2634-43A4-A825-3DA4FE6A4135}"/>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0068D00B-FDCE-492A-9BF0-5C7947E89850}"/>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96B03A1E-E847-40FF-AA4D-53FA6D2DD13C}"/>
                      </a:ext>
                    </a:extLst>
                  </p:cNvPr>
                  <p:cNvCxnSpPr/>
                  <p:nvPr/>
                </p:nvCxnSpPr>
                <p:spPr>
                  <a:xfrm>
                    <a:off x="115443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5" name="Group 314">
                  <a:extLst>
                    <a:ext uri="{FF2B5EF4-FFF2-40B4-BE49-F238E27FC236}">
                      <a16:creationId xmlns:a16="http://schemas.microsoft.com/office/drawing/2014/main" id="{07374C02-3908-4317-8E2D-A620C602B16B}"/>
                    </a:ext>
                  </a:extLst>
                </p:cNvPr>
                <p:cNvGrpSpPr/>
                <p:nvPr/>
              </p:nvGrpSpPr>
              <p:grpSpPr>
                <a:xfrm>
                  <a:off x="0" y="561974"/>
                  <a:ext cx="12192000" cy="5791200"/>
                  <a:chOff x="-285751" y="581024"/>
                  <a:chExt cx="12706352" cy="5791200"/>
                </a:xfrm>
              </p:grpSpPr>
              <p:cxnSp>
                <p:nvCxnSpPr>
                  <p:cNvPr id="316" name="Straight Connector 315">
                    <a:extLst>
                      <a:ext uri="{FF2B5EF4-FFF2-40B4-BE49-F238E27FC236}">
                        <a16:creationId xmlns:a16="http://schemas.microsoft.com/office/drawing/2014/main" id="{06B3BE2D-EF60-45B3-8C31-0483EDA4FEBE}"/>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95EF33B1-4B91-4878-80AF-ACE6252B1E55}"/>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A859A5B7-CE99-4AD9-8AD5-4CA9898BF738}"/>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A84A22D4-0567-488D-9B25-A814D48BD50E}"/>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6F558CAD-4B45-4C78-A59D-2BB4993D9088}"/>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C392A947-38F9-4FA6-8495-37022C001881}"/>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458F9154-9A87-49B9-9494-B9FFDB4EC94A}"/>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E5A79CDE-CF3D-41CE-95F1-207A0E8563A6}"/>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3795E75F-08A9-43E4-86A9-6D4B43B99CCB}"/>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D1FA945F-DEC9-4733-8561-5C14BC9E8BDC}"/>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4BB9D878-6EE7-4878-BFA9-234300D85783}"/>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246" name="Group 245">
                <a:extLst>
                  <a:ext uri="{FF2B5EF4-FFF2-40B4-BE49-F238E27FC236}">
                    <a16:creationId xmlns:a16="http://schemas.microsoft.com/office/drawing/2014/main" id="{DE28A2BA-3735-44D1-8EDD-5EA647964141}"/>
                  </a:ext>
                </a:extLst>
              </p:cNvPr>
              <p:cNvGrpSpPr/>
              <p:nvPr/>
            </p:nvGrpSpPr>
            <p:grpSpPr>
              <a:xfrm>
                <a:off x="6309940" y="404048"/>
                <a:ext cx="6253487" cy="3321180"/>
                <a:chOff x="0" y="0"/>
                <a:chExt cx="12192000" cy="6858000"/>
              </a:xfrm>
              <a:effectLst/>
            </p:grpSpPr>
            <p:grpSp>
              <p:nvGrpSpPr>
                <p:cNvPr id="281" name="Group 280">
                  <a:extLst>
                    <a:ext uri="{FF2B5EF4-FFF2-40B4-BE49-F238E27FC236}">
                      <a16:creationId xmlns:a16="http://schemas.microsoft.com/office/drawing/2014/main" id="{A5CB6278-A803-49CF-9F62-A6B37410DD05}"/>
                    </a:ext>
                  </a:extLst>
                </p:cNvPr>
                <p:cNvGrpSpPr/>
                <p:nvPr/>
              </p:nvGrpSpPr>
              <p:grpSpPr>
                <a:xfrm>
                  <a:off x="590550" y="0"/>
                  <a:ext cx="10953752" cy="6858000"/>
                  <a:chOff x="590550" y="0"/>
                  <a:chExt cx="10953752" cy="6858000"/>
                </a:xfrm>
              </p:grpSpPr>
              <p:cxnSp>
                <p:nvCxnSpPr>
                  <p:cNvPr id="294" name="Straight Connector 293">
                    <a:extLst>
                      <a:ext uri="{FF2B5EF4-FFF2-40B4-BE49-F238E27FC236}">
                        <a16:creationId xmlns:a16="http://schemas.microsoft.com/office/drawing/2014/main" id="{691C82F8-FB97-411B-B81D-6636EE9CC92C}"/>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A74177DC-6E52-4C19-AACD-588A2D1D1144}"/>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22C74A41-A74B-4FFF-A3A5-E7749E9F1706}"/>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DF986C8C-17AA-433D-9552-73127829F56B}"/>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916392F4-E628-4E77-B9E7-E9156B64B193}"/>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EE693EAE-1325-42AD-A4F4-4C648BBDF251}"/>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A7F399A2-F4C0-4393-8C32-5130D169F13C}"/>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B63AEFF2-5D16-420F-AFFD-B6FEAC8D2CD7}"/>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A3402468-3FFE-4E8A-9C81-076D8ADF46A8}"/>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658EEC13-F4F9-4D32-9823-637D442B8287}"/>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46399407-FCC3-4A6C-B09A-E431CEBC7C67}"/>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124A234B-08DF-459A-AEC5-E0AB19ECBD51}"/>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ED4A9D56-344C-4D40-B1CB-B64D782C5E1A}"/>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BE1316D1-2C91-44D8-8823-3534105D63B8}"/>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B4DA99B0-62F9-49E5-8236-BEF5A82C645F}"/>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5F3F285D-4A36-4C9F-BC36-3CC78F3FA06D}"/>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83CE6DB9-B57C-4999-8593-C5A9C7A8E1D9}"/>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88FF1B6F-76A1-444F-8D03-474C6F40F292}"/>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B9530706-077F-46E2-8933-6A0F62E1F0A1}"/>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3D29F574-2835-4711-BA19-D31CE9368EBD}"/>
                      </a:ext>
                    </a:extLst>
                  </p:cNvPr>
                  <p:cNvCxnSpPr/>
                  <p:nvPr/>
                </p:nvCxnSpPr>
                <p:spPr>
                  <a:xfrm>
                    <a:off x="11544302"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282" name="Group 281">
                  <a:extLst>
                    <a:ext uri="{FF2B5EF4-FFF2-40B4-BE49-F238E27FC236}">
                      <a16:creationId xmlns:a16="http://schemas.microsoft.com/office/drawing/2014/main" id="{86301B18-4B0D-4171-89FD-654CECC9CEF0}"/>
                    </a:ext>
                  </a:extLst>
                </p:cNvPr>
                <p:cNvGrpSpPr/>
                <p:nvPr/>
              </p:nvGrpSpPr>
              <p:grpSpPr>
                <a:xfrm>
                  <a:off x="0" y="561974"/>
                  <a:ext cx="12192000" cy="5791200"/>
                  <a:chOff x="-285751" y="581024"/>
                  <a:chExt cx="12706352" cy="5791200"/>
                </a:xfrm>
              </p:grpSpPr>
              <p:cxnSp>
                <p:nvCxnSpPr>
                  <p:cNvPr id="283" name="Straight Connector 282">
                    <a:extLst>
                      <a:ext uri="{FF2B5EF4-FFF2-40B4-BE49-F238E27FC236}">
                        <a16:creationId xmlns:a16="http://schemas.microsoft.com/office/drawing/2014/main" id="{D45E8F02-BAA6-42B6-9BF6-C4B417E984E7}"/>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62B8992F-0DAE-43A3-A984-0E21B70DD92D}"/>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BFDE6341-7869-497D-B2A8-94DEF8B60C25}"/>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8F9A71E6-09E4-451B-9C6E-49DFA1037CDC}"/>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40581451-9B7C-44C7-ABC4-0E834D6EB072}"/>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DF8C5BF2-2F4C-4EEC-A541-15A451A2B174}"/>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2892FEC8-0B58-42C5-88F1-C50C04DEA271}"/>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9489693E-408B-4FFD-9810-A61D57F0B041}"/>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4735DECD-14D6-4DF3-8643-073A7CC7F625}"/>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10623F09-F6E0-4770-88F5-78472D614C70}"/>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FAC4ADDF-6C4F-45B4-BE1D-907448AB29C2}"/>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247" name="Group 246">
                <a:extLst>
                  <a:ext uri="{FF2B5EF4-FFF2-40B4-BE49-F238E27FC236}">
                    <a16:creationId xmlns:a16="http://schemas.microsoft.com/office/drawing/2014/main" id="{C563C577-C86F-4CED-B309-8B40E7609450}"/>
                  </a:ext>
                </a:extLst>
              </p:cNvPr>
              <p:cNvGrpSpPr/>
              <p:nvPr/>
            </p:nvGrpSpPr>
            <p:grpSpPr>
              <a:xfrm>
                <a:off x="6299365" y="3469706"/>
                <a:ext cx="6253487" cy="3321180"/>
                <a:chOff x="0" y="0"/>
                <a:chExt cx="12192000" cy="6858000"/>
              </a:xfrm>
              <a:effectLst/>
            </p:grpSpPr>
            <p:grpSp>
              <p:nvGrpSpPr>
                <p:cNvPr id="248" name="Group 247">
                  <a:extLst>
                    <a:ext uri="{FF2B5EF4-FFF2-40B4-BE49-F238E27FC236}">
                      <a16:creationId xmlns:a16="http://schemas.microsoft.com/office/drawing/2014/main" id="{85C04FDD-C45D-48A2-8E1C-86B14FCFA9AB}"/>
                    </a:ext>
                  </a:extLst>
                </p:cNvPr>
                <p:cNvGrpSpPr/>
                <p:nvPr/>
              </p:nvGrpSpPr>
              <p:grpSpPr>
                <a:xfrm>
                  <a:off x="590550" y="0"/>
                  <a:ext cx="10953750" cy="6858000"/>
                  <a:chOff x="590550" y="0"/>
                  <a:chExt cx="10953750" cy="6858000"/>
                </a:xfrm>
              </p:grpSpPr>
              <p:cxnSp>
                <p:nvCxnSpPr>
                  <p:cNvPr id="261" name="Straight Connector 260">
                    <a:extLst>
                      <a:ext uri="{FF2B5EF4-FFF2-40B4-BE49-F238E27FC236}">
                        <a16:creationId xmlns:a16="http://schemas.microsoft.com/office/drawing/2014/main" id="{C861C192-D2A3-4F90-A497-61162A237C8D}"/>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9BF2F7B5-7B00-4835-A930-569E4168F811}"/>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C8D0F5D4-2AA4-428A-AD34-57099F2B9185}"/>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506A3A16-7229-40CD-8909-18A776AB0A76}"/>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2120B249-B0CB-4227-BD20-7511FF6C73A9}"/>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0F684E52-0C1D-40AD-AAB8-C3729D5E9050}"/>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2959CC93-BC7C-43E5-A287-4279D9C5E687}"/>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98B52964-0451-4F11-8F17-5674F358B9FD}"/>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88358108-FB87-42A9-B871-E522D98B2379}"/>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2E8565A2-BB18-4C84-BC37-CBEBED458135}"/>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6DAD584E-5E04-4EFF-9502-DDC9C45267D8}"/>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1D30F24A-24C8-431B-B9DB-C773B0BECDB3}"/>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8B8E2140-117A-449D-98AA-B6CD94798F76}"/>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12C7043E-E3FA-472B-9030-D47D19756DE5}"/>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0B8D3D11-8B3D-4B2E-86E0-C24EA3368DBE}"/>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59EA8B85-F352-4E12-BF50-DCD4D7291E04}"/>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0F020606-3D77-4C77-A7F3-E4CFDEF791C3}"/>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ED967171-B111-4F46-8113-2DFB42300997}"/>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132C174E-83DB-4726-8AB0-682A409BB77C}"/>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E52E8865-676C-4CB1-915C-2FE6ABF0FFCF}"/>
                      </a:ext>
                    </a:extLst>
                  </p:cNvPr>
                  <p:cNvCxnSpPr/>
                  <p:nvPr/>
                </p:nvCxnSpPr>
                <p:spPr>
                  <a:xfrm>
                    <a:off x="115443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249" name="Group 248">
                  <a:extLst>
                    <a:ext uri="{FF2B5EF4-FFF2-40B4-BE49-F238E27FC236}">
                      <a16:creationId xmlns:a16="http://schemas.microsoft.com/office/drawing/2014/main" id="{DE1150CD-6BCB-42F7-83CF-24C71F9FEFAF}"/>
                    </a:ext>
                  </a:extLst>
                </p:cNvPr>
                <p:cNvGrpSpPr/>
                <p:nvPr/>
              </p:nvGrpSpPr>
              <p:grpSpPr>
                <a:xfrm>
                  <a:off x="0" y="561974"/>
                  <a:ext cx="12192000" cy="5791200"/>
                  <a:chOff x="-285751" y="581024"/>
                  <a:chExt cx="12706352" cy="5791200"/>
                </a:xfrm>
              </p:grpSpPr>
              <p:cxnSp>
                <p:nvCxnSpPr>
                  <p:cNvPr id="250" name="Straight Connector 249">
                    <a:extLst>
                      <a:ext uri="{FF2B5EF4-FFF2-40B4-BE49-F238E27FC236}">
                        <a16:creationId xmlns:a16="http://schemas.microsoft.com/office/drawing/2014/main" id="{363D2820-C29F-4C00-9EC8-ADFC42AC18BA}"/>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2151F927-DDD0-4945-A65F-C2F7B41FD89B}"/>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BDA23BFA-34B0-480C-8217-6B1C99607765}"/>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6BC271B8-AD48-41C5-B18B-52B038A0AACB}"/>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B85C5DE2-0BD8-44D6-B1CF-402950416C1C}"/>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912E69EC-96DE-41C0-8DBD-9F619E17A633}"/>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C7F5CF9D-980F-449D-9C4C-EE30FCE712AD}"/>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D68A37F7-1411-415A-8BE6-A28DD59EAB34}"/>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76D983D5-4208-477C-8D04-485C02FE4286}"/>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FC085D5A-4371-4C15-A856-1C0D36CCAAB6}"/>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C2CC57BF-7369-49B7-AE2C-3A1EA1C95C63}"/>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grpSp>
      <p:grpSp>
        <p:nvGrpSpPr>
          <p:cNvPr id="2" name="Group 1">
            <a:extLst>
              <a:ext uri="{FF2B5EF4-FFF2-40B4-BE49-F238E27FC236}">
                <a16:creationId xmlns:a16="http://schemas.microsoft.com/office/drawing/2014/main" id="{5044C55F-E480-4027-BE17-4CDB07F8EEDA}"/>
              </a:ext>
            </a:extLst>
          </p:cNvPr>
          <p:cNvGrpSpPr/>
          <p:nvPr/>
        </p:nvGrpSpPr>
        <p:grpSpPr>
          <a:xfrm>
            <a:off x="422420" y="299090"/>
            <a:ext cx="11121635" cy="1125117"/>
            <a:chOff x="422420" y="317378"/>
            <a:chExt cx="11121635" cy="1125117"/>
          </a:xfrm>
          <a:effectLst>
            <a:outerShdw blurRad="50800" dist="38100" dir="5400000" algn="t" rotWithShape="0">
              <a:prstClr val="black">
                <a:alpha val="40000"/>
              </a:prstClr>
            </a:outerShdw>
          </a:effectLst>
        </p:grpSpPr>
        <p:pic>
          <p:nvPicPr>
            <p:cNvPr id="384" name="Picture 383">
              <a:extLst>
                <a:ext uri="{FF2B5EF4-FFF2-40B4-BE49-F238E27FC236}">
                  <a16:creationId xmlns:a16="http://schemas.microsoft.com/office/drawing/2014/main" id="{D6B5DBD2-44A5-493F-8A2B-E3BEF7FFAEBB}"/>
                </a:ext>
              </a:extLst>
            </p:cNvPr>
            <p:cNvPicPr>
              <a:picLocks noChangeAspect="1"/>
            </p:cNvPicPr>
            <p:nvPr/>
          </p:nvPicPr>
          <p:blipFill rotWithShape="1">
            <a:blip r:embed="rId3">
              <a:extLst>
                <a:ext uri="{28A0092B-C50C-407E-A947-70E740481C1C}">
                  <a14:useLocalDpi xmlns:a14="http://schemas.microsoft.com/office/drawing/2010/main" val="0"/>
                </a:ext>
              </a:extLst>
            </a:blip>
            <a:srcRect l="35305" t="476" r="20504" b="11093"/>
            <a:stretch/>
          </p:blipFill>
          <p:spPr>
            <a:xfrm rot="16200000">
              <a:off x="8149890" y="-1951671"/>
              <a:ext cx="1119600" cy="5668731"/>
            </a:xfrm>
            <a:custGeom>
              <a:avLst/>
              <a:gdLst>
                <a:gd name="connsiteX0" fmla="*/ 1119600 w 1119600"/>
                <a:gd name="connsiteY0" fmla="*/ 0 h 5668731"/>
                <a:gd name="connsiteX1" fmla="*/ 1119600 w 1119600"/>
                <a:gd name="connsiteY1" fmla="*/ 5198157 h 5668731"/>
                <a:gd name="connsiteX2" fmla="*/ 649026 w 1119600"/>
                <a:gd name="connsiteY2" fmla="*/ 5668731 h 5668731"/>
                <a:gd name="connsiteX3" fmla="*/ 0 w 1119600"/>
                <a:gd name="connsiteY3" fmla="*/ 5668731 h 5668731"/>
                <a:gd name="connsiteX4" fmla="*/ 0 w 1119600"/>
                <a:gd name="connsiteY4" fmla="*/ 0 h 5668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00" h="5668731">
                  <a:moveTo>
                    <a:pt x="1119600" y="0"/>
                  </a:moveTo>
                  <a:lnTo>
                    <a:pt x="1119600" y="5198157"/>
                  </a:lnTo>
                  <a:cubicBezTo>
                    <a:pt x="1119600" y="5458048"/>
                    <a:pt x="908917" y="5668731"/>
                    <a:pt x="649026" y="5668731"/>
                  </a:cubicBezTo>
                  <a:lnTo>
                    <a:pt x="0" y="5668731"/>
                  </a:lnTo>
                  <a:lnTo>
                    <a:pt x="0" y="0"/>
                  </a:lnTo>
                  <a:close/>
                </a:path>
              </a:pathLst>
            </a:custGeom>
            <a:effectLst/>
          </p:spPr>
        </p:pic>
        <p:pic>
          <p:nvPicPr>
            <p:cNvPr id="385" name="Picture 384">
              <a:extLst>
                <a:ext uri="{FF2B5EF4-FFF2-40B4-BE49-F238E27FC236}">
                  <a16:creationId xmlns:a16="http://schemas.microsoft.com/office/drawing/2014/main" id="{7C0DE524-2F80-4829-8C44-9D201732796E}"/>
                </a:ext>
              </a:extLst>
            </p:cNvPr>
            <p:cNvPicPr>
              <a:picLocks noChangeAspect="1"/>
            </p:cNvPicPr>
            <p:nvPr/>
          </p:nvPicPr>
          <p:blipFill rotWithShape="1">
            <a:blip r:embed="rId3">
              <a:extLst>
                <a:ext uri="{28A0092B-C50C-407E-A947-70E740481C1C}">
                  <a14:useLocalDpi xmlns:a14="http://schemas.microsoft.com/office/drawing/2010/main" val="0"/>
                </a:ext>
              </a:extLst>
            </a:blip>
            <a:srcRect l="35305" t="476" r="20504" b="11093"/>
            <a:stretch/>
          </p:blipFill>
          <p:spPr>
            <a:xfrm rot="5400000" flipH="1">
              <a:off x="2696986" y="-1957188"/>
              <a:ext cx="1119600" cy="5668731"/>
            </a:xfrm>
            <a:custGeom>
              <a:avLst/>
              <a:gdLst>
                <a:gd name="connsiteX0" fmla="*/ 1119600 w 1119600"/>
                <a:gd name="connsiteY0" fmla="*/ 0 h 5668731"/>
                <a:gd name="connsiteX1" fmla="*/ 1119600 w 1119600"/>
                <a:gd name="connsiteY1" fmla="*/ 5198157 h 5668731"/>
                <a:gd name="connsiteX2" fmla="*/ 649026 w 1119600"/>
                <a:gd name="connsiteY2" fmla="*/ 5668731 h 5668731"/>
                <a:gd name="connsiteX3" fmla="*/ 0 w 1119600"/>
                <a:gd name="connsiteY3" fmla="*/ 5668731 h 5668731"/>
                <a:gd name="connsiteX4" fmla="*/ 0 w 1119600"/>
                <a:gd name="connsiteY4" fmla="*/ 0 h 5668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00" h="5668731">
                  <a:moveTo>
                    <a:pt x="1119600" y="0"/>
                  </a:moveTo>
                  <a:lnTo>
                    <a:pt x="1119600" y="5198157"/>
                  </a:lnTo>
                  <a:cubicBezTo>
                    <a:pt x="1119600" y="5458048"/>
                    <a:pt x="908917" y="5668731"/>
                    <a:pt x="649026" y="5668731"/>
                  </a:cubicBezTo>
                  <a:lnTo>
                    <a:pt x="0" y="5668731"/>
                  </a:lnTo>
                  <a:lnTo>
                    <a:pt x="0" y="0"/>
                  </a:lnTo>
                  <a:close/>
                </a:path>
              </a:pathLst>
            </a:custGeom>
            <a:effectLst/>
          </p:spPr>
        </p:pic>
      </p:grpSp>
      <p:grpSp>
        <p:nvGrpSpPr>
          <p:cNvPr id="114" name="Group 113">
            <a:extLst>
              <a:ext uri="{FF2B5EF4-FFF2-40B4-BE49-F238E27FC236}">
                <a16:creationId xmlns:a16="http://schemas.microsoft.com/office/drawing/2014/main" id="{9AA538F5-6C16-401A-ADF3-FB9AB8FF5817}"/>
              </a:ext>
            </a:extLst>
          </p:cNvPr>
          <p:cNvGrpSpPr/>
          <p:nvPr/>
        </p:nvGrpSpPr>
        <p:grpSpPr>
          <a:xfrm>
            <a:off x="127175" y="691681"/>
            <a:ext cx="740248" cy="5388071"/>
            <a:chOff x="127175" y="691681"/>
            <a:chExt cx="740248" cy="5388071"/>
          </a:xfrm>
        </p:grpSpPr>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157" name="TextBox 156">
            <a:extLst>
              <a:ext uri="{FF2B5EF4-FFF2-40B4-BE49-F238E27FC236}">
                <a16:creationId xmlns:a16="http://schemas.microsoft.com/office/drawing/2014/main" id="{B3390153-B15C-41F1-B291-8219683810C4}"/>
              </a:ext>
            </a:extLst>
          </p:cNvPr>
          <p:cNvSpPr txBox="1"/>
          <p:nvPr/>
        </p:nvSpPr>
        <p:spPr>
          <a:xfrm>
            <a:off x="762848" y="77882"/>
            <a:ext cx="5867312" cy="1107996"/>
          </a:xfrm>
          <a:prstGeom prst="rect">
            <a:avLst/>
          </a:prstGeom>
          <a:noFill/>
        </p:spPr>
        <p:txBody>
          <a:bodyPr wrap="none" rtlCol="0">
            <a:spAutoFit/>
          </a:bodyPr>
          <a:lstStyle/>
          <a:p>
            <a:r>
              <a:rPr lang="en-US" sz="6600">
                <a:solidFill>
                  <a:schemeClr val="bg1"/>
                </a:solidFill>
                <a:effectLst>
                  <a:outerShdw blurRad="38100" dist="38100" dir="2700000" algn="tl">
                    <a:srgbClr val="000000">
                      <a:alpha val="43137"/>
                    </a:srgbClr>
                  </a:outerShdw>
                </a:effectLst>
                <a:latin typeface="UTM Azuki" panose="02040603050506020204" pitchFamily="18" charset="0"/>
              </a:rPr>
              <a:t>Trò chơi ném còn</a:t>
            </a:r>
            <a:endParaRPr lang="id-ID" sz="6600" dirty="0">
              <a:solidFill>
                <a:schemeClr val="bg1"/>
              </a:solidFill>
              <a:effectLst>
                <a:outerShdw blurRad="38100" dist="38100" dir="2700000" algn="tl">
                  <a:srgbClr val="000000">
                    <a:alpha val="43137"/>
                  </a:srgbClr>
                </a:outerShdw>
              </a:effectLst>
              <a:latin typeface="UTM Azuki" panose="02040603050506020204" pitchFamily="18" charset="0"/>
            </a:endParaRPr>
          </a:p>
        </p:txBody>
      </p:sp>
      <p:grpSp>
        <p:nvGrpSpPr>
          <p:cNvPr id="386" name="Group 385">
            <a:extLst>
              <a:ext uri="{FF2B5EF4-FFF2-40B4-BE49-F238E27FC236}">
                <a16:creationId xmlns:a16="http://schemas.microsoft.com/office/drawing/2014/main" id="{931EA35B-1146-4B6C-B0D9-6FD0D65F9DA9}"/>
              </a:ext>
            </a:extLst>
          </p:cNvPr>
          <p:cNvGrpSpPr/>
          <p:nvPr/>
        </p:nvGrpSpPr>
        <p:grpSpPr>
          <a:xfrm>
            <a:off x="417781" y="5608396"/>
            <a:ext cx="7357097" cy="950047"/>
            <a:chOff x="419679" y="5263752"/>
            <a:chExt cx="10046528" cy="1297343"/>
          </a:xfrm>
          <a:effectLst>
            <a:outerShdw blurRad="203200" dist="38100" dir="16200000" rotWithShape="0">
              <a:prstClr val="black">
                <a:alpha val="10000"/>
              </a:prstClr>
            </a:outerShdw>
          </a:effectLst>
        </p:grpSpPr>
        <p:pic>
          <p:nvPicPr>
            <p:cNvPr id="387" name="Picture 386">
              <a:extLst>
                <a:ext uri="{FF2B5EF4-FFF2-40B4-BE49-F238E27FC236}">
                  <a16:creationId xmlns:a16="http://schemas.microsoft.com/office/drawing/2014/main" id="{9F7F73C9-49A4-4B8B-82A6-BCEA74B11D69}"/>
                </a:ext>
              </a:extLst>
            </p:cNvPr>
            <p:cNvPicPr>
              <a:picLocks noChangeAspect="1"/>
            </p:cNvPicPr>
            <p:nvPr/>
          </p:nvPicPr>
          <p:blipFill rotWithShape="1">
            <a:blip r:embed="rId3">
              <a:extLst>
                <a:ext uri="{28A0092B-C50C-407E-A947-70E740481C1C}">
                  <a14:useLocalDpi xmlns:a14="http://schemas.microsoft.com/office/drawing/2010/main" val="0"/>
                </a:ext>
              </a:extLst>
            </a:blip>
            <a:srcRect l="34430" r="37042" b="4970"/>
            <a:stretch/>
          </p:blipFill>
          <p:spPr>
            <a:xfrm rot="5400000">
              <a:off x="2323297" y="3368699"/>
              <a:ext cx="1281250" cy="5088485"/>
            </a:xfrm>
            <a:custGeom>
              <a:avLst/>
              <a:gdLst>
                <a:gd name="connsiteX0" fmla="*/ 0 w 1281250"/>
                <a:gd name="connsiteY0" fmla="*/ 5088485 h 5088485"/>
                <a:gd name="connsiteX1" fmla="*/ 0 w 1281250"/>
                <a:gd name="connsiteY1" fmla="*/ 0 h 5088485"/>
                <a:gd name="connsiteX2" fmla="*/ 1281250 w 1281250"/>
                <a:gd name="connsiteY2" fmla="*/ 0 h 5088485"/>
                <a:gd name="connsiteX3" fmla="*/ 1281250 w 1281250"/>
                <a:gd name="connsiteY3" fmla="*/ 4617911 h 5088485"/>
                <a:gd name="connsiteX4" fmla="*/ 810676 w 1281250"/>
                <a:gd name="connsiteY4" fmla="*/ 5088485 h 5088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250" h="5088485">
                  <a:moveTo>
                    <a:pt x="0" y="5088485"/>
                  </a:moveTo>
                  <a:lnTo>
                    <a:pt x="0" y="0"/>
                  </a:lnTo>
                  <a:lnTo>
                    <a:pt x="1281250" y="0"/>
                  </a:lnTo>
                  <a:lnTo>
                    <a:pt x="1281250" y="4617911"/>
                  </a:lnTo>
                  <a:cubicBezTo>
                    <a:pt x="1281250" y="4877802"/>
                    <a:pt x="1070567" y="5088485"/>
                    <a:pt x="810676" y="5088485"/>
                  </a:cubicBezTo>
                  <a:close/>
                </a:path>
              </a:pathLst>
            </a:custGeom>
          </p:spPr>
        </p:pic>
        <p:pic>
          <p:nvPicPr>
            <p:cNvPr id="388" name="Picture 387">
              <a:extLst>
                <a:ext uri="{FF2B5EF4-FFF2-40B4-BE49-F238E27FC236}">
                  <a16:creationId xmlns:a16="http://schemas.microsoft.com/office/drawing/2014/main" id="{607A8C4D-C0BA-42C2-970B-A2CFA9B190C4}"/>
                </a:ext>
              </a:extLst>
            </p:cNvPr>
            <p:cNvPicPr>
              <a:picLocks noChangeAspect="1"/>
            </p:cNvPicPr>
            <p:nvPr/>
          </p:nvPicPr>
          <p:blipFill rotWithShape="1">
            <a:blip r:embed="rId3">
              <a:extLst>
                <a:ext uri="{28A0092B-C50C-407E-A947-70E740481C1C}">
                  <a14:useLocalDpi xmlns:a14="http://schemas.microsoft.com/office/drawing/2010/main" val="0"/>
                </a:ext>
              </a:extLst>
            </a:blip>
            <a:srcRect l="34430" r="36684"/>
            <a:stretch/>
          </p:blipFill>
          <p:spPr>
            <a:xfrm rot="16200000" flipH="1">
              <a:off x="7140231" y="3235119"/>
              <a:ext cx="1297343" cy="5354609"/>
            </a:xfrm>
            <a:prstGeom prst="rect">
              <a:avLst/>
            </a:prstGeom>
          </p:spPr>
        </p:pic>
      </p:grpSp>
      <p:pic>
        <p:nvPicPr>
          <p:cNvPr id="394" name="Picture 2" descr="See the source image">
            <a:extLst>
              <a:ext uri="{FF2B5EF4-FFF2-40B4-BE49-F238E27FC236}">
                <a16:creationId xmlns:a16="http://schemas.microsoft.com/office/drawing/2014/main" id="{19B2FEA8-2032-437D-B3AE-03C5E8CFA6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5842" b="35956"/>
          <a:stretch/>
        </p:blipFill>
        <p:spPr bwMode="auto">
          <a:xfrm>
            <a:off x="7167611" y="5973023"/>
            <a:ext cx="2354529" cy="520260"/>
          </a:xfrm>
          <a:prstGeom prst="rect">
            <a:avLst/>
          </a:prstGeom>
          <a:noFill/>
          <a:extLst>
            <a:ext uri="{909E8E84-426E-40DD-AFC4-6F175D3DCCD1}">
              <a14:hiddenFill xmlns:a14="http://schemas.microsoft.com/office/drawing/2010/main">
                <a:solidFill>
                  <a:srgbClr val="FFFFFF"/>
                </a:solidFill>
              </a14:hiddenFill>
            </a:ext>
          </a:extLst>
        </p:spPr>
      </p:pic>
      <p:pic>
        <p:nvPicPr>
          <p:cNvPr id="380" name="Graphic 379">
            <a:hlinkClick r:id="rId5" action="ppaction://hlinksldjump"/>
            <a:extLst>
              <a:ext uri="{FF2B5EF4-FFF2-40B4-BE49-F238E27FC236}">
                <a16:creationId xmlns:a16="http://schemas.microsoft.com/office/drawing/2014/main" id="{8C619C2F-532D-4146-BF28-6164746C6ACB}"/>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11572206" y="956566"/>
            <a:ext cx="402332" cy="402332"/>
          </a:xfrm>
          <a:prstGeom prst="rect">
            <a:avLst/>
          </a:prstGeom>
        </p:spPr>
      </p:pic>
      <p:pic>
        <p:nvPicPr>
          <p:cNvPr id="381" name="Graphic 380">
            <a:hlinkClick r:id="rId8" action="ppaction://hlinksldjump"/>
            <a:extLst>
              <a:ext uri="{FF2B5EF4-FFF2-40B4-BE49-F238E27FC236}">
                <a16:creationId xmlns:a16="http://schemas.microsoft.com/office/drawing/2014/main" id="{A82339BF-039D-41E1-B21C-39F953D37097}"/>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11548509" y="1835779"/>
            <a:ext cx="402332" cy="402332"/>
          </a:xfrm>
          <a:prstGeom prst="rect">
            <a:avLst/>
          </a:prstGeom>
        </p:spPr>
      </p:pic>
      <p:pic>
        <p:nvPicPr>
          <p:cNvPr id="382" name="Graphic 381">
            <a:hlinkClick r:id="rId11" action="ppaction://hlinksldjump"/>
            <a:extLst>
              <a:ext uri="{FF2B5EF4-FFF2-40B4-BE49-F238E27FC236}">
                <a16:creationId xmlns:a16="http://schemas.microsoft.com/office/drawing/2014/main" id="{99A49976-7509-40DE-84AD-E2070E3FDA86}"/>
              </a:ext>
            </a:extLst>
          </p:cNvPr>
          <p:cNvPicPr>
            <a:picLocks/>
          </p:cNvPicPr>
          <p:nvPr/>
        </p:nvPicPr>
        <p:blipFill>
          <a:blip r:embed="rId12">
            <a:extLst>
              <a:ext uri="{96DAC541-7B7A-43D3-8B79-37D633B846F1}">
                <asvg:svgBlip xmlns:asvg="http://schemas.microsoft.com/office/drawing/2016/SVG/main" r:embed="rId13"/>
              </a:ext>
            </a:extLst>
          </a:blip>
          <a:stretch>
            <a:fillRect/>
          </a:stretch>
        </p:blipFill>
        <p:spPr>
          <a:xfrm>
            <a:off x="11530786" y="2641826"/>
            <a:ext cx="402332" cy="402332"/>
          </a:xfrm>
          <a:prstGeom prst="rect">
            <a:avLst/>
          </a:prstGeom>
        </p:spPr>
      </p:pic>
      <p:pic>
        <p:nvPicPr>
          <p:cNvPr id="383" name="Graphic 382">
            <a:hlinkClick r:id="rId14" action="ppaction://hlinksldjump"/>
            <a:extLst>
              <a:ext uri="{FF2B5EF4-FFF2-40B4-BE49-F238E27FC236}">
                <a16:creationId xmlns:a16="http://schemas.microsoft.com/office/drawing/2014/main" id="{E56C253D-FC4B-4521-BFA0-D44534C435A3}"/>
              </a:ext>
            </a:extLst>
          </p:cNvPr>
          <p:cNvPicPr>
            <a:picLocks/>
          </p:cNvPicPr>
          <p:nvPr/>
        </p:nvPicPr>
        <p:blipFill>
          <a:blip r:embed="rId15">
            <a:extLst>
              <a:ext uri="{96DAC541-7B7A-43D3-8B79-37D633B846F1}">
                <asvg:svgBlip xmlns:asvg="http://schemas.microsoft.com/office/drawing/2016/SVG/main" r:embed="rId16"/>
              </a:ext>
            </a:extLst>
          </a:blip>
          <a:stretch>
            <a:fillRect/>
          </a:stretch>
        </p:blipFill>
        <p:spPr>
          <a:xfrm>
            <a:off x="11548509" y="3354901"/>
            <a:ext cx="402332" cy="402332"/>
          </a:xfrm>
          <a:prstGeom prst="rect">
            <a:avLst/>
          </a:prstGeom>
        </p:spPr>
      </p:pic>
      <p:pic>
        <p:nvPicPr>
          <p:cNvPr id="392" name="Graphic 391">
            <a:hlinkClick r:id="rId17" action="ppaction://hlinksldjump"/>
            <a:extLst>
              <a:ext uri="{FF2B5EF4-FFF2-40B4-BE49-F238E27FC236}">
                <a16:creationId xmlns:a16="http://schemas.microsoft.com/office/drawing/2014/main" id="{0CD28B5E-DFBA-4793-B351-1D77F4C7A8A8}"/>
              </a:ext>
            </a:extLst>
          </p:cNvPr>
          <p:cNvPicPr>
            <a:picLocks/>
          </p:cNvPicPr>
          <p:nvPr/>
        </p:nvPicPr>
        <p:blipFill>
          <a:blip r:embed="rId18">
            <a:extLst>
              <a:ext uri="{96DAC541-7B7A-43D3-8B79-37D633B846F1}">
                <asvg:svgBlip xmlns:asvg="http://schemas.microsoft.com/office/drawing/2016/SVG/main" r:embed="rId19"/>
              </a:ext>
            </a:extLst>
          </a:blip>
          <a:stretch>
            <a:fillRect/>
          </a:stretch>
        </p:blipFill>
        <p:spPr>
          <a:xfrm>
            <a:off x="11540066" y="4152289"/>
            <a:ext cx="402332" cy="402332"/>
          </a:xfrm>
          <a:prstGeom prst="rect">
            <a:avLst/>
          </a:prstGeom>
        </p:spPr>
      </p:pic>
      <p:pic>
        <p:nvPicPr>
          <p:cNvPr id="393" name="Graphic 392">
            <a:hlinkClick r:id="rId20" action="ppaction://hlinksldjump"/>
            <a:extLst>
              <a:ext uri="{FF2B5EF4-FFF2-40B4-BE49-F238E27FC236}">
                <a16:creationId xmlns:a16="http://schemas.microsoft.com/office/drawing/2014/main" id="{CF82089A-3F3B-47D1-A853-E8FA9070884D}"/>
              </a:ext>
            </a:extLst>
          </p:cNvPr>
          <p:cNvPicPr>
            <a:picLocks/>
          </p:cNvPicPr>
          <p:nvPr/>
        </p:nvPicPr>
        <p:blipFill>
          <a:blip r:embed="rId21">
            <a:extLst>
              <a:ext uri="{96DAC541-7B7A-43D3-8B79-37D633B846F1}">
                <asvg:svgBlip xmlns:asvg="http://schemas.microsoft.com/office/drawing/2016/SVG/main" r:embed="rId22"/>
              </a:ext>
            </a:extLst>
          </a:blip>
          <a:stretch>
            <a:fillRect/>
          </a:stretch>
        </p:blipFill>
        <p:spPr>
          <a:xfrm>
            <a:off x="11539338" y="4926395"/>
            <a:ext cx="402332" cy="402332"/>
          </a:xfrm>
          <a:prstGeom prst="rect">
            <a:avLst/>
          </a:prstGeom>
        </p:spPr>
      </p:pic>
      <p:pic>
        <p:nvPicPr>
          <p:cNvPr id="415" name="Graphic 414">
            <a:hlinkClick r:id="rId23" action="ppaction://hlinksldjump"/>
            <a:extLst>
              <a:ext uri="{FF2B5EF4-FFF2-40B4-BE49-F238E27FC236}">
                <a16:creationId xmlns:a16="http://schemas.microsoft.com/office/drawing/2014/main" id="{CF3F8D82-59A0-4C7C-AA97-41C07D57FAC6}"/>
              </a:ext>
            </a:extLst>
          </p:cNvPr>
          <p:cNvPicPr>
            <a:picLocks/>
          </p:cNvPicPr>
          <p:nvPr/>
        </p:nvPicPr>
        <p:blipFill>
          <a:blip r:embed="rId24">
            <a:extLst>
              <a:ext uri="{96DAC541-7B7A-43D3-8B79-37D633B846F1}">
                <asvg:svgBlip xmlns:asvg="http://schemas.microsoft.com/office/drawing/2016/SVG/main" r:embed="rId25"/>
              </a:ext>
            </a:extLst>
          </a:blip>
          <a:stretch>
            <a:fillRect/>
          </a:stretch>
        </p:blipFill>
        <p:spPr>
          <a:xfrm>
            <a:off x="11505608" y="5718035"/>
            <a:ext cx="402332" cy="402332"/>
          </a:xfrm>
          <a:prstGeom prst="rect">
            <a:avLst/>
          </a:prstGeom>
        </p:spPr>
      </p:pic>
      <p:pic>
        <p:nvPicPr>
          <p:cNvPr id="416" name="Picture 10" descr="See the source image">
            <a:extLst>
              <a:ext uri="{FF2B5EF4-FFF2-40B4-BE49-F238E27FC236}">
                <a16:creationId xmlns:a16="http://schemas.microsoft.com/office/drawing/2014/main" id="{92E152AD-284E-4C5B-8CA3-9ACEE228F817}"/>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35417" t="58130" r="32531" b="12839"/>
          <a:stretch/>
        </p:blipFill>
        <p:spPr bwMode="auto">
          <a:xfrm rot="5400000" flipV="1">
            <a:off x="10768084" y="4536817"/>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17" name="Picture 10" descr="See the source image">
            <a:extLst>
              <a:ext uri="{FF2B5EF4-FFF2-40B4-BE49-F238E27FC236}">
                <a16:creationId xmlns:a16="http://schemas.microsoft.com/office/drawing/2014/main" id="{7E1F8E0C-028F-4198-9C60-8B1489130AB1}"/>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35533" t="29599" r="32415" b="41370"/>
          <a:stretch/>
        </p:blipFill>
        <p:spPr bwMode="auto">
          <a:xfrm rot="16200000">
            <a:off x="10579543" y="5491679"/>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18" name="Picture 10" descr="See the source image">
            <a:extLst>
              <a:ext uri="{FF2B5EF4-FFF2-40B4-BE49-F238E27FC236}">
                <a16:creationId xmlns:a16="http://schemas.microsoft.com/office/drawing/2014/main" id="{FEA4FE10-8FA4-4D35-B555-83186D44BDC5}"/>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35387" t="2910" r="32561" b="68059"/>
          <a:stretch/>
        </p:blipFill>
        <p:spPr bwMode="auto">
          <a:xfrm rot="4499693" flipV="1">
            <a:off x="9714073" y="5738536"/>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19" name="Picture 418">
            <a:extLst>
              <a:ext uri="{FF2B5EF4-FFF2-40B4-BE49-F238E27FC236}">
                <a16:creationId xmlns:a16="http://schemas.microsoft.com/office/drawing/2014/main" id="{5BD7A945-10B2-4F6E-BAD7-94A1A1C83888}"/>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rot="5400000">
            <a:off x="9873495" y="-230090"/>
            <a:ext cx="963593" cy="2301118"/>
          </a:xfrm>
          <a:prstGeom prst="rect">
            <a:avLst/>
          </a:prstGeom>
        </p:spPr>
      </p:pic>
      <p:sp>
        <p:nvSpPr>
          <p:cNvPr id="401" name="TextBox 400">
            <a:extLst>
              <a:ext uri="{FF2B5EF4-FFF2-40B4-BE49-F238E27FC236}">
                <a16:creationId xmlns:a16="http://schemas.microsoft.com/office/drawing/2014/main" id="{CD9DDF28-11B2-4EC6-A2C2-4139116494EB}"/>
              </a:ext>
            </a:extLst>
          </p:cNvPr>
          <p:cNvSpPr txBox="1"/>
          <p:nvPr/>
        </p:nvSpPr>
        <p:spPr>
          <a:xfrm>
            <a:off x="3857044" y="1709966"/>
            <a:ext cx="7246383" cy="3539430"/>
          </a:xfrm>
          <a:prstGeom prst="rect">
            <a:avLst/>
          </a:prstGeom>
          <a:noFill/>
        </p:spPr>
        <p:txBody>
          <a:bodyPr wrap="square" rtlCol="0">
            <a:spAutoFit/>
          </a:bodyPr>
          <a:lstStyle/>
          <a:p>
            <a:pPr indent="571500" algn="just"/>
            <a:r>
              <a:rPr lang="vi-VN" sz="3200" b="1" i="1" dirty="0">
                <a:solidFill>
                  <a:schemeClr val="accent6">
                    <a:lumMod val="20000"/>
                    <a:lumOff val="80000"/>
                  </a:schemeClr>
                </a:solidFill>
                <a:latin typeface="Times New Roman" panose="02020603050405020304" pitchFamily="18" charset="0"/>
                <a:cs typeface="Times New Roman" panose="02020603050405020304" pitchFamily="18" charset="0"/>
              </a:rPr>
              <a:t>Ném còn là trò chơi dân gian phổ biến của đồng bào các dân tộc Tày, Nùng ở Tuyên Quang. Vào mỗi dịp lễ hội, Tết, ở địa phương có đông người Tày, Nùng sinh sống thì đều tổ chức trò chơi này với mong ước về một mùa màng bội thu, nhân dân no ấm.</a:t>
            </a:r>
          </a:p>
        </p:txBody>
      </p:sp>
      <p:grpSp>
        <p:nvGrpSpPr>
          <p:cNvPr id="402" name="Group 401">
            <a:extLst>
              <a:ext uri="{FF2B5EF4-FFF2-40B4-BE49-F238E27FC236}">
                <a16:creationId xmlns:a16="http://schemas.microsoft.com/office/drawing/2014/main" id="{583529CE-6AEA-4260-A0F0-DD0AA02FEE1A}"/>
              </a:ext>
            </a:extLst>
          </p:cNvPr>
          <p:cNvGrpSpPr/>
          <p:nvPr/>
        </p:nvGrpSpPr>
        <p:grpSpPr>
          <a:xfrm>
            <a:off x="608181" y="1318792"/>
            <a:ext cx="2860233" cy="2910590"/>
            <a:chOff x="608181" y="1318792"/>
            <a:chExt cx="2860233" cy="2910590"/>
          </a:xfrm>
        </p:grpSpPr>
        <p:sp>
          <p:nvSpPr>
            <p:cNvPr id="403" name="Rectangle: Rounded Corners 402">
              <a:extLst>
                <a:ext uri="{FF2B5EF4-FFF2-40B4-BE49-F238E27FC236}">
                  <a16:creationId xmlns:a16="http://schemas.microsoft.com/office/drawing/2014/main" id="{4439109C-CE3B-442C-8FF9-EA36BA7BA354}"/>
                </a:ext>
              </a:extLst>
            </p:cNvPr>
            <p:cNvSpPr/>
            <p:nvPr/>
          </p:nvSpPr>
          <p:spPr>
            <a:xfrm rot="20653285">
              <a:off x="810315" y="1333163"/>
              <a:ext cx="2658099" cy="2896219"/>
            </a:xfrm>
            <a:prstGeom prst="roundRect">
              <a:avLst>
                <a:gd name="adj" fmla="val 48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4" name="Picture 403">
              <a:extLst>
                <a:ext uri="{FF2B5EF4-FFF2-40B4-BE49-F238E27FC236}">
                  <a16:creationId xmlns:a16="http://schemas.microsoft.com/office/drawing/2014/main" id="{EB469ECC-7972-4754-8DD9-D1DB3E082F67}"/>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rot="20632147">
              <a:off x="920631" y="1656954"/>
              <a:ext cx="2319905" cy="1987091"/>
            </a:xfrm>
            <a:prstGeom prst="rect">
              <a:avLst/>
            </a:prstGeom>
          </p:spPr>
        </p:pic>
        <p:pic>
          <p:nvPicPr>
            <p:cNvPr id="405" name="Picture 404">
              <a:extLst>
                <a:ext uri="{FF2B5EF4-FFF2-40B4-BE49-F238E27FC236}">
                  <a16:creationId xmlns:a16="http://schemas.microsoft.com/office/drawing/2014/main" id="{90AA4B6C-9C2B-4C9F-9292-14603AAA0092}"/>
                </a:ext>
              </a:extLst>
            </p:cNvPr>
            <p:cNvPicPr>
              <a:picLocks noChangeAspect="1"/>
            </p:cNvPicPr>
            <p:nvPr/>
          </p:nvPicPr>
          <p:blipFill rotWithShape="1">
            <a:blip r:embed="rId29">
              <a:extLst>
                <a:ext uri="{28A0092B-C50C-407E-A947-70E740481C1C}">
                  <a14:useLocalDpi xmlns:a14="http://schemas.microsoft.com/office/drawing/2010/main" val="0"/>
                </a:ext>
              </a:extLst>
            </a:blip>
            <a:srcRect l="12667" t="24910" r="15174" b="58841"/>
            <a:stretch/>
          </p:blipFill>
          <p:spPr>
            <a:xfrm rot="18255372">
              <a:off x="216445" y="1710528"/>
              <a:ext cx="1213959" cy="430487"/>
            </a:xfrm>
            <a:prstGeom prst="rect">
              <a:avLst/>
            </a:prstGeom>
          </p:spPr>
        </p:pic>
      </p:grpSp>
      <p:grpSp>
        <p:nvGrpSpPr>
          <p:cNvPr id="406" name="Group 405">
            <a:extLst>
              <a:ext uri="{FF2B5EF4-FFF2-40B4-BE49-F238E27FC236}">
                <a16:creationId xmlns:a16="http://schemas.microsoft.com/office/drawing/2014/main" id="{7C41FF66-8C4F-4011-81C4-F92AC94A99F5}"/>
              </a:ext>
            </a:extLst>
          </p:cNvPr>
          <p:cNvGrpSpPr/>
          <p:nvPr/>
        </p:nvGrpSpPr>
        <p:grpSpPr>
          <a:xfrm rot="2053075">
            <a:off x="1952549" y="3660951"/>
            <a:ext cx="1666600" cy="1695942"/>
            <a:chOff x="608181" y="1318792"/>
            <a:chExt cx="2860233" cy="2910590"/>
          </a:xfrm>
        </p:grpSpPr>
        <p:sp>
          <p:nvSpPr>
            <p:cNvPr id="407" name="Rectangle: Rounded Corners 406">
              <a:extLst>
                <a:ext uri="{FF2B5EF4-FFF2-40B4-BE49-F238E27FC236}">
                  <a16:creationId xmlns:a16="http://schemas.microsoft.com/office/drawing/2014/main" id="{333B2D6E-D604-4543-A468-3CA487E21B10}"/>
                </a:ext>
              </a:extLst>
            </p:cNvPr>
            <p:cNvSpPr/>
            <p:nvPr/>
          </p:nvSpPr>
          <p:spPr>
            <a:xfrm rot="20653285">
              <a:off x="810315" y="1333163"/>
              <a:ext cx="2658099" cy="2896219"/>
            </a:xfrm>
            <a:prstGeom prst="roundRect">
              <a:avLst>
                <a:gd name="adj" fmla="val 48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8" name="Picture 407">
              <a:extLst>
                <a:ext uri="{FF2B5EF4-FFF2-40B4-BE49-F238E27FC236}">
                  <a16:creationId xmlns:a16="http://schemas.microsoft.com/office/drawing/2014/main" id="{E10596D0-841B-4F22-AD96-24F8D8F423DA}"/>
                </a:ext>
              </a:extLst>
            </p:cNvPr>
            <p:cNvPicPr>
              <a:picLocks noChangeAspect="1"/>
            </p:cNvPicPr>
            <p:nvPr/>
          </p:nvPicPr>
          <p:blipFill rotWithShape="1">
            <a:blip r:embed="rId30">
              <a:extLst>
                <a:ext uri="{28A0092B-C50C-407E-A947-70E740481C1C}">
                  <a14:useLocalDpi xmlns:a14="http://schemas.microsoft.com/office/drawing/2010/main" val="0"/>
                </a:ext>
              </a:extLst>
            </a:blip>
            <a:srcRect t="38562"/>
            <a:stretch/>
          </p:blipFill>
          <p:spPr>
            <a:xfrm rot="20632147">
              <a:off x="989495" y="1654485"/>
              <a:ext cx="2270389" cy="2092314"/>
            </a:xfrm>
            <a:prstGeom prst="rect">
              <a:avLst/>
            </a:prstGeom>
          </p:spPr>
        </p:pic>
        <p:pic>
          <p:nvPicPr>
            <p:cNvPr id="409" name="Picture 408">
              <a:extLst>
                <a:ext uri="{FF2B5EF4-FFF2-40B4-BE49-F238E27FC236}">
                  <a16:creationId xmlns:a16="http://schemas.microsoft.com/office/drawing/2014/main" id="{EE0F9D1C-E1A0-4F1D-BBB8-0746FC3DAC8D}"/>
                </a:ext>
              </a:extLst>
            </p:cNvPr>
            <p:cNvPicPr>
              <a:picLocks noChangeAspect="1"/>
            </p:cNvPicPr>
            <p:nvPr/>
          </p:nvPicPr>
          <p:blipFill rotWithShape="1">
            <a:blip r:embed="rId29">
              <a:extLst>
                <a:ext uri="{28A0092B-C50C-407E-A947-70E740481C1C}">
                  <a14:useLocalDpi xmlns:a14="http://schemas.microsoft.com/office/drawing/2010/main" val="0"/>
                </a:ext>
              </a:extLst>
            </a:blip>
            <a:srcRect l="12667" t="24910" r="15174" b="58841"/>
            <a:stretch/>
          </p:blipFill>
          <p:spPr>
            <a:xfrm rot="18255372">
              <a:off x="216445" y="1710528"/>
              <a:ext cx="1213959" cy="430487"/>
            </a:xfrm>
            <a:prstGeom prst="rect">
              <a:avLst/>
            </a:prstGeom>
          </p:spPr>
        </p:pic>
      </p:grpSp>
    </p:spTree>
    <p:extLst>
      <p:ext uri="{BB962C8B-B14F-4D97-AF65-F5344CB8AC3E}">
        <p14:creationId xmlns:p14="http://schemas.microsoft.com/office/powerpoint/2010/main" val="1214081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41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417"/>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418"/>
                                        </p:tgtEl>
                                        <p:attrNameLst>
                                          <p:attrName>r</p:attrName>
                                        </p:attrNameLst>
                                      </p:cBhvr>
                                    </p:animRot>
                                  </p:childTnLst>
                                </p:cTn>
                              </p:par>
                              <p:par>
                                <p:cTn id="11" presetID="47"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53" presetClass="entr" presetSubtype="16" fill="hold" grpId="0" nodeType="withEffect">
                                  <p:stCondLst>
                                    <p:cond delay="750"/>
                                  </p:stCondLst>
                                  <p:childTnLst>
                                    <p:set>
                                      <p:cBhvr>
                                        <p:cTn id="17" dur="1" fill="hold">
                                          <p:stCondLst>
                                            <p:cond delay="0"/>
                                          </p:stCondLst>
                                        </p:cTn>
                                        <p:tgtEl>
                                          <p:spTgt spid="157"/>
                                        </p:tgtEl>
                                        <p:attrNameLst>
                                          <p:attrName>style.visibility</p:attrName>
                                        </p:attrNameLst>
                                      </p:cBhvr>
                                      <p:to>
                                        <p:strVal val="visible"/>
                                      </p:to>
                                    </p:set>
                                    <p:anim calcmode="lin" valueType="num">
                                      <p:cBhvr>
                                        <p:cTn id="18" dur="750" fill="hold"/>
                                        <p:tgtEl>
                                          <p:spTgt spid="157"/>
                                        </p:tgtEl>
                                        <p:attrNameLst>
                                          <p:attrName>ppt_w</p:attrName>
                                        </p:attrNameLst>
                                      </p:cBhvr>
                                      <p:tavLst>
                                        <p:tav tm="0">
                                          <p:val>
                                            <p:fltVal val="0"/>
                                          </p:val>
                                        </p:tav>
                                        <p:tav tm="100000">
                                          <p:val>
                                            <p:strVal val="#ppt_w"/>
                                          </p:val>
                                        </p:tav>
                                      </p:tavLst>
                                    </p:anim>
                                    <p:anim calcmode="lin" valueType="num">
                                      <p:cBhvr>
                                        <p:cTn id="19" dur="750" fill="hold"/>
                                        <p:tgtEl>
                                          <p:spTgt spid="157"/>
                                        </p:tgtEl>
                                        <p:attrNameLst>
                                          <p:attrName>ppt_h</p:attrName>
                                        </p:attrNameLst>
                                      </p:cBhvr>
                                      <p:tavLst>
                                        <p:tav tm="0">
                                          <p:val>
                                            <p:fltVal val="0"/>
                                          </p:val>
                                        </p:tav>
                                        <p:tav tm="100000">
                                          <p:val>
                                            <p:strVal val="#ppt_h"/>
                                          </p:val>
                                        </p:tav>
                                      </p:tavLst>
                                    </p:anim>
                                    <p:animEffect transition="in" filter="fade">
                                      <p:cBhvr>
                                        <p:cTn id="20" dur="750"/>
                                        <p:tgtEl>
                                          <p:spTgt spid="157"/>
                                        </p:tgtEl>
                                      </p:cBhvr>
                                    </p:animEffect>
                                  </p:childTnLst>
                                </p:cTn>
                              </p:par>
                              <p:par>
                                <p:cTn id="21" presetID="42" presetClass="entr" presetSubtype="0" fill="hold" nodeType="withEffect">
                                  <p:stCondLst>
                                    <p:cond delay="0"/>
                                  </p:stCondLst>
                                  <p:childTnLst>
                                    <p:set>
                                      <p:cBhvr>
                                        <p:cTn id="22" dur="1" fill="hold">
                                          <p:stCondLst>
                                            <p:cond delay="0"/>
                                          </p:stCondLst>
                                        </p:cTn>
                                        <p:tgtEl>
                                          <p:spTgt spid="386"/>
                                        </p:tgtEl>
                                        <p:attrNameLst>
                                          <p:attrName>style.visibility</p:attrName>
                                        </p:attrNameLst>
                                      </p:cBhvr>
                                      <p:to>
                                        <p:strVal val="visible"/>
                                      </p:to>
                                    </p:set>
                                    <p:animEffect transition="in" filter="fade">
                                      <p:cBhvr>
                                        <p:cTn id="23" dur="1000"/>
                                        <p:tgtEl>
                                          <p:spTgt spid="386"/>
                                        </p:tgtEl>
                                      </p:cBhvr>
                                    </p:animEffect>
                                    <p:anim calcmode="lin" valueType="num">
                                      <p:cBhvr>
                                        <p:cTn id="24" dur="1000" fill="hold"/>
                                        <p:tgtEl>
                                          <p:spTgt spid="386"/>
                                        </p:tgtEl>
                                        <p:attrNameLst>
                                          <p:attrName>ppt_x</p:attrName>
                                        </p:attrNameLst>
                                      </p:cBhvr>
                                      <p:tavLst>
                                        <p:tav tm="0">
                                          <p:val>
                                            <p:strVal val="#ppt_x"/>
                                          </p:val>
                                        </p:tav>
                                        <p:tav tm="100000">
                                          <p:val>
                                            <p:strVal val="#ppt_x"/>
                                          </p:val>
                                        </p:tav>
                                      </p:tavLst>
                                    </p:anim>
                                    <p:anim calcmode="lin" valueType="num">
                                      <p:cBhvr>
                                        <p:cTn id="25" dur="1000" fill="hold"/>
                                        <p:tgtEl>
                                          <p:spTgt spid="386"/>
                                        </p:tgtEl>
                                        <p:attrNameLst>
                                          <p:attrName>ppt_y</p:attrName>
                                        </p:attrNameLst>
                                      </p:cBhvr>
                                      <p:tavLst>
                                        <p:tav tm="0">
                                          <p:val>
                                            <p:strVal val="#ppt_y+.1"/>
                                          </p:val>
                                        </p:tav>
                                        <p:tav tm="100000">
                                          <p:val>
                                            <p:strVal val="#ppt_y"/>
                                          </p:val>
                                        </p:tav>
                                      </p:tavLst>
                                    </p:anim>
                                  </p:childTnLst>
                                </p:cTn>
                              </p:par>
                              <p:par>
                                <p:cTn id="26" presetID="22" presetClass="entr" presetSubtype="8" fill="hold" nodeType="withEffect">
                                  <p:stCondLst>
                                    <p:cond delay="1000"/>
                                  </p:stCondLst>
                                  <p:childTnLst>
                                    <p:set>
                                      <p:cBhvr>
                                        <p:cTn id="27" dur="1" fill="hold">
                                          <p:stCondLst>
                                            <p:cond delay="0"/>
                                          </p:stCondLst>
                                        </p:cTn>
                                        <p:tgtEl>
                                          <p:spTgt spid="394"/>
                                        </p:tgtEl>
                                        <p:attrNameLst>
                                          <p:attrName>style.visibility</p:attrName>
                                        </p:attrNameLst>
                                      </p:cBhvr>
                                      <p:to>
                                        <p:strVal val="visible"/>
                                      </p:to>
                                    </p:set>
                                    <p:animEffect transition="in" filter="wipe(left)">
                                      <p:cBhvr>
                                        <p:cTn id="28" dur="500"/>
                                        <p:tgtEl>
                                          <p:spTgt spid="394"/>
                                        </p:tgtEl>
                                      </p:cBhvr>
                                    </p:animEffect>
                                  </p:childTnLst>
                                </p:cTn>
                              </p:par>
                              <p:par>
                                <p:cTn id="29" presetID="31" presetClass="entr" presetSubtype="0" fill="hold" nodeType="withEffect">
                                  <p:stCondLst>
                                    <p:cond delay="1000"/>
                                  </p:stCondLst>
                                  <p:childTnLst>
                                    <p:set>
                                      <p:cBhvr>
                                        <p:cTn id="30" dur="1" fill="hold">
                                          <p:stCondLst>
                                            <p:cond delay="0"/>
                                          </p:stCondLst>
                                        </p:cTn>
                                        <p:tgtEl>
                                          <p:spTgt spid="402"/>
                                        </p:tgtEl>
                                        <p:attrNameLst>
                                          <p:attrName>style.visibility</p:attrName>
                                        </p:attrNameLst>
                                      </p:cBhvr>
                                      <p:to>
                                        <p:strVal val="visible"/>
                                      </p:to>
                                    </p:set>
                                    <p:anim calcmode="lin" valueType="num">
                                      <p:cBhvr>
                                        <p:cTn id="31" dur="1000" fill="hold"/>
                                        <p:tgtEl>
                                          <p:spTgt spid="402"/>
                                        </p:tgtEl>
                                        <p:attrNameLst>
                                          <p:attrName>ppt_w</p:attrName>
                                        </p:attrNameLst>
                                      </p:cBhvr>
                                      <p:tavLst>
                                        <p:tav tm="0">
                                          <p:val>
                                            <p:fltVal val="0"/>
                                          </p:val>
                                        </p:tav>
                                        <p:tav tm="100000">
                                          <p:val>
                                            <p:strVal val="#ppt_w"/>
                                          </p:val>
                                        </p:tav>
                                      </p:tavLst>
                                    </p:anim>
                                    <p:anim calcmode="lin" valueType="num">
                                      <p:cBhvr>
                                        <p:cTn id="32" dur="1000" fill="hold"/>
                                        <p:tgtEl>
                                          <p:spTgt spid="402"/>
                                        </p:tgtEl>
                                        <p:attrNameLst>
                                          <p:attrName>ppt_h</p:attrName>
                                        </p:attrNameLst>
                                      </p:cBhvr>
                                      <p:tavLst>
                                        <p:tav tm="0">
                                          <p:val>
                                            <p:fltVal val="0"/>
                                          </p:val>
                                        </p:tav>
                                        <p:tav tm="100000">
                                          <p:val>
                                            <p:strVal val="#ppt_h"/>
                                          </p:val>
                                        </p:tav>
                                      </p:tavLst>
                                    </p:anim>
                                    <p:anim calcmode="lin" valueType="num">
                                      <p:cBhvr>
                                        <p:cTn id="33" dur="1000" fill="hold"/>
                                        <p:tgtEl>
                                          <p:spTgt spid="402"/>
                                        </p:tgtEl>
                                        <p:attrNameLst>
                                          <p:attrName>style.rotation</p:attrName>
                                        </p:attrNameLst>
                                      </p:cBhvr>
                                      <p:tavLst>
                                        <p:tav tm="0">
                                          <p:val>
                                            <p:fltVal val="90"/>
                                          </p:val>
                                        </p:tav>
                                        <p:tav tm="100000">
                                          <p:val>
                                            <p:fltVal val="0"/>
                                          </p:val>
                                        </p:tav>
                                      </p:tavLst>
                                    </p:anim>
                                    <p:animEffect transition="in" filter="fade">
                                      <p:cBhvr>
                                        <p:cTn id="34" dur="1000"/>
                                        <p:tgtEl>
                                          <p:spTgt spid="402"/>
                                        </p:tgtEl>
                                      </p:cBhvr>
                                    </p:animEffect>
                                  </p:childTnLst>
                                </p:cTn>
                              </p:par>
                              <p:par>
                                <p:cTn id="35" presetID="32" presetClass="emph" presetSubtype="0" repeatCount="4000" fill="hold" nodeType="withEffect">
                                  <p:stCondLst>
                                    <p:cond delay="1000"/>
                                  </p:stCondLst>
                                  <p:childTnLst>
                                    <p:animRot by="120000">
                                      <p:cBhvr>
                                        <p:cTn id="36" dur="200" fill="hold">
                                          <p:stCondLst>
                                            <p:cond delay="0"/>
                                          </p:stCondLst>
                                        </p:cTn>
                                        <p:tgtEl>
                                          <p:spTgt spid="402"/>
                                        </p:tgtEl>
                                        <p:attrNameLst>
                                          <p:attrName>r</p:attrName>
                                        </p:attrNameLst>
                                      </p:cBhvr>
                                    </p:animRot>
                                    <p:animRot by="-240000">
                                      <p:cBhvr>
                                        <p:cTn id="37" dur="400" fill="hold">
                                          <p:stCondLst>
                                            <p:cond delay="400"/>
                                          </p:stCondLst>
                                        </p:cTn>
                                        <p:tgtEl>
                                          <p:spTgt spid="402"/>
                                        </p:tgtEl>
                                        <p:attrNameLst>
                                          <p:attrName>r</p:attrName>
                                        </p:attrNameLst>
                                      </p:cBhvr>
                                    </p:animRot>
                                    <p:animRot by="240000">
                                      <p:cBhvr>
                                        <p:cTn id="38" dur="400" fill="hold">
                                          <p:stCondLst>
                                            <p:cond delay="800"/>
                                          </p:stCondLst>
                                        </p:cTn>
                                        <p:tgtEl>
                                          <p:spTgt spid="402"/>
                                        </p:tgtEl>
                                        <p:attrNameLst>
                                          <p:attrName>r</p:attrName>
                                        </p:attrNameLst>
                                      </p:cBhvr>
                                    </p:animRot>
                                    <p:animRot by="-240000">
                                      <p:cBhvr>
                                        <p:cTn id="39" dur="400" fill="hold">
                                          <p:stCondLst>
                                            <p:cond delay="1200"/>
                                          </p:stCondLst>
                                        </p:cTn>
                                        <p:tgtEl>
                                          <p:spTgt spid="402"/>
                                        </p:tgtEl>
                                        <p:attrNameLst>
                                          <p:attrName>r</p:attrName>
                                        </p:attrNameLst>
                                      </p:cBhvr>
                                    </p:animRot>
                                    <p:animRot by="120000">
                                      <p:cBhvr>
                                        <p:cTn id="40" dur="400" fill="hold">
                                          <p:stCondLst>
                                            <p:cond delay="1600"/>
                                          </p:stCondLst>
                                        </p:cTn>
                                        <p:tgtEl>
                                          <p:spTgt spid="402"/>
                                        </p:tgtEl>
                                        <p:attrNameLst>
                                          <p:attrName>r</p:attrName>
                                        </p:attrNameLst>
                                      </p:cBhvr>
                                    </p:animRot>
                                  </p:childTnLst>
                                </p:cTn>
                              </p:par>
                              <p:par>
                                <p:cTn id="41" presetID="31" presetClass="entr" presetSubtype="0" fill="hold" nodeType="withEffect">
                                  <p:stCondLst>
                                    <p:cond delay="1000"/>
                                  </p:stCondLst>
                                  <p:childTnLst>
                                    <p:set>
                                      <p:cBhvr>
                                        <p:cTn id="42" dur="1" fill="hold">
                                          <p:stCondLst>
                                            <p:cond delay="0"/>
                                          </p:stCondLst>
                                        </p:cTn>
                                        <p:tgtEl>
                                          <p:spTgt spid="406"/>
                                        </p:tgtEl>
                                        <p:attrNameLst>
                                          <p:attrName>style.visibility</p:attrName>
                                        </p:attrNameLst>
                                      </p:cBhvr>
                                      <p:to>
                                        <p:strVal val="visible"/>
                                      </p:to>
                                    </p:set>
                                    <p:anim calcmode="lin" valueType="num">
                                      <p:cBhvr>
                                        <p:cTn id="43" dur="1000" fill="hold"/>
                                        <p:tgtEl>
                                          <p:spTgt spid="406"/>
                                        </p:tgtEl>
                                        <p:attrNameLst>
                                          <p:attrName>ppt_w</p:attrName>
                                        </p:attrNameLst>
                                      </p:cBhvr>
                                      <p:tavLst>
                                        <p:tav tm="0">
                                          <p:val>
                                            <p:fltVal val="0"/>
                                          </p:val>
                                        </p:tav>
                                        <p:tav tm="100000">
                                          <p:val>
                                            <p:strVal val="#ppt_w"/>
                                          </p:val>
                                        </p:tav>
                                      </p:tavLst>
                                    </p:anim>
                                    <p:anim calcmode="lin" valueType="num">
                                      <p:cBhvr>
                                        <p:cTn id="44" dur="1000" fill="hold"/>
                                        <p:tgtEl>
                                          <p:spTgt spid="406"/>
                                        </p:tgtEl>
                                        <p:attrNameLst>
                                          <p:attrName>ppt_h</p:attrName>
                                        </p:attrNameLst>
                                      </p:cBhvr>
                                      <p:tavLst>
                                        <p:tav tm="0">
                                          <p:val>
                                            <p:fltVal val="0"/>
                                          </p:val>
                                        </p:tav>
                                        <p:tav tm="100000">
                                          <p:val>
                                            <p:strVal val="#ppt_h"/>
                                          </p:val>
                                        </p:tav>
                                      </p:tavLst>
                                    </p:anim>
                                    <p:anim calcmode="lin" valueType="num">
                                      <p:cBhvr>
                                        <p:cTn id="45" dur="1000" fill="hold"/>
                                        <p:tgtEl>
                                          <p:spTgt spid="406"/>
                                        </p:tgtEl>
                                        <p:attrNameLst>
                                          <p:attrName>style.rotation</p:attrName>
                                        </p:attrNameLst>
                                      </p:cBhvr>
                                      <p:tavLst>
                                        <p:tav tm="0">
                                          <p:val>
                                            <p:fltVal val="90"/>
                                          </p:val>
                                        </p:tav>
                                        <p:tav tm="100000">
                                          <p:val>
                                            <p:fltVal val="0"/>
                                          </p:val>
                                        </p:tav>
                                      </p:tavLst>
                                    </p:anim>
                                    <p:animEffect transition="in" filter="fade">
                                      <p:cBhvr>
                                        <p:cTn id="46" dur="1000"/>
                                        <p:tgtEl>
                                          <p:spTgt spid="406"/>
                                        </p:tgtEl>
                                      </p:cBhvr>
                                    </p:animEffect>
                                  </p:childTnLst>
                                </p:cTn>
                              </p:par>
                              <p:par>
                                <p:cTn id="47" presetID="32" presetClass="emph" presetSubtype="0" repeatCount="4000" fill="hold" nodeType="withEffect">
                                  <p:stCondLst>
                                    <p:cond delay="1000"/>
                                  </p:stCondLst>
                                  <p:childTnLst>
                                    <p:animRot by="120000">
                                      <p:cBhvr>
                                        <p:cTn id="48" dur="200" fill="hold">
                                          <p:stCondLst>
                                            <p:cond delay="0"/>
                                          </p:stCondLst>
                                        </p:cTn>
                                        <p:tgtEl>
                                          <p:spTgt spid="406"/>
                                        </p:tgtEl>
                                        <p:attrNameLst>
                                          <p:attrName>r</p:attrName>
                                        </p:attrNameLst>
                                      </p:cBhvr>
                                    </p:animRot>
                                    <p:animRot by="-240000">
                                      <p:cBhvr>
                                        <p:cTn id="49" dur="400" fill="hold">
                                          <p:stCondLst>
                                            <p:cond delay="400"/>
                                          </p:stCondLst>
                                        </p:cTn>
                                        <p:tgtEl>
                                          <p:spTgt spid="406"/>
                                        </p:tgtEl>
                                        <p:attrNameLst>
                                          <p:attrName>r</p:attrName>
                                        </p:attrNameLst>
                                      </p:cBhvr>
                                    </p:animRot>
                                    <p:animRot by="240000">
                                      <p:cBhvr>
                                        <p:cTn id="50" dur="400" fill="hold">
                                          <p:stCondLst>
                                            <p:cond delay="800"/>
                                          </p:stCondLst>
                                        </p:cTn>
                                        <p:tgtEl>
                                          <p:spTgt spid="406"/>
                                        </p:tgtEl>
                                        <p:attrNameLst>
                                          <p:attrName>r</p:attrName>
                                        </p:attrNameLst>
                                      </p:cBhvr>
                                    </p:animRot>
                                    <p:animRot by="-240000">
                                      <p:cBhvr>
                                        <p:cTn id="51" dur="400" fill="hold">
                                          <p:stCondLst>
                                            <p:cond delay="1200"/>
                                          </p:stCondLst>
                                        </p:cTn>
                                        <p:tgtEl>
                                          <p:spTgt spid="406"/>
                                        </p:tgtEl>
                                        <p:attrNameLst>
                                          <p:attrName>r</p:attrName>
                                        </p:attrNameLst>
                                      </p:cBhvr>
                                    </p:animRot>
                                    <p:animRot by="120000">
                                      <p:cBhvr>
                                        <p:cTn id="52" dur="400" fill="hold">
                                          <p:stCondLst>
                                            <p:cond delay="1600"/>
                                          </p:stCondLst>
                                        </p:cTn>
                                        <p:tgtEl>
                                          <p:spTgt spid="406"/>
                                        </p:tgtEl>
                                        <p:attrNameLst>
                                          <p:attrName>r</p:attrName>
                                        </p:attrNameLst>
                                      </p:cBhvr>
                                    </p:animRot>
                                  </p:childTnLst>
                                </p:cTn>
                              </p:par>
                              <p:par>
                                <p:cTn id="53" presetID="10" presetClass="entr" presetSubtype="0" fill="hold" grpId="0" nodeType="withEffect">
                                  <p:stCondLst>
                                    <p:cond delay="1000"/>
                                  </p:stCondLst>
                                  <p:childTnLst>
                                    <p:set>
                                      <p:cBhvr>
                                        <p:cTn id="54" dur="1" fill="hold">
                                          <p:stCondLst>
                                            <p:cond delay="0"/>
                                          </p:stCondLst>
                                        </p:cTn>
                                        <p:tgtEl>
                                          <p:spTgt spid="401"/>
                                        </p:tgtEl>
                                        <p:attrNameLst>
                                          <p:attrName>style.visibility</p:attrName>
                                        </p:attrNameLst>
                                      </p:cBhvr>
                                      <p:to>
                                        <p:strVal val="visible"/>
                                      </p:to>
                                    </p:set>
                                    <p:animEffect transition="in" filter="fade">
                                      <p:cBhvr>
                                        <p:cTn id="55" dur="750"/>
                                        <p:tgtEl>
                                          <p:spTgt spid="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P spid="40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E4D7"/>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47D77-6637-42FA-93D2-9AFC6AE9D86C}"/>
              </a:ext>
            </a:extLst>
          </p:cNvPr>
          <p:cNvGrpSpPr/>
          <p:nvPr/>
        </p:nvGrpSpPr>
        <p:grpSpPr>
          <a:xfrm>
            <a:off x="2" y="0"/>
            <a:ext cx="12192000" cy="6858000"/>
            <a:chOff x="2" y="0"/>
            <a:chExt cx="12192000" cy="6858000"/>
          </a:xfrm>
        </p:grpSpPr>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6" name="Freeform: Shape 235">
            <a:extLst>
              <a:ext uri="{FF2B5EF4-FFF2-40B4-BE49-F238E27FC236}">
                <a16:creationId xmlns:a16="http://schemas.microsoft.com/office/drawing/2014/main" id="{830CB7C3-E54D-4FC9-A967-E2BD6657E7C8}"/>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1" name="Freeform: Shape 230">
            <a:extLst>
              <a:ext uri="{FF2B5EF4-FFF2-40B4-BE49-F238E27FC236}">
                <a16:creationId xmlns:a16="http://schemas.microsoft.com/office/drawing/2014/main" id="{FDBB89D1-AF3F-40F6-9D55-84DD01271C8C}"/>
              </a:ext>
            </a:extLst>
          </p:cNvPr>
          <p:cNvSpPr/>
          <p:nvPr/>
        </p:nvSpPr>
        <p:spPr>
          <a:xfrm>
            <a:off x="459729" y="311377"/>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311377"/>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CF8DE"/>
              </a:solidFill>
            </a:endParaRPr>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2" name="Group 51">
            <a:extLst>
              <a:ext uri="{FF2B5EF4-FFF2-40B4-BE49-F238E27FC236}">
                <a16:creationId xmlns:a16="http://schemas.microsoft.com/office/drawing/2014/main" id="{85BBB88A-CFDF-410C-91CD-24572A83CC04}"/>
              </a:ext>
            </a:extLst>
          </p:cNvPr>
          <p:cNvGrpSpPr/>
          <p:nvPr/>
        </p:nvGrpSpPr>
        <p:grpSpPr>
          <a:xfrm>
            <a:off x="1001567" y="655743"/>
            <a:ext cx="10131558" cy="5601665"/>
            <a:chOff x="1001567" y="655743"/>
            <a:chExt cx="10131558" cy="5601665"/>
          </a:xfrm>
        </p:grpSpPr>
        <p:sp>
          <p:nvSpPr>
            <p:cNvPr id="242" name="Rounded Rectangle 25">
              <a:extLst>
                <a:ext uri="{FF2B5EF4-FFF2-40B4-BE49-F238E27FC236}">
                  <a16:creationId xmlns:a16="http://schemas.microsoft.com/office/drawing/2014/main" id="{7BF1077D-255C-41EF-880D-7EACE160FFFF}"/>
                </a:ext>
              </a:extLst>
            </p:cNvPr>
            <p:cNvSpPr/>
            <p:nvPr/>
          </p:nvSpPr>
          <p:spPr>
            <a:xfrm>
              <a:off x="1001567" y="655743"/>
              <a:ext cx="10123387" cy="5601665"/>
            </a:xfrm>
            <a:prstGeom prst="roundRect">
              <a:avLst>
                <a:gd name="adj" fmla="val 7456"/>
              </a:avLst>
            </a:prstGeom>
            <a:solidFill>
              <a:srgbClr val="6B705C"/>
            </a:solidFill>
            <a:ln w="38100">
              <a:solidFill>
                <a:srgbClr val="F8F5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nvGrpSpPr>
            <p:cNvPr id="243" name="Group 242">
              <a:extLst>
                <a:ext uri="{FF2B5EF4-FFF2-40B4-BE49-F238E27FC236}">
                  <a16:creationId xmlns:a16="http://schemas.microsoft.com/office/drawing/2014/main" id="{CAAB80C8-0779-419C-BC6E-0FB4F59463A9}"/>
                </a:ext>
              </a:extLst>
            </p:cNvPr>
            <p:cNvGrpSpPr/>
            <p:nvPr/>
          </p:nvGrpSpPr>
          <p:grpSpPr>
            <a:xfrm>
              <a:off x="1015154" y="690554"/>
              <a:ext cx="10117971" cy="5535342"/>
              <a:chOff x="389475" y="404048"/>
              <a:chExt cx="12173952" cy="6392365"/>
            </a:xfrm>
          </p:grpSpPr>
          <p:grpSp>
            <p:nvGrpSpPr>
              <p:cNvPr id="244" name="Group 243">
                <a:extLst>
                  <a:ext uri="{FF2B5EF4-FFF2-40B4-BE49-F238E27FC236}">
                    <a16:creationId xmlns:a16="http://schemas.microsoft.com/office/drawing/2014/main" id="{7CD86378-A9C2-4222-B281-DD1A49E37D11}"/>
                  </a:ext>
                </a:extLst>
              </p:cNvPr>
              <p:cNvGrpSpPr/>
              <p:nvPr/>
            </p:nvGrpSpPr>
            <p:grpSpPr>
              <a:xfrm>
                <a:off x="400050" y="409574"/>
                <a:ext cx="6253487" cy="3321180"/>
                <a:chOff x="0" y="0"/>
                <a:chExt cx="12192000" cy="6858000"/>
              </a:xfrm>
              <a:effectLst/>
            </p:grpSpPr>
            <p:grpSp>
              <p:nvGrpSpPr>
                <p:cNvPr id="347" name="Group 346">
                  <a:extLst>
                    <a:ext uri="{FF2B5EF4-FFF2-40B4-BE49-F238E27FC236}">
                      <a16:creationId xmlns:a16="http://schemas.microsoft.com/office/drawing/2014/main" id="{823D7FB2-C818-4E89-A6C6-8BBABA032F1C}"/>
                    </a:ext>
                  </a:extLst>
                </p:cNvPr>
                <p:cNvGrpSpPr/>
                <p:nvPr/>
              </p:nvGrpSpPr>
              <p:grpSpPr>
                <a:xfrm>
                  <a:off x="590550" y="0"/>
                  <a:ext cx="10953750" cy="6858000"/>
                  <a:chOff x="590550" y="0"/>
                  <a:chExt cx="10953750" cy="6858000"/>
                </a:xfrm>
              </p:grpSpPr>
              <p:cxnSp>
                <p:nvCxnSpPr>
                  <p:cNvPr id="360" name="Straight Connector 359">
                    <a:extLst>
                      <a:ext uri="{FF2B5EF4-FFF2-40B4-BE49-F238E27FC236}">
                        <a16:creationId xmlns:a16="http://schemas.microsoft.com/office/drawing/2014/main" id="{E51BB352-0E69-4E62-9835-D6FAB523599C}"/>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70242168-E8CE-4691-A787-53C8D96C3B4C}"/>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43063749-F373-4EC9-A1A1-6C8B78178E68}"/>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E0245CFA-A7D1-4CB4-AFF7-873269BB47BB}"/>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6895CC6B-4A0F-4302-9A7B-091EAC72E65B}"/>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9C93DCA3-4153-4824-A960-5635B28B231E}"/>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24790CEC-A6EB-48D9-A724-76543925EFB7}"/>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48854B0D-1503-41ED-9756-C61A2822169A}"/>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D25D3ABA-B9B2-42FC-B295-D16E65A503C5}"/>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9" name="Straight Connector 368">
                    <a:extLst>
                      <a:ext uri="{FF2B5EF4-FFF2-40B4-BE49-F238E27FC236}">
                        <a16:creationId xmlns:a16="http://schemas.microsoft.com/office/drawing/2014/main" id="{A4515A6F-494B-4A19-A021-6D5A47ED1B1D}"/>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F84D338D-8F2C-4BD3-BF44-2833EFF3C49B}"/>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5FE9A199-12E7-4EAD-B267-472F9397520B}"/>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975E6BB6-80AF-4FBD-9460-A368DF816C9D}"/>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4F86BA1B-963A-4B0C-86EC-1508E4806F95}"/>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id="{9AB081B7-012E-4300-B923-025F321672E4}"/>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5" name="Straight Connector 374">
                    <a:extLst>
                      <a:ext uri="{FF2B5EF4-FFF2-40B4-BE49-F238E27FC236}">
                        <a16:creationId xmlns:a16="http://schemas.microsoft.com/office/drawing/2014/main" id="{46EFA4FB-A5CF-434D-ADC6-EE5500577F05}"/>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1259AB33-5FF1-4107-B7CA-6EB026B30DB9}"/>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id="{A52E5ED4-54FA-4961-AA88-CDC891A7AE5C}"/>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3543ECAE-E559-4E8C-A08A-136F6EC8A97F}"/>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5FBBEEAA-E68D-440E-B20A-29B8A2FA8333}"/>
                      </a:ext>
                    </a:extLst>
                  </p:cNvPr>
                  <p:cNvCxnSpPr/>
                  <p:nvPr/>
                </p:nvCxnSpPr>
                <p:spPr>
                  <a:xfrm>
                    <a:off x="115443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348" name="Group 347">
                  <a:extLst>
                    <a:ext uri="{FF2B5EF4-FFF2-40B4-BE49-F238E27FC236}">
                      <a16:creationId xmlns:a16="http://schemas.microsoft.com/office/drawing/2014/main" id="{8203CE7A-7CA7-4332-9CAE-AF78F2A5FFCE}"/>
                    </a:ext>
                  </a:extLst>
                </p:cNvPr>
                <p:cNvGrpSpPr/>
                <p:nvPr/>
              </p:nvGrpSpPr>
              <p:grpSpPr>
                <a:xfrm>
                  <a:off x="0" y="561974"/>
                  <a:ext cx="12192000" cy="5791200"/>
                  <a:chOff x="-285751" y="581024"/>
                  <a:chExt cx="12706352" cy="5791200"/>
                </a:xfrm>
              </p:grpSpPr>
              <p:cxnSp>
                <p:nvCxnSpPr>
                  <p:cNvPr id="349" name="Straight Connector 348">
                    <a:extLst>
                      <a:ext uri="{FF2B5EF4-FFF2-40B4-BE49-F238E27FC236}">
                        <a16:creationId xmlns:a16="http://schemas.microsoft.com/office/drawing/2014/main" id="{18163F29-2BC7-4F28-B80A-8A70D4B09BF1}"/>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AF026374-4D60-49CA-997B-48EFAC4E3455}"/>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560F7D9F-6F09-4E96-BAA0-00B751F6B4B6}"/>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4A042EB6-14F7-4479-8D07-C7E7AF0F1DF0}"/>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B042AE85-EBBC-462F-903F-6EC8A953963A}"/>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76AB142C-E6B2-4CC4-8429-2F829763B846}"/>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984840E6-21EF-4264-B8FE-DE68ABA8B757}"/>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BEC26992-1EF4-4E71-8F16-083B16F748AC}"/>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C19BABC9-C894-4E6E-B89A-EEDDAE93E40C}"/>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C943791D-8204-4AE2-8C38-A5DDCEAC9DCC}"/>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00E7922E-7B74-4B7C-B361-C813BE3441E7}"/>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245" name="Group 244">
                <a:extLst>
                  <a:ext uri="{FF2B5EF4-FFF2-40B4-BE49-F238E27FC236}">
                    <a16:creationId xmlns:a16="http://schemas.microsoft.com/office/drawing/2014/main" id="{BF44F826-D40F-4F91-9113-BDCC284C4364}"/>
                  </a:ext>
                </a:extLst>
              </p:cNvPr>
              <p:cNvGrpSpPr/>
              <p:nvPr/>
            </p:nvGrpSpPr>
            <p:grpSpPr>
              <a:xfrm>
                <a:off x="389475" y="3475233"/>
                <a:ext cx="6253487" cy="3321180"/>
                <a:chOff x="0" y="0"/>
                <a:chExt cx="12192000" cy="6858000"/>
              </a:xfrm>
              <a:effectLst/>
            </p:grpSpPr>
            <p:grpSp>
              <p:nvGrpSpPr>
                <p:cNvPr id="314" name="Group 313">
                  <a:extLst>
                    <a:ext uri="{FF2B5EF4-FFF2-40B4-BE49-F238E27FC236}">
                      <a16:creationId xmlns:a16="http://schemas.microsoft.com/office/drawing/2014/main" id="{81D46070-1C95-4FEB-9287-328A19D38AC9}"/>
                    </a:ext>
                  </a:extLst>
                </p:cNvPr>
                <p:cNvGrpSpPr/>
                <p:nvPr/>
              </p:nvGrpSpPr>
              <p:grpSpPr>
                <a:xfrm>
                  <a:off x="590550" y="0"/>
                  <a:ext cx="10953750" cy="6858000"/>
                  <a:chOff x="590550" y="0"/>
                  <a:chExt cx="10953750" cy="6858000"/>
                </a:xfrm>
              </p:grpSpPr>
              <p:cxnSp>
                <p:nvCxnSpPr>
                  <p:cNvPr id="327" name="Straight Connector 326">
                    <a:extLst>
                      <a:ext uri="{FF2B5EF4-FFF2-40B4-BE49-F238E27FC236}">
                        <a16:creationId xmlns:a16="http://schemas.microsoft.com/office/drawing/2014/main" id="{4358818A-D91D-418F-97A6-43D81A3005D3}"/>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7BDB0C8A-E77E-443C-A72D-8D066BC71F8E}"/>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516F6856-6093-41CA-85CF-51D9549114DB}"/>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99D30994-3669-410E-A129-B83A7259BC8C}"/>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1C3352B8-3E77-4C84-BA76-E747A1F73EC0}"/>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B8ED2080-E0DF-4897-A2FF-C019E94F6E88}"/>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41679FE6-67F1-44E7-97E8-E26BB1E4D97C}"/>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0DD8D233-24A2-47F0-8653-9CD2561328AC}"/>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E5010E92-2E03-4A31-B6C7-A9C1962069BD}"/>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85090FCC-8B12-4F13-B305-E168E9B57E0F}"/>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7C91458C-1A16-493A-A92A-74D322ECCF86}"/>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D9A3A551-D0C5-4C83-9319-4D9A35F2A255}"/>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30B33803-4860-4F26-B587-553709A13C64}"/>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982E0EFD-A286-4E09-A064-C8DFB154EEB9}"/>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42D824F9-FE3E-4D53-8FE8-E90428C8D785}"/>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287380C5-A608-42C5-AF35-BD74282A05AB}"/>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CC27EE91-61C7-47AF-8A61-C594CF80CA06}"/>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01E6E060-2634-43A4-A825-3DA4FE6A4135}"/>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0068D00B-FDCE-492A-9BF0-5C7947E89850}"/>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96B03A1E-E847-40FF-AA4D-53FA6D2DD13C}"/>
                      </a:ext>
                    </a:extLst>
                  </p:cNvPr>
                  <p:cNvCxnSpPr/>
                  <p:nvPr/>
                </p:nvCxnSpPr>
                <p:spPr>
                  <a:xfrm>
                    <a:off x="115443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5" name="Group 314">
                  <a:extLst>
                    <a:ext uri="{FF2B5EF4-FFF2-40B4-BE49-F238E27FC236}">
                      <a16:creationId xmlns:a16="http://schemas.microsoft.com/office/drawing/2014/main" id="{07374C02-3908-4317-8E2D-A620C602B16B}"/>
                    </a:ext>
                  </a:extLst>
                </p:cNvPr>
                <p:cNvGrpSpPr/>
                <p:nvPr/>
              </p:nvGrpSpPr>
              <p:grpSpPr>
                <a:xfrm>
                  <a:off x="0" y="561974"/>
                  <a:ext cx="12192000" cy="5791200"/>
                  <a:chOff x="-285751" y="581024"/>
                  <a:chExt cx="12706352" cy="5791200"/>
                </a:xfrm>
              </p:grpSpPr>
              <p:cxnSp>
                <p:nvCxnSpPr>
                  <p:cNvPr id="316" name="Straight Connector 315">
                    <a:extLst>
                      <a:ext uri="{FF2B5EF4-FFF2-40B4-BE49-F238E27FC236}">
                        <a16:creationId xmlns:a16="http://schemas.microsoft.com/office/drawing/2014/main" id="{06B3BE2D-EF60-45B3-8C31-0483EDA4FEBE}"/>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95EF33B1-4B91-4878-80AF-ACE6252B1E55}"/>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A859A5B7-CE99-4AD9-8AD5-4CA9898BF738}"/>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A84A22D4-0567-488D-9B25-A814D48BD50E}"/>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6F558CAD-4B45-4C78-A59D-2BB4993D9088}"/>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C392A947-38F9-4FA6-8495-37022C001881}"/>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458F9154-9A87-49B9-9494-B9FFDB4EC94A}"/>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E5A79CDE-CF3D-41CE-95F1-207A0E8563A6}"/>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3795E75F-08A9-43E4-86A9-6D4B43B99CCB}"/>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D1FA945F-DEC9-4733-8561-5C14BC9E8BDC}"/>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4BB9D878-6EE7-4878-BFA9-234300D85783}"/>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246" name="Group 245">
                <a:extLst>
                  <a:ext uri="{FF2B5EF4-FFF2-40B4-BE49-F238E27FC236}">
                    <a16:creationId xmlns:a16="http://schemas.microsoft.com/office/drawing/2014/main" id="{DE28A2BA-3735-44D1-8EDD-5EA647964141}"/>
                  </a:ext>
                </a:extLst>
              </p:cNvPr>
              <p:cNvGrpSpPr/>
              <p:nvPr/>
            </p:nvGrpSpPr>
            <p:grpSpPr>
              <a:xfrm>
                <a:off x="6309940" y="404048"/>
                <a:ext cx="6253487" cy="3321180"/>
                <a:chOff x="0" y="0"/>
                <a:chExt cx="12192000" cy="6858000"/>
              </a:xfrm>
              <a:effectLst/>
            </p:grpSpPr>
            <p:grpSp>
              <p:nvGrpSpPr>
                <p:cNvPr id="281" name="Group 280">
                  <a:extLst>
                    <a:ext uri="{FF2B5EF4-FFF2-40B4-BE49-F238E27FC236}">
                      <a16:creationId xmlns:a16="http://schemas.microsoft.com/office/drawing/2014/main" id="{A5CB6278-A803-49CF-9F62-A6B37410DD05}"/>
                    </a:ext>
                  </a:extLst>
                </p:cNvPr>
                <p:cNvGrpSpPr/>
                <p:nvPr/>
              </p:nvGrpSpPr>
              <p:grpSpPr>
                <a:xfrm>
                  <a:off x="590550" y="0"/>
                  <a:ext cx="10953752" cy="6858000"/>
                  <a:chOff x="590550" y="0"/>
                  <a:chExt cx="10953752" cy="6858000"/>
                </a:xfrm>
              </p:grpSpPr>
              <p:cxnSp>
                <p:nvCxnSpPr>
                  <p:cNvPr id="294" name="Straight Connector 293">
                    <a:extLst>
                      <a:ext uri="{FF2B5EF4-FFF2-40B4-BE49-F238E27FC236}">
                        <a16:creationId xmlns:a16="http://schemas.microsoft.com/office/drawing/2014/main" id="{691C82F8-FB97-411B-B81D-6636EE9CC92C}"/>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A74177DC-6E52-4C19-AACD-588A2D1D1144}"/>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22C74A41-A74B-4FFF-A3A5-E7749E9F1706}"/>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DF986C8C-17AA-433D-9552-73127829F56B}"/>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916392F4-E628-4E77-B9E7-E9156B64B193}"/>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EE693EAE-1325-42AD-A4F4-4C648BBDF251}"/>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A7F399A2-F4C0-4393-8C32-5130D169F13C}"/>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B63AEFF2-5D16-420F-AFFD-B6FEAC8D2CD7}"/>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A3402468-3FFE-4E8A-9C81-076D8ADF46A8}"/>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658EEC13-F4F9-4D32-9823-637D442B8287}"/>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46399407-FCC3-4A6C-B09A-E431CEBC7C67}"/>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124A234B-08DF-459A-AEC5-E0AB19ECBD51}"/>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ED4A9D56-344C-4D40-B1CB-B64D782C5E1A}"/>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BE1316D1-2C91-44D8-8823-3534105D63B8}"/>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B4DA99B0-62F9-49E5-8236-BEF5A82C645F}"/>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5F3F285D-4A36-4C9F-BC36-3CC78F3FA06D}"/>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83CE6DB9-B57C-4999-8593-C5A9C7A8E1D9}"/>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88FF1B6F-76A1-444F-8D03-474C6F40F292}"/>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B9530706-077F-46E2-8933-6A0F62E1F0A1}"/>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3D29F574-2835-4711-BA19-D31CE9368EBD}"/>
                      </a:ext>
                    </a:extLst>
                  </p:cNvPr>
                  <p:cNvCxnSpPr/>
                  <p:nvPr/>
                </p:nvCxnSpPr>
                <p:spPr>
                  <a:xfrm>
                    <a:off x="11544302"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282" name="Group 281">
                  <a:extLst>
                    <a:ext uri="{FF2B5EF4-FFF2-40B4-BE49-F238E27FC236}">
                      <a16:creationId xmlns:a16="http://schemas.microsoft.com/office/drawing/2014/main" id="{86301B18-4B0D-4171-89FD-654CECC9CEF0}"/>
                    </a:ext>
                  </a:extLst>
                </p:cNvPr>
                <p:cNvGrpSpPr/>
                <p:nvPr/>
              </p:nvGrpSpPr>
              <p:grpSpPr>
                <a:xfrm>
                  <a:off x="0" y="561974"/>
                  <a:ext cx="12192000" cy="5791200"/>
                  <a:chOff x="-285751" y="581024"/>
                  <a:chExt cx="12706352" cy="5791200"/>
                </a:xfrm>
              </p:grpSpPr>
              <p:cxnSp>
                <p:nvCxnSpPr>
                  <p:cNvPr id="283" name="Straight Connector 282">
                    <a:extLst>
                      <a:ext uri="{FF2B5EF4-FFF2-40B4-BE49-F238E27FC236}">
                        <a16:creationId xmlns:a16="http://schemas.microsoft.com/office/drawing/2014/main" id="{D45E8F02-BAA6-42B6-9BF6-C4B417E984E7}"/>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62B8992F-0DAE-43A3-A984-0E21B70DD92D}"/>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BFDE6341-7869-497D-B2A8-94DEF8B60C25}"/>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8F9A71E6-09E4-451B-9C6E-49DFA1037CDC}"/>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40581451-9B7C-44C7-ABC4-0E834D6EB072}"/>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DF8C5BF2-2F4C-4EEC-A541-15A451A2B174}"/>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2892FEC8-0B58-42C5-88F1-C50C04DEA271}"/>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9489693E-408B-4FFD-9810-A61D57F0B041}"/>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4735DECD-14D6-4DF3-8643-073A7CC7F625}"/>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10623F09-F6E0-4770-88F5-78472D614C70}"/>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FAC4ADDF-6C4F-45B4-BE1D-907448AB29C2}"/>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247" name="Group 246">
                <a:extLst>
                  <a:ext uri="{FF2B5EF4-FFF2-40B4-BE49-F238E27FC236}">
                    <a16:creationId xmlns:a16="http://schemas.microsoft.com/office/drawing/2014/main" id="{C563C577-C86F-4CED-B309-8B40E7609450}"/>
                  </a:ext>
                </a:extLst>
              </p:cNvPr>
              <p:cNvGrpSpPr/>
              <p:nvPr/>
            </p:nvGrpSpPr>
            <p:grpSpPr>
              <a:xfrm>
                <a:off x="6299365" y="3469706"/>
                <a:ext cx="6253487" cy="3321180"/>
                <a:chOff x="0" y="0"/>
                <a:chExt cx="12192000" cy="6858000"/>
              </a:xfrm>
              <a:effectLst/>
            </p:grpSpPr>
            <p:grpSp>
              <p:nvGrpSpPr>
                <p:cNvPr id="248" name="Group 247">
                  <a:extLst>
                    <a:ext uri="{FF2B5EF4-FFF2-40B4-BE49-F238E27FC236}">
                      <a16:creationId xmlns:a16="http://schemas.microsoft.com/office/drawing/2014/main" id="{85C04FDD-C45D-48A2-8E1C-86B14FCFA9AB}"/>
                    </a:ext>
                  </a:extLst>
                </p:cNvPr>
                <p:cNvGrpSpPr/>
                <p:nvPr/>
              </p:nvGrpSpPr>
              <p:grpSpPr>
                <a:xfrm>
                  <a:off x="590550" y="0"/>
                  <a:ext cx="10953750" cy="6858000"/>
                  <a:chOff x="590550" y="0"/>
                  <a:chExt cx="10953750" cy="6858000"/>
                </a:xfrm>
              </p:grpSpPr>
              <p:cxnSp>
                <p:nvCxnSpPr>
                  <p:cNvPr id="261" name="Straight Connector 260">
                    <a:extLst>
                      <a:ext uri="{FF2B5EF4-FFF2-40B4-BE49-F238E27FC236}">
                        <a16:creationId xmlns:a16="http://schemas.microsoft.com/office/drawing/2014/main" id="{C861C192-D2A3-4F90-A497-61162A237C8D}"/>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9BF2F7B5-7B00-4835-A930-569E4168F811}"/>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C8D0F5D4-2AA4-428A-AD34-57099F2B9185}"/>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506A3A16-7229-40CD-8909-18A776AB0A76}"/>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2120B249-B0CB-4227-BD20-7511FF6C73A9}"/>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0F684E52-0C1D-40AD-AAB8-C3729D5E9050}"/>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2959CC93-BC7C-43E5-A287-4279D9C5E687}"/>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98B52964-0451-4F11-8F17-5674F358B9FD}"/>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88358108-FB87-42A9-B871-E522D98B2379}"/>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2E8565A2-BB18-4C84-BC37-CBEBED458135}"/>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6DAD584E-5E04-4EFF-9502-DDC9C45267D8}"/>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1D30F24A-24C8-431B-B9DB-C773B0BECDB3}"/>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8B8E2140-117A-449D-98AA-B6CD94798F76}"/>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12C7043E-E3FA-472B-9030-D47D19756DE5}"/>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0B8D3D11-8B3D-4B2E-86E0-C24EA3368DBE}"/>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59EA8B85-F352-4E12-BF50-DCD4D7291E04}"/>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0F020606-3D77-4C77-A7F3-E4CFDEF791C3}"/>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ED967171-B111-4F46-8113-2DFB42300997}"/>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132C174E-83DB-4726-8AB0-682A409BB77C}"/>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E52E8865-676C-4CB1-915C-2FE6ABF0FFCF}"/>
                      </a:ext>
                    </a:extLst>
                  </p:cNvPr>
                  <p:cNvCxnSpPr/>
                  <p:nvPr/>
                </p:nvCxnSpPr>
                <p:spPr>
                  <a:xfrm>
                    <a:off x="115443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249" name="Group 248">
                  <a:extLst>
                    <a:ext uri="{FF2B5EF4-FFF2-40B4-BE49-F238E27FC236}">
                      <a16:creationId xmlns:a16="http://schemas.microsoft.com/office/drawing/2014/main" id="{DE1150CD-6BCB-42F7-83CF-24C71F9FEFAF}"/>
                    </a:ext>
                  </a:extLst>
                </p:cNvPr>
                <p:cNvGrpSpPr/>
                <p:nvPr/>
              </p:nvGrpSpPr>
              <p:grpSpPr>
                <a:xfrm>
                  <a:off x="0" y="561974"/>
                  <a:ext cx="12192000" cy="5791200"/>
                  <a:chOff x="-285751" y="581024"/>
                  <a:chExt cx="12706352" cy="5791200"/>
                </a:xfrm>
              </p:grpSpPr>
              <p:cxnSp>
                <p:nvCxnSpPr>
                  <p:cNvPr id="250" name="Straight Connector 249">
                    <a:extLst>
                      <a:ext uri="{FF2B5EF4-FFF2-40B4-BE49-F238E27FC236}">
                        <a16:creationId xmlns:a16="http://schemas.microsoft.com/office/drawing/2014/main" id="{363D2820-C29F-4C00-9EC8-ADFC42AC18BA}"/>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2151F927-DDD0-4945-A65F-C2F7B41FD89B}"/>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BDA23BFA-34B0-480C-8217-6B1C99607765}"/>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6BC271B8-AD48-41C5-B18B-52B038A0AACB}"/>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B85C5DE2-0BD8-44D6-B1CF-402950416C1C}"/>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912E69EC-96DE-41C0-8DBD-9F619E17A633}"/>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C7F5CF9D-980F-449D-9C4C-EE30FCE712AD}"/>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D68A37F7-1411-415A-8BE6-A28DD59EAB34}"/>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76D983D5-4208-477C-8D04-485C02FE4286}"/>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FC085D5A-4371-4C15-A856-1C0D36CCAAB6}"/>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C2CC57BF-7369-49B7-AE2C-3A1EA1C95C63}"/>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grpSp>
      <p:grpSp>
        <p:nvGrpSpPr>
          <p:cNvPr id="2" name="Group 1">
            <a:extLst>
              <a:ext uri="{FF2B5EF4-FFF2-40B4-BE49-F238E27FC236}">
                <a16:creationId xmlns:a16="http://schemas.microsoft.com/office/drawing/2014/main" id="{5044C55F-E480-4027-BE17-4CDB07F8EEDA}"/>
              </a:ext>
            </a:extLst>
          </p:cNvPr>
          <p:cNvGrpSpPr/>
          <p:nvPr/>
        </p:nvGrpSpPr>
        <p:grpSpPr>
          <a:xfrm>
            <a:off x="422420" y="299090"/>
            <a:ext cx="11121635" cy="1125117"/>
            <a:chOff x="422420" y="317378"/>
            <a:chExt cx="11121635" cy="1125117"/>
          </a:xfrm>
          <a:effectLst>
            <a:outerShdw blurRad="50800" dist="38100" dir="5400000" algn="t" rotWithShape="0">
              <a:prstClr val="black">
                <a:alpha val="40000"/>
              </a:prstClr>
            </a:outerShdw>
          </a:effectLst>
        </p:grpSpPr>
        <p:pic>
          <p:nvPicPr>
            <p:cNvPr id="384" name="Picture 383">
              <a:extLst>
                <a:ext uri="{FF2B5EF4-FFF2-40B4-BE49-F238E27FC236}">
                  <a16:creationId xmlns:a16="http://schemas.microsoft.com/office/drawing/2014/main" id="{D6B5DBD2-44A5-493F-8A2B-E3BEF7FFAEBB}"/>
                </a:ext>
              </a:extLst>
            </p:cNvPr>
            <p:cNvPicPr>
              <a:picLocks noChangeAspect="1"/>
            </p:cNvPicPr>
            <p:nvPr/>
          </p:nvPicPr>
          <p:blipFill rotWithShape="1">
            <a:blip r:embed="rId3">
              <a:extLst>
                <a:ext uri="{28A0092B-C50C-407E-A947-70E740481C1C}">
                  <a14:useLocalDpi xmlns:a14="http://schemas.microsoft.com/office/drawing/2010/main" val="0"/>
                </a:ext>
              </a:extLst>
            </a:blip>
            <a:srcRect l="35305" t="476" r="20504" b="11093"/>
            <a:stretch/>
          </p:blipFill>
          <p:spPr>
            <a:xfrm rot="16200000">
              <a:off x="8149890" y="-1951671"/>
              <a:ext cx="1119600" cy="5668731"/>
            </a:xfrm>
            <a:custGeom>
              <a:avLst/>
              <a:gdLst>
                <a:gd name="connsiteX0" fmla="*/ 1119600 w 1119600"/>
                <a:gd name="connsiteY0" fmla="*/ 0 h 5668731"/>
                <a:gd name="connsiteX1" fmla="*/ 1119600 w 1119600"/>
                <a:gd name="connsiteY1" fmla="*/ 5198157 h 5668731"/>
                <a:gd name="connsiteX2" fmla="*/ 649026 w 1119600"/>
                <a:gd name="connsiteY2" fmla="*/ 5668731 h 5668731"/>
                <a:gd name="connsiteX3" fmla="*/ 0 w 1119600"/>
                <a:gd name="connsiteY3" fmla="*/ 5668731 h 5668731"/>
                <a:gd name="connsiteX4" fmla="*/ 0 w 1119600"/>
                <a:gd name="connsiteY4" fmla="*/ 0 h 5668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00" h="5668731">
                  <a:moveTo>
                    <a:pt x="1119600" y="0"/>
                  </a:moveTo>
                  <a:lnTo>
                    <a:pt x="1119600" y="5198157"/>
                  </a:lnTo>
                  <a:cubicBezTo>
                    <a:pt x="1119600" y="5458048"/>
                    <a:pt x="908917" y="5668731"/>
                    <a:pt x="649026" y="5668731"/>
                  </a:cubicBezTo>
                  <a:lnTo>
                    <a:pt x="0" y="5668731"/>
                  </a:lnTo>
                  <a:lnTo>
                    <a:pt x="0" y="0"/>
                  </a:lnTo>
                  <a:close/>
                </a:path>
              </a:pathLst>
            </a:custGeom>
            <a:effectLst/>
          </p:spPr>
        </p:pic>
        <p:pic>
          <p:nvPicPr>
            <p:cNvPr id="385" name="Picture 384">
              <a:extLst>
                <a:ext uri="{FF2B5EF4-FFF2-40B4-BE49-F238E27FC236}">
                  <a16:creationId xmlns:a16="http://schemas.microsoft.com/office/drawing/2014/main" id="{7C0DE524-2F80-4829-8C44-9D201732796E}"/>
                </a:ext>
              </a:extLst>
            </p:cNvPr>
            <p:cNvPicPr>
              <a:picLocks noChangeAspect="1"/>
            </p:cNvPicPr>
            <p:nvPr/>
          </p:nvPicPr>
          <p:blipFill rotWithShape="1">
            <a:blip r:embed="rId3">
              <a:extLst>
                <a:ext uri="{28A0092B-C50C-407E-A947-70E740481C1C}">
                  <a14:useLocalDpi xmlns:a14="http://schemas.microsoft.com/office/drawing/2010/main" val="0"/>
                </a:ext>
              </a:extLst>
            </a:blip>
            <a:srcRect l="35305" t="476" r="20504" b="11093"/>
            <a:stretch/>
          </p:blipFill>
          <p:spPr>
            <a:xfrm rot="5400000" flipH="1">
              <a:off x="2696986" y="-1957188"/>
              <a:ext cx="1119600" cy="5668731"/>
            </a:xfrm>
            <a:custGeom>
              <a:avLst/>
              <a:gdLst>
                <a:gd name="connsiteX0" fmla="*/ 1119600 w 1119600"/>
                <a:gd name="connsiteY0" fmla="*/ 0 h 5668731"/>
                <a:gd name="connsiteX1" fmla="*/ 1119600 w 1119600"/>
                <a:gd name="connsiteY1" fmla="*/ 5198157 h 5668731"/>
                <a:gd name="connsiteX2" fmla="*/ 649026 w 1119600"/>
                <a:gd name="connsiteY2" fmla="*/ 5668731 h 5668731"/>
                <a:gd name="connsiteX3" fmla="*/ 0 w 1119600"/>
                <a:gd name="connsiteY3" fmla="*/ 5668731 h 5668731"/>
                <a:gd name="connsiteX4" fmla="*/ 0 w 1119600"/>
                <a:gd name="connsiteY4" fmla="*/ 0 h 5668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00" h="5668731">
                  <a:moveTo>
                    <a:pt x="1119600" y="0"/>
                  </a:moveTo>
                  <a:lnTo>
                    <a:pt x="1119600" y="5198157"/>
                  </a:lnTo>
                  <a:cubicBezTo>
                    <a:pt x="1119600" y="5458048"/>
                    <a:pt x="908917" y="5668731"/>
                    <a:pt x="649026" y="5668731"/>
                  </a:cubicBezTo>
                  <a:lnTo>
                    <a:pt x="0" y="5668731"/>
                  </a:lnTo>
                  <a:lnTo>
                    <a:pt x="0" y="0"/>
                  </a:lnTo>
                  <a:close/>
                </a:path>
              </a:pathLst>
            </a:custGeom>
            <a:effectLst/>
          </p:spPr>
        </p:pic>
      </p:grpSp>
      <p:grpSp>
        <p:nvGrpSpPr>
          <p:cNvPr id="114" name="Group 113">
            <a:extLst>
              <a:ext uri="{FF2B5EF4-FFF2-40B4-BE49-F238E27FC236}">
                <a16:creationId xmlns:a16="http://schemas.microsoft.com/office/drawing/2014/main" id="{9AA538F5-6C16-401A-ADF3-FB9AB8FF5817}"/>
              </a:ext>
            </a:extLst>
          </p:cNvPr>
          <p:cNvGrpSpPr/>
          <p:nvPr/>
        </p:nvGrpSpPr>
        <p:grpSpPr>
          <a:xfrm>
            <a:off x="127175" y="691681"/>
            <a:ext cx="740248" cy="5388071"/>
            <a:chOff x="127175" y="691681"/>
            <a:chExt cx="740248" cy="5388071"/>
          </a:xfrm>
        </p:grpSpPr>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157" name="TextBox 156">
            <a:extLst>
              <a:ext uri="{FF2B5EF4-FFF2-40B4-BE49-F238E27FC236}">
                <a16:creationId xmlns:a16="http://schemas.microsoft.com/office/drawing/2014/main" id="{B3390153-B15C-41F1-B291-8219683810C4}"/>
              </a:ext>
            </a:extLst>
          </p:cNvPr>
          <p:cNvSpPr txBox="1"/>
          <p:nvPr/>
        </p:nvSpPr>
        <p:spPr>
          <a:xfrm>
            <a:off x="953348" y="77882"/>
            <a:ext cx="6492483" cy="1107996"/>
          </a:xfrm>
          <a:prstGeom prst="rect">
            <a:avLst/>
          </a:prstGeom>
          <a:noFill/>
        </p:spPr>
        <p:txBody>
          <a:bodyPr wrap="none" rtlCol="0">
            <a:spAutoFit/>
          </a:bodyPr>
          <a:lstStyle/>
          <a:p>
            <a:r>
              <a:rPr lang="en-US" sz="6600" dirty="0" err="1">
                <a:solidFill>
                  <a:schemeClr val="bg1"/>
                </a:solidFill>
                <a:effectLst>
                  <a:outerShdw blurRad="38100" dist="38100" dir="2700000" algn="tl">
                    <a:srgbClr val="000000">
                      <a:alpha val="43137"/>
                    </a:srgbClr>
                  </a:outerShdw>
                </a:effectLst>
                <a:latin typeface="UTM Azuki" panose="02040603050506020204" pitchFamily="18" charset="0"/>
              </a:rPr>
              <a:t>Lễ</a:t>
            </a:r>
            <a:r>
              <a:rPr lang="en-US" sz="6600" dirty="0">
                <a:solidFill>
                  <a:schemeClr val="bg1"/>
                </a:solidFill>
                <a:effectLst>
                  <a:outerShdw blurRad="38100" dist="38100" dir="2700000" algn="tl">
                    <a:srgbClr val="000000">
                      <a:alpha val="43137"/>
                    </a:srgbClr>
                  </a:outerShdw>
                </a:effectLst>
                <a:latin typeface="UTM Azuki" panose="02040603050506020204" pitchFamily="18" charset="0"/>
              </a:rPr>
              <a:t> </a:t>
            </a:r>
            <a:r>
              <a:rPr lang="en-US" sz="6600" dirty="0" err="1">
                <a:solidFill>
                  <a:schemeClr val="bg1"/>
                </a:solidFill>
                <a:effectLst>
                  <a:outerShdw blurRad="38100" dist="38100" dir="2700000" algn="tl">
                    <a:srgbClr val="000000">
                      <a:alpha val="43137"/>
                    </a:srgbClr>
                  </a:outerShdw>
                </a:effectLst>
                <a:latin typeface="UTM Azuki" panose="02040603050506020204" pitchFamily="18" charset="0"/>
              </a:rPr>
              <a:t>hội</a:t>
            </a:r>
            <a:r>
              <a:rPr lang="en-US" sz="6600" dirty="0">
                <a:solidFill>
                  <a:schemeClr val="bg1"/>
                </a:solidFill>
                <a:effectLst>
                  <a:outerShdw blurRad="38100" dist="38100" dir="2700000" algn="tl">
                    <a:srgbClr val="000000">
                      <a:alpha val="43137"/>
                    </a:srgbClr>
                  </a:outerShdw>
                </a:effectLst>
                <a:latin typeface="UTM Azuki" panose="02040603050506020204" pitchFamily="18" charset="0"/>
              </a:rPr>
              <a:t> </a:t>
            </a:r>
            <a:r>
              <a:rPr lang="en-US" sz="6600" dirty="0" err="1">
                <a:solidFill>
                  <a:schemeClr val="bg1"/>
                </a:solidFill>
                <a:effectLst>
                  <a:outerShdw blurRad="38100" dist="38100" dir="2700000" algn="tl">
                    <a:srgbClr val="000000">
                      <a:alpha val="43137"/>
                    </a:srgbClr>
                  </a:outerShdw>
                </a:effectLst>
                <a:latin typeface="UTM Azuki" panose="02040603050506020204" pitchFamily="18" charset="0"/>
              </a:rPr>
              <a:t>Cồng</a:t>
            </a:r>
            <a:r>
              <a:rPr lang="en-US" sz="6600" dirty="0">
                <a:solidFill>
                  <a:schemeClr val="bg1"/>
                </a:solidFill>
                <a:effectLst>
                  <a:outerShdw blurRad="38100" dist="38100" dir="2700000" algn="tl">
                    <a:srgbClr val="000000">
                      <a:alpha val="43137"/>
                    </a:srgbClr>
                  </a:outerShdw>
                </a:effectLst>
                <a:latin typeface="UTM Azuki" panose="02040603050506020204" pitchFamily="18" charset="0"/>
              </a:rPr>
              <a:t> </a:t>
            </a:r>
            <a:r>
              <a:rPr lang="en-US" sz="6600" dirty="0" err="1">
                <a:solidFill>
                  <a:schemeClr val="bg1"/>
                </a:solidFill>
                <a:effectLst>
                  <a:outerShdw blurRad="38100" dist="38100" dir="2700000" algn="tl">
                    <a:srgbClr val="000000">
                      <a:alpha val="43137"/>
                    </a:srgbClr>
                  </a:outerShdw>
                </a:effectLst>
                <a:latin typeface="UTM Azuki" panose="02040603050506020204" pitchFamily="18" charset="0"/>
              </a:rPr>
              <a:t>chiêng</a:t>
            </a:r>
            <a:endParaRPr lang="id-ID" sz="6600" dirty="0">
              <a:solidFill>
                <a:schemeClr val="bg1"/>
              </a:solidFill>
              <a:effectLst>
                <a:outerShdw blurRad="38100" dist="38100" dir="2700000" algn="tl">
                  <a:srgbClr val="000000">
                    <a:alpha val="43137"/>
                  </a:srgbClr>
                </a:outerShdw>
              </a:effectLst>
              <a:latin typeface="UTM Azuki" panose="02040603050506020204" pitchFamily="18" charset="0"/>
            </a:endParaRPr>
          </a:p>
        </p:txBody>
      </p:sp>
      <p:grpSp>
        <p:nvGrpSpPr>
          <p:cNvPr id="386" name="Group 385">
            <a:extLst>
              <a:ext uri="{FF2B5EF4-FFF2-40B4-BE49-F238E27FC236}">
                <a16:creationId xmlns:a16="http://schemas.microsoft.com/office/drawing/2014/main" id="{931EA35B-1146-4B6C-B0D9-6FD0D65F9DA9}"/>
              </a:ext>
            </a:extLst>
          </p:cNvPr>
          <p:cNvGrpSpPr/>
          <p:nvPr/>
        </p:nvGrpSpPr>
        <p:grpSpPr>
          <a:xfrm>
            <a:off x="417781" y="5608396"/>
            <a:ext cx="7357097" cy="950047"/>
            <a:chOff x="419679" y="5263752"/>
            <a:chExt cx="10046528" cy="1297343"/>
          </a:xfrm>
          <a:effectLst>
            <a:outerShdw blurRad="203200" dist="38100" dir="16200000" rotWithShape="0">
              <a:prstClr val="black">
                <a:alpha val="10000"/>
              </a:prstClr>
            </a:outerShdw>
          </a:effectLst>
        </p:grpSpPr>
        <p:pic>
          <p:nvPicPr>
            <p:cNvPr id="387" name="Picture 386">
              <a:extLst>
                <a:ext uri="{FF2B5EF4-FFF2-40B4-BE49-F238E27FC236}">
                  <a16:creationId xmlns:a16="http://schemas.microsoft.com/office/drawing/2014/main" id="{9F7F73C9-49A4-4B8B-82A6-BCEA74B11D69}"/>
                </a:ext>
              </a:extLst>
            </p:cNvPr>
            <p:cNvPicPr>
              <a:picLocks noChangeAspect="1"/>
            </p:cNvPicPr>
            <p:nvPr/>
          </p:nvPicPr>
          <p:blipFill rotWithShape="1">
            <a:blip r:embed="rId3">
              <a:extLst>
                <a:ext uri="{28A0092B-C50C-407E-A947-70E740481C1C}">
                  <a14:useLocalDpi xmlns:a14="http://schemas.microsoft.com/office/drawing/2010/main" val="0"/>
                </a:ext>
              </a:extLst>
            </a:blip>
            <a:srcRect l="34430" r="37042" b="4970"/>
            <a:stretch/>
          </p:blipFill>
          <p:spPr>
            <a:xfrm rot="5400000">
              <a:off x="2323297" y="3368699"/>
              <a:ext cx="1281250" cy="5088485"/>
            </a:xfrm>
            <a:custGeom>
              <a:avLst/>
              <a:gdLst>
                <a:gd name="connsiteX0" fmla="*/ 0 w 1281250"/>
                <a:gd name="connsiteY0" fmla="*/ 5088485 h 5088485"/>
                <a:gd name="connsiteX1" fmla="*/ 0 w 1281250"/>
                <a:gd name="connsiteY1" fmla="*/ 0 h 5088485"/>
                <a:gd name="connsiteX2" fmla="*/ 1281250 w 1281250"/>
                <a:gd name="connsiteY2" fmla="*/ 0 h 5088485"/>
                <a:gd name="connsiteX3" fmla="*/ 1281250 w 1281250"/>
                <a:gd name="connsiteY3" fmla="*/ 4617911 h 5088485"/>
                <a:gd name="connsiteX4" fmla="*/ 810676 w 1281250"/>
                <a:gd name="connsiteY4" fmla="*/ 5088485 h 5088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250" h="5088485">
                  <a:moveTo>
                    <a:pt x="0" y="5088485"/>
                  </a:moveTo>
                  <a:lnTo>
                    <a:pt x="0" y="0"/>
                  </a:lnTo>
                  <a:lnTo>
                    <a:pt x="1281250" y="0"/>
                  </a:lnTo>
                  <a:lnTo>
                    <a:pt x="1281250" y="4617911"/>
                  </a:lnTo>
                  <a:cubicBezTo>
                    <a:pt x="1281250" y="4877802"/>
                    <a:pt x="1070567" y="5088485"/>
                    <a:pt x="810676" y="5088485"/>
                  </a:cubicBezTo>
                  <a:close/>
                </a:path>
              </a:pathLst>
            </a:custGeom>
          </p:spPr>
        </p:pic>
        <p:pic>
          <p:nvPicPr>
            <p:cNvPr id="388" name="Picture 387">
              <a:extLst>
                <a:ext uri="{FF2B5EF4-FFF2-40B4-BE49-F238E27FC236}">
                  <a16:creationId xmlns:a16="http://schemas.microsoft.com/office/drawing/2014/main" id="{607A8C4D-C0BA-42C2-970B-A2CFA9B190C4}"/>
                </a:ext>
              </a:extLst>
            </p:cNvPr>
            <p:cNvPicPr>
              <a:picLocks noChangeAspect="1"/>
            </p:cNvPicPr>
            <p:nvPr/>
          </p:nvPicPr>
          <p:blipFill rotWithShape="1">
            <a:blip r:embed="rId3">
              <a:extLst>
                <a:ext uri="{28A0092B-C50C-407E-A947-70E740481C1C}">
                  <a14:useLocalDpi xmlns:a14="http://schemas.microsoft.com/office/drawing/2010/main" val="0"/>
                </a:ext>
              </a:extLst>
            </a:blip>
            <a:srcRect l="34430" r="36684"/>
            <a:stretch/>
          </p:blipFill>
          <p:spPr>
            <a:xfrm rot="16200000" flipH="1">
              <a:off x="7140231" y="3235119"/>
              <a:ext cx="1297343" cy="5354609"/>
            </a:xfrm>
            <a:prstGeom prst="rect">
              <a:avLst/>
            </a:prstGeom>
          </p:spPr>
        </p:pic>
      </p:grpSp>
      <p:pic>
        <p:nvPicPr>
          <p:cNvPr id="394" name="Picture 2" descr="See the source image">
            <a:extLst>
              <a:ext uri="{FF2B5EF4-FFF2-40B4-BE49-F238E27FC236}">
                <a16:creationId xmlns:a16="http://schemas.microsoft.com/office/drawing/2014/main" id="{19B2FEA8-2032-437D-B3AE-03C5E8CFA6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5842" b="35956"/>
          <a:stretch/>
        </p:blipFill>
        <p:spPr bwMode="auto">
          <a:xfrm>
            <a:off x="7167611" y="5973023"/>
            <a:ext cx="2354529" cy="520260"/>
          </a:xfrm>
          <a:prstGeom prst="rect">
            <a:avLst/>
          </a:prstGeom>
          <a:noFill/>
          <a:extLst>
            <a:ext uri="{909E8E84-426E-40DD-AFC4-6F175D3DCCD1}">
              <a14:hiddenFill xmlns:a14="http://schemas.microsoft.com/office/drawing/2010/main">
                <a:solidFill>
                  <a:srgbClr val="FFFFFF"/>
                </a:solidFill>
              </a14:hiddenFill>
            </a:ext>
          </a:extLst>
        </p:spPr>
      </p:pic>
      <p:pic>
        <p:nvPicPr>
          <p:cNvPr id="380" name="Graphic 379">
            <a:hlinkClick r:id="rId5" action="ppaction://hlinksldjump"/>
            <a:extLst>
              <a:ext uri="{FF2B5EF4-FFF2-40B4-BE49-F238E27FC236}">
                <a16:creationId xmlns:a16="http://schemas.microsoft.com/office/drawing/2014/main" id="{8C619C2F-532D-4146-BF28-6164746C6ACB}"/>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11572206" y="956566"/>
            <a:ext cx="402332" cy="402332"/>
          </a:xfrm>
          <a:prstGeom prst="rect">
            <a:avLst/>
          </a:prstGeom>
        </p:spPr>
      </p:pic>
      <p:pic>
        <p:nvPicPr>
          <p:cNvPr id="381" name="Graphic 380">
            <a:hlinkClick r:id="rId8" action="ppaction://hlinksldjump"/>
            <a:extLst>
              <a:ext uri="{FF2B5EF4-FFF2-40B4-BE49-F238E27FC236}">
                <a16:creationId xmlns:a16="http://schemas.microsoft.com/office/drawing/2014/main" id="{A82339BF-039D-41E1-B21C-39F953D37097}"/>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11548509" y="1835779"/>
            <a:ext cx="402332" cy="402332"/>
          </a:xfrm>
          <a:prstGeom prst="rect">
            <a:avLst/>
          </a:prstGeom>
        </p:spPr>
      </p:pic>
      <p:pic>
        <p:nvPicPr>
          <p:cNvPr id="382" name="Graphic 381">
            <a:hlinkClick r:id="rId11" action="ppaction://hlinksldjump"/>
            <a:extLst>
              <a:ext uri="{FF2B5EF4-FFF2-40B4-BE49-F238E27FC236}">
                <a16:creationId xmlns:a16="http://schemas.microsoft.com/office/drawing/2014/main" id="{99A49976-7509-40DE-84AD-E2070E3FDA86}"/>
              </a:ext>
            </a:extLst>
          </p:cNvPr>
          <p:cNvPicPr>
            <a:picLocks/>
          </p:cNvPicPr>
          <p:nvPr/>
        </p:nvPicPr>
        <p:blipFill>
          <a:blip r:embed="rId12">
            <a:extLst>
              <a:ext uri="{96DAC541-7B7A-43D3-8B79-37D633B846F1}">
                <asvg:svgBlip xmlns:asvg="http://schemas.microsoft.com/office/drawing/2016/SVG/main" r:embed="rId13"/>
              </a:ext>
            </a:extLst>
          </a:blip>
          <a:stretch>
            <a:fillRect/>
          </a:stretch>
        </p:blipFill>
        <p:spPr>
          <a:xfrm>
            <a:off x="11530786" y="2641826"/>
            <a:ext cx="402332" cy="402332"/>
          </a:xfrm>
          <a:prstGeom prst="rect">
            <a:avLst/>
          </a:prstGeom>
        </p:spPr>
      </p:pic>
      <p:pic>
        <p:nvPicPr>
          <p:cNvPr id="383" name="Graphic 382">
            <a:hlinkClick r:id="rId14" action="ppaction://hlinksldjump"/>
            <a:extLst>
              <a:ext uri="{FF2B5EF4-FFF2-40B4-BE49-F238E27FC236}">
                <a16:creationId xmlns:a16="http://schemas.microsoft.com/office/drawing/2014/main" id="{E56C253D-FC4B-4521-BFA0-D44534C435A3}"/>
              </a:ext>
            </a:extLst>
          </p:cNvPr>
          <p:cNvPicPr>
            <a:picLocks/>
          </p:cNvPicPr>
          <p:nvPr/>
        </p:nvPicPr>
        <p:blipFill>
          <a:blip r:embed="rId15">
            <a:extLst>
              <a:ext uri="{96DAC541-7B7A-43D3-8B79-37D633B846F1}">
                <asvg:svgBlip xmlns:asvg="http://schemas.microsoft.com/office/drawing/2016/SVG/main" r:embed="rId16"/>
              </a:ext>
            </a:extLst>
          </a:blip>
          <a:stretch>
            <a:fillRect/>
          </a:stretch>
        </p:blipFill>
        <p:spPr>
          <a:xfrm>
            <a:off x="11548509" y="3354901"/>
            <a:ext cx="402332" cy="402332"/>
          </a:xfrm>
          <a:prstGeom prst="rect">
            <a:avLst/>
          </a:prstGeom>
        </p:spPr>
      </p:pic>
      <p:pic>
        <p:nvPicPr>
          <p:cNvPr id="392" name="Graphic 391">
            <a:hlinkClick r:id="rId17" action="ppaction://hlinksldjump"/>
            <a:extLst>
              <a:ext uri="{FF2B5EF4-FFF2-40B4-BE49-F238E27FC236}">
                <a16:creationId xmlns:a16="http://schemas.microsoft.com/office/drawing/2014/main" id="{0CD28B5E-DFBA-4793-B351-1D77F4C7A8A8}"/>
              </a:ext>
            </a:extLst>
          </p:cNvPr>
          <p:cNvPicPr>
            <a:picLocks/>
          </p:cNvPicPr>
          <p:nvPr/>
        </p:nvPicPr>
        <p:blipFill>
          <a:blip r:embed="rId18">
            <a:extLst>
              <a:ext uri="{96DAC541-7B7A-43D3-8B79-37D633B846F1}">
                <asvg:svgBlip xmlns:asvg="http://schemas.microsoft.com/office/drawing/2016/SVG/main" r:embed="rId19"/>
              </a:ext>
            </a:extLst>
          </a:blip>
          <a:stretch>
            <a:fillRect/>
          </a:stretch>
        </p:blipFill>
        <p:spPr>
          <a:xfrm>
            <a:off x="11540066" y="4152289"/>
            <a:ext cx="402332" cy="402332"/>
          </a:xfrm>
          <a:prstGeom prst="rect">
            <a:avLst/>
          </a:prstGeom>
        </p:spPr>
      </p:pic>
      <p:pic>
        <p:nvPicPr>
          <p:cNvPr id="393" name="Graphic 392">
            <a:hlinkClick r:id="rId20" action="ppaction://hlinksldjump"/>
            <a:extLst>
              <a:ext uri="{FF2B5EF4-FFF2-40B4-BE49-F238E27FC236}">
                <a16:creationId xmlns:a16="http://schemas.microsoft.com/office/drawing/2014/main" id="{CF82089A-3F3B-47D1-A853-E8FA9070884D}"/>
              </a:ext>
            </a:extLst>
          </p:cNvPr>
          <p:cNvPicPr>
            <a:picLocks/>
          </p:cNvPicPr>
          <p:nvPr/>
        </p:nvPicPr>
        <p:blipFill>
          <a:blip r:embed="rId21">
            <a:extLst>
              <a:ext uri="{96DAC541-7B7A-43D3-8B79-37D633B846F1}">
                <asvg:svgBlip xmlns:asvg="http://schemas.microsoft.com/office/drawing/2016/SVG/main" r:embed="rId22"/>
              </a:ext>
            </a:extLst>
          </a:blip>
          <a:stretch>
            <a:fillRect/>
          </a:stretch>
        </p:blipFill>
        <p:spPr>
          <a:xfrm>
            <a:off x="11539338" y="4926395"/>
            <a:ext cx="402332" cy="402332"/>
          </a:xfrm>
          <a:prstGeom prst="rect">
            <a:avLst/>
          </a:prstGeom>
        </p:spPr>
      </p:pic>
      <p:pic>
        <p:nvPicPr>
          <p:cNvPr id="415" name="Graphic 414">
            <a:hlinkClick r:id="rId23" action="ppaction://hlinksldjump"/>
            <a:extLst>
              <a:ext uri="{FF2B5EF4-FFF2-40B4-BE49-F238E27FC236}">
                <a16:creationId xmlns:a16="http://schemas.microsoft.com/office/drawing/2014/main" id="{CF3F8D82-59A0-4C7C-AA97-41C07D57FAC6}"/>
              </a:ext>
            </a:extLst>
          </p:cNvPr>
          <p:cNvPicPr>
            <a:picLocks/>
          </p:cNvPicPr>
          <p:nvPr/>
        </p:nvPicPr>
        <p:blipFill>
          <a:blip r:embed="rId24">
            <a:extLst>
              <a:ext uri="{96DAC541-7B7A-43D3-8B79-37D633B846F1}">
                <asvg:svgBlip xmlns:asvg="http://schemas.microsoft.com/office/drawing/2016/SVG/main" r:embed="rId25"/>
              </a:ext>
            </a:extLst>
          </a:blip>
          <a:stretch>
            <a:fillRect/>
          </a:stretch>
        </p:blipFill>
        <p:spPr>
          <a:xfrm>
            <a:off x="11505608" y="5718035"/>
            <a:ext cx="402332" cy="402332"/>
          </a:xfrm>
          <a:prstGeom prst="rect">
            <a:avLst/>
          </a:prstGeom>
        </p:spPr>
      </p:pic>
      <p:pic>
        <p:nvPicPr>
          <p:cNvPr id="416" name="Picture 10" descr="See the source image">
            <a:extLst>
              <a:ext uri="{FF2B5EF4-FFF2-40B4-BE49-F238E27FC236}">
                <a16:creationId xmlns:a16="http://schemas.microsoft.com/office/drawing/2014/main" id="{92E152AD-284E-4C5B-8CA3-9ACEE228F817}"/>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35417" t="58130" r="32531" b="12839"/>
          <a:stretch/>
        </p:blipFill>
        <p:spPr bwMode="auto">
          <a:xfrm rot="5400000" flipV="1">
            <a:off x="10768084" y="4536817"/>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17" name="Picture 10" descr="See the source image">
            <a:extLst>
              <a:ext uri="{FF2B5EF4-FFF2-40B4-BE49-F238E27FC236}">
                <a16:creationId xmlns:a16="http://schemas.microsoft.com/office/drawing/2014/main" id="{7E1F8E0C-028F-4198-9C60-8B1489130AB1}"/>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35533" t="29599" r="32415" b="41370"/>
          <a:stretch/>
        </p:blipFill>
        <p:spPr bwMode="auto">
          <a:xfrm rot="16200000">
            <a:off x="10579543" y="5491679"/>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18" name="Picture 10" descr="See the source image">
            <a:extLst>
              <a:ext uri="{FF2B5EF4-FFF2-40B4-BE49-F238E27FC236}">
                <a16:creationId xmlns:a16="http://schemas.microsoft.com/office/drawing/2014/main" id="{FEA4FE10-8FA4-4D35-B555-83186D44BDC5}"/>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35387" t="2910" r="32561" b="68059"/>
          <a:stretch/>
        </p:blipFill>
        <p:spPr bwMode="auto">
          <a:xfrm rot="4499693" flipV="1">
            <a:off x="9714073" y="5738536"/>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19" name="Picture 418">
            <a:extLst>
              <a:ext uri="{FF2B5EF4-FFF2-40B4-BE49-F238E27FC236}">
                <a16:creationId xmlns:a16="http://schemas.microsoft.com/office/drawing/2014/main" id="{5BD7A945-10B2-4F6E-BAD7-94A1A1C83888}"/>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rot="5400000">
            <a:off x="9873495" y="-230090"/>
            <a:ext cx="963593" cy="2301118"/>
          </a:xfrm>
          <a:prstGeom prst="rect">
            <a:avLst/>
          </a:prstGeom>
        </p:spPr>
      </p:pic>
      <p:sp>
        <p:nvSpPr>
          <p:cNvPr id="401" name="TextBox 400">
            <a:extLst>
              <a:ext uri="{FF2B5EF4-FFF2-40B4-BE49-F238E27FC236}">
                <a16:creationId xmlns:a16="http://schemas.microsoft.com/office/drawing/2014/main" id="{CD9DDF28-11B2-4EC6-A2C2-4139116494EB}"/>
              </a:ext>
            </a:extLst>
          </p:cNvPr>
          <p:cNvSpPr txBox="1"/>
          <p:nvPr/>
        </p:nvSpPr>
        <p:spPr>
          <a:xfrm>
            <a:off x="3964586" y="1217323"/>
            <a:ext cx="6742474" cy="4708981"/>
          </a:xfrm>
          <a:prstGeom prst="rect">
            <a:avLst/>
          </a:prstGeom>
          <a:noFill/>
        </p:spPr>
        <p:txBody>
          <a:bodyPr wrap="square" rtlCol="0">
            <a:spAutoFit/>
          </a:bodyPr>
          <a:lstStyle/>
          <a:p>
            <a:pPr indent="571500" algn="just"/>
            <a:r>
              <a:rPr lang="vi-VN" sz="3000" b="1" i="1" dirty="0">
                <a:solidFill>
                  <a:schemeClr val="accent6">
                    <a:lumMod val="20000"/>
                    <a:lumOff val="80000"/>
                  </a:schemeClr>
                </a:solidFill>
                <a:latin typeface="Times New Roman" panose="02020603050405020304" pitchFamily="18" charset="0"/>
                <a:cs typeface="Times New Roman" panose="02020603050405020304" pitchFamily="18" charset="0"/>
              </a:rPr>
              <a:t>Lễ hội Cồng Chiêng là một lễ hội d</a:t>
            </a:r>
            <a:r>
              <a:rPr lang="en-US" sz="3000" b="1" i="1" dirty="0">
                <a:solidFill>
                  <a:schemeClr val="accent6">
                    <a:lumMod val="20000"/>
                    <a:lumOff val="80000"/>
                  </a:schemeClr>
                </a:solidFill>
                <a:latin typeface="Times New Roman" panose="02020603050405020304" pitchFamily="18" charset="0"/>
                <a:cs typeface="Times New Roman" panose="02020603050405020304" pitchFamily="18" charset="0"/>
              </a:rPr>
              <a:t>â</a:t>
            </a:r>
            <a:r>
              <a:rPr lang="vi-VN" sz="3000" b="1" i="1" dirty="0">
                <a:solidFill>
                  <a:schemeClr val="accent6">
                    <a:lumMod val="20000"/>
                    <a:lumOff val="80000"/>
                  </a:schemeClr>
                </a:solidFill>
                <a:latin typeface="Times New Roman" panose="02020603050405020304" pitchFamily="18" charset="0"/>
                <a:cs typeface="Times New Roman" panose="02020603050405020304" pitchFamily="18" charset="0"/>
              </a:rPr>
              <a:t>n gian vô cùng đặc sắc; và có ý nghĩa rất quan trọng đối với người dân Tây Nguyên cũng như cả nước Việt Nam vì nó giúp quảng bá bình ảnh văn hóa Cồng </a:t>
            </a:r>
            <a:r>
              <a:rPr lang="en-US" sz="3000" b="1" i="1" dirty="0">
                <a:solidFill>
                  <a:schemeClr val="accent6">
                    <a:lumMod val="20000"/>
                    <a:lumOff val="80000"/>
                  </a:schemeClr>
                </a:solidFill>
                <a:latin typeface="Times New Roman" panose="02020603050405020304" pitchFamily="18" charset="0"/>
                <a:cs typeface="Times New Roman" panose="02020603050405020304" pitchFamily="18" charset="0"/>
              </a:rPr>
              <a:t>c</a:t>
            </a:r>
            <a:r>
              <a:rPr lang="vi-VN" sz="3000" b="1" i="1" dirty="0">
                <a:solidFill>
                  <a:schemeClr val="accent6">
                    <a:lumMod val="20000"/>
                    <a:lumOff val="80000"/>
                  </a:schemeClr>
                </a:solidFill>
                <a:latin typeface="Times New Roman" panose="02020603050405020304" pitchFamily="18" charset="0"/>
                <a:cs typeface="Times New Roman" panose="02020603050405020304" pitchFamily="18" charset="0"/>
              </a:rPr>
              <a:t>hiêng Tây Nguyên tới các nước trên thế giới. Gọi là Cồng </a:t>
            </a:r>
            <a:r>
              <a:rPr lang="en-US" sz="3000" b="1" i="1" dirty="0">
                <a:solidFill>
                  <a:schemeClr val="accent6">
                    <a:lumMod val="20000"/>
                    <a:lumOff val="80000"/>
                  </a:schemeClr>
                </a:solidFill>
                <a:latin typeface="Times New Roman" panose="02020603050405020304" pitchFamily="18" charset="0"/>
                <a:cs typeface="Times New Roman" panose="02020603050405020304" pitchFamily="18" charset="0"/>
              </a:rPr>
              <a:t>c</a:t>
            </a:r>
            <a:r>
              <a:rPr lang="vi-VN" sz="3000" b="1" i="1" dirty="0">
                <a:solidFill>
                  <a:schemeClr val="accent6">
                    <a:lumMod val="20000"/>
                    <a:lumOff val="80000"/>
                  </a:schemeClr>
                </a:solidFill>
                <a:latin typeface="Times New Roman" panose="02020603050405020304" pitchFamily="18" charset="0"/>
                <a:cs typeface="Times New Roman" panose="02020603050405020304" pitchFamily="18" charset="0"/>
              </a:rPr>
              <a:t>hiêng Tây Nguyên vì nó là tác phẩm của các dân tộc Tây Nguyên: Cơ Ho</a:t>
            </a:r>
            <a:r>
              <a:rPr lang="en-US" sz="3000" b="1" i="1"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vi-VN" sz="3000" b="1" i="1" dirty="0">
                <a:solidFill>
                  <a:schemeClr val="accent6">
                    <a:lumMod val="20000"/>
                    <a:lumOff val="80000"/>
                  </a:schemeClr>
                </a:solidFill>
                <a:latin typeface="Times New Roman" panose="02020603050405020304" pitchFamily="18" charset="0"/>
                <a:cs typeface="Times New Roman" panose="02020603050405020304" pitchFamily="18" charset="0"/>
              </a:rPr>
              <a:t>Bana,  Rơmăm, Xê Đăng, Mnông, Ê Đê, Gia Rai…</a:t>
            </a:r>
          </a:p>
        </p:txBody>
      </p:sp>
      <p:grpSp>
        <p:nvGrpSpPr>
          <p:cNvPr id="402" name="Group 401">
            <a:extLst>
              <a:ext uri="{FF2B5EF4-FFF2-40B4-BE49-F238E27FC236}">
                <a16:creationId xmlns:a16="http://schemas.microsoft.com/office/drawing/2014/main" id="{B4AAF5A1-1D14-4DF2-BC8C-FBFEDED4344C}"/>
              </a:ext>
            </a:extLst>
          </p:cNvPr>
          <p:cNvGrpSpPr/>
          <p:nvPr/>
        </p:nvGrpSpPr>
        <p:grpSpPr>
          <a:xfrm>
            <a:off x="608181" y="1318792"/>
            <a:ext cx="2860233" cy="2910590"/>
            <a:chOff x="608181" y="1318792"/>
            <a:chExt cx="2860233" cy="2910590"/>
          </a:xfrm>
        </p:grpSpPr>
        <p:sp>
          <p:nvSpPr>
            <p:cNvPr id="403" name="Rectangle: Rounded Corners 402">
              <a:extLst>
                <a:ext uri="{FF2B5EF4-FFF2-40B4-BE49-F238E27FC236}">
                  <a16:creationId xmlns:a16="http://schemas.microsoft.com/office/drawing/2014/main" id="{5C88055B-DEA4-4BEC-AC94-6982FCC2F4E5}"/>
                </a:ext>
              </a:extLst>
            </p:cNvPr>
            <p:cNvSpPr/>
            <p:nvPr/>
          </p:nvSpPr>
          <p:spPr>
            <a:xfrm rot="20653285">
              <a:off x="810315" y="1333163"/>
              <a:ext cx="2658099" cy="2896219"/>
            </a:xfrm>
            <a:prstGeom prst="roundRect">
              <a:avLst>
                <a:gd name="adj" fmla="val 48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4" name="Picture 403">
              <a:extLst>
                <a:ext uri="{FF2B5EF4-FFF2-40B4-BE49-F238E27FC236}">
                  <a16:creationId xmlns:a16="http://schemas.microsoft.com/office/drawing/2014/main" id="{C0C75958-63EE-4D3C-A07A-8A599E1C5F42}"/>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rot="20632147">
              <a:off x="901016" y="1637553"/>
              <a:ext cx="2319905" cy="1867437"/>
            </a:xfrm>
            <a:prstGeom prst="rect">
              <a:avLst/>
            </a:prstGeom>
          </p:spPr>
        </p:pic>
        <p:pic>
          <p:nvPicPr>
            <p:cNvPr id="405" name="Picture 404">
              <a:extLst>
                <a:ext uri="{FF2B5EF4-FFF2-40B4-BE49-F238E27FC236}">
                  <a16:creationId xmlns:a16="http://schemas.microsoft.com/office/drawing/2014/main" id="{7B492826-83E6-4933-8194-42847DE3B273}"/>
                </a:ext>
              </a:extLst>
            </p:cNvPr>
            <p:cNvPicPr>
              <a:picLocks noChangeAspect="1"/>
            </p:cNvPicPr>
            <p:nvPr/>
          </p:nvPicPr>
          <p:blipFill rotWithShape="1">
            <a:blip r:embed="rId29">
              <a:extLst>
                <a:ext uri="{28A0092B-C50C-407E-A947-70E740481C1C}">
                  <a14:useLocalDpi xmlns:a14="http://schemas.microsoft.com/office/drawing/2010/main" val="0"/>
                </a:ext>
              </a:extLst>
            </a:blip>
            <a:srcRect l="12667" t="24910" r="15174" b="58841"/>
            <a:stretch/>
          </p:blipFill>
          <p:spPr>
            <a:xfrm rot="18255372">
              <a:off x="216445" y="1710528"/>
              <a:ext cx="1213959" cy="430487"/>
            </a:xfrm>
            <a:prstGeom prst="rect">
              <a:avLst/>
            </a:prstGeom>
          </p:spPr>
        </p:pic>
      </p:grpSp>
      <p:grpSp>
        <p:nvGrpSpPr>
          <p:cNvPr id="406" name="Group 405">
            <a:extLst>
              <a:ext uri="{FF2B5EF4-FFF2-40B4-BE49-F238E27FC236}">
                <a16:creationId xmlns:a16="http://schemas.microsoft.com/office/drawing/2014/main" id="{17441A85-5420-461C-B7CF-0AC42FDAF484}"/>
              </a:ext>
            </a:extLst>
          </p:cNvPr>
          <p:cNvGrpSpPr/>
          <p:nvPr/>
        </p:nvGrpSpPr>
        <p:grpSpPr>
          <a:xfrm rot="2053075">
            <a:off x="2112207" y="3559351"/>
            <a:ext cx="1666600" cy="1695942"/>
            <a:chOff x="608181" y="1318792"/>
            <a:chExt cx="2860233" cy="2910590"/>
          </a:xfrm>
        </p:grpSpPr>
        <p:sp>
          <p:nvSpPr>
            <p:cNvPr id="407" name="Rectangle: Rounded Corners 406">
              <a:extLst>
                <a:ext uri="{FF2B5EF4-FFF2-40B4-BE49-F238E27FC236}">
                  <a16:creationId xmlns:a16="http://schemas.microsoft.com/office/drawing/2014/main" id="{FEDEB3EB-8A90-4ED7-A444-665E1CDE193B}"/>
                </a:ext>
              </a:extLst>
            </p:cNvPr>
            <p:cNvSpPr/>
            <p:nvPr/>
          </p:nvSpPr>
          <p:spPr>
            <a:xfrm rot="20653285">
              <a:off x="810315" y="1333163"/>
              <a:ext cx="2658099" cy="2896219"/>
            </a:xfrm>
            <a:prstGeom prst="roundRect">
              <a:avLst>
                <a:gd name="adj" fmla="val 48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8" name="Picture 407">
              <a:extLst>
                <a:ext uri="{FF2B5EF4-FFF2-40B4-BE49-F238E27FC236}">
                  <a16:creationId xmlns:a16="http://schemas.microsoft.com/office/drawing/2014/main" id="{6A95C7F8-60A9-49D9-ACA5-60E5C9885AF2}"/>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rot="20632147">
              <a:off x="874199" y="1536694"/>
              <a:ext cx="2319905" cy="1906526"/>
            </a:xfrm>
            <a:prstGeom prst="rect">
              <a:avLst/>
            </a:prstGeom>
          </p:spPr>
        </p:pic>
        <p:pic>
          <p:nvPicPr>
            <p:cNvPr id="409" name="Picture 408">
              <a:extLst>
                <a:ext uri="{FF2B5EF4-FFF2-40B4-BE49-F238E27FC236}">
                  <a16:creationId xmlns:a16="http://schemas.microsoft.com/office/drawing/2014/main" id="{F5B940F7-F254-4001-ADBF-0841404FCDED}"/>
                </a:ext>
              </a:extLst>
            </p:cNvPr>
            <p:cNvPicPr>
              <a:picLocks noChangeAspect="1"/>
            </p:cNvPicPr>
            <p:nvPr/>
          </p:nvPicPr>
          <p:blipFill rotWithShape="1">
            <a:blip r:embed="rId29">
              <a:extLst>
                <a:ext uri="{28A0092B-C50C-407E-A947-70E740481C1C}">
                  <a14:useLocalDpi xmlns:a14="http://schemas.microsoft.com/office/drawing/2010/main" val="0"/>
                </a:ext>
              </a:extLst>
            </a:blip>
            <a:srcRect l="12667" t="24910" r="15174" b="58841"/>
            <a:stretch/>
          </p:blipFill>
          <p:spPr>
            <a:xfrm rot="18255372">
              <a:off x="216445" y="1710528"/>
              <a:ext cx="1213959" cy="430487"/>
            </a:xfrm>
            <a:prstGeom prst="rect">
              <a:avLst/>
            </a:prstGeom>
          </p:spPr>
        </p:pic>
      </p:grpSp>
    </p:spTree>
    <p:extLst>
      <p:ext uri="{BB962C8B-B14F-4D97-AF65-F5344CB8AC3E}">
        <p14:creationId xmlns:p14="http://schemas.microsoft.com/office/powerpoint/2010/main" val="708069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41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417"/>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418"/>
                                        </p:tgtEl>
                                        <p:attrNameLst>
                                          <p:attrName>r</p:attrName>
                                        </p:attrNameLst>
                                      </p:cBhvr>
                                    </p:animRot>
                                  </p:childTnLst>
                                </p:cTn>
                              </p:par>
                              <p:par>
                                <p:cTn id="11" presetID="47"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53" presetClass="entr" presetSubtype="16" fill="hold" grpId="0" nodeType="withEffect">
                                  <p:stCondLst>
                                    <p:cond delay="750"/>
                                  </p:stCondLst>
                                  <p:childTnLst>
                                    <p:set>
                                      <p:cBhvr>
                                        <p:cTn id="17" dur="1" fill="hold">
                                          <p:stCondLst>
                                            <p:cond delay="0"/>
                                          </p:stCondLst>
                                        </p:cTn>
                                        <p:tgtEl>
                                          <p:spTgt spid="157"/>
                                        </p:tgtEl>
                                        <p:attrNameLst>
                                          <p:attrName>style.visibility</p:attrName>
                                        </p:attrNameLst>
                                      </p:cBhvr>
                                      <p:to>
                                        <p:strVal val="visible"/>
                                      </p:to>
                                    </p:set>
                                    <p:anim calcmode="lin" valueType="num">
                                      <p:cBhvr>
                                        <p:cTn id="18" dur="750" fill="hold"/>
                                        <p:tgtEl>
                                          <p:spTgt spid="157"/>
                                        </p:tgtEl>
                                        <p:attrNameLst>
                                          <p:attrName>ppt_w</p:attrName>
                                        </p:attrNameLst>
                                      </p:cBhvr>
                                      <p:tavLst>
                                        <p:tav tm="0">
                                          <p:val>
                                            <p:fltVal val="0"/>
                                          </p:val>
                                        </p:tav>
                                        <p:tav tm="100000">
                                          <p:val>
                                            <p:strVal val="#ppt_w"/>
                                          </p:val>
                                        </p:tav>
                                      </p:tavLst>
                                    </p:anim>
                                    <p:anim calcmode="lin" valueType="num">
                                      <p:cBhvr>
                                        <p:cTn id="19" dur="750" fill="hold"/>
                                        <p:tgtEl>
                                          <p:spTgt spid="157"/>
                                        </p:tgtEl>
                                        <p:attrNameLst>
                                          <p:attrName>ppt_h</p:attrName>
                                        </p:attrNameLst>
                                      </p:cBhvr>
                                      <p:tavLst>
                                        <p:tav tm="0">
                                          <p:val>
                                            <p:fltVal val="0"/>
                                          </p:val>
                                        </p:tav>
                                        <p:tav tm="100000">
                                          <p:val>
                                            <p:strVal val="#ppt_h"/>
                                          </p:val>
                                        </p:tav>
                                      </p:tavLst>
                                    </p:anim>
                                    <p:animEffect transition="in" filter="fade">
                                      <p:cBhvr>
                                        <p:cTn id="20" dur="750"/>
                                        <p:tgtEl>
                                          <p:spTgt spid="157"/>
                                        </p:tgtEl>
                                      </p:cBhvr>
                                    </p:animEffect>
                                  </p:childTnLst>
                                </p:cTn>
                              </p:par>
                              <p:par>
                                <p:cTn id="21" presetID="42" presetClass="entr" presetSubtype="0" fill="hold" nodeType="withEffect">
                                  <p:stCondLst>
                                    <p:cond delay="0"/>
                                  </p:stCondLst>
                                  <p:childTnLst>
                                    <p:set>
                                      <p:cBhvr>
                                        <p:cTn id="22" dur="1" fill="hold">
                                          <p:stCondLst>
                                            <p:cond delay="0"/>
                                          </p:stCondLst>
                                        </p:cTn>
                                        <p:tgtEl>
                                          <p:spTgt spid="386"/>
                                        </p:tgtEl>
                                        <p:attrNameLst>
                                          <p:attrName>style.visibility</p:attrName>
                                        </p:attrNameLst>
                                      </p:cBhvr>
                                      <p:to>
                                        <p:strVal val="visible"/>
                                      </p:to>
                                    </p:set>
                                    <p:animEffect transition="in" filter="fade">
                                      <p:cBhvr>
                                        <p:cTn id="23" dur="1000"/>
                                        <p:tgtEl>
                                          <p:spTgt spid="386"/>
                                        </p:tgtEl>
                                      </p:cBhvr>
                                    </p:animEffect>
                                    <p:anim calcmode="lin" valueType="num">
                                      <p:cBhvr>
                                        <p:cTn id="24" dur="1000" fill="hold"/>
                                        <p:tgtEl>
                                          <p:spTgt spid="386"/>
                                        </p:tgtEl>
                                        <p:attrNameLst>
                                          <p:attrName>ppt_x</p:attrName>
                                        </p:attrNameLst>
                                      </p:cBhvr>
                                      <p:tavLst>
                                        <p:tav tm="0">
                                          <p:val>
                                            <p:strVal val="#ppt_x"/>
                                          </p:val>
                                        </p:tav>
                                        <p:tav tm="100000">
                                          <p:val>
                                            <p:strVal val="#ppt_x"/>
                                          </p:val>
                                        </p:tav>
                                      </p:tavLst>
                                    </p:anim>
                                    <p:anim calcmode="lin" valueType="num">
                                      <p:cBhvr>
                                        <p:cTn id="25" dur="1000" fill="hold"/>
                                        <p:tgtEl>
                                          <p:spTgt spid="386"/>
                                        </p:tgtEl>
                                        <p:attrNameLst>
                                          <p:attrName>ppt_y</p:attrName>
                                        </p:attrNameLst>
                                      </p:cBhvr>
                                      <p:tavLst>
                                        <p:tav tm="0">
                                          <p:val>
                                            <p:strVal val="#ppt_y+.1"/>
                                          </p:val>
                                        </p:tav>
                                        <p:tav tm="100000">
                                          <p:val>
                                            <p:strVal val="#ppt_y"/>
                                          </p:val>
                                        </p:tav>
                                      </p:tavLst>
                                    </p:anim>
                                  </p:childTnLst>
                                </p:cTn>
                              </p:par>
                              <p:par>
                                <p:cTn id="26" presetID="22" presetClass="entr" presetSubtype="8" fill="hold" nodeType="withEffect">
                                  <p:stCondLst>
                                    <p:cond delay="1000"/>
                                  </p:stCondLst>
                                  <p:childTnLst>
                                    <p:set>
                                      <p:cBhvr>
                                        <p:cTn id="27" dur="1" fill="hold">
                                          <p:stCondLst>
                                            <p:cond delay="0"/>
                                          </p:stCondLst>
                                        </p:cTn>
                                        <p:tgtEl>
                                          <p:spTgt spid="394"/>
                                        </p:tgtEl>
                                        <p:attrNameLst>
                                          <p:attrName>style.visibility</p:attrName>
                                        </p:attrNameLst>
                                      </p:cBhvr>
                                      <p:to>
                                        <p:strVal val="visible"/>
                                      </p:to>
                                    </p:set>
                                    <p:animEffect transition="in" filter="wipe(left)">
                                      <p:cBhvr>
                                        <p:cTn id="28" dur="500"/>
                                        <p:tgtEl>
                                          <p:spTgt spid="394"/>
                                        </p:tgtEl>
                                      </p:cBhvr>
                                    </p:animEffect>
                                  </p:childTnLst>
                                </p:cTn>
                              </p:par>
                              <p:par>
                                <p:cTn id="29" presetID="31" presetClass="entr" presetSubtype="0" fill="hold" nodeType="withEffect">
                                  <p:stCondLst>
                                    <p:cond delay="1000"/>
                                  </p:stCondLst>
                                  <p:childTnLst>
                                    <p:set>
                                      <p:cBhvr>
                                        <p:cTn id="30" dur="1" fill="hold">
                                          <p:stCondLst>
                                            <p:cond delay="0"/>
                                          </p:stCondLst>
                                        </p:cTn>
                                        <p:tgtEl>
                                          <p:spTgt spid="402"/>
                                        </p:tgtEl>
                                        <p:attrNameLst>
                                          <p:attrName>style.visibility</p:attrName>
                                        </p:attrNameLst>
                                      </p:cBhvr>
                                      <p:to>
                                        <p:strVal val="visible"/>
                                      </p:to>
                                    </p:set>
                                    <p:anim calcmode="lin" valueType="num">
                                      <p:cBhvr>
                                        <p:cTn id="31" dur="1000" fill="hold"/>
                                        <p:tgtEl>
                                          <p:spTgt spid="402"/>
                                        </p:tgtEl>
                                        <p:attrNameLst>
                                          <p:attrName>ppt_w</p:attrName>
                                        </p:attrNameLst>
                                      </p:cBhvr>
                                      <p:tavLst>
                                        <p:tav tm="0">
                                          <p:val>
                                            <p:fltVal val="0"/>
                                          </p:val>
                                        </p:tav>
                                        <p:tav tm="100000">
                                          <p:val>
                                            <p:strVal val="#ppt_w"/>
                                          </p:val>
                                        </p:tav>
                                      </p:tavLst>
                                    </p:anim>
                                    <p:anim calcmode="lin" valueType="num">
                                      <p:cBhvr>
                                        <p:cTn id="32" dur="1000" fill="hold"/>
                                        <p:tgtEl>
                                          <p:spTgt spid="402"/>
                                        </p:tgtEl>
                                        <p:attrNameLst>
                                          <p:attrName>ppt_h</p:attrName>
                                        </p:attrNameLst>
                                      </p:cBhvr>
                                      <p:tavLst>
                                        <p:tav tm="0">
                                          <p:val>
                                            <p:fltVal val="0"/>
                                          </p:val>
                                        </p:tav>
                                        <p:tav tm="100000">
                                          <p:val>
                                            <p:strVal val="#ppt_h"/>
                                          </p:val>
                                        </p:tav>
                                      </p:tavLst>
                                    </p:anim>
                                    <p:anim calcmode="lin" valueType="num">
                                      <p:cBhvr>
                                        <p:cTn id="33" dur="1000" fill="hold"/>
                                        <p:tgtEl>
                                          <p:spTgt spid="402"/>
                                        </p:tgtEl>
                                        <p:attrNameLst>
                                          <p:attrName>style.rotation</p:attrName>
                                        </p:attrNameLst>
                                      </p:cBhvr>
                                      <p:tavLst>
                                        <p:tav tm="0">
                                          <p:val>
                                            <p:fltVal val="90"/>
                                          </p:val>
                                        </p:tav>
                                        <p:tav tm="100000">
                                          <p:val>
                                            <p:fltVal val="0"/>
                                          </p:val>
                                        </p:tav>
                                      </p:tavLst>
                                    </p:anim>
                                    <p:animEffect transition="in" filter="fade">
                                      <p:cBhvr>
                                        <p:cTn id="34" dur="1000"/>
                                        <p:tgtEl>
                                          <p:spTgt spid="402"/>
                                        </p:tgtEl>
                                      </p:cBhvr>
                                    </p:animEffect>
                                  </p:childTnLst>
                                </p:cTn>
                              </p:par>
                              <p:par>
                                <p:cTn id="35" presetID="32" presetClass="emph" presetSubtype="0" repeatCount="4000" fill="hold" nodeType="withEffect">
                                  <p:stCondLst>
                                    <p:cond delay="1000"/>
                                  </p:stCondLst>
                                  <p:childTnLst>
                                    <p:animRot by="120000">
                                      <p:cBhvr>
                                        <p:cTn id="36" dur="200" fill="hold">
                                          <p:stCondLst>
                                            <p:cond delay="0"/>
                                          </p:stCondLst>
                                        </p:cTn>
                                        <p:tgtEl>
                                          <p:spTgt spid="402"/>
                                        </p:tgtEl>
                                        <p:attrNameLst>
                                          <p:attrName>r</p:attrName>
                                        </p:attrNameLst>
                                      </p:cBhvr>
                                    </p:animRot>
                                    <p:animRot by="-240000">
                                      <p:cBhvr>
                                        <p:cTn id="37" dur="400" fill="hold">
                                          <p:stCondLst>
                                            <p:cond delay="400"/>
                                          </p:stCondLst>
                                        </p:cTn>
                                        <p:tgtEl>
                                          <p:spTgt spid="402"/>
                                        </p:tgtEl>
                                        <p:attrNameLst>
                                          <p:attrName>r</p:attrName>
                                        </p:attrNameLst>
                                      </p:cBhvr>
                                    </p:animRot>
                                    <p:animRot by="240000">
                                      <p:cBhvr>
                                        <p:cTn id="38" dur="400" fill="hold">
                                          <p:stCondLst>
                                            <p:cond delay="800"/>
                                          </p:stCondLst>
                                        </p:cTn>
                                        <p:tgtEl>
                                          <p:spTgt spid="402"/>
                                        </p:tgtEl>
                                        <p:attrNameLst>
                                          <p:attrName>r</p:attrName>
                                        </p:attrNameLst>
                                      </p:cBhvr>
                                    </p:animRot>
                                    <p:animRot by="-240000">
                                      <p:cBhvr>
                                        <p:cTn id="39" dur="400" fill="hold">
                                          <p:stCondLst>
                                            <p:cond delay="1200"/>
                                          </p:stCondLst>
                                        </p:cTn>
                                        <p:tgtEl>
                                          <p:spTgt spid="402"/>
                                        </p:tgtEl>
                                        <p:attrNameLst>
                                          <p:attrName>r</p:attrName>
                                        </p:attrNameLst>
                                      </p:cBhvr>
                                    </p:animRot>
                                    <p:animRot by="120000">
                                      <p:cBhvr>
                                        <p:cTn id="40" dur="400" fill="hold">
                                          <p:stCondLst>
                                            <p:cond delay="1600"/>
                                          </p:stCondLst>
                                        </p:cTn>
                                        <p:tgtEl>
                                          <p:spTgt spid="402"/>
                                        </p:tgtEl>
                                        <p:attrNameLst>
                                          <p:attrName>r</p:attrName>
                                        </p:attrNameLst>
                                      </p:cBhvr>
                                    </p:animRot>
                                  </p:childTnLst>
                                </p:cTn>
                              </p:par>
                              <p:par>
                                <p:cTn id="41" presetID="31" presetClass="entr" presetSubtype="0" fill="hold" nodeType="withEffect">
                                  <p:stCondLst>
                                    <p:cond delay="1000"/>
                                  </p:stCondLst>
                                  <p:childTnLst>
                                    <p:set>
                                      <p:cBhvr>
                                        <p:cTn id="42" dur="1" fill="hold">
                                          <p:stCondLst>
                                            <p:cond delay="0"/>
                                          </p:stCondLst>
                                        </p:cTn>
                                        <p:tgtEl>
                                          <p:spTgt spid="406"/>
                                        </p:tgtEl>
                                        <p:attrNameLst>
                                          <p:attrName>style.visibility</p:attrName>
                                        </p:attrNameLst>
                                      </p:cBhvr>
                                      <p:to>
                                        <p:strVal val="visible"/>
                                      </p:to>
                                    </p:set>
                                    <p:anim calcmode="lin" valueType="num">
                                      <p:cBhvr>
                                        <p:cTn id="43" dur="1000" fill="hold"/>
                                        <p:tgtEl>
                                          <p:spTgt spid="406"/>
                                        </p:tgtEl>
                                        <p:attrNameLst>
                                          <p:attrName>ppt_w</p:attrName>
                                        </p:attrNameLst>
                                      </p:cBhvr>
                                      <p:tavLst>
                                        <p:tav tm="0">
                                          <p:val>
                                            <p:fltVal val="0"/>
                                          </p:val>
                                        </p:tav>
                                        <p:tav tm="100000">
                                          <p:val>
                                            <p:strVal val="#ppt_w"/>
                                          </p:val>
                                        </p:tav>
                                      </p:tavLst>
                                    </p:anim>
                                    <p:anim calcmode="lin" valueType="num">
                                      <p:cBhvr>
                                        <p:cTn id="44" dur="1000" fill="hold"/>
                                        <p:tgtEl>
                                          <p:spTgt spid="406"/>
                                        </p:tgtEl>
                                        <p:attrNameLst>
                                          <p:attrName>ppt_h</p:attrName>
                                        </p:attrNameLst>
                                      </p:cBhvr>
                                      <p:tavLst>
                                        <p:tav tm="0">
                                          <p:val>
                                            <p:fltVal val="0"/>
                                          </p:val>
                                        </p:tav>
                                        <p:tav tm="100000">
                                          <p:val>
                                            <p:strVal val="#ppt_h"/>
                                          </p:val>
                                        </p:tav>
                                      </p:tavLst>
                                    </p:anim>
                                    <p:anim calcmode="lin" valueType="num">
                                      <p:cBhvr>
                                        <p:cTn id="45" dur="1000" fill="hold"/>
                                        <p:tgtEl>
                                          <p:spTgt spid="406"/>
                                        </p:tgtEl>
                                        <p:attrNameLst>
                                          <p:attrName>style.rotation</p:attrName>
                                        </p:attrNameLst>
                                      </p:cBhvr>
                                      <p:tavLst>
                                        <p:tav tm="0">
                                          <p:val>
                                            <p:fltVal val="90"/>
                                          </p:val>
                                        </p:tav>
                                        <p:tav tm="100000">
                                          <p:val>
                                            <p:fltVal val="0"/>
                                          </p:val>
                                        </p:tav>
                                      </p:tavLst>
                                    </p:anim>
                                    <p:animEffect transition="in" filter="fade">
                                      <p:cBhvr>
                                        <p:cTn id="46" dur="1000"/>
                                        <p:tgtEl>
                                          <p:spTgt spid="406"/>
                                        </p:tgtEl>
                                      </p:cBhvr>
                                    </p:animEffect>
                                  </p:childTnLst>
                                </p:cTn>
                              </p:par>
                              <p:par>
                                <p:cTn id="47" presetID="32" presetClass="emph" presetSubtype="0" repeatCount="4000" fill="hold" nodeType="withEffect">
                                  <p:stCondLst>
                                    <p:cond delay="1000"/>
                                  </p:stCondLst>
                                  <p:childTnLst>
                                    <p:animRot by="120000">
                                      <p:cBhvr>
                                        <p:cTn id="48" dur="200" fill="hold">
                                          <p:stCondLst>
                                            <p:cond delay="0"/>
                                          </p:stCondLst>
                                        </p:cTn>
                                        <p:tgtEl>
                                          <p:spTgt spid="406"/>
                                        </p:tgtEl>
                                        <p:attrNameLst>
                                          <p:attrName>r</p:attrName>
                                        </p:attrNameLst>
                                      </p:cBhvr>
                                    </p:animRot>
                                    <p:animRot by="-240000">
                                      <p:cBhvr>
                                        <p:cTn id="49" dur="400" fill="hold">
                                          <p:stCondLst>
                                            <p:cond delay="400"/>
                                          </p:stCondLst>
                                        </p:cTn>
                                        <p:tgtEl>
                                          <p:spTgt spid="406"/>
                                        </p:tgtEl>
                                        <p:attrNameLst>
                                          <p:attrName>r</p:attrName>
                                        </p:attrNameLst>
                                      </p:cBhvr>
                                    </p:animRot>
                                    <p:animRot by="240000">
                                      <p:cBhvr>
                                        <p:cTn id="50" dur="400" fill="hold">
                                          <p:stCondLst>
                                            <p:cond delay="800"/>
                                          </p:stCondLst>
                                        </p:cTn>
                                        <p:tgtEl>
                                          <p:spTgt spid="406"/>
                                        </p:tgtEl>
                                        <p:attrNameLst>
                                          <p:attrName>r</p:attrName>
                                        </p:attrNameLst>
                                      </p:cBhvr>
                                    </p:animRot>
                                    <p:animRot by="-240000">
                                      <p:cBhvr>
                                        <p:cTn id="51" dur="400" fill="hold">
                                          <p:stCondLst>
                                            <p:cond delay="1200"/>
                                          </p:stCondLst>
                                        </p:cTn>
                                        <p:tgtEl>
                                          <p:spTgt spid="406"/>
                                        </p:tgtEl>
                                        <p:attrNameLst>
                                          <p:attrName>r</p:attrName>
                                        </p:attrNameLst>
                                      </p:cBhvr>
                                    </p:animRot>
                                    <p:animRot by="120000">
                                      <p:cBhvr>
                                        <p:cTn id="52" dur="400" fill="hold">
                                          <p:stCondLst>
                                            <p:cond delay="1600"/>
                                          </p:stCondLst>
                                        </p:cTn>
                                        <p:tgtEl>
                                          <p:spTgt spid="406"/>
                                        </p:tgtEl>
                                        <p:attrNameLst>
                                          <p:attrName>r</p:attrName>
                                        </p:attrNameLst>
                                      </p:cBhvr>
                                    </p:animRot>
                                  </p:childTnLst>
                                </p:cTn>
                              </p:par>
                              <p:par>
                                <p:cTn id="53" presetID="10" presetClass="entr" presetSubtype="0" fill="hold" grpId="0" nodeType="withEffect">
                                  <p:stCondLst>
                                    <p:cond delay="1000"/>
                                  </p:stCondLst>
                                  <p:childTnLst>
                                    <p:set>
                                      <p:cBhvr>
                                        <p:cTn id="54" dur="1" fill="hold">
                                          <p:stCondLst>
                                            <p:cond delay="0"/>
                                          </p:stCondLst>
                                        </p:cTn>
                                        <p:tgtEl>
                                          <p:spTgt spid="401"/>
                                        </p:tgtEl>
                                        <p:attrNameLst>
                                          <p:attrName>style.visibility</p:attrName>
                                        </p:attrNameLst>
                                      </p:cBhvr>
                                      <p:to>
                                        <p:strVal val="visible"/>
                                      </p:to>
                                    </p:set>
                                    <p:animEffect transition="in" filter="fade">
                                      <p:cBhvr>
                                        <p:cTn id="55" dur="750"/>
                                        <p:tgtEl>
                                          <p:spTgt spid="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P spid="40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E4D7"/>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47D77-6637-42FA-93D2-9AFC6AE9D86C}"/>
              </a:ext>
            </a:extLst>
          </p:cNvPr>
          <p:cNvGrpSpPr/>
          <p:nvPr/>
        </p:nvGrpSpPr>
        <p:grpSpPr>
          <a:xfrm>
            <a:off x="2" y="0"/>
            <a:ext cx="12192000" cy="6858000"/>
            <a:chOff x="2" y="0"/>
            <a:chExt cx="12192000" cy="6858000"/>
          </a:xfrm>
        </p:grpSpPr>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6" name="Freeform: Shape 235">
            <a:extLst>
              <a:ext uri="{FF2B5EF4-FFF2-40B4-BE49-F238E27FC236}">
                <a16:creationId xmlns:a16="http://schemas.microsoft.com/office/drawing/2014/main" id="{830CB7C3-E54D-4FC9-A967-E2BD6657E7C8}"/>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1" name="Freeform: Shape 230">
            <a:extLst>
              <a:ext uri="{FF2B5EF4-FFF2-40B4-BE49-F238E27FC236}">
                <a16:creationId xmlns:a16="http://schemas.microsoft.com/office/drawing/2014/main" id="{FDBB89D1-AF3F-40F6-9D55-84DD01271C8C}"/>
              </a:ext>
            </a:extLst>
          </p:cNvPr>
          <p:cNvSpPr/>
          <p:nvPr/>
        </p:nvSpPr>
        <p:spPr>
          <a:xfrm>
            <a:off x="459729" y="311377"/>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311377"/>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CF8DE"/>
              </a:solidFill>
            </a:endParaRPr>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2" name="Group 51">
            <a:extLst>
              <a:ext uri="{FF2B5EF4-FFF2-40B4-BE49-F238E27FC236}">
                <a16:creationId xmlns:a16="http://schemas.microsoft.com/office/drawing/2014/main" id="{85BBB88A-CFDF-410C-91CD-24572A83CC04}"/>
              </a:ext>
            </a:extLst>
          </p:cNvPr>
          <p:cNvGrpSpPr/>
          <p:nvPr/>
        </p:nvGrpSpPr>
        <p:grpSpPr>
          <a:xfrm>
            <a:off x="1001567" y="655743"/>
            <a:ext cx="10131558" cy="5601665"/>
            <a:chOff x="1001567" y="655743"/>
            <a:chExt cx="10131558" cy="5601665"/>
          </a:xfrm>
        </p:grpSpPr>
        <p:sp>
          <p:nvSpPr>
            <p:cNvPr id="242" name="Rounded Rectangle 25">
              <a:extLst>
                <a:ext uri="{FF2B5EF4-FFF2-40B4-BE49-F238E27FC236}">
                  <a16:creationId xmlns:a16="http://schemas.microsoft.com/office/drawing/2014/main" id="{7BF1077D-255C-41EF-880D-7EACE160FFFF}"/>
                </a:ext>
              </a:extLst>
            </p:cNvPr>
            <p:cNvSpPr/>
            <p:nvPr/>
          </p:nvSpPr>
          <p:spPr>
            <a:xfrm>
              <a:off x="1001567" y="655743"/>
              <a:ext cx="10123387" cy="5601665"/>
            </a:xfrm>
            <a:prstGeom prst="roundRect">
              <a:avLst>
                <a:gd name="adj" fmla="val 7456"/>
              </a:avLst>
            </a:prstGeom>
            <a:solidFill>
              <a:srgbClr val="6B705C"/>
            </a:solidFill>
            <a:ln w="38100">
              <a:solidFill>
                <a:srgbClr val="F8F5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nvGrpSpPr>
            <p:cNvPr id="243" name="Group 242">
              <a:extLst>
                <a:ext uri="{FF2B5EF4-FFF2-40B4-BE49-F238E27FC236}">
                  <a16:creationId xmlns:a16="http://schemas.microsoft.com/office/drawing/2014/main" id="{CAAB80C8-0779-419C-BC6E-0FB4F59463A9}"/>
                </a:ext>
              </a:extLst>
            </p:cNvPr>
            <p:cNvGrpSpPr/>
            <p:nvPr/>
          </p:nvGrpSpPr>
          <p:grpSpPr>
            <a:xfrm>
              <a:off x="1015154" y="690554"/>
              <a:ext cx="10117971" cy="5535342"/>
              <a:chOff x="389475" y="404048"/>
              <a:chExt cx="12173952" cy="6392365"/>
            </a:xfrm>
          </p:grpSpPr>
          <p:grpSp>
            <p:nvGrpSpPr>
              <p:cNvPr id="244" name="Group 243">
                <a:extLst>
                  <a:ext uri="{FF2B5EF4-FFF2-40B4-BE49-F238E27FC236}">
                    <a16:creationId xmlns:a16="http://schemas.microsoft.com/office/drawing/2014/main" id="{7CD86378-A9C2-4222-B281-DD1A49E37D11}"/>
                  </a:ext>
                </a:extLst>
              </p:cNvPr>
              <p:cNvGrpSpPr/>
              <p:nvPr/>
            </p:nvGrpSpPr>
            <p:grpSpPr>
              <a:xfrm>
                <a:off x="400050" y="409574"/>
                <a:ext cx="6253487" cy="3321180"/>
                <a:chOff x="0" y="0"/>
                <a:chExt cx="12192000" cy="6858000"/>
              </a:xfrm>
              <a:effectLst/>
            </p:grpSpPr>
            <p:grpSp>
              <p:nvGrpSpPr>
                <p:cNvPr id="347" name="Group 346">
                  <a:extLst>
                    <a:ext uri="{FF2B5EF4-FFF2-40B4-BE49-F238E27FC236}">
                      <a16:creationId xmlns:a16="http://schemas.microsoft.com/office/drawing/2014/main" id="{823D7FB2-C818-4E89-A6C6-8BBABA032F1C}"/>
                    </a:ext>
                  </a:extLst>
                </p:cNvPr>
                <p:cNvGrpSpPr/>
                <p:nvPr/>
              </p:nvGrpSpPr>
              <p:grpSpPr>
                <a:xfrm>
                  <a:off x="590550" y="0"/>
                  <a:ext cx="10953750" cy="6858000"/>
                  <a:chOff x="590550" y="0"/>
                  <a:chExt cx="10953750" cy="6858000"/>
                </a:xfrm>
              </p:grpSpPr>
              <p:cxnSp>
                <p:nvCxnSpPr>
                  <p:cNvPr id="360" name="Straight Connector 359">
                    <a:extLst>
                      <a:ext uri="{FF2B5EF4-FFF2-40B4-BE49-F238E27FC236}">
                        <a16:creationId xmlns:a16="http://schemas.microsoft.com/office/drawing/2014/main" id="{E51BB352-0E69-4E62-9835-D6FAB523599C}"/>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70242168-E8CE-4691-A787-53C8D96C3B4C}"/>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43063749-F373-4EC9-A1A1-6C8B78178E68}"/>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E0245CFA-A7D1-4CB4-AFF7-873269BB47BB}"/>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6895CC6B-4A0F-4302-9A7B-091EAC72E65B}"/>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9C93DCA3-4153-4824-A960-5635B28B231E}"/>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24790CEC-A6EB-48D9-A724-76543925EFB7}"/>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48854B0D-1503-41ED-9756-C61A2822169A}"/>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D25D3ABA-B9B2-42FC-B295-D16E65A503C5}"/>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9" name="Straight Connector 368">
                    <a:extLst>
                      <a:ext uri="{FF2B5EF4-FFF2-40B4-BE49-F238E27FC236}">
                        <a16:creationId xmlns:a16="http://schemas.microsoft.com/office/drawing/2014/main" id="{A4515A6F-494B-4A19-A021-6D5A47ED1B1D}"/>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F84D338D-8F2C-4BD3-BF44-2833EFF3C49B}"/>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5FE9A199-12E7-4EAD-B267-472F9397520B}"/>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975E6BB6-80AF-4FBD-9460-A368DF816C9D}"/>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4F86BA1B-963A-4B0C-86EC-1508E4806F95}"/>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id="{9AB081B7-012E-4300-B923-025F321672E4}"/>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5" name="Straight Connector 374">
                    <a:extLst>
                      <a:ext uri="{FF2B5EF4-FFF2-40B4-BE49-F238E27FC236}">
                        <a16:creationId xmlns:a16="http://schemas.microsoft.com/office/drawing/2014/main" id="{46EFA4FB-A5CF-434D-ADC6-EE5500577F05}"/>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1259AB33-5FF1-4107-B7CA-6EB026B30DB9}"/>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id="{A52E5ED4-54FA-4961-AA88-CDC891A7AE5C}"/>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3543ECAE-E559-4E8C-A08A-136F6EC8A97F}"/>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5FBBEEAA-E68D-440E-B20A-29B8A2FA8333}"/>
                      </a:ext>
                    </a:extLst>
                  </p:cNvPr>
                  <p:cNvCxnSpPr/>
                  <p:nvPr/>
                </p:nvCxnSpPr>
                <p:spPr>
                  <a:xfrm>
                    <a:off x="115443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348" name="Group 347">
                  <a:extLst>
                    <a:ext uri="{FF2B5EF4-FFF2-40B4-BE49-F238E27FC236}">
                      <a16:creationId xmlns:a16="http://schemas.microsoft.com/office/drawing/2014/main" id="{8203CE7A-7CA7-4332-9CAE-AF78F2A5FFCE}"/>
                    </a:ext>
                  </a:extLst>
                </p:cNvPr>
                <p:cNvGrpSpPr/>
                <p:nvPr/>
              </p:nvGrpSpPr>
              <p:grpSpPr>
                <a:xfrm>
                  <a:off x="0" y="561974"/>
                  <a:ext cx="12192000" cy="5791200"/>
                  <a:chOff x="-285751" y="581024"/>
                  <a:chExt cx="12706352" cy="5791200"/>
                </a:xfrm>
              </p:grpSpPr>
              <p:cxnSp>
                <p:nvCxnSpPr>
                  <p:cNvPr id="349" name="Straight Connector 348">
                    <a:extLst>
                      <a:ext uri="{FF2B5EF4-FFF2-40B4-BE49-F238E27FC236}">
                        <a16:creationId xmlns:a16="http://schemas.microsoft.com/office/drawing/2014/main" id="{18163F29-2BC7-4F28-B80A-8A70D4B09BF1}"/>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AF026374-4D60-49CA-997B-48EFAC4E3455}"/>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560F7D9F-6F09-4E96-BAA0-00B751F6B4B6}"/>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4A042EB6-14F7-4479-8D07-C7E7AF0F1DF0}"/>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B042AE85-EBBC-462F-903F-6EC8A953963A}"/>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76AB142C-E6B2-4CC4-8429-2F829763B846}"/>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984840E6-21EF-4264-B8FE-DE68ABA8B757}"/>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BEC26992-1EF4-4E71-8F16-083B16F748AC}"/>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C19BABC9-C894-4E6E-B89A-EEDDAE93E40C}"/>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C943791D-8204-4AE2-8C38-A5DDCEAC9DCC}"/>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00E7922E-7B74-4B7C-B361-C813BE3441E7}"/>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245" name="Group 244">
                <a:extLst>
                  <a:ext uri="{FF2B5EF4-FFF2-40B4-BE49-F238E27FC236}">
                    <a16:creationId xmlns:a16="http://schemas.microsoft.com/office/drawing/2014/main" id="{BF44F826-D40F-4F91-9113-BDCC284C4364}"/>
                  </a:ext>
                </a:extLst>
              </p:cNvPr>
              <p:cNvGrpSpPr/>
              <p:nvPr/>
            </p:nvGrpSpPr>
            <p:grpSpPr>
              <a:xfrm>
                <a:off x="389475" y="3475233"/>
                <a:ext cx="6253487" cy="3321180"/>
                <a:chOff x="0" y="0"/>
                <a:chExt cx="12192000" cy="6858000"/>
              </a:xfrm>
              <a:effectLst/>
            </p:grpSpPr>
            <p:grpSp>
              <p:nvGrpSpPr>
                <p:cNvPr id="314" name="Group 313">
                  <a:extLst>
                    <a:ext uri="{FF2B5EF4-FFF2-40B4-BE49-F238E27FC236}">
                      <a16:creationId xmlns:a16="http://schemas.microsoft.com/office/drawing/2014/main" id="{81D46070-1C95-4FEB-9287-328A19D38AC9}"/>
                    </a:ext>
                  </a:extLst>
                </p:cNvPr>
                <p:cNvGrpSpPr/>
                <p:nvPr/>
              </p:nvGrpSpPr>
              <p:grpSpPr>
                <a:xfrm>
                  <a:off x="590550" y="0"/>
                  <a:ext cx="10953750" cy="6858000"/>
                  <a:chOff x="590550" y="0"/>
                  <a:chExt cx="10953750" cy="6858000"/>
                </a:xfrm>
              </p:grpSpPr>
              <p:cxnSp>
                <p:nvCxnSpPr>
                  <p:cNvPr id="327" name="Straight Connector 326">
                    <a:extLst>
                      <a:ext uri="{FF2B5EF4-FFF2-40B4-BE49-F238E27FC236}">
                        <a16:creationId xmlns:a16="http://schemas.microsoft.com/office/drawing/2014/main" id="{4358818A-D91D-418F-97A6-43D81A3005D3}"/>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7BDB0C8A-E77E-443C-A72D-8D066BC71F8E}"/>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516F6856-6093-41CA-85CF-51D9549114DB}"/>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99D30994-3669-410E-A129-B83A7259BC8C}"/>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1C3352B8-3E77-4C84-BA76-E747A1F73EC0}"/>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B8ED2080-E0DF-4897-A2FF-C019E94F6E88}"/>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41679FE6-67F1-44E7-97E8-E26BB1E4D97C}"/>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0DD8D233-24A2-47F0-8653-9CD2561328AC}"/>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E5010E92-2E03-4A31-B6C7-A9C1962069BD}"/>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85090FCC-8B12-4F13-B305-E168E9B57E0F}"/>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7C91458C-1A16-493A-A92A-74D322ECCF86}"/>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D9A3A551-D0C5-4C83-9319-4D9A35F2A255}"/>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30B33803-4860-4F26-B587-553709A13C64}"/>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982E0EFD-A286-4E09-A064-C8DFB154EEB9}"/>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42D824F9-FE3E-4D53-8FE8-E90428C8D785}"/>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287380C5-A608-42C5-AF35-BD74282A05AB}"/>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CC27EE91-61C7-47AF-8A61-C594CF80CA06}"/>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01E6E060-2634-43A4-A825-3DA4FE6A4135}"/>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0068D00B-FDCE-492A-9BF0-5C7947E89850}"/>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96B03A1E-E847-40FF-AA4D-53FA6D2DD13C}"/>
                      </a:ext>
                    </a:extLst>
                  </p:cNvPr>
                  <p:cNvCxnSpPr/>
                  <p:nvPr/>
                </p:nvCxnSpPr>
                <p:spPr>
                  <a:xfrm>
                    <a:off x="115443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5" name="Group 314">
                  <a:extLst>
                    <a:ext uri="{FF2B5EF4-FFF2-40B4-BE49-F238E27FC236}">
                      <a16:creationId xmlns:a16="http://schemas.microsoft.com/office/drawing/2014/main" id="{07374C02-3908-4317-8E2D-A620C602B16B}"/>
                    </a:ext>
                  </a:extLst>
                </p:cNvPr>
                <p:cNvGrpSpPr/>
                <p:nvPr/>
              </p:nvGrpSpPr>
              <p:grpSpPr>
                <a:xfrm>
                  <a:off x="0" y="561974"/>
                  <a:ext cx="12192000" cy="5791200"/>
                  <a:chOff x="-285751" y="581024"/>
                  <a:chExt cx="12706352" cy="5791200"/>
                </a:xfrm>
              </p:grpSpPr>
              <p:cxnSp>
                <p:nvCxnSpPr>
                  <p:cNvPr id="316" name="Straight Connector 315">
                    <a:extLst>
                      <a:ext uri="{FF2B5EF4-FFF2-40B4-BE49-F238E27FC236}">
                        <a16:creationId xmlns:a16="http://schemas.microsoft.com/office/drawing/2014/main" id="{06B3BE2D-EF60-45B3-8C31-0483EDA4FEBE}"/>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95EF33B1-4B91-4878-80AF-ACE6252B1E55}"/>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A859A5B7-CE99-4AD9-8AD5-4CA9898BF738}"/>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A84A22D4-0567-488D-9B25-A814D48BD50E}"/>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6F558CAD-4B45-4C78-A59D-2BB4993D9088}"/>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C392A947-38F9-4FA6-8495-37022C001881}"/>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458F9154-9A87-49B9-9494-B9FFDB4EC94A}"/>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E5A79CDE-CF3D-41CE-95F1-207A0E8563A6}"/>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3795E75F-08A9-43E4-86A9-6D4B43B99CCB}"/>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D1FA945F-DEC9-4733-8561-5C14BC9E8BDC}"/>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4BB9D878-6EE7-4878-BFA9-234300D85783}"/>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246" name="Group 245">
                <a:extLst>
                  <a:ext uri="{FF2B5EF4-FFF2-40B4-BE49-F238E27FC236}">
                    <a16:creationId xmlns:a16="http://schemas.microsoft.com/office/drawing/2014/main" id="{DE28A2BA-3735-44D1-8EDD-5EA647964141}"/>
                  </a:ext>
                </a:extLst>
              </p:cNvPr>
              <p:cNvGrpSpPr/>
              <p:nvPr/>
            </p:nvGrpSpPr>
            <p:grpSpPr>
              <a:xfrm>
                <a:off x="6309940" y="404048"/>
                <a:ext cx="6253487" cy="3321180"/>
                <a:chOff x="0" y="0"/>
                <a:chExt cx="12192000" cy="6858000"/>
              </a:xfrm>
              <a:effectLst/>
            </p:grpSpPr>
            <p:grpSp>
              <p:nvGrpSpPr>
                <p:cNvPr id="281" name="Group 280">
                  <a:extLst>
                    <a:ext uri="{FF2B5EF4-FFF2-40B4-BE49-F238E27FC236}">
                      <a16:creationId xmlns:a16="http://schemas.microsoft.com/office/drawing/2014/main" id="{A5CB6278-A803-49CF-9F62-A6B37410DD05}"/>
                    </a:ext>
                  </a:extLst>
                </p:cNvPr>
                <p:cNvGrpSpPr/>
                <p:nvPr/>
              </p:nvGrpSpPr>
              <p:grpSpPr>
                <a:xfrm>
                  <a:off x="590550" y="0"/>
                  <a:ext cx="10953752" cy="6858000"/>
                  <a:chOff x="590550" y="0"/>
                  <a:chExt cx="10953752" cy="6858000"/>
                </a:xfrm>
              </p:grpSpPr>
              <p:cxnSp>
                <p:nvCxnSpPr>
                  <p:cNvPr id="294" name="Straight Connector 293">
                    <a:extLst>
                      <a:ext uri="{FF2B5EF4-FFF2-40B4-BE49-F238E27FC236}">
                        <a16:creationId xmlns:a16="http://schemas.microsoft.com/office/drawing/2014/main" id="{691C82F8-FB97-411B-B81D-6636EE9CC92C}"/>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A74177DC-6E52-4C19-AACD-588A2D1D1144}"/>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22C74A41-A74B-4FFF-A3A5-E7749E9F1706}"/>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DF986C8C-17AA-433D-9552-73127829F56B}"/>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916392F4-E628-4E77-B9E7-E9156B64B193}"/>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EE693EAE-1325-42AD-A4F4-4C648BBDF251}"/>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A7F399A2-F4C0-4393-8C32-5130D169F13C}"/>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B63AEFF2-5D16-420F-AFFD-B6FEAC8D2CD7}"/>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A3402468-3FFE-4E8A-9C81-076D8ADF46A8}"/>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658EEC13-F4F9-4D32-9823-637D442B8287}"/>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46399407-FCC3-4A6C-B09A-E431CEBC7C67}"/>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124A234B-08DF-459A-AEC5-E0AB19ECBD51}"/>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ED4A9D56-344C-4D40-B1CB-B64D782C5E1A}"/>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BE1316D1-2C91-44D8-8823-3534105D63B8}"/>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B4DA99B0-62F9-49E5-8236-BEF5A82C645F}"/>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5F3F285D-4A36-4C9F-BC36-3CC78F3FA06D}"/>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83CE6DB9-B57C-4999-8593-C5A9C7A8E1D9}"/>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88FF1B6F-76A1-444F-8D03-474C6F40F292}"/>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B9530706-077F-46E2-8933-6A0F62E1F0A1}"/>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3D29F574-2835-4711-BA19-D31CE9368EBD}"/>
                      </a:ext>
                    </a:extLst>
                  </p:cNvPr>
                  <p:cNvCxnSpPr/>
                  <p:nvPr/>
                </p:nvCxnSpPr>
                <p:spPr>
                  <a:xfrm>
                    <a:off x="11544302"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282" name="Group 281">
                  <a:extLst>
                    <a:ext uri="{FF2B5EF4-FFF2-40B4-BE49-F238E27FC236}">
                      <a16:creationId xmlns:a16="http://schemas.microsoft.com/office/drawing/2014/main" id="{86301B18-4B0D-4171-89FD-654CECC9CEF0}"/>
                    </a:ext>
                  </a:extLst>
                </p:cNvPr>
                <p:cNvGrpSpPr/>
                <p:nvPr/>
              </p:nvGrpSpPr>
              <p:grpSpPr>
                <a:xfrm>
                  <a:off x="0" y="561974"/>
                  <a:ext cx="12192000" cy="5791200"/>
                  <a:chOff x="-285751" y="581024"/>
                  <a:chExt cx="12706352" cy="5791200"/>
                </a:xfrm>
              </p:grpSpPr>
              <p:cxnSp>
                <p:nvCxnSpPr>
                  <p:cNvPr id="283" name="Straight Connector 282">
                    <a:extLst>
                      <a:ext uri="{FF2B5EF4-FFF2-40B4-BE49-F238E27FC236}">
                        <a16:creationId xmlns:a16="http://schemas.microsoft.com/office/drawing/2014/main" id="{D45E8F02-BAA6-42B6-9BF6-C4B417E984E7}"/>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62B8992F-0DAE-43A3-A984-0E21B70DD92D}"/>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BFDE6341-7869-497D-B2A8-94DEF8B60C25}"/>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8F9A71E6-09E4-451B-9C6E-49DFA1037CDC}"/>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40581451-9B7C-44C7-ABC4-0E834D6EB072}"/>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DF8C5BF2-2F4C-4EEC-A541-15A451A2B174}"/>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2892FEC8-0B58-42C5-88F1-C50C04DEA271}"/>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9489693E-408B-4FFD-9810-A61D57F0B041}"/>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4735DECD-14D6-4DF3-8643-073A7CC7F625}"/>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10623F09-F6E0-4770-88F5-78472D614C70}"/>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FAC4ADDF-6C4F-45B4-BE1D-907448AB29C2}"/>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247" name="Group 246">
                <a:extLst>
                  <a:ext uri="{FF2B5EF4-FFF2-40B4-BE49-F238E27FC236}">
                    <a16:creationId xmlns:a16="http://schemas.microsoft.com/office/drawing/2014/main" id="{C563C577-C86F-4CED-B309-8B40E7609450}"/>
                  </a:ext>
                </a:extLst>
              </p:cNvPr>
              <p:cNvGrpSpPr/>
              <p:nvPr/>
            </p:nvGrpSpPr>
            <p:grpSpPr>
              <a:xfrm>
                <a:off x="6299365" y="3469706"/>
                <a:ext cx="6253487" cy="3321180"/>
                <a:chOff x="0" y="0"/>
                <a:chExt cx="12192000" cy="6858000"/>
              </a:xfrm>
              <a:effectLst/>
            </p:grpSpPr>
            <p:grpSp>
              <p:nvGrpSpPr>
                <p:cNvPr id="248" name="Group 247">
                  <a:extLst>
                    <a:ext uri="{FF2B5EF4-FFF2-40B4-BE49-F238E27FC236}">
                      <a16:creationId xmlns:a16="http://schemas.microsoft.com/office/drawing/2014/main" id="{85C04FDD-C45D-48A2-8E1C-86B14FCFA9AB}"/>
                    </a:ext>
                  </a:extLst>
                </p:cNvPr>
                <p:cNvGrpSpPr/>
                <p:nvPr/>
              </p:nvGrpSpPr>
              <p:grpSpPr>
                <a:xfrm>
                  <a:off x="590550" y="0"/>
                  <a:ext cx="10953750" cy="6858000"/>
                  <a:chOff x="590550" y="0"/>
                  <a:chExt cx="10953750" cy="6858000"/>
                </a:xfrm>
              </p:grpSpPr>
              <p:cxnSp>
                <p:nvCxnSpPr>
                  <p:cNvPr id="261" name="Straight Connector 260">
                    <a:extLst>
                      <a:ext uri="{FF2B5EF4-FFF2-40B4-BE49-F238E27FC236}">
                        <a16:creationId xmlns:a16="http://schemas.microsoft.com/office/drawing/2014/main" id="{C861C192-D2A3-4F90-A497-61162A237C8D}"/>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9BF2F7B5-7B00-4835-A930-569E4168F811}"/>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C8D0F5D4-2AA4-428A-AD34-57099F2B9185}"/>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506A3A16-7229-40CD-8909-18A776AB0A76}"/>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2120B249-B0CB-4227-BD20-7511FF6C73A9}"/>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0F684E52-0C1D-40AD-AAB8-C3729D5E9050}"/>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2959CC93-BC7C-43E5-A287-4279D9C5E687}"/>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98B52964-0451-4F11-8F17-5674F358B9FD}"/>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88358108-FB87-42A9-B871-E522D98B2379}"/>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2E8565A2-BB18-4C84-BC37-CBEBED458135}"/>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6DAD584E-5E04-4EFF-9502-DDC9C45267D8}"/>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1D30F24A-24C8-431B-B9DB-C773B0BECDB3}"/>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8B8E2140-117A-449D-98AA-B6CD94798F76}"/>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12C7043E-E3FA-472B-9030-D47D19756DE5}"/>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0B8D3D11-8B3D-4B2E-86E0-C24EA3368DBE}"/>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59EA8B85-F352-4E12-BF50-DCD4D7291E04}"/>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0F020606-3D77-4C77-A7F3-E4CFDEF791C3}"/>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ED967171-B111-4F46-8113-2DFB42300997}"/>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132C174E-83DB-4726-8AB0-682A409BB77C}"/>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E52E8865-676C-4CB1-915C-2FE6ABF0FFCF}"/>
                      </a:ext>
                    </a:extLst>
                  </p:cNvPr>
                  <p:cNvCxnSpPr/>
                  <p:nvPr/>
                </p:nvCxnSpPr>
                <p:spPr>
                  <a:xfrm>
                    <a:off x="115443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249" name="Group 248">
                  <a:extLst>
                    <a:ext uri="{FF2B5EF4-FFF2-40B4-BE49-F238E27FC236}">
                      <a16:creationId xmlns:a16="http://schemas.microsoft.com/office/drawing/2014/main" id="{DE1150CD-6BCB-42F7-83CF-24C71F9FEFAF}"/>
                    </a:ext>
                  </a:extLst>
                </p:cNvPr>
                <p:cNvGrpSpPr/>
                <p:nvPr/>
              </p:nvGrpSpPr>
              <p:grpSpPr>
                <a:xfrm>
                  <a:off x="0" y="561974"/>
                  <a:ext cx="12192000" cy="5791200"/>
                  <a:chOff x="-285751" y="581024"/>
                  <a:chExt cx="12706352" cy="5791200"/>
                </a:xfrm>
              </p:grpSpPr>
              <p:cxnSp>
                <p:nvCxnSpPr>
                  <p:cNvPr id="250" name="Straight Connector 249">
                    <a:extLst>
                      <a:ext uri="{FF2B5EF4-FFF2-40B4-BE49-F238E27FC236}">
                        <a16:creationId xmlns:a16="http://schemas.microsoft.com/office/drawing/2014/main" id="{363D2820-C29F-4C00-9EC8-ADFC42AC18BA}"/>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2151F927-DDD0-4945-A65F-C2F7B41FD89B}"/>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BDA23BFA-34B0-480C-8217-6B1C99607765}"/>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6BC271B8-AD48-41C5-B18B-52B038A0AACB}"/>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B85C5DE2-0BD8-44D6-B1CF-402950416C1C}"/>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912E69EC-96DE-41C0-8DBD-9F619E17A633}"/>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C7F5CF9D-980F-449D-9C4C-EE30FCE712AD}"/>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D68A37F7-1411-415A-8BE6-A28DD59EAB34}"/>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76D983D5-4208-477C-8D04-485C02FE4286}"/>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FC085D5A-4371-4C15-A856-1C0D36CCAAB6}"/>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C2CC57BF-7369-49B7-AE2C-3A1EA1C95C63}"/>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grpSp>
      <p:grpSp>
        <p:nvGrpSpPr>
          <p:cNvPr id="2" name="Group 1">
            <a:extLst>
              <a:ext uri="{FF2B5EF4-FFF2-40B4-BE49-F238E27FC236}">
                <a16:creationId xmlns:a16="http://schemas.microsoft.com/office/drawing/2014/main" id="{5044C55F-E480-4027-BE17-4CDB07F8EEDA}"/>
              </a:ext>
            </a:extLst>
          </p:cNvPr>
          <p:cNvGrpSpPr/>
          <p:nvPr/>
        </p:nvGrpSpPr>
        <p:grpSpPr>
          <a:xfrm>
            <a:off x="422420" y="299090"/>
            <a:ext cx="11121635" cy="1125117"/>
            <a:chOff x="422420" y="317378"/>
            <a:chExt cx="11121635" cy="1125117"/>
          </a:xfrm>
          <a:effectLst>
            <a:outerShdw blurRad="50800" dist="38100" dir="5400000" algn="t" rotWithShape="0">
              <a:prstClr val="black">
                <a:alpha val="40000"/>
              </a:prstClr>
            </a:outerShdw>
          </a:effectLst>
        </p:grpSpPr>
        <p:pic>
          <p:nvPicPr>
            <p:cNvPr id="384" name="Picture 383">
              <a:extLst>
                <a:ext uri="{FF2B5EF4-FFF2-40B4-BE49-F238E27FC236}">
                  <a16:creationId xmlns:a16="http://schemas.microsoft.com/office/drawing/2014/main" id="{D6B5DBD2-44A5-493F-8A2B-E3BEF7FFAEBB}"/>
                </a:ext>
              </a:extLst>
            </p:cNvPr>
            <p:cNvPicPr>
              <a:picLocks noChangeAspect="1"/>
            </p:cNvPicPr>
            <p:nvPr/>
          </p:nvPicPr>
          <p:blipFill rotWithShape="1">
            <a:blip r:embed="rId3">
              <a:extLst>
                <a:ext uri="{28A0092B-C50C-407E-A947-70E740481C1C}">
                  <a14:useLocalDpi xmlns:a14="http://schemas.microsoft.com/office/drawing/2010/main" val="0"/>
                </a:ext>
              </a:extLst>
            </a:blip>
            <a:srcRect l="35305" t="476" r="20504" b="11093"/>
            <a:stretch/>
          </p:blipFill>
          <p:spPr>
            <a:xfrm rot="16200000">
              <a:off x="8149890" y="-1951671"/>
              <a:ext cx="1119600" cy="5668731"/>
            </a:xfrm>
            <a:custGeom>
              <a:avLst/>
              <a:gdLst>
                <a:gd name="connsiteX0" fmla="*/ 1119600 w 1119600"/>
                <a:gd name="connsiteY0" fmla="*/ 0 h 5668731"/>
                <a:gd name="connsiteX1" fmla="*/ 1119600 w 1119600"/>
                <a:gd name="connsiteY1" fmla="*/ 5198157 h 5668731"/>
                <a:gd name="connsiteX2" fmla="*/ 649026 w 1119600"/>
                <a:gd name="connsiteY2" fmla="*/ 5668731 h 5668731"/>
                <a:gd name="connsiteX3" fmla="*/ 0 w 1119600"/>
                <a:gd name="connsiteY3" fmla="*/ 5668731 h 5668731"/>
                <a:gd name="connsiteX4" fmla="*/ 0 w 1119600"/>
                <a:gd name="connsiteY4" fmla="*/ 0 h 5668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00" h="5668731">
                  <a:moveTo>
                    <a:pt x="1119600" y="0"/>
                  </a:moveTo>
                  <a:lnTo>
                    <a:pt x="1119600" y="5198157"/>
                  </a:lnTo>
                  <a:cubicBezTo>
                    <a:pt x="1119600" y="5458048"/>
                    <a:pt x="908917" y="5668731"/>
                    <a:pt x="649026" y="5668731"/>
                  </a:cubicBezTo>
                  <a:lnTo>
                    <a:pt x="0" y="5668731"/>
                  </a:lnTo>
                  <a:lnTo>
                    <a:pt x="0" y="0"/>
                  </a:lnTo>
                  <a:close/>
                </a:path>
              </a:pathLst>
            </a:custGeom>
            <a:effectLst/>
          </p:spPr>
        </p:pic>
        <p:pic>
          <p:nvPicPr>
            <p:cNvPr id="385" name="Picture 384">
              <a:extLst>
                <a:ext uri="{FF2B5EF4-FFF2-40B4-BE49-F238E27FC236}">
                  <a16:creationId xmlns:a16="http://schemas.microsoft.com/office/drawing/2014/main" id="{7C0DE524-2F80-4829-8C44-9D201732796E}"/>
                </a:ext>
              </a:extLst>
            </p:cNvPr>
            <p:cNvPicPr>
              <a:picLocks noChangeAspect="1"/>
            </p:cNvPicPr>
            <p:nvPr/>
          </p:nvPicPr>
          <p:blipFill rotWithShape="1">
            <a:blip r:embed="rId3">
              <a:extLst>
                <a:ext uri="{28A0092B-C50C-407E-A947-70E740481C1C}">
                  <a14:useLocalDpi xmlns:a14="http://schemas.microsoft.com/office/drawing/2010/main" val="0"/>
                </a:ext>
              </a:extLst>
            </a:blip>
            <a:srcRect l="35305" t="476" r="20504" b="11093"/>
            <a:stretch/>
          </p:blipFill>
          <p:spPr>
            <a:xfrm rot="5400000" flipH="1">
              <a:off x="2696986" y="-1957188"/>
              <a:ext cx="1119600" cy="5668731"/>
            </a:xfrm>
            <a:custGeom>
              <a:avLst/>
              <a:gdLst>
                <a:gd name="connsiteX0" fmla="*/ 1119600 w 1119600"/>
                <a:gd name="connsiteY0" fmla="*/ 0 h 5668731"/>
                <a:gd name="connsiteX1" fmla="*/ 1119600 w 1119600"/>
                <a:gd name="connsiteY1" fmla="*/ 5198157 h 5668731"/>
                <a:gd name="connsiteX2" fmla="*/ 649026 w 1119600"/>
                <a:gd name="connsiteY2" fmla="*/ 5668731 h 5668731"/>
                <a:gd name="connsiteX3" fmla="*/ 0 w 1119600"/>
                <a:gd name="connsiteY3" fmla="*/ 5668731 h 5668731"/>
                <a:gd name="connsiteX4" fmla="*/ 0 w 1119600"/>
                <a:gd name="connsiteY4" fmla="*/ 0 h 5668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00" h="5668731">
                  <a:moveTo>
                    <a:pt x="1119600" y="0"/>
                  </a:moveTo>
                  <a:lnTo>
                    <a:pt x="1119600" y="5198157"/>
                  </a:lnTo>
                  <a:cubicBezTo>
                    <a:pt x="1119600" y="5458048"/>
                    <a:pt x="908917" y="5668731"/>
                    <a:pt x="649026" y="5668731"/>
                  </a:cubicBezTo>
                  <a:lnTo>
                    <a:pt x="0" y="5668731"/>
                  </a:lnTo>
                  <a:lnTo>
                    <a:pt x="0" y="0"/>
                  </a:lnTo>
                  <a:close/>
                </a:path>
              </a:pathLst>
            </a:custGeom>
            <a:effectLst/>
          </p:spPr>
        </p:pic>
      </p:grpSp>
      <p:grpSp>
        <p:nvGrpSpPr>
          <p:cNvPr id="114" name="Group 113">
            <a:extLst>
              <a:ext uri="{FF2B5EF4-FFF2-40B4-BE49-F238E27FC236}">
                <a16:creationId xmlns:a16="http://schemas.microsoft.com/office/drawing/2014/main" id="{9AA538F5-6C16-401A-ADF3-FB9AB8FF5817}"/>
              </a:ext>
            </a:extLst>
          </p:cNvPr>
          <p:cNvGrpSpPr/>
          <p:nvPr/>
        </p:nvGrpSpPr>
        <p:grpSpPr>
          <a:xfrm>
            <a:off x="127175" y="691681"/>
            <a:ext cx="740248" cy="5388071"/>
            <a:chOff x="127175" y="691681"/>
            <a:chExt cx="740248" cy="5388071"/>
          </a:xfrm>
        </p:grpSpPr>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157" name="TextBox 156">
            <a:extLst>
              <a:ext uri="{FF2B5EF4-FFF2-40B4-BE49-F238E27FC236}">
                <a16:creationId xmlns:a16="http://schemas.microsoft.com/office/drawing/2014/main" id="{B3390153-B15C-41F1-B291-8219683810C4}"/>
              </a:ext>
            </a:extLst>
          </p:cNvPr>
          <p:cNvSpPr txBox="1"/>
          <p:nvPr/>
        </p:nvSpPr>
        <p:spPr>
          <a:xfrm>
            <a:off x="953348" y="77882"/>
            <a:ext cx="5598007" cy="1107996"/>
          </a:xfrm>
          <a:prstGeom prst="rect">
            <a:avLst/>
          </a:prstGeom>
          <a:noFill/>
        </p:spPr>
        <p:txBody>
          <a:bodyPr wrap="none" rtlCol="0">
            <a:spAutoFit/>
          </a:bodyPr>
          <a:lstStyle/>
          <a:p>
            <a:r>
              <a:rPr lang="en-US" sz="6600" dirty="0" err="1">
                <a:solidFill>
                  <a:schemeClr val="bg1"/>
                </a:solidFill>
                <a:effectLst>
                  <a:outerShdw blurRad="38100" dist="38100" dir="2700000" algn="tl">
                    <a:srgbClr val="000000">
                      <a:alpha val="43137"/>
                    </a:srgbClr>
                  </a:outerShdw>
                </a:effectLst>
                <a:latin typeface="UTM Azuki" panose="02040603050506020204" pitchFamily="18" charset="0"/>
              </a:rPr>
              <a:t>Hội</a:t>
            </a:r>
            <a:r>
              <a:rPr lang="en-US" sz="6600" dirty="0">
                <a:solidFill>
                  <a:schemeClr val="bg1"/>
                </a:solidFill>
                <a:effectLst>
                  <a:outerShdw blurRad="38100" dist="38100" dir="2700000" algn="tl">
                    <a:srgbClr val="000000">
                      <a:alpha val="43137"/>
                    </a:srgbClr>
                  </a:outerShdw>
                </a:effectLst>
                <a:latin typeface="UTM Azuki" panose="02040603050506020204" pitchFamily="18" charset="0"/>
              </a:rPr>
              <a:t> </a:t>
            </a:r>
            <a:r>
              <a:rPr lang="en-US" sz="6600" dirty="0" err="1">
                <a:solidFill>
                  <a:schemeClr val="bg1"/>
                </a:solidFill>
                <a:effectLst>
                  <a:outerShdw blurRad="38100" dist="38100" dir="2700000" algn="tl">
                    <a:srgbClr val="000000">
                      <a:alpha val="43137"/>
                    </a:srgbClr>
                  </a:outerShdw>
                </a:effectLst>
                <a:latin typeface="UTM Azuki" panose="02040603050506020204" pitchFamily="18" charset="0"/>
              </a:rPr>
              <a:t>hát</a:t>
            </a:r>
            <a:r>
              <a:rPr lang="en-US" sz="6600" dirty="0">
                <a:solidFill>
                  <a:schemeClr val="bg1"/>
                </a:solidFill>
                <a:effectLst>
                  <a:outerShdw blurRad="38100" dist="38100" dir="2700000" algn="tl">
                    <a:srgbClr val="000000">
                      <a:alpha val="43137"/>
                    </a:srgbClr>
                  </a:outerShdw>
                </a:effectLst>
                <a:latin typeface="UTM Azuki" panose="02040603050506020204" pitchFamily="18" charset="0"/>
              </a:rPr>
              <a:t> Quan </a:t>
            </a:r>
            <a:r>
              <a:rPr lang="en-US" sz="6600" dirty="0" err="1">
                <a:solidFill>
                  <a:schemeClr val="bg1"/>
                </a:solidFill>
                <a:effectLst>
                  <a:outerShdw blurRad="38100" dist="38100" dir="2700000" algn="tl">
                    <a:srgbClr val="000000">
                      <a:alpha val="43137"/>
                    </a:srgbClr>
                  </a:outerShdw>
                </a:effectLst>
                <a:latin typeface="UTM Azuki" panose="02040603050506020204" pitchFamily="18" charset="0"/>
              </a:rPr>
              <a:t>họ</a:t>
            </a:r>
            <a:endParaRPr lang="id-ID" sz="6600" dirty="0">
              <a:solidFill>
                <a:schemeClr val="bg1"/>
              </a:solidFill>
              <a:effectLst>
                <a:outerShdw blurRad="38100" dist="38100" dir="2700000" algn="tl">
                  <a:srgbClr val="000000">
                    <a:alpha val="43137"/>
                  </a:srgbClr>
                </a:outerShdw>
              </a:effectLst>
              <a:latin typeface="UTM Azuki" panose="02040603050506020204" pitchFamily="18" charset="0"/>
            </a:endParaRPr>
          </a:p>
        </p:txBody>
      </p:sp>
      <p:grpSp>
        <p:nvGrpSpPr>
          <p:cNvPr id="386" name="Group 385">
            <a:extLst>
              <a:ext uri="{FF2B5EF4-FFF2-40B4-BE49-F238E27FC236}">
                <a16:creationId xmlns:a16="http://schemas.microsoft.com/office/drawing/2014/main" id="{931EA35B-1146-4B6C-B0D9-6FD0D65F9DA9}"/>
              </a:ext>
            </a:extLst>
          </p:cNvPr>
          <p:cNvGrpSpPr/>
          <p:nvPr/>
        </p:nvGrpSpPr>
        <p:grpSpPr>
          <a:xfrm>
            <a:off x="417781" y="5608396"/>
            <a:ext cx="7357097" cy="950047"/>
            <a:chOff x="419679" y="5263752"/>
            <a:chExt cx="10046528" cy="1297343"/>
          </a:xfrm>
          <a:effectLst>
            <a:outerShdw blurRad="203200" dist="38100" dir="16200000" rotWithShape="0">
              <a:prstClr val="black">
                <a:alpha val="10000"/>
              </a:prstClr>
            </a:outerShdw>
          </a:effectLst>
        </p:grpSpPr>
        <p:pic>
          <p:nvPicPr>
            <p:cNvPr id="387" name="Picture 386">
              <a:extLst>
                <a:ext uri="{FF2B5EF4-FFF2-40B4-BE49-F238E27FC236}">
                  <a16:creationId xmlns:a16="http://schemas.microsoft.com/office/drawing/2014/main" id="{9F7F73C9-49A4-4B8B-82A6-BCEA74B11D69}"/>
                </a:ext>
              </a:extLst>
            </p:cNvPr>
            <p:cNvPicPr>
              <a:picLocks noChangeAspect="1"/>
            </p:cNvPicPr>
            <p:nvPr/>
          </p:nvPicPr>
          <p:blipFill rotWithShape="1">
            <a:blip r:embed="rId3">
              <a:extLst>
                <a:ext uri="{28A0092B-C50C-407E-A947-70E740481C1C}">
                  <a14:useLocalDpi xmlns:a14="http://schemas.microsoft.com/office/drawing/2010/main" val="0"/>
                </a:ext>
              </a:extLst>
            </a:blip>
            <a:srcRect l="34430" r="37042" b="4970"/>
            <a:stretch/>
          </p:blipFill>
          <p:spPr>
            <a:xfrm rot="5400000">
              <a:off x="2323297" y="3368699"/>
              <a:ext cx="1281250" cy="5088485"/>
            </a:xfrm>
            <a:custGeom>
              <a:avLst/>
              <a:gdLst>
                <a:gd name="connsiteX0" fmla="*/ 0 w 1281250"/>
                <a:gd name="connsiteY0" fmla="*/ 5088485 h 5088485"/>
                <a:gd name="connsiteX1" fmla="*/ 0 w 1281250"/>
                <a:gd name="connsiteY1" fmla="*/ 0 h 5088485"/>
                <a:gd name="connsiteX2" fmla="*/ 1281250 w 1281250"/>
                <a:gd name="connsiteY2" fmla="*/ 0 h 5088485"/>
                <a:gd name="connsiteX3" fmla="*/ 1281250 w 1281250"/>
                <a:gd name="connsiteY3" fmla="*/ 4617911 h 5088485"/>
                <a:gd name="connsiteX4" fmla="*/ 810676 w 1281250"/>
                <a:gd name="connsiteY4" fmla="*/ 5088485 h 5088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250" h="5088485">
                  <a:moveTo>
                    <a:pt x="0" y="5088485"/>
                  </a:moveTo>
                  <a:lnTo>
                    <a:pt x="0" y="0"/>
                  </a:lnTo>
                  <a:lnTo>
                    <a:pt x="1281250" y="0"/>
                  </a:lnTo>
                  <a:lnTo>
                    <a:pt x="1281250" y="4617911"/>
                  </a:lnTo>
                  <a:cubicBezTo>
                    <a:pt x="1281250" y="4877802"/>
                    <a:pt x="1070567" y="5088485"/>
                    <a:pt x="810676" y="5088485"/>
                  </a:cubicBezTo>
                  <a:close/>
                </a:path>
              </a:pathLst>
            </a:custGeom>
          </p:spPr>
        </p:pic>
        <p:pic>
          <p:nvPicPr>
            <p:cNvPr id="388" name="Picture 387">
              <a:extLst>
                <a:ext uri="{FF2B5EF4-FFF2-40B4-BE49-F238E27FC236}">
                  <a16:creationId xmlns:a16="http://schemas.microsoft.com/office/drawing/2014/main" id="{607A8C4D-C0BA-42C2-970B-A2CFA9B190C4}"/>
                </a:ext>
              </a:extLst>
            </p:cNvPr>
            <p:cNvPicPr>
              <a:picLocks noChangeAspect="1"/>
            </p:cNvPicPr>
            <p:nvPr/>
          </p:nvPicPr>
          <p:blipFill rotWithShape="1">
            <a:blip r:embed="rId3">
              <a:extLst>
                <a:ext uri="{28A0092B-C50C-407E-A947-70E740481C1C}">
                  <a14:useLocalDpi xmlns:a14="http://schemas.microsoft.com/office/drawing/2010/main" val="0"/>
                </a:ext>
              </a:extLst>
            </a:blip>
            <a:srcRect l="34430" r="36684"/>
            <a:stretch/>
          </p:blipFill>
          <p:spPr>
            <a:xfrm rot="16200000" flipH="1">
              <a:off x="7140231" y="3235119"/>
              <a:ext cx="1297343" cy="5354609"/>
            </a:xfrm>
            <a:prstGeom prst="rect">
              <a:avLst/>
            </a:prstGeom>
          </p:spPr>
        </p:pic>
      </p:grpSp>
      <p:pic>
        <p:nvPicPr>
          <p:cNvPr id="394" name="Picture 2" descr="See the source image">
            <a:extLst>
              <a:ext uri="{FF2B5EF4-FFF2-40B4-BE49-F238E27FC236}">
                <a16:creationId xmlns:a16="http://schemas.microsoft.com/office/drawing/2014/main" id="{19B2FEA8-2032-437D-B3AE-03C5E8CFA6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5842" b="35956"/>
          <a:stretch/>
        </p:blipFill>
        <p:spPr bwMode="auto">
          <a:xfrm>
            <a:off x="7167611" y="5973023"/>
            <a:ext cx="2354529" cy="520260"/>
          </a:xfrm>
          <a:prstGeom prst="rect">
            <a:avLst/>
          </a:prstGeom>
          <a:noFill/>
          <a:extLst>
            <a:ext uri="{909E8E84-426E-40DD-AFC4-6F175D3DCCD1}">
              <a14:hiddenFill xmlns:a14="http://schemas.microsoft.com/office/drawing/2010/main">
                <a:solidFill>
                  <a:srgbClr val="FFFFFF"/>
                </a:solidFill>
              </a14:hiddenFill>
            </a:ext>
          </a:extLst>
        </p:spPr>
      </p:pic>
      <p:pic>
        <p:nvPicPr>
          <p:cNvPr id="380" name="Graphic 379">
            <a:hlinkClick r:id="rId5" action="ppaction://hlinksldjump"/>
            <a:extLst>
              <a:ext uri="{FF2B5EF4-FFF2-40B4-BE49-F238E27FC236}">
                <a16:creationId xmlns:a16="http://schemas.microsoft.com/office/drawing/2014/main" id="{8C619C2F-532D-4146-BF28-6164746C6ACB}"/>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11572206" y="956566"/>
            <a:ext cx="402332" cy="402332"/>
          </a:xfrm>
          <a:prstGeom prst="rect">
            <a:avLst/>
          </a:prstGeom>
        </p:spPr>
      </p:pic>
      <p:pic>
        <p:nvPicPr>
          <p:cNvPr id="381" name="Graphic 380">
            <a:hlinkClick r:id="rId8" action="ppaction://hlinksldjump"/>
            <a:extLst>
              <a:ext uri="{FF2B5EF4-FFF2-40B4-BE49-F238E27FC236}">
                <a16:creationId xmlns:a16="http://schemas.microsoft.com/office/drawing/2014/main" id="{A82339BF-039D-41E1-B21C-39F953D37097}"/>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11548509" y="1835779"/>
            <a:ext cx="402332" cy="402332"/>
          </a:xfrm>
          <a:prstGeom prst="rect">
            <a:avLst/>
          </a:prstGeom>
        </p:spPr>
      </p:pic>
      <p:pic>
        <p:nvPicPr>
          <p:cNvPr id="382" name="Graphic 381">
            <a:hlinkClick r:id="rId11" action="ppaction://hlinksldjump"/>
            <a:extLst>
              <a:ext uri="{FF2B5EF4-FFF2-40B4-BE49-F238E27FC236}">
                <a16:creationId xmlns:a16="http://schemas.microsoft.com/office/drawing/2014/main" id="{99A49976-7509-40DE-84AD-E2070E3FDA86}"/>
              </a:ext>
            </a:extLst>
          </p:cNvPr>
          <p:cNvPicPr>
            <a:picLocks/>
          </p:cNvPicPr>
          <p:nvPr/>
        </p:nvPicPr>
        <p:blipFill>
          <a:blip r:embed="rId12">
            <a:extLst>
              <a:ext uri="{96DAC541-7B7A-43D3-8B79-37D633B846F1}">
                <asvg:svgBlip xmlns:asvg="http://schemas.microsoft.com/office/drawing/2016/SVG/main" r:embed="rId13"/>
              </a:ext>
            </a:extLst>
          </a:blip>
          <a:stretch>
            <a:fillRect/>
          </a:stretch>
        </p:blipFill>
        <p:spPr>
          <a:xfrm>
            <a:off x="11530786" y="2641826"/>
            <a:ext cx="402332" cy="402332"/>
          </a:xfrm>
          <a:prstGeom prst="rect">
            <a:avLst/>
          </a:prstGeom>
        </p:spPr>
      </p:pic>
      <p:pic>
        <p:nvPicPr>
          <p:cNvPr id="383" name="Graphic 382">
            <a:hlinkClick r:id="rId14" action="ppaction://hlinksldjump"/>
            <a:extLst>
              <a:ext uri="{FF2B5EF4-FFF2-40B4-BE49-F238E27FC236}">
                <a16:creationId xmlns:a16="http://schemas.microsoft.com/office/drawing/2014/main" id="{E56C253D-FC4B-4521-BFA0-D44534C435A3}"/>
              </a:ext>
            </a:extLst>
          </p:cNvPr>
          <p:cNvPicPr>
            <a:picLocks/>
          </p:cNvPicPr>
          <p:nvPr/>
        </p:nvPicPr>
        <p:blipFill>
          <a:blip r:embed="rId15">
            <a:extLst>
              <a:ext uri="{96DAC541-7B7A-43D3-8B79-37D633B846F1}">
                <asvg:svgBlip xmlns:asvg="http://schemas.microsoft.com/office/drawing/2016/SVG/main" r:embed="rId16"/>
              </a:ext>
            </a:extLst>
          </a:blip>
          <a:stretch>
            <a:fillRect/>
          </a:stretch>
        </p:blipFill>
        <p:spPr>
          <a:xfrm>
            <a:off x="11548509" y="3354901"/>
            <a:ext cx="402332" cy="402332"/>
          </a:xfrm>
          <a:prstGeom prst="rect">
            <a:avLst/>
          </a:prstGeom>
        </p:spPr>
      </p:pic>
      <p:pic>
        <p:nvPicPr>
          <p:cNvPr id="392" name="Graphic 391">
            <a:hlinkClick r:id="rId17" action="ppaction://hlinksldjump"/>
            <a:extLst>
              <a:ext uri="{FF2B5EF4-FFF2-40B4-BE49-F238E27FC236}">
                <a16:creationId xmlns:a16="http://schemas.microsoft.com/office/drawing/2014/main" id="{0CD28B5E-DFBA-4793-B351-1D77F4C7A8A8}"/>
              </a:ext>
            </a:extLst>
          </p:cNvPr>
          <p:cNvPicPr>
            <a:picLocks/>
          </p:cNvPicPr>
          <p:nvPr/>
        </p:nvPicPr>
        <p:blipFill>
          <a:blip r:embed="rId18">
            <a:extLst>
              <a:ext uri="{96DAC541-7B7A-43D3-8B79-37D633B846F1}">
                <asvg:svgBlip xmlns:asvg="http://schemas.microsoft.com/office/drawing/2016/SVG/main" r:embed="rId19"/>
              </a:ext>
            </a:extLst>
          </a:blip>
          <a:stretch>
            <a:fillRect/>
          </a:stretch>
        </p:blipFill>
        <p:spPr>
          <a:xfrm>
            <a:off x="11540066" y="4152289"/>
            <a:ext cx="402332" cy="402332"/>
          </a:xfrm>
          <a:prstGeom prst="rect">
            <a:avLst/>
          </a:prstGeom>
        </p:spPr>
      </p:pic>
      <p:pic>
        <p:nvPicPr>
          <p:cNvPr id="393" name="Graphic 392">
            <a:hlinkClick r:id="rId20" action="ppaction://hlinksldjump"/>
            <a:extLst>
              <a:ext uri="{FF2B5EF4-FFF2-40B4-BE49-F238E27FC236}">
                <a16:creationId xmlns:a16="http://schemas.microsoft.com/office/drawing/2014/main" id="{CF82089A-3F3B-47D1-A853-E8FA9070884D}"/>
              </a:ext>
            </a:extLst>
          </p:cNvPr>
          <p:cNvPicPr>
            <a:picLocks/>
          </p:cNvPicPr>
          <p:nvPr/>
        </p:nvPicPr>
        <p:blipFill>
          <a:blip r:embed="rId21">
            <a:extLst>
              <a:ext uri="{96DAC541-7B7A-43D3-8B79-37D633B846F1}">
                <asvg:svgBlip xmlns:asvg="http://schemas.microsoft.com/office/drawing/2016/SVG/main" r:embed="rId22"/>
              </a:ext>
            </a:extLst>
          </a:blip>
          <a:stretch>
            <a:fillRect/>
          </a:stretch>
        </p:blipFill>
        <p:spPr>
          <a:xfrm>
            <a:off x="11539338" y="4926395"/>
            <a:ext cx="402332" cy="402332"/>
          </a:xfrm>
          <a:prstGeom prst="rect">
            <a:avLst/>
          </a:prstGeom>
        </p:spPr>
      </p:pic>
      <p:pic>
        <p:nvPicPr>
          <p:cNvPr id="415" name="Graphic 414">
            <a:hlinkClick r:id="rId23" action="ppaction://hlinksldjump"/>
            <a:extLst>
              <a:ext uri="{FF2B5EF4-FFF2-40B4-BE49-F238E27FC236}">
                <a16:creationId xmlns:a16="http://schemas.microsoft.com/office/drawing/2014/main" id="{CF3F8D82-59A0-4C7C-AA97-41C07D57FAC6}"/>
              </a:ext>
            </a:extLst>
          </p:cNvPr>
          <p:cNvPicPr>
            <a:picLocks/>
          </p:cNvPicPr>
          <p:nvPr/>
        </p:nvPicPr>
        <p:blipFill>
          <a:blip r:embed="rId24">
            <a:extLst>
              <a:ext uri="{96DAC541-7B7A-43D3-8B79-37D633B846F1}">
                <asvg:svgBlip xmlns:asvg="http://schemas.microsoft.com/office/drawing/2016/SVG/main" r:embed="rId25"/>
              </a:ext>
            </a:extLst>
          </a:blip>
          <a:stretch>
            <a:fillRect/>
          </a:stretch>
        </p:blipFill>
        <p:spPr>
          <a:xfrm>
            <a:off x="11505608" y="5718035"/>
            <a:ext cx="402332" cy="402332"/>
          </a:xfrm>
          <a:prstGeom prst="rect">
            <a:avLst/>
          </a:prstGeom>
        </p:spPr>
      </p:pic>
      <p:pic>
        <p:nvPicPr>
          <p:cNvPr id="416" name="Picture 10" descr="See the source image">
            <a:extLst>
              <a:ext uri="{FF2B5EF4-FFF2-40B4-BE49-F238E27FC236}">
                <a16:creationId xmlns:a16="http://schemas.microsoft.com/office/drawing/2014/main" id="{92E152AD-284E-4C5B-8CA3-9ACEE228F817}"/>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35417" t="58130" r="32531" b="12839"/>
          <a:stretch/>
        </p:blipFill>
        <p:spPr bwMode="auto">
          <a:xfrm rot="5400000" flipV="1">
            <a:off x="10768084" y="4536817"/>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17" name="Picture 10" descr="See the source image">
            <a:extLst>
              <a:ext uri="{FF2B5EF4-FFF2-40B4-BE49-F238E27FC236}">
                <a16:creationId xmlns:a16="http://schemas.microsoft.com/office/drawing/2014/main" id="{7E1F8E0C-028F-4198-9C60-8B1489130AB1}"/>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35533" t="29599" r="32415" b="41370"/>
          <a:stretch/>
        </p:blipFill>
        <p:spPr bwMode="auto">
          <a:xfrm rot="16200000">
            <a:off x="10579543" y="5491679"/>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18" name="Picture 10" descr="See the source image">
            <a:extLst>
              <a:ext uri="{FF2B5EF4-FFF2-40B4-BE49-F238E27FC236}">
                <a16:creationId xmlns:a16="http://schemas.microsoft.com/office/drawing/2014/main" id="{FEA4FE10-8FA4-4D35-B555-83186D44BDC5}"/>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35387" t="2910" r="32561" b="68059"/>
          <a:stretch/>
        </p:blipFill>
        <p:spPr bwMode="auto">
          <a:xfrm rot="4499693" flipV="1">
            <a:off x="9714073" y="5738536"/>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19" name="Picture 418">
            <a:extLst>
              <a:ext uri="{FF2B5EF4-FFF2-40B4-BE49-F238E27FC236}">
                <a16:creationId xmlns:a16="http://schemas.microsoft.com/office/drawing/2014/main" id="{5BD7A945-10B2-4F6E-BAD7-94A1A1C83888}"/>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rot="5400000">
            <a:off x="9873495" y="-230090"/>
            <a:ext cx="963593" cy="2301118"/>
          </a:xfrm>
          <a:prstGeom prst="rect">
            <a:avLst/>
          </a:prstGeom>
        </p:spPr>
      </p:pic>
      <p:sp>
        <p:nvSpPr>
          <p:cNvPr id="401" name="TextBox 400">
            <a:extLst>
              <a:ext uri="{FF2B5EF4-FFF2-40B4-BE49-F238E27FC236}">
                <a16:creationId xmlns:a16="http://schemas.microsoft.com/office/drawing/2014/main" id="{CD9DDF28-11B2-4EC6-A2C2-4139116494EB}"/>
              </a:ext>
            </a:extLst>
          </p:cNvPr>
          <p:cNvSpPr txBox="1"/>
          <p:nvPr/>
        </p:nvSpPr>
        <p:spPr>
          <a:xfrm>
            <a:off x="3964586" y="1318921"/>
            <a:ext cx="6742474" cy="4524315"/>
          </a:xfrm>
          <a:prstGeom prst="rect">
            <a:avLst/>
          </a:prstGeom>
          <a:noFill/>
        </p:spPr>
        <p:txBody>
          <a:bodyPr wrap="square" rtlCol="0">
            <a:spAutoFit/>
          </a:bodyPr>
          <a:lstStyle/>
          <a:p>
            <a:pPr indent="571500" algn="just"/>
            <a:r>
              <a:rPr lang="vi-VN" sz="3200" b="1" i="1" dirty="0">
                <a:solidFill>
                  <a:schemeClr val="accent6">
                    <a:lumMod val="20000"/>
                    <a:lumOff val="80000"/>
                  </a:schemeClr>
                </a:solidFill>
                <a:latin typeface="Times New Roman" panose="02020603050405020304" pitchFamily="18" charset="0"/>
                <a:cs typeface="Times New Roman" panose="02020603050405020304" pitchFamily="18" charset="0"/>
              </a:rPr>
              <a:t>Hàng năm, cứ mỗi độ xuân về và khi mùa thu tới, người dân 49 làng Quan họ gốc thuộc xứ Kinh Bắc (bao gồm cả Bắc Ninh và Bắc Giang ngày nay), dù ở bất cứ nơi đâu cũng trở về quê hương để trẩy hội đình, hội chùa, những lễ hội hết sức độc đáo bởi đã gắn liền với trình diễn Quan họ tự bao đời nay. </a:t>
            </a:r>
          </a:p>
        </p:txBody>
      </p:sp>
      <p:grpSp>
        <p:nvGrpSpPr>
          <p:cNvPr id="402" name="Group 401">
            <a:extLst>
              <a:ext uri="{FF2B5EF4-FFF2-40B4-BE49-F238E27FC236}">
                <a16:creationId xmlns:a16="http://schemas.microsoft.com/office/drawing/2014/main" id="{117881EB-4B91-4118-BB00-A6827A374782}"/>
              </a:ext>
            </a:extLst>
          </p:cNvPr>
          <p:cNvGrpSpPr/>
          <p:nvPr/>
        </p:nvGrpSpPr>
        <p:grpSpPr>
          <a:xfrm>
            <a:off x="608181" y="1318792"/>
            <a:ext cx="2860233" cy="2910590"/>
            <a:chOff x="608181" y="1318792"/>
            <a:chExt cx="2860233" cy="2910590"/>
          </a:xfrm>
        </p:grpSpPr>
        <p:sp>
          <p:nvSpPr>
            <p:cNvPr id="403" name="Rectangle: Rounded Corners 402">
              <a:extLst>
                <a:ext uri="{FF2B5EF4-FFF2-40B4-BE49-F238E27FC236}">
                  <a16:creationId xmlns:a16="http://schemas.microsoft.com/office/drawing/2014/main" id="{0B7CB131-2394-4AAD-AF27-78E3B2655431}"/>
                </a:ext>
              </a:extLst>
            </p:cNvPr>
            <p:cNvSpPr/>
            <p:nvPr/>
          </p:nvSpPr>
          <p:spPr>
            <a:xfrm rot="20653285">
              <a:off x="810315" y="1333163"/>
              <a:ext cx="2658099" cy="2896219"/>
            </a:xfrm>
            <a:prstGeom prst="roundRect">
              <a:avLst>
                <a:gd name="adj" fmla="val 48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4" name="Picture 403">
              <a:extLst>
                <a:ext uri="{FF2B5EF4-FFF2-40B4-BE49-F238E27FC236}">
                  <a16:creationId xmlns:a16="http://schemas.microsoft.com/office/drawing/2014/main" id="{82040053-C396-433E-9861-D80AE7FF43CC}"/>
                </a:ext>
              </a:extLst>
            </p:cNvPr>
            <p:cNvPicPr>
              <a:picLocks noChangeAspect="1"/>
            </p:cNvPicPr>
            <p:nvPr/>
          </p:nvPicPr>
          <p:blipFill rotWithShape="1">
            <a:blip r:embed="rId28">
              <a:extLst>
                <a:ext uri="{28A0092B-C50C-407E-A947-70E740481C1C}">
                  <a14:useLocalDpi xmlns:a14="http://schemas.microsoft.com/office/drawing/2010/main" val="0"/>
                </a:ext>
              </a:extLst>
            </a:blip>
            <a:srcRect r="11539"/>
            <a:stretch/>
          </p:blipFill>
          <p:spPr>
            <a:xfrm rot="20632147">
              <a:off x="907671" y="1677782"/>
              <a:ext cx="2389266" cy="1845979"/>
            </a:xfrm>
            <a:prstGeom prst="rect">
              <a:avLst/>
            </a:prstGeom>
          </p:spPr>
        </p:pic>
        <p:pic>
          <p:nvPicPr>
            <p:cNvPr id="405" name="Picture 404">
              <a:extLst>
                <a:ext uri="{FF2B5EF4-FFF2-40B4-BE49-F238E27FC236}">
                  <a16:creationId xmlns:a16="http://schemas.microsoft.com/office/drawing/2014/main" id="{6C1E650A-2065-4AF2-8616-8D43381A1700}"/>
                </a:ext>
              </a:extLst>
            </p:cNvPr>
            <p:cNvPicPr>
              <a:picLocks noChangeAspect="1"/>
            </p:cNvPicPr>
            <p:nvPr/>
          </p:nvPicPr>
          <p:blipFill rotWithShape="1">
            <a:blip r:embed="rId29">
              <a:extLst>
                <a:ext uri="{28A0092B-C50C-407E-A947-70E740481C1C}">
                  <a14:useLocalDpi xmlns:a14="http://schemas.microsoft.com/office/drawing/2010/main" val="0"/>
                </a:ext>
              </a:extLst>
            </a:blip>
            <a:srcRect l="12667" t="24910" r="15174" b="58841"/>
            <a:stretch/>
          </p:blipFill>
          <p:spPr>
            <a:xfrm rot="18255372">
              <a:off x="216445" y="1710528"/>
              <a:ext cx="1213959" cy="430487"/>
            </a:xfrm>
            <a:prstGeom prst="rect">
              <a:avLst/>
            </a:prstGeom>
          </p:spPr>
        </p:pic>
      </p:grpSp>
      <p:grpSp>
        <p:nvGrpSpPr>
          <p:cNvPr id="406" name="Group 405">
            <a:extLst>
              <a:ext uri="{FF2B5EF4-FFF2-40B4-BE49-F238E27FC236}">
                <a16:creationId xmlns:a16="http://schemas.microsoft.com/office/drawing/2014/main" id="{E2D0212D-5096-455D-8EA6-BDF31DEA89BB}"/>
              </a:ext>
            </a:extLst>
          </p:cNvPr>
          <p:cNvGrpSpPr/>
          <p:nvPr/>
        </p:nvGrpSpPr>
        <p:grpSpPr>
          <a:xfrm rot="2053075">
            <a:off x="2112207" y="3559352"/>
            <a:ext cx="1666600" cy="1695942"/>
            <a:chOff x="608181" y="1318792"/>
            <a:chExt cx="2860233" cy="2910590"/>
          </a:xfrm>
        </p:grpSpPr>
        <p:sp>
          <p:nvSpPr>
            <p:cNvPr id="407" name="Rectangle: Rounded Corners 406">
              <a:extLst>
                <a:ext uri="{FF2B5EF4-FFF2-40B4-BE49-F238E27FC236}">
                  <a16:creationId xmlns:a16="http://schemas.microsoft.com/office/drawing/2014/main" id="{ABE6F42B-D433-42BC-9DD1-49848F7B4217}"/>
                </a:ext>
              </a:extLst>
            </p:cNvPr>
            <p:cNvSpPr/>
            <p:nvPr/>
          </p:nvSpPr>
          <p:spPr>
            <a:xfrm rot="20653285">
              <a:off x="810315" y="1333163"/>
              <a:ext cx="2658099" cy="2896219"/>
            </a:xfrm>
            <a:prstGeom prst="roundRect">
              <a:avLst>
                <a:gd name="adj" fmla="val 48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8" name="Picture 407">
              <a:extLst>
                <a:ext uri="{FF2B5EF4-FFF2-40B4-BE49-F238E27FC236}">
                  <a16:creationId xmlns:a16="http://schemas.microsoft.com/office/drawing/2014/main" id="{96688A8C-4187-4F99-A704-5313FCEBF18D}"/>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rot="20632147">
              <a:off x="860692" y="1555271"/>
              <a:ext cx="2502859" cy="2069504"/>
            </a:xfrm>
            <a:prstGeom prst="rect">
              <a:avLst/>
            </a:prstGeom>
          </p:spPr>
        </p:pic>
        <p:pic>
          <p:nvPicPr>
            <p:cNvPr id="409" name="Picture 408">
              <a:extLst>
                <a:ext uri="{FF2B5EF4-FFF2-40B4-BE49-F238E27FC236}">
                  <a16:creationId xmlns:a16="http://schemas.microsoft.com/office/drawing/2014/main" id="{D652390E-AE7B-45D5-957A-50ECCCDE03BC}"/>
                </a:ext>
              </a:extLst>
            </p:cNvPr>
            <p:cNvPicPr>
              <a:picLocks noChangeAspect="1"/>
            </p:cNvPicPr>
            <p:nvPr/>
          </p:nvPicPr>
          <p:blipFill rotWithShape="1">
            <a:blip r:embed="rId29">
              <a:extLst>
                <a:ext uri="{28A0092B-C50C-407E-A947-70E740481C1C}">
                  <a14:useLocalDpi xmlns:a14="http://schemas.microsoft.com/office/drawing/2010/main" val="0"/>
                </a:ext>
              </a:extLst>
            </a:blip>
            <a:srcRect l="12667" t="24910" r="15174" b="58841"/>
            <a:stretch/>
          </p:blipFill>
          <p:spPr>
            <a:xfrm rot="18255372">
              <a:off x="216445" y="1710528"/>
              <a:ext cx="1213959" cy="430487"/>
            </a:xfrm>
            <a:prstGeom prst="rect">
              <a:avLst/>
            </a:prstGeom>
          </p:spPr>
        </p:pic>
      </p:grpSp>
    </p:spTree>
    <p:extLst>
      <p:ext uri="{BB962C8B-B14F-4D97-AF65-F5344CB8AC3E}">
        <p14:creationId xmlns:p14="http://schemas.microsoft.com/office/powerpoint/2010/main" val="2298504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41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417"/>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418"/>
                                        </p:tgtEl>
                                        <p:attrNameLst>
                                          <p:attrName>r</p:attrName>
                                        </p:attrNameLst>
                                      </p:cBhvr>
                                    </p:animRot>
                                  </p:childTnLst>
                                </p:cTn>
                              </p:par>
                              <p:par>
                                <p:cTn id="11" presetID="47"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53" presetClass="entr" presetSubtype="16" fill="hold" grpId="0" nodeType="withEffect">
                                  <p:stCondLst>
                                    <p:cond delay="750"/>
                                  </p:stCondLst>
                                  <p:childTnLst>
                                    <p:set>
                                      <p:cBhvr>
                                        <p:cTn id="17" dur="1" fill="hold">
                                          <p:stCondLst>
                                            <p:cond delay="0"/>
                                          </p:stCondLst>
                                        </p:cTn>
                                        <p:tgtEl>
                                          <p:spTgt spid="157"/>
                                        </p:tgtEl>
                                        <p:attrNameLst>
                                          <p:attrName>style.visibility</p:attrName>
                                        </p:attrNameLst>
                                      </p:cBhvr>
                                      <p:to>
                                        <p:strVal val="visible"/>
                                      </p:to>
                                    </p:set>
                                    <p:anim calcmode="lin" valueType="num">
                                      <p:cBhvr>
                                        <p:cTn id="18" dur="750" fill="hold"/>
                                        <p:tgtEl>
                                          <p:spTgt spid="157"/>
                                        </p:tgtEl>
                                        <p:attrNameLst>
                                          <p:attrName>ppt_w</p:attrName>
                                        </p:attrNameLst>
                                      </p:cBhvr>
                                      <p:tavLst>
                                        <p:tav tm="0">
                                          <p:val>
                                            <p:fltVal val="0"/>
                                          </p:val>
                                        </p:tav>
                                        <p:tav tm="100000">
                                          <p:val>
                                            <p:strVal val="#ppt_w"/>
                                          </p:val>
                                        </p:tav>
                                      </p:tavLst>
                                    </p:anim>
                                    <p:anim calcmode="lin" valueType="num">
                                      <p:cBhvr>
                                        <p:cTn id="19" dur="750" fill="hold"/>
                                        <p:tgtEl>
                                          <p:spTgt spid="157"/>
                                        </p:tgtEl>
                                        <p:attrNameLst>
                                          <p:attrName>ppt_h</p:attrName>
                                        </p:attrNameLst>
                                      </p:cBhvr>
                                      <p:tavLst>
                                        <p:tav tm="0">
                                          <p:val>
                                            <p:fltVal val="0"/>
                                          </p:val>
                                        </p:tav>
                                        <p:tav tm="100000">
                                          <p:val>
                                            <p:strVal val="#ppt_h"/>
                                          </p:val>
                                        </p:tav>
                                      </p:tavLst>
                                    </p:anim>
                                    <p:animEffect transition="in" filter="fade">
                                      <p:cBhvr>
                                        <p:cTn id="20" dur="750"/>
                                        <p:tgtEl>
                                          <p:spTgt spid="157"/>
                                        </p:tgtEl>
                                      </p:cBhvr>
                                    </p:animEffect>
                                  </p:childTnLst>
                                </p:cTn>
                              </p:par>
                              <p:par>
                                <p:cTn id="21" presetID="42" presetClass="entr" presetSubtype="0" fill="hold" nodeType="withEffect">
                                  <p:stCondLst>
                                    <p:cond delay="0"/>
                                  </p:stCondLst>
                                  <p:childTnLst>
                                    <p:set>
                                      <p:cBhvr>
                                        <p:cTn id="22" dur="1" fill="hold">
                                          <p:stCondLst>
                                            <p:cond delay="0"/>
                                          </p:stCondLst>
                                        </p:cTn>
                                        <p:tgtEl>
                                          <p:spTgt spid="386"/>
                                        </p:tgtEl>
                                        <p:attrNameLst>
                                          <p:attrName>style.visibility</p:attrName>
                                        </p:attrNameLst>
                                      </p:cBhvr>
                                      <p:to>
                                        <p:strVal val="visible"/>
                                      </p:to>
                                    </p:set>
                                    <p:animEffect transition="in" filter="fade">
                                      <p:cBhvr>
                                        <p:cTn id="23" dur="1000"/>
                                        <p:tgtEl>
                                          <p:spTgt spid="386"/>
                                        </p:tgtEl>
                                      </p:cBhvr>
                                    </p:animEffect>
                                    <p:anim calcmode="lin" valueType="num">
                                      <p:cBhvr>
                                        <p:cTn id="24" dur="1000" fill="hold"/>
                                        <p:tgtEl>
                                          <p:spTgt spid="386"/>
                                        </p:tgtEl>
                                        <p:attrNameLst>
                                          <p:attrName>ppt_x</p:attrName>
                                        </p:attrNameLst>
                                      </p:cBhvr>
                                      <p:tavLst>
                                        <p:tav tm="0">
                                          <p:val>
                                            <p:strVal val="#ppt_x"/>
                                          </p:val>
                                        </p:tav>
                                        <p:tav tm="100000">
                                          <p:val>
                                            <p:strVal val="#ppt_x"/>
                                          </p:val>
                                        </p:tav>
                                      </p:tavLst>
                                    </p:anim>
                                    <p:anim calcmode="lin" valueType="num">
                                      <p:cBhvr>
                                        <p:cTn id="25" dur="1000" fill="hold"/>
                                        <p:tgtEl>
                                          <p:spTgt spid="386"/>
                                        </p:tgtEl>
                                        <p:attrNameLst>
                                          <p:attrName>ppt_y</p:attrName>
                                        </p:attrNameLst>
                                      </p:cBhvr>
                                      <p:tavLst>
                                        <p:tav tm="0">
                                          <p:val>
                                            <p:strVal val="#ppt_y+.1"/>
                                          </p:val>
                                        </p:tav>
                                        <p:tav tm="100000">
                                          <p:val>
                                            <p:strVal val="#ppt_y"/>
                                          </p:val>
                                        </p:tav>
                                      </p:tavLst>
                                    </p:anim>
                                  </p:childTnLst>
                                </p:cTn>
                              </p:par>
                              <p:par>
                                <p:cTn id="26" presetID="22" presetClass="entr" presetSubtype="8" fill="hold" nodeType="withEffect">
                                  <p:stCondLst>
                                    <p:cond delay="1000"/>
                                  </p:stCondLst>
                                  <p:childTnLst>
                                    <p:set>
                                      <p:cBhvr>
                                        <p:cTn id="27" dur="1" fill="hold">
                                          <p:stCondLst>
                                            <p:cond delay="0"/>
                                          </p:stCondLst>
                                        </p:cTn>
                                        <p:tgtEl>
                                          <p:spTgt spid="394"/>
                                        </p:tgtEl>
                                        <p:attrNameLst>
                                          <p:attrName>style.visibility</p:attrName>
                                        </p:attrNameLst>
                                      </p:cBhvr>
                                      <p:to>
                                        <p:strVal val="visible"/>
                                      </p:to>
                                    </p:set>
                                    <p:animEffect transition="in" filter="wipe(left)">
                                      <p:cBhvr>
                                        <p:cTn id="28" dur="500"/>
                                        <p:tgtEl>
                                          <p:spTgt spid="394"/>
                                        </p:tgtEl>
                                      </p:cBhvr>
                                    </p:animEffect>
                                  </p:childTnLst>
                                </p:cTn>
                              </p:par>
                              <p:par>
                                <p:cTn id="29" presetID="31" presetClass="entr" presetSubtype="0" fill="hold" nodeType="withEffect">
                                  <p:stCondLst>
                                    <p:cond delay="1000"/>
                                  </p:stCondLst>
                                  <p:childTnLst>
                                    <p:set>
                                      <p:cBhvr>
                                        <p:cTn id="30" dur="1" fill="hold">
                                          <p:stCondLst>
                                            <p:cond delay="0"/>
                                          </p:stCondLst>
                                        </p:cTn>
                                        <p:tgtEl>
                                          <p:spTgt spid="402"/>
                                        </p:tgtEl>
                                        <p:attrNameLst>
                                          <p:attrName>style.visibility</p:attrName>
                                        </p:attrNameLst>
                                      </p:cBhvr>
                                      <p:to>
                                        <p:strVal val="visible"/>
                                      </p:to>
                                    </p:set>
                                    <p:anim calcmode="lin" valueType="num">
                                      <p:cBhvr>
                                        <p:cTn id="31" dur="1000" fill="hold"/>
                                        <p:tgtEl>
                                          <p:spTgt spid="402"/>
                                        </p:tgtEl>
                                        <p:attrNameLst>
                                          <p:attrName>ppt_w</p:attrName>
                                        </p:attrNameLst>
                                      </p:cBhvr>
                                      <p:tavLst>
                                        <p:tav tm="0">
                                          <p:val>
                                            <p:fltVal val="0"/>
                                          </p:val>
                                        </p:tav>
                                        <p:tav tm="100000">
                                          <p:val>
                                            <p:strVal val="#ppt_w"/>
                                          </p:val>
                                        </p:tav>
                                      </p:tavLst>
                                    </p:anim>
                                    <p:anim calcmode="lin" valueType="num">
                                      <p:cBhvr>
                                        <p:cTn id="32" dur="1000" fill="hold"/>
                                        <p:tgtEl>
                                          <p:spTgt spid="402"/>
                                        </p:tgtEl>
                                        <p:attrNameLst>
                                          <p:attrName>ppt_h</p:attrName>
                                        </p:attrNameLst>
                                      </p:cBhvr>
                                      <p:tavLst>
                                        <p:tav tm="0">
                                          <p:val>
                                            <p:fltVal val="0"/>
                                          </p:val>
                                        </p:tav>
                                        <p:tav tm="100000">
                                          <p:val>
                                            <p:strVal val="#ppt_h"/>
                                          </p:val>
                                        </p:tav>
                                      </p:tavLst>
                                    </p:anim>
                                    <p:anim calcmode="lin" valueType="num">
                                      <p:cBhvr>
                                        <p:cTn id="33" dur="1000" fill="hold"/>
                                        <p:tgtEl>
                                          <p:spTgt spid="402"/>
                                        </p:tgtEl>
                                        <p:attrNameLst>
                                          <p:attrName>style.rotation</p:attrName>
                                        </p:attrNameLst>
                                      </p:cBhvr>
                                      <p:tavLst>
                                        <p:tav tm="0">
                                          <p:val>
                                            <p:fltVal val="90"/>
                                          </p:val>
                                        </p:tav>
                                        <p:tav tm="100000">
                                          <p:val>
                                            <p:fltVal val="0"/>
                                          </p:val>
                                        </p:tav>
                                      </p:tavLst>
                                    </p:anim>
                                    <p:animEffect transition="in" filter="fade">
                                      <p:cBhvr>
                                        <p:cTn id="34" dur="1000"/>
                                        <p:tgtEl>
                                          <p:spTgt spid="402"/>
                                        </p:tgtEl>
                                      </p:cBhvr>
                                    </p:animEffect>
                                  </p:childTnLst>
                                </p:cTn>
                              </p:par>
                              <p:par>
                                <p:cTn id="35" presetID="32" presetClass="emph" presetSubtype="0" repeatCount="4000" fill="hold" nodeType="withEffect">
                                  <p:stCondLst>
                                    <p:cond delay="1000"/>
                                  </p:stCondLst>
                                  <p:childTnLst>
                                    <p:animRot by="120000">
                                      <p:cBhvr>
                                        <p:cTn id="36" dur="200" fill="hold">
                                          <p:stCondLst>
                                            <p:cond delay="0"/>
                                          </p:stCondLst>
                                        </p:cTn>
                                        <p:tgtEl>
                                          <p:spTgt spid="402"/>
                                        </p:tgtEl>
                                        <p:attrNameLst>
                                          <p:attrName>r</p:attrName>
                                        </p:attrNameLst>
                                      </p:cBhvr>
                                    </p:animRot>
                                    <p:animRot by="-240000">
                                      <p:cBhvr>
                                        <p:cTn id="37" dur="400" fill="hold">
                                          <p:stCondLst>
                                            <p:cond delay="400"/>
                                          </p:stCondLst>
                                        </p:cTn>
                                        <p:tgtEl>
                                          <p:spTgt spid="402"/>
                                        </p:tgtEl>
                                        <p:attrNameLst>
                                          <p:attrName>r</p:attrName>
                                        </p:attrNameLst>
                                      </p:cBhvr>
                                    </p:animRot>
                                    <p:animRot by="240000">
                                      <p:cBhvr>
                                        <p:cTn id="38" dur="400" fill="hold">
                                          <p:stCondLst>
                                            <p:cond delay="800"/>
                                          </p:stCondLst>
                                        </p:cTn>
                                        <p:tgtEl>
                                          <p:spTgt spid="402"/>
                                        </p:tgtEl>
                                        <p:attrNameLst>
                                          <p:attrName>r</p:attrName>
                                        </p:attrNameLst>
                                      </p:cBhvr>
                                    </p:animRot>
                                    <p:animRot by="-240000">
                                      <p:cBhvr>
                                        <p:cTn id="39" dur="400" fill="hold">
                                          <p:stCondLst>
                                            <p:cond delay="1200"/>
                                          </p:stCondLst>
                                        </p:cTn>
                                        <p:tgtEl>
                                          <p:spTgt spid="402"/>
                                        </p:tgtEl>
                                        <p:attrNameLst>
                                          <p:attrName>r</p:attrName>
                                        </p:attrNameLst>
                                      </p:cBhvr>
                                    </p:animRot>
                                    <p:animRot by="120000">
                                      <p:cBhvr>
                                        <p:cTn id="40" dur="400" fill="hold">
                                          <p:stCondLst>
                                            <p:cond delay="1600"/>
                                          </p:stCondLst>
                                        </p:cTn>
                                        <p:tgtEl>
                                          <p:spTgt spid="402"/>
                                        </p:tgtEl>
                                        <p:attrNameLst>
                                          <p:attrName>r</p:attrName>
                                        </p:attrNameLst>
                                      </p:cBhvr>
                                    </p:animRot>
                                  </p:childTnLst>
                                </p:cTn>
                              </p:par>
                              <p:par>
                                <p:cTn id="41" presetID="31" presetClass="entr" presetSubtype="0" fill="hold" nodeType="withEffect">
                                  <p:stCondLst>
                                    <p:cond delay="1000"/>
                                  </p:stCondLst>
                                  <p:childTnLst>
                                    <p:set>
                                      <p:cBhvr>
                                        <p:cTn id="42" dur="1" fill="hold">
                                          <p:stCondLst>
                                            <p:cond delay="0"/>
                                          </p:stCondLst>
                                        </p:cTn>
                                        <p:tgtEl>
                                          <p:spTgt spid="406"/>
                                        </p:tgtEl>
                                        <p:attrNameLst>
                                          <p:attrName>style.visibility</p:attrName>
                                        </p:attrNameLst>
                                      </p:cBhvr>
                                      <p:to>
                                        <p:strVal val="visible"/>
                                      </p:to>
                                    </p:set>
                                    <p:anim calcmode="lin" valueType="num">
                                      <p:cBhvr>
                                        <p:cTn id="43" dur="1000" fill="hold"/>
                                        <p:tgtEl>
                                          <p:spTgt spid="406"/>
                                        </p:tgtEl>
                                        <p:attrNameLst>
                                          <p:attrName>ppt_w</p:attrName>
                                        </p:attrNameLst>
                                      </p:cBhvr>
                                      <p:tavLst>
                                        <p:tav tm="0">
                                          <p:val>
                                            <p:fltVal val="0"/>
                                          </p:val>
                                        </p:tav>
                                        <p:tav tm="100000">
                                          <p:val>
                                            <p:strVal val="#ppt_w"/>
                                          </p:val>
                                        </p:tav>
                                      </p:tavLst>
                                    </p:anim>
                                    <p:anim calcmode="lin" valueType="num">
                                      <p:cBhvr>
                                        <p:cTn id="44" dur="1000" fill="hold"/>
                                        <p:tgtEl>
                                          <p:spTgt spid="406"/>
                                        </p:tgtEl>
                                        <p:attrNameLst>
                                          <p:attrName>ppt_h</p:attrName>
                                        </p:attrNameLst>
                                      </p:cBhvr>
                                      <p:tavLst>
                                        <p:tav tm="0">
                                          <p:val>
                                            <p:fltVal val="0"/>
                                          </p:val>
                                        </p:tav>
                                        <p:tav tm="100000">
                                          <p:val>
                                            <p:strVal val="#ppt_h"/>
                                          </p:val>
                                        </p:tav>
                                      </p:tavLst>
                                    </p:anim>
                                    <p:anim calcmode="lin" valueType="num">
                                      <p:cBhvr>
                                        <p:cTn id="45" dur="1000" fill="hold"/>
                                        <p:tgtEl>
                                          <p:spTgt spid="406"/>
                                        </p:tgtEl>
                                        <p:attrNameLst>
                                          <p:attrName>style.rotation</p:attrName>
                                        </p:attrNameLst>
                                      </p:cBhvr>
                                      <p:tavLst>
                                        <p:tav tm="0">
                                          <p:val>
                                            <p:fltVal val="90"/>
                                          </p:val>
                                        </p:tav>
                                        <p:tav tm="100000">
                                          <p:val>
                                            <p:fltVal val="0"/>
                                          </p:val>
                                        </p:tav>
                                      </p:tavLst>
                                    </p:anim>
                                    <p:animEffect transition="in" filter="fade">
                                      <p:cBhvr>
                                        <p:cTn id="46" dur="1000"/>
                                        <p:tgtEl>
                                          <p:spTgt spid="406"/>
                                        </p:tgtEl>
                                      </p:cBhvr>
                                    </p:animEffect>
                                  </p:childTnLst>
                                </p:cTn>
                              </p:par>
                              <p:par>
                                <p:cTn id="47" presetID="32" presetClass="emph" presetSubtype="0" repeatCount="4000" fill="hold" nodeType="withEffect">
                                  <p:stCondLst>
                                    <p:cond delay="1000"/>
                                  </p:stCondLst>
                                  <p:childTnLst>
                                    <p:animRot by="120000">
                                      <p:cBhvr>
                                        <p:cTn id="48" dur="200" fill="hold">
                                          <p:stCondLst>
                                            <p:cond delay="0"/>
                                          </p:stCondLst>
                                        </p:cTn>
                                        <p:tgtEl>
                                          <p:spTgt spid="406"/>
                                        </p:tgtEl>
                                        <p:attrNameLst>
                                          <p:attrName>r</p:attrName>
                                        </p:attrNameLst>
                                      </p:cBhvr>
                                    </p:animRot>
                                    <p:animRot by="-240000">
                                      <p:cBhvr>
                                        <p:cTn id="49" dur="400" fill="hold">
                                          <p:stCondLst>
                                            <p:cond delay="400"/>
                                          </p:stCondLst>
                                        </p:cTn>
                                        <p:tgtEl>
                                          <p:spTgt spid="406"/>
                                        </p:tgtEl>
                                        <p:attrNameLst>
                                          <p:attrName>r</p:attrName>
                                        </p:attrNameLst>
                                      </p:cBhvr>
                                    </p:animRot>
                                    <p:animRot by="240000">
                                      <p:cBhvr>
                                        <p:cTn id="50" dur="400" fill="hold">
                                          <p:stCondLst>
                                            <p:cond delay="800"/>
                                          </p:stCondLst>
                                        </p:cTn>
                                        <p:tgtEl>
                                          <p:spTgt spid="406"/>
                                        </p:tgtEl>
                                        <p:attrNameLst>
                                          <p:attrName>r</p:attrName>
                                        </p:attrNameLst>
                                      </p:cBhvr>
                                    </p:animRot>
                                    <p:animRot by="-240000">
                                      <p:cBhvr>
                                        <p:cTn id="51" dur="400" fill="hold">
                                          <p:stCondLst>
                                            <p:cond delay="1200"/>
                                          </p:stCondLst>
                                        </p:cTn>
                                        <p:tgtEl>
                                          <p:spTgt spid="406"/>
                                        </p:tgtEl>
                                        <p:attrNameLst>
                                          <p:attrName>r</p:attrName>
                                        </p:attrNameLst>
                                      </p:cBhvr>
                                    </p:animRot>
                                    <p:animRot by="120000">
                                      <p:cBhvr>
                                        <p:cTn id="52" dur="400" fill="hold">
                                          <p:stCondLst>
                                            <p:cond delay="1600"/>
                                          </p:stCondLst>
                                        </p:cTn>
                                        <p:tgtEl>
                                          <p:spTgt spid="406"/>
                                        </p:tgtEl>
                                        <p:attrNameLst>
                                          <p:attrName>r</p:attrName>
                                        </p:attrNameLst>
                                      </p:cBhvr>
                                    </p:animRot>
                                  </p:childTnLst>
                                </p:cTn>
                              </p:par>
                              <p:par>
                                <p:cTn id="53" presetID="10" presetClass="entr" presetSubtype="0" fill="hold" grpId="0" nodeType="withEffect">
                                  <p:stCondLst>
                                    <p:cond delay="1000"/>
                                  </p:stCondLst>
                                  <p:childTnLst>
                                    <p:set>
                                      <p:cBhvr>
                                        <p:cTn id="54" dur="1" fill="hold">
                                          <p:stCondLst>
                                            <p:cond delay="0"/>
                                          </p:stCondLst>
                                        </p:cTn>
                                        <p:tgtEl>
                                          <p:spTgt spid="401"/>
                                        </p:tgtEl>
                                        <p:attrNameLst>
                                          <p:attrName>style.visibility</p:attrName>
                                        </p:attrNameLst>
                                      </p:cBhvr>
                                      <p:to>
                                        <p:strVal val="visible"/>
                                      </p:to>
                                    </p:set>
                                    <p:animEffect transition="in" filter="fade">
                                      <p:cBhvr>
                                        <p:cTn id="55" dur="750"/>
                                        <p:tgtEl>
                                          <p:spTgt spid="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P spid="40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E4D7"/>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47D77-6637-42FA-93D2-9AFC6AE9D86C}"/>
              </a:ext>
            </a:extLst>
          </p:cNvPr>
          <p:cNvGrpSpPr/>
          <p:nvPr/>
        </p:nvGrpSpPr>
        <p:grpSpPr>
          <a:xfrm>
            <a:off x="2" y="0"/>
            <a:ext cx="12192000" cy="6858000"/>
            <a:chOff x="2" y="0"/>
            <a:chExt cx="12192000" cy="6858000"/>
          </a:xfrm>
        </p:grpSpPr>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6" name="Freeform: Shape 235">
            <a:extLst>
              <a:ext uri="{FF2B5EF4-FFF2-40B4-BE49-F238E27FC236}">
                <a16:creationId xmlns:a16="http://schemas.microsoft.com/office/drawing/2014/main" id="{830CB7C3-E54D-4FC9-A967-E2BD6657E7C8}"/>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1" name="Freeform: Shape 230">
            <a:extLst>
              <a:ext uri="{FF2B5EF4-FFF2-40B4-BE49-F238E27FC236}">
                <a16:creationId xmlns:a16="http://schemas.microsoft.com/office/drawing/2014/main" id="{FDBB89D1-AF3F-40F6-9D55-84DD01271C8C}"/>
              </a:ext>
            </a:extLst>
          </p:cNvPr>
          <p:cNvSpPr/>
          <p:nvPr/>
        </p:nvSpPr>
        <p:spPr>
          <a:xfrm>
            <a:off x="459729" y="311377"/>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311377"/>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CF8DE"/>
              </a:solidFill>
            </a:endParaRPr>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2" name="Group 51">
            <a:extLst>
              <a:ext uri="{FF2B5EF4-FFF2-40B4-BE49-F238E27FC236}">
                <a16:creationId xmlns:a16="http://schemas.microsoft.com/office/drawing/2014/main" id="{85BBB88A-CFDF-410C-91CD-24572A83CC04}"/>
              </a:ext>
            </a:extLst>
          </p:cNvPr>
          <p:cNvGrpSpPr/>
          <p:nvPr/>
        </p:nvGrpSpPr>
        <p:grpSpPr>
          <a:xfrm>
            <a:off x="1001567" y="655743"/>
            <a:ext cx="10131558" cy="5601665"/>
            <a:chOff x="1001567" y="655743"/>
            <a:chExt cx="10131558" cy="5601665"/>
          </a:xfrm>
        </p:grpSpPr>
        <p:sp>
          <p:nvSpPr>
            <p:cNvPr id="242" name="Rounded Rectangle 25">
              <a:extLst>
                <a:ext uri="{FF2B5EF4-FFF2-40B4-BE49-F238E27FC236}">
                  <a16:creationId xmlns:a16="http://schemas.microsoft.com/office/drawing/2014/main" id="{7BF1077D-255C-41EF-880D-7EACE160FFFF}"/>
                </a:ext>
              </a:extLst>
            </p:cNvPr>
            <p:cNvSpPr/>
            <p:nvPr/>
          </p:nvSpPr>
          <p:spPr>
            <a:xfrm>
              <a:off x="1001567" y="655743"/>
              <a:ext cx="10123387" cy="5601665"/>
            </a:xfrm>
            <a:prstGeom prst="roundRect">
              <a:avLst>
                <a:gd name="adj" fmla="val 7456"/>
              </a:avLst>
            </a:prstGeom>
            <a:solidFill>
              <a:srgbClr val="6B705C"/>
            </a:solidFill>
            <a:ln w="38100">
              <a:solidFill>
                <a:srgbClr val="F8F5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nvGrpSpPr>
            <p:cNvPr id="243" name="Group 242">
              <a:extLst>
                <a:ext uri="{FF2B5EF4-FFF2-40B4-BE49-F238E27FC236}">
                  <a16:creationId xmlns:a16="http://schemas.microsoft.com/office/drawing/2014/main" id="{CAAB80C8-0779-419C-BC6E-0FB4F59463A9}"/>
                </a:ext>
              </a:extLst>
            </p:cNvPr>
            <p:cNvGrpSpPr/>
            <p:nvPr/>
          </p:nvGrpSpPr>
          <p:grpSpPr>
            <a:xfrm>
              <a:off x="1015154" y="690554"/>
              <a:ext cx="10117971" cy="5535342"/>
              <a:chOff x="389475" y="404048"/>
              <a:chExt cx="12173952" cy="6392365"/>
            </a:xfrm>
          </p:grpSpPr>
          <p:grpSp>
            <p:nvGrpSpPr>
              <p:cNvPr id="244" name="Group 243">
                <a:extLst>
                  <a:ext uri="{FF2B5EF4-FFF2-40B4-BE49-F238E27FC236}">
                    <a16:creationId xmlns:a16="http://schemas.microsoft.com/office/drawing/2014/main" id="{7CD86378-A9C2-4222-B281-DD1A49E37D11}"/>
                  </a:ext>
                </a:extLst>
              </p:cNvPr>
              <p:cNvGrpSpPr/>
              <p:nvPr/>
            </p:nvGrpSpPr>
            <p:grpSpPr>
              <a:xfrm>
                <a:off x="400050" y="409574"/>
                <a:ext cx="6253487" cy="3321180"/>
                <a:chOff x="0" y="0"/>
                <a:chExt cx="12192000" cy="6858000"/>
              </a:xfrm>
              <a:effectLst/>
            </p:grpSpPr>
            <p:grpSp>
              <p:nvGrpSpPr>
                <p:cNvPr id="347" name="Group 346">
                  <a:extLst>
                    <a:ext uri="{FF2B5EF4-FFF2-40B4-BE49-F238E27FC236}">
                      <a16:creationId xmlns:a16="http://schemas.microsoft.com/office/drawing/2014/main" id="{823D7FB2-C818-4E89-A6C6-8BBABA032F1C}"/>
                    </a:ext>
                  </a:extLst>
                </p:cNvPr>
                <p:cNvGrpSpPr/>
                <p:nvPr/>
              </p:nvGrpSpPr>
              <p:grpSpPr>
                <a:xfrm>
                  <a:off x="590550" y="0"/>
                  <a:ext cx="10953750" cy="6858000"/>
                  <a:chOff x="590550" y="0"/>
                  <a:chExt cx="10953750" cy="6858000"/>
                </a:xfrm>
              </p:grpSpPr>
              <p:cxnSp>
                <p:nvCxnSpPr>
                  <p:cNvPr id="360" name="Straight Connector 359">
                    <a:extLst>
                      <a:ext uri="{FF2B5EF4-FFF2-40B4-BE49-F238E27FC236}">
                        <a16:creationId xmlns:a16="http://schemas.microsoft.com/office/drawing/2014/main" id="{E51BB352-0E69-4E62-9835-D6FAB523599C}"/>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70242168-E8CE-4691-A787-53C8D96C3B4C}"/>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43063749-F373-4EC9-A1A1-6C8B78178E68}"/>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E0245CFA-A7D1-4CB4-AFF7-873269BB47BB}"/>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6895CC6B-4A0F-4302-9A7B-091EAC72E65B}"/>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9C93DCA3-4153-4824-A960-5635B28B231E}"/>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24790CEC-A6EB-48D9-A724-76543925EFB7}"/>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48854B0D-1503-41ED-9756-C61A2822169A}"/>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D25D3ABA-B9B2-42FC-B295-D16E65A503C5}"/>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9" name="Straight Connector 368">
                    <a:extLst>
                      <a:ext uri="{FF2B5EF4-FFF2-40B4-BE49-F238E27FC236}">
                        <a16:creationId xmlns:a16="http://schemas.microsoft.com/office/drawing/2014/main" id="{A4515A6F-494B-4A19-A021-6D5A47ED1B1D}"/>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F84D338D-8F2C-4BD3-BF44-2833EFF3C49B}"/>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5FE9A199-12E7-4EAD-B267-472F9397520B}"/>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975E6BB6-80AF-4FBD-9460-A368DF816C9D}"/>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4F86BA1B-963A-4B0C-86EC-1508E4806F95}"/>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id="{9AB081B7-012E-4300-B923-025F321672E4}"/>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5" name="Straight Connector 374">
                    <a:extLst>
                      <a:ext uri="{FF2B5EF4-FFF2-40B4-BE49-F238E27FC236}">
                        <a16:creationId xmlns:a16="http://schemas.microsoft.com/office/drawing/2014/main" id="{46EFA4FB-A5CF-434D-ADC6-EE5500577F05}"/>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1259AB33-5FF1-4107-B7CA-6EB026B30DB9}"/>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id="{A52E5ED4-54FA-4961-AA88-CDC891A7AE5C}"/>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3543ECAE-E559-4E8C-A08A-136F6EC8A97F}"/>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5FBBEEAA-E68D-440E-B20A-29B8A2FA8333}"/>
                      </a:ext>
                    </a:extLst>
                  </p:cNvPr>
                  <p:cNvCxnSpPr/>
                  <p:nvPr/>
                </p:nvCxnSpPr>
                <p:spPr>
                  <a:xfrm>
                    <a:off x="115443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348" name="Group 347">
                  <a:extLst>
                    <a:ext uri="{FF2B5EF4-FFF2-40B4-BE49-F238E27FC236}">
                      <a16:creationId xmlns:a16="http://schemas.microsoft.com/office/drawing/2014/main" id="{8203CE7A-7CA7-4332-9CAE-AF78F2A5FFCE}"/>
                    </a:ext>
                  </a:extLst>
                </p:cNvPr>
                <p:cNvGrpSpPr/>
                <p:nvPr/>
              </p:nvGrpSpPr>
              <p:grpSpPr>
                <a:xfrm>
                  <a:off x="0" y="561974"/>
                  <a:ext cx="12192000" cy="5791200"/>
                  <a:chOff x="-285751" y="581024"/>
                  <a:chExt cx="12706352" cy="5791200"/>
                </a:xfrm>
              </p:grpSpPr>
              <p:cxnSp>
                <p:nvCxnSpPr>
                  <p:cNvPr id="349" name="Straight Connector 348">
                    <a:extLst>
                      <a:ext uri="{FF2B5EF4-FFF2-40B4-BE49-F238E27FC236}">
                        <a16:creationId xmlns:a16="http://schemas.microsoft.com/office/drawing/2014/main" id="{18163F29-2BC7-4F28-B80A-8A70D4B09BF1}"/>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AF026374-4D60-49CA-997B-48EFAC4E3455}"/>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560F7D9F-6F09-4E96-BAA0-00B751F6B4B6}"/>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4A042EB6-14F7-4479-8D07-C7E7AF0F1DF0}"/>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B042AE85-EBBC-462F-903F-6EC8A953963A}"/>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76AB142C-E6B2-4CC4-8429-2F829763B846}"/>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984840E6-21EF-4264-B8FE-DE68ABA8B757}"/>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BEC26992-1EF4-4E71-8F16-083B16F748AC}"/>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C19BABC9-C894-4E6E-B89A-EEDDAE93E40C}"/>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C943791D-8204-4AE2-8C38-A5DDCEAC9DCC}"/>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00E7922E-7B74-4B7C-B361-C813BE3441E7}"/>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245" name="Group 244">
                <a:extLst>
                  <a:ext uri="{FF2B5EF4-FFF2-40B4-BE49-F238E27FC236}">
                    <a16:creationId xmlns:a16="http://schemas.microsoft.com/office/drawing/2014/main" id="{BF44F826-D40F-4F91-9113-BDCC284C4364}"/>
                  </a:ext>
                </a:extLst>
              </p:cNvPr>
              <p:cNvGrpSpPr/>
              <p:nvPr/>
            </p:nvGrpSpPr>
            <p:grpSpPr>
              <a:xfrm>
                <a:off x="389475" y="3475233"/>
                <a:ext cx="6253487" cy="3321180"/>
                <a:chOff x="0" y="0"/>
                <a:chExt cx="12192000" cy="6858000"/>
              </a:xfrm>
              <a:effectLst/>
            </p:grpSpPr>
            <p:grpSp>
              <p:nvGrpSpPr>
                <p:cNvPr id="314" name="Group 313">
                  <a:extLst>
                    <a:ext uri="{FF2B5EF4-FFF2-40B4-BE49-F238E27FC236}">
                      <a16:creationId xmlns:a16="http://schemas.microsoft.com/office/drawing/2014/main" id="{81D46070-1C95-4FEB-9287-328A19D38AC9}"/>
                    </a:ext>
                  </a:extLst>
                </p:cNvPr>
                <p:cNvGrpSpPr/>
                <p:nvPr/>
              </p:nvGrpSpPr>
              <p:grpSpPr>
                <a:xfrm>
                  <a:off x="590550" y="0"/>
                  <a:ext cx="10953750" cy="6858000"/>
                  <a:chOff x="590550" y="0"/>
                  <a:chExt cx="10953750" cy="6858000"/>
                </a:xfrm>
              </p:grpSpPr>
              <p:cxnSp>
                <p:nvCxnSpPr>
                  <p:cNvPr id="327" name="Straight Connector 326">
                    <a:extLst>
                      <a:ext uri="{FF2B5EF4-FFF2-40B4-BE49-F238E27FC236}">
                        <a16:creationId xmlns:a16="http://schemas.microsoft.com/office/drawing/2014/main" id="{4358818A-D91D-418F-97A6-43D81A3005D3}"/>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7BDB0C8A-E77E-443C-A72D-8D066BC71F8E}"/>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516F6856-6093-41CA-85CF-51D9549114DB}"/>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99D30994-3669-410E-A129-B83A7259BC8C}"/>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1C3352B8-3E77-4C84-BA76-E747A1F73EC0}"/>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B8ED2080-E0DF-4897-A2FF-C019E94F6E88}"/>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41679FE6-67F1-44E7-97E8-E26BB1E4D97C}"/>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0DD8D233-24A2-47F0-8653-9CD2561328AC}"/>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E5010E92-2E03-4A31-B6C7-A9C1962069BD}"/>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85090FCC-8B12-4F13-B305-E168E9B57E0F}"/>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7C91458C-1A16-493A-A92A-74D322ECCF86}"/>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D9A3A551-D0C5-4C83-9319-4D9A35F2A255}"/>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30B33803-4860-4F26-B587-553709A13C64}"/>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982E0EFD-A286-4E09-A064-C8DFB154EEB9}"/>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42D824F9-FE3E-4D53-8FE8-E90428C8D785}"/>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287380C5-A608-42C5-AF35-BD74282A05AB}"/>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CC27EE91-61C7-47AF-8A61-C594CF80CA06}"/>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01E6E060-2634-43A4-A825-3DA4FE6A4135}"/>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0068D00B-FDCE-492A-9BF0-5C7947E89850}"/>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96B03A1E-E847-40FF-AA4D-53FA6D2DD13C}"/>
                      </a:ext>
                    </a:extLst>
                  </p:cNvPr>
                  <p:cNvCxnSpPr/>
                  <p:nvPr/>
                </p:nvCxnSpPr>
                <p:spPr>
                  <a:xfrm>
                    <a:off x="115443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5" name="Group 314">
                  <a:extLst>
                    <a:ext uri="{FF2B5EF4-FFF2-40B4-BE49-F238E27FC236}">
                      <a16:creationId xmlns:a16="http://schemas.microsoft.com/office/drawing/2014/main" id="{07374C02-3908-4317-8E2D-A620C602B16B}"/>
                    </a:ext>
                  </a:extLst>
                </p:cNvPr>
                <p:cNvGrpSpPr/>
                <p:nvPr/>
              </p:nvGrpSpPr>
              <p:grpSpPr>
                <a:xfrm>
                  <a:off x="0" y="561974"/>
                  <a:ext cx="12192000" cy="5791200"/>
                  <a:chOff x="-285751" y="581024"/>
                  <a:chExt cx="12706352" cy="5791200"/>
                </a:xfrm>
              </p:grpSpPr>
              <p:cxnSp>
                <p:nvCxnSpPr>
                  <p:cNvPr id="316" name="Straight Connector 315">
                    <a:extLst>
                      <a:ext uri="{FF2B5EF4-FFF2-40B4-BE49-F238E27FC236}">
                        <a16:creationId xmlns:a16="http://schemas.microsoft.com/office/drawing/2014/main" id="{06B3BE2D-EF60-45B3-8C31-0483EDA4FEBE}"/>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95EF33B1-4B91-4878-80AF-ACE6252B1E55}"/>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A859A5B7-CE99-4AD9-8AD5-4CA9898BF738}"/>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A84A22D4-0567-488D-9B25-A814D48BD50E}"/>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6F558CAD-4B45-4C78-A59D-2BB4993D9088}"/>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C392A947-38F9-4FA6-8495-37022C001881}"/>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458F9154-9A87-49B9-9494-B9FFDB4EC94A}"/>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E5A79CDE-CF3D-41CE-95F1-207A0E8563A6}"/>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3795E75F-08A9-43E4-86A9-6D4B43B99CCB}"/>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D1FA945F-DEC9-4733-8561-5C14BC9E8BDC}"/>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4BB9D878-6EE7-4878-BFA9-234300D85783}"/>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246" name="Group 245">
                <a:extLst>
                  <a:ext uri="{FF2B5EF4-FFF2-40B4-BE49-F238E27FC236}">
                    <a16:creationId xmlns:a16="http://schemas.microsoft.com/office/drawing/2014/main" id="{DE28A2BA-3735-44D1-8EDD-5EA647964141}"/>
                  </a:ext>
                </a:extLst>
              </p:cNvPr>
              <p:cNvGrpSpPr/>
              <p:nvPr/>
            </p:nvGrpSpPr>
            <p:grpSpPr>
              <a:xfrm>
                <a:off x="6309940" y="404048"/>
                <a:ext cx="6253487" cy="3321180"/>
                <a:chOff x="0" y="0"/>
                <a:chExt cx="12192000" cy="6858000"/>
              </a:xfrm>
              <a:effectLst/>
            </p:grpSpPr>
            <p:grpSp>
              <p:nvGrpSpPr>
                <p:cNvPr id="281" name="Group 280">
                  <a:extLst>
                    <a:ext uri="{FF2B5EF4-FFF2-40B4-BE49-F238E27FC236}">
                      <a16:creationId xmlns:a16="http://schemas.microsoft.com/office/drawing/2014/main" id="{A5CB6278-A803-49CF-9F62-A6B37410DD05}"/>
                    </a:ext>
                  </a:extLst>
                </p:cNvPr>
                <p:cNvGrpSpPr/>
                <p:nvPr/>
              </p:nvGrpSpPr>
              <p:grpSpPr>
                <a:xfrm>
                  <a:off x="590550" y="0"/>
                  <a:ext cx="10953752" cy="6858000"/>
                  <a:chOff x="590550" y="0"/>
                  <a:chExt cx="10953752" cy="6858000"/>
                </a:xfrm>
              </p:grpSpPr>
              <p:cxnSp>
                <p:nvCxnSpPr>
                  <p:cNvPr id="294" name="Straight Connector 293">
                    <a:extLst>
                      <a:ext uri="{FF2B5EF4-FFF2-40B4-BE49-F238E27FC236}">
                        <a16:creationId xmlns:a16="http://schemas.microsoft.com/office/drawing/2014/main" id="{691C82F8-FB97-411B-B81D-6636EE9CC92C}"/>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A74177DC-6E52-4C19-AACD-588A2D1D1144}"/>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22C74A41-A74B-4FFF-A3A5-E7749E9F1706}"/>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DF986C8C-17AA-433D-9552-73127829F56B}"/>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916392F4-E628-4E77-B9E7-E9156B64B193}"/>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EE693EAE-1325-42AD-A4F4-4C648BBDF251}"/>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A7F399A2-F4C0-4393-8C32-5130D169F13C}"/>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B63AEFF2-5D16-420F-AFFD-B6FEAC8D2CD7}"/>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A3402468-3FFE-4E8A-9C81-076D8ADF46A8}"/>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658EEC13-F4F9-4D32-9823-637D442B8287}"/>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46399407-FCC3-4A6C-B09A-E431CEBC7C67}"/>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124A234B-08DF-459A-AEC5-E0AB19ECBD51}"/>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ED4A9D56-344C-4D40-B1CB-B64D782C5E1A}"/>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BE1316D1-2C91-44D8-8823-3534105D63B8}"/>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B4DA99B0-62F9-49E5-8236-BEF5A82C645F}"/>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5F3F285D-4A36-4C9F-BC36-3CC78F3FA06D}"/>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83CE6DB9-B57C-4999-8593-C5A9C7A8E1D9}"/>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88FF1B6F-76A1-444F-8D03-474C6F40F292}"/>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B9530706-077F-46E2-8933-6A0F62E1F0A1}"/>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3D29F574-2835-4711-BA19-D31CE9368EBD}"/>
                      </a:ext>
                    </a:extLst>
                  </p:cNvPr>
                  <p:cNvCxnSpPr/>
                  <p:nvPr/>
                </p:nvCxnSpPr>
                <p:spPr>
                  <a:xfrm>
                    <a:off x="11544302"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282" name="Group 281">
                  <a:extLst>
                    <a:ext uri="{FF2B5EF4-FFF2-40B4-BE49-F238E27FC236}">
                      <a16:creationId xmlns:a16="http://schemas.microsoft.com/office/drawing/2014/main" id="{86301B18-4B0D-4171-89FD-654CECC9CEF0}"/>
                    </a:ext>
                  </a:extLst>
                </p:cNvPr>
                <p:cNvGrpSpPr/>
                <p:nvPr/>
              </p:nvGrpSpPr>
              <p:grpSpPr>
                <a:xfrm>
                  <a:off x="0" y="561974"/>
                  <a:ext cx="12192000" cy="5791200"/>
                  <a:chOff x="-285751" y="581024"/>
                  <a:chExt cx="12706352" cy="5791200"/>
                </a:xfrm>
              </p:grpSpPr>
              <p:cxnSp>
                <p:nvCxnSpPr>
                  <p:cNvPr id="283" name="Straight Connector 282">
                    <a:extLst>
                      <a:ext uri="{FF2B5EF4-FFF2-40B4-BE49-F238E27FC236}">
                        <a16:creationId xmlns:a16="http://schemas.microsoft.com/office/drawing/2014/main" id="{D45E8F02-BAA6-42B6-9BF6-C4B417E984E7}"/>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62B8992F-0DAE-43A3-A984-0E21B70DD92D}"/>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BFDE6341-7869-497D-B2A8-94DEF8B60C25}"/>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8F9A71E6-09E4-451B-9C6E-49DFA1037CDC}"/>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40581451-9B7C-44C7-ABC4-0E834D6EB072}"/>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DF8C5BF2-2F4C-4EEC-A541-15A451A2B174}"/>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2892FEC8-0B58-42C5-88F1-C50C04DEA271}"/>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9489693E-408B-4FFD-9810-A61D57F0B041}"/>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4735DECD-14D6-4DF3-8643-073A7CC7F625}"/>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10623F09-F6E0-4770-88F5-78472D614C70}"/>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FAC4ADDF-6C4F-45B4-BE1D-907448AB29C2}"/>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247" name="Group 246">
                <a:extLst>
                  <a:ext uri="{FF2B5EF4-FFF2-40B4-BE49-F238E27FC236}">
                    <a16:creationId xmlns:a16="http://schemas.microsoft.com/office/drawing/2014/main" id="{C563C577-C86F-4CED-B309-8B40E7609450}"/>
                  </a:ext>
                </a:extLst>
              </p:cNvPr>
              <p:cNvGrpSpPr/>
              <p:nvPr/>
            </p:nvGrpSpPr>
            <p:grpSpPr>
              <a:xfrm>
                <a:off x="6299365" y="3469706"/>
                <a:ext cx="6253487" cy="3321180"/>
                <a:chOff x="0" y="0"/>
                <a:chExt cx="12192000" cy="6858000"/>
              </a:xfrm>
              <a:effectLst/>
            </p:grpSpPr>
            <p:grpSp>
              <p:nvGrpSpPr>
                <p:cNvPr id="248" name="Group 247">
                  <a:extLst>
                    <a:ext uri="{FF2B5EF4-FFF2-40B4-BE49-F238E27FC236}">
                      <a16:creationId xmlns:a16="http://schemas.microsoft.com/office/drawing/2014/main" id="{85C04FDD-C45D-48A2-8E1C-86B14FCFA9AB}"/>
                    </a:ext>
                  </a:extLst>
                </p:cNvPr>
                <p:cNvGrpSpPr/>
                <p:nvPr/>
              </p:nvGrpSpPr>
              <p:grpSpPr>
                <a:xfrm>
                  <a:off x="590550" y="0"/>
                  <a:ext cx="10953750" cy="6858000"/>
                  <a:chOff x="590550" y="0"/>
                  <a:chExt cx="10953750" cy="6858000"/>
                </a:xfrm>
              </p:grpSpPr>
              <p:cxnSp>
                <p:nvCxnSpPr>
                  <p:cNvPr id="261" name="Straight Connector 260">
                    <a:extLst>
                      <a:ext uri="{FF2B5EF4-FFF2-40B4-BE49-F238E27FC236}">
                        <a16:creationId xmlns:a16="http://schemas.microsoft.com/office/drawing/2014/main" id="{C861C192-D2A3-4F90-A497-61162A237C8D}"/>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9BF2F7B5-7B00-4835-A930-569E4168F811}"/>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C8D0F5D4-2AA4-428A-AD34-57099F2B9185}"/>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506A3A16-7229-40CD-8909-18A776AB0A76}"/>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2120B249-B0CB-4227-BD20-7511FF6C73A9}"/>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0F684E52-0C1D-40AD-AAB8-C3729D5E9050}"/>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2959CC93-BC7C-43E5-A287-4279D9C5E687}"/>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98B52964-0451-4F11-8F17-5674F358B9FD}"/>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88358108-FB87-42A9-B871-E522D98B2379}"/>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2E8565A2-BB18-4C84-BC37-CBEBED458135}"/>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6DAD584E-5E04-4EFF-9502-DDC9C45267D8}"/>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1D30F24A-24C8-431B-B9DB-C773B0BECDB3}"/>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8B8E2140-117A-449D-98AA-B6CD94798F76}"/>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12C7043E-E3FA-472B-9030-D47D19756DE5}"/>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0B8D3D11-8B3D-4B2E-86E0-C24EA3368DBE}"/>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59EA8B85-F352-4E12-BF50-DCD4D7291E04}"/>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0F020606-3D77-4C77-A7F3-E4CFDEF791C3}"/>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ED967171-B111-4F46-8113-2DFB42300997}"/>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132C174E-83DB-4726-8AB0-682A409BB77C}"/>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E52E8865-676C-4CB1-915C-2FE6ABF0FFCF}"/>
                      </a:ext>
                    </a:extLst>
                  </p:cNvPr>
                  <p:cNvCxnSpPr/>
                  <p:nvPr/>
                </p:nvCxnSpPr>
                <p:spPr>
                  <a:xfrm>
                    <a:off x="115443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249" name="Group 248">
                  <a:extLst>
                    <a:ext uri="{FF2B5EF4-FFF2-40B4-BE49-F238E27FC236}">
                      <a16:creationId xmlns:a16="http://schemas.microsoft.com/office/drawing/2014/main" id="{DE1150CD-6BCB-42F7-83CF-24C71F9FEFAF}"/>
                    </a:ext>
                  </a:extLst>
                </p:cNvPr>
                <p:cNvGrpSpPr/>
                <p:nvPr/>
              </p:nvGrpSpPr>
              <p:grpSpPr>
                <a:xfrm>
                  <a:off x="0" y="561974"/>
                  <a:ext cx="12192000" cy="5791200"/>
                  <a:chOff x="-285751" y="581024"/>
                  <a:chExt cx="12706352" cy="5791200"/>
                </a:xfrm>
              </p:grpSpPr>
              <p:cxnSp>
                <p:nvCxnSpPr>
                  <p:cNvPr id="250" name="Straight Connector 249">
                    <a:extLst>
                      <a:ext uri="{FF2B5EF4-FFF2-40B4-BE49-F238E27FC236}">
                        <a16:creationId xmlns:a16="http://schemas.microsoft.com/office/drawing/2014/main" id="{363D2820-C29F-4C00-9EC8-ADFC42AC18BA}"/>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2151F927-DDD0-4945-A65F-C2F7B41FD89B}"/>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BDA23BFA-34B0-480C-8217-6B1C99607765}"/>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6BC271B8-AD48-41C5-B18B-52B038A0AACB}"/>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B85C5DE2-0BD8-44D6-B1CF-402950416C1C}"/>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912E69EC-96DE-41C0-8DBD-9F619E17A633}"/>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C7F5CF9D-980F-449D-9C4C-EE30FCE712AD}"/>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D68A37F7-1411-415A-8BE6-A28DD59EAB34}"/>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76D983D5-4208-477C-8D04-485C02FE4286}"/>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FC085D5A-4371-4C15-A856-1C0D36CCAAB6}"/>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C2CC57BF-7369-49B7-AE2C-3A1EA1C95C63}"/>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grpSp>
      <p:grpSp>
        <p:nvGrpSpPr>
          <p:cNvPr id="2" name="Group 1">
            <a:extLst>
              <a:ext uri="{FF2B5EF4-FFF2-40B4-BE49-F238E27FC236}">
                <a16:creationId xmlns:a16="http://schemas.microsoft.com/office/drawing/2014/main" id="{5044C55F-E480-4027-BE17-4CDB07F8EEDA}"/>
              </a:ext>
            </a:extLst>
          </p:cNvPr>
          <p:cNvGrpSpPr/>
          <p:nvPr/>
        </p:nvGrpSpPr>
        <p:grpSpPr>
          <a:xfrm>
            <a:off x="422420" y="299090"/>
            <a:ext cx="11121635" cy="1125117"/>
            <a:chOff x="422420" y="317378"/>
            <a:chExt cx="11121635" cy="1125117"/>
          </a:xfrm>
          <a:effectLst>
            <a:outerShdw blurRad="50800" dist="38100" dir="5400000" algn="t" rotWithShape="0">
              <a:prstClr val="black">
                <a:alpha val="40000"/>
              </a:prstClr>
            </a:outerShdw>
          </a:effectLst>
        </p:grpSpPr>
        <p:pic>
          <p:nvPicPr>
            <p:cNvPr id="384" name="Picture 383">
              <a:extLst>
                <a:ext uri="{FF2B5EF4-FFF2-40B4-BE49-F238E27FC236}">
                  <a16:creationId xmlns:a16="http://schemas.microsoft.com/office/drawing/2014/main" id="{D6B5DBD2-44A5-493F-8A2B-E3BEF7FFAEBB}"/>
                </a:ext>
              </a:extLst>
            </p:cNvPr>
            <p:cNvPicPr>
              <a:picLocks noChangeAspect="1"/>
            </p:cNvPicPr>
            <p:nvPr/>
          </p:nvPicPr>
          <p:blipFill rotWithShape="1">
            <a:blip r:embed="rId3">
              <a:extLst>
                <a:ext uri="{28A0092B-C50C-407E-A947-70E740481C1C}">
                  <a14:useLocalDpi xmlns:a14="http://schemas.microsoft.com/office/drawing/2010/main" val="0"/>
                </a:ext>
              </a:extLst>
            </a:blip>
            <a:srcRect l="35305" t="476" r="20504" b="11093"/>
            <a:stretch/>
          </p:blipFill>
          <p:spPr>
            <a:xfrm rot="16200000">
              <a:off x="8149890" y="-1951671"/>
              <a:ext cx="1119600" cy="5668731"/>
            </a:xfrm>
            <a:custGeom>
              <a:avLst/>
              <a:gdLst>
                <a:gd name="connsiteX0" fmla="*/ 1119600 w 1119600"/>
                <a:gd name="connsiteY0" fmla="*/ 0 h 5668731"/>
                <a:gd name="connsiteX1" fmla="*/ 1119600 w 1119600"/>
                <a:gd name="connsiteY1" fmla="*/ 5198157 h 5668731"/>
                <a:gd name="connsiteX2" fmla="*/ 649026 w 1119600"/>
                <a:gd name="connsiteY2" fmla="*/ 5668731 h 5668731"/>
                <a:gd name="connsiteX3" fmla="*/ 0 w 1119600"/>
                <a:gd name="connsiteY3" fmla="*/ 5668731 h 5668731"/>
                <a:gd name="connsiteX4" fmla="*/ 0 w 1119600"/>
                <a:gd name="connsiteY4" fmla="*/ 0 h 5668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00" h="5668731">
                  <a:moveTo>
                    <a:pt x="1119600" y="0"/>
                  </a:moveTo>
                  <a:lnTo>
                    <a:pt x="1119600" y="5198157"/>
                  </a:lnTo>
                  <a:cubicBezTo>
                    <a:pt x="1119600" y="5458048"/>
                    <a:pt x="908917" y="5668731"/>
                    <a:pt x="649026" y="5668731"/>
                  </a:cubicBezTo>
                  <a:lnTo>
                    <a:pt x="0" y="5668731"/>
                  </a:lnTo>
                  <a:lnTo>
                    <a:pt x="0" y="0"/>
                  </a:lnTo>
                  <a:close/>
                </a:path>
              </a:pathLst>
            </a:custGeom>
            <a:effectLst/>
          </p:spPr>
        </p:pic>
        <p:pic>
          <p:nvPicPr>
            <p:cNvPr id="385" name="Picture 384">
              <a:extLst>
                <a:ext uri="{FF2B5EF4-FFF2-40B4-BE49-F238E27FC236}">
                  <a16:creationId xmlns:a16="http://schemas.microsoft.com/office/drawing/2014/main" id="{7C0DE524-2F80-4829-8C44-9D201732796E}"/>
                </a:ext>
              </a:extLst>
            </p:cNvPr>
            <p:cNvPicPr>
              <a:picLocks noChangeAspect="1"/>
            </p:cNvPicPr>
            <p:nvPr/>
          </p:nvPicPr>
          <p:blipFill rotWithShape="1">
            <a:blip r:embed="rId3">
              <a:extLst>
                <a:ext uri="{28A0092B-C50C-407E-A947-70E740481C1C}">
                  <a14:useLocalDpi xmlns:a14="http://schemas.microsoft.com/office/drawing/2010/main" val="0"/>
                </a:ext>
              </a:extLst>
            </a:blip>
            <a:srcRect l="35305" t="476" r="20504" b="11093"/>
            <a:stretch/>
          </p:blipFill>
          <p:spPr>
            <a:xfrm rot="5400000" flipH="1">
              <a:off x="2696986" y="-1957188"/>
              <a:ext cx="1119600" cy="5668731"/>
            </a:xfrm>
            <a:custGeom>
              <a:avLst/>
              <a:gdLst>
                <a:gd name="connsiteX0" fmla="*/ 1119600 w 1119600"/>
                <a:gd name="connsiteY0" fmla="*/ 0 h 5668731"/>
                <a:gd name="connsiteX1" fmla="*/ 1119600 w 1119600"/>
                <a:gd name="connsiteY1" fmla="*/ 5198157 h 5668731"/>
                <a:gd name="connsiteX2" fmla="*/ 649026 w 1119600"/>
                <a:gd name="connsiteY2" fmla="*/ 5668731 h 5668731"/>
                <a:gd name="connsiteX3" fmla="*/ 0 w 1119600"/>
                <a:gd name="connsiteY3" fmla="*/ 5668731 h 5668731"/>
                <a:gd name="connsiteX4" fmla="*/ 0 w 1119600"/>
                <a:gd name="connsiteY4" fmla="*/ 0 h 5668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00" h="5668731">
                  <a:moveTo>
                    <a:pt x="1119600" y="0"/>
                  </a:moveTo>
                  <a:lnTo>
                    <a:pt x="1119600" y="5198157"/>
                  </a:lnTo>
                  <a:cubicBezTo>
                    <a:pt x="1119600" y="5458048"/>
                    <a:pt x="908917" y="5668731"/>
                    <a:pt x="649026" y="5668731"/>
                  </a:cubicBezTo>
                  <a:lnTo>
                    <a:pt x="0" y="5668731"/>
                  </a:lnTo>
                  <a:lnTo>
                    <a:pt x="0" y="0"/>
                  </a:lnTo>
                  <a:close/>
                </a:path>
              </a:pathLst>
            </a:custGeom>
            <a:effectLst/>
          </p:spPr>
        </p:pic>
      </p:grpSp>
      <p:grpSp>
        <p:nvGrpSpPr>
          <p:cNvPr id="114" name="Group 113">
            <a:extLst>
              <a:ext uri="{FF2B5EF4-FFF2-40B4-BE49-F238E27FC236}">
                <a16:creationId xmlns:a16="http://schemas.microsoft.com/office/drawing/2014/main" id="{9AA538F5-6C16-401A-ADF3-FB9AB8FF5817}"/>
              </a:ext>
            </a:extLst>
          </p:cNvPr>
          <p:cNvGrpSpPr/>
          <p:nvPr/>
        </p:nvGrpSpPr>
        <p:grpSpPr>
          <a:xfrm>
            <a:off x="127175" y="691681"/>
            <a:ext cx="740248" cy="5388071"/>
            <a:chOff x="127175" y="691681"/>
            <a:chExt cx="740248" cy="5388071"/>
          </a:xfrm>
        </p:grpSpPr>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157" name="TextBox 156">
            <a:extLst>
              <a:ext uri="{FF2B5EF4-FFF2-40B4-BE49-F238E27FC236}">
                <a16:creationId xmlns:a16="http://schemas.microsoft.com/office/drawing/2014/main" id="{B3390153-B15C-41F1-B291-8219683810C4}"/>
              </a:ext>
            </a:extLst>
          </p:cNvPr>
          <p:cNvSpPr txBox="1"/>
          <p:nvPr/>
        </p:nvSpPr>
        <p:spPr>
          <a:xfrm>
            <a:off x="953348" y="77882"/>
            <a:ext cx="5093061" cy="1107996"/>
          </a:xfrm>
          <a:prstGeom prst="rect">
            <a:avLst/>
          </a:prstGeom>
          <a:noFill/>
        </p:spPr>
        <p:txBody>
          <a:bodyPr wrap="none" rtlCol="0">
            <a:spAutoFit/>
          </a:bodyPr>
          <a:lstStyle/>
          <a:p>
            <a:r>
              <a:rPr lang="en-US" sz="6600" dirty="0" err="1">
                <a:solidFill>
                  <a:schemeClr val="bg1"/>
                </a:solidFill>
                <a:effectLst>
                  <a:outerShdw blurRad="38100" dist="38100" dir="2700000" algn="tl">
                    <a:srgbClr val="000000">
                      <a:alpha val="43137"/>
                    </a:srgbClr>
                  </a:outerShdw>
                </a:effectLst>
                <a:latin typeface="UTM Azuki" panose="02040603050506020204" pitchFamily="18" charset="0"/>
              </a:rPr>
              <a:t>Lễ</a:t>
            </a:r>
            <a:r>
              <a:rPr lang="en-US" sz="6600" dirty="0">
                <a:solidFill>
                  <a:schemeClr val="bg1"/>
                </a:solidFill>
                <a:effectLst>
                  <a:outerShdw blurRad="38100" dist="38100" dir="2700000" algn="tl">
                    <a:srgbClr val="000000">
                      <a:alpha val="43137"/>
                    </a:srgbClr>
                  </a:outerShdw>
                </a:effectLst>
                <a:latin typeface="UTM Azuki" panose="02040603050506020204" pitchFamily="18" charset="0"/>
              </a:rPr>
              <a:t> </a:t>
            </a:r>
            <a:r>
              <a:rPr lang="en-US" sz="6600" dirty="0" err="1">
                <a:solidFill>
                  <a:schemeClr val="bg1"/>
                </a:solidFill>
                <a:effectLst>
                  <a:outerShdw blurRad="38100" dist="38100" dir="2700000" algn="tl">
                    <a:srgbClr val="000000">
                      <a:alpha val="43137"/>
                    </a:srgbClr>
                  </a:outerShdw>
                </a:effectLst>
                <a:latin typeface="UTM Azuki" panose="02040603050506020204" pitchFamily="18" charset="0"/>
              </a:rPr>
              <a:t>hội</a:t>
            </a:r>
            <a:r>
              <a:rPr lang="en-US" sz="6600" dirty="0">
                <a:solidFill>
                  <a:schemeClr val="bg1"/>
                </a:solidFill>
                <a:effectLst>
                  <a:outerShdw blurRad="38100" dist="38100" dir="2700000" algn="tl">
                    <a:srgbClr val="000000">
                      <a:alpha val="43137"/>
                    </a:srgbClr>
                  </a:outerShdw>
                </a:effectLst>
                <a:latin typeface="UTM Azuki" panose="02040603050506020204" pitchFamily="18" charset="0"/>
              </a:rPr>
              <a:t> </a:t>
            </a:r>
            <a:r>
              <a:rPr lang="en-US" sz="6600" dirty="0" err="1">
                <a:solidFill>
                  <a:schemeClr val="bg1"/>
                </a:solidFill>
                <a:effectLst>
                  <a:outerShdw blurRad="38100" dist="38100" dir="2700000" algn="tl">
                    <a:srgbClr val="000000">
                      <a:alpha val="43137"/>
                    </a:srgbClr>
                  </a:outerShdw>
                </a:effectLst>
                <a:latin typeface="UTM Azuki" panose="02040603050506020204" pitchFamily="18" charset="0"/>
              </a:rPr>
              <a:t>Bơi</a:t>
            </a:r>
            <a:r>
              <a:rPr lang="en-US" sz="6600" dirty="0">
                <a:solidFill>
                  <a:schemeClr val="bg1"/>
                </a:solidFill>
                <a:effectLst>
                  <a:outerShdw blurRad="38100" dist="38100" dir="2700000" algn="tl">
                    <a:srgbClr val="000000">
                      <a:alpha val="43137"/>
                    </a:srgbClr>
                  </a:outerShdw>
                </a:effectLst>
                <a:latin typeface="UTM Azuki" panose="02040603050506020204" pitchFamily="18" charset="0"/>
              </a:rPr>
              <a:t> </a:t>
            </a:r>
            <a:r>
              <a:rPr lang="en-US" sz="6600" dirty="0" err="1">
                <a:solidFill>
                  <a:schemeClr val="bg1"/>
                </a:solidFill>
                <a:effectLst>
                  <a:outerShdw blurRad="38100" dist="38100" dir="2700000" algn="tl">
                    <a:srgbClr val="000000">
                      <a:alpha val="43137"/>
                    </a:srgbClr>
                  </a:outerShdw>
                </a:effectLst>
                <a:latin typeface="UTM Azuki" panose="02040603050506020204" pitchFamily="18" charset="0"/>
              </a:rPr>
              <a:t>chải</a:t>
            </a:r>
            <a:endParaRPr lang="id-ID" sz="6600" dirty="0">
              <a:solidFill>
                <a:schemeClr val="bg1"/>
              </a:solidFill>
              <a:effectLst>
                <a:outerShdw blurRad="38100" dist="38100" dir="2700000" algn="tl">
                  <a:srgbClr val="000000">
                    <a:alpha val="43137"/>
                  </a:srgbClr>
                </a:outerShdw>
              </a:effectLst>
              <a:latin typeface="UTM Azuki" panose="02040603050506020204" pitchFamily="18" charset="0"/>
            </a:endParaRPr>
          </a:p>
        </p:txBody>
      </p:sp>
      <p:grpSp>
        <p:nvGrpSpPr>
          <p:cNvPr id="386" name="Group 385">
            <a:extLst>
              <a:ext uri="{FF2B5EF4-FFF2-40B4-BE49-F238E27FC236}">
                <a16:creationId xmlns:a16="http://schemas.microsoft.com/office/drawing/2014/main" id="{931EA35B-1146-4B6C-B0D9-6FD0D65F9DA9}"/>
              </a:ext>
            </a:extLst>
          </p:cNvPr>
          <p:cNvGrpSpPr/>
          <p:nvPr/>
        </p:nvGrpSpPr>
        <p:grpSpPr>
          <a:xfrm>
            <a:off x="417781" y="5608396"/>
            <a:ext cx="7357097" cy="950047"/>
            <a:chOff x="419679" y="5263752"/>
            <a:chExt cx="10046528" cy="1297343"/>
          </a:xfrm>
          <a:effectLst>
            <a:outerShdw blurRad="203200" dist="38100" dir="16200000" rotWithShape="0">
              <a:prstClr val="black">
                <a:alpha val="10000"/>
              </a:prstClr>
            </a:outerShdw>
          </a:effectLst>
        </p:grpSpPr>
        <p:pic>
          <p:nvPicPr>
            <p:cNvPr id="387" name="Picture 386">
              <a:extLst>
                <a:ext uri="{FF2B5EF4-FFF2-40B4-BE49-F238E27FC236}">
                  <a16:creationId xmlns:a16="http://schemas.microsoft.com/office/drawing/2014/main" id="{9F7F73C9-49A4-4B8B-82A6-BCEA74B11D69}"/>
                </a:ext>
              </a:extLst>
            </p:cNvPr>
            <p:cNvPicPr>
              <a:picLocks noChangeAspect="1"/>
            </p:cNvPicPr>
            <p:nvPr/>
          </p:nvPicPr>
          <p:blipFill rotWithShape="1">
            <a:blip r:embed="rId3">
              <a:extLst>
                <a:ext uri="{28A0092B-C50C-407E-A947-70E740481C1C}">
                  <a14:useLocalDpi xmlns:a14="http://schemas.microsoft.com/office/drawing/2010/main" val="0"/>
                </a:ext>
              </a:extLst>
            </a:blip>
            <a:srcRect l="34430" r="37042" b="4970"/>
            <a:stretch/>
          </p:blipFill>
          <p:spPr>
            <a:xfrm rot="5400000">
              <a:off x="2323297" y="3368699"/>
              <a:ext cx="1281250" cy="5088485"/>
            </a:xfrm>
            <a:custGeom>
              <a:avLst/>
              <a:gdLst>
                <a:gd name="connsiteX0" fmla="*/ 0 w 1281250"/>
                <a:gd name="connsiteY0" fmla="*/ 5088485 h 5088485"/>
                <a:gd name="connsiteX1" fmla="*/ 0 w 1281250"/>
                <a:gd name="connsiteY1" fmla="*/ 0 h 5088485"/>
                <a:gd name="connsiteX2" fmla="*/ 1281250 w 1281250"/>
                <a:gd name="connsiteY2" fmla="*/ 0 h 5088485"/>
                <a:gd name="connsiteX3" fmla="*/ 1281250 w 1281250"/>
                <a:gd name="connsiteY3" fmla="*/ 4617911 h 5088485"/>
                <a:gd name="connsiteX4" fmla="*/ 810676 w 1281250"/>
                <a:gd name="connsiteY4" fmla="*/ 5088485 h 5088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250" h="5088485">
                  <a:moveTo>
                    <a:pt x="0" y="5088485"/>
                  </a:moveTo>
                  <a:lnTo>
                    <a:pt x="0" y="0"/>
                  </a:lnTo>
                  <a:lnTo>
                    <a:pt x="1281250" y="0"/>
                  </a:lnTo>
                  <a:lnTo>
                    <a:pt x="1281250" y="4617911"/>
                  </a:lnTo>
                  <a:cubicBezTo>
                    <a:pt x="1281250" y="4877802"/>
                    <a:pt x="1070567" y="5088485"/>
                    <a:pt x="810676" y="5088485"/>
                  </a:cubicBezTo>
                  <a:close/>
                </a:path>
              </a:pathLst>
            </a:custGeom>
          </p:spPr>
        </p:pic>
        <p:pic>
          <p:nvPicPr>
            <p:cNvPr id="388" name="Picture 387">
              <a:extLst>
                <a:ext uri="{FF2B5EF4-FFF2-40B4-BE49-F238E27FC236}">
                  <a16:creationId xmlns:a16="http://schemas.microsoft.com/office/drawing/2014/main" id="{607A8C4D-C0BA-42C2-970B-A2CFA9B190C4}"/>
                </a:ext>
              </a:extLst>
            </p:cNvPr>
            <p:cNvPicPr>
              <a:picLocks noChangeAspect="1"/>
            </p:cNvPicPr>
            <p:nvPr/>
          </p:nvPicPr>
          <p:blipFill rotWithShape="1">
            <a:blip r:embed="rId3">
              <a:extLst>
                <a:ext uri="{28A0092B-C50C-407E-A947-70E740481C1C}">
                  <a14:useLocalDpi xmlns:a14="http://schemas.microsoft.com/office/drawing/2010/main" val="0"/>
                </a:ext>
              </a:extLst>
            </a:blip>
            <a:srcRect l="34430" r="36684"/>
            <a:stretch/>
          </p:blipFill>
          <p:spPr>
            <a:xfrm rot="16200000" flipH="1">
              <a:off x="7140231" y="3235119"/>
              <a:ext cx="1297343" cy="5354609"/>
            </a:xfrm>
            <a:prstGeom prst="rect">
              <a:avLst/>
            </a:prstGeom>
          </p:spPr>
        </p:pic>
      </p:grpSp>
      <p:pic>
        <p:nvPicPr>
          <p:cNvPr id="394" name="Picture 2" descr="See the source image">
            <a:extLst>
              <a:ext uri="{FF2B5EF4-FFF2-40B4-BE49-F238E27FC236}">
                <a16:creationId xmlns:a16="http://schemas.microsoft.com/office/drawing/2014/main" id="{19B2FEA8-2032-437D-B3AE-03C5E8CFA6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5842" b="35956"/>
          <a:stretch/>
        </p:blipFill>
        <p:spPr bwMode="auto">
          <a:xfrm>
            <a:off x="7167611" y="5973023"/>
            <a:ext cx="2354529" cy="520260"/>
          </a:xfrm>
          <a:prstGeom prst="rect">
            <a:avLst/>
          </a:prstGeom>
          <a:noFill/>
          <a:extLst>
            <a:ext uri="{909E8E84-426E-40DD-AFC4-6F175D3DCCD1}">
              <a14:hiddenFill xmlns:a14="http://schemas.microsoft.com/office/drawing/2010/main">
                <a:solidFill>
                  <a:srgbClr val="FFFFFF"/>
                </a:solidFill>
              </a14:hiddenFill>
            </a:ext>
          </a:extLst>
        </p:spPr>
      </p:pic>
      <p:pic>
        <p:nvPicPr>
          <p:cNvPr id="380" name="Graphic 379">
            <a:hlinkClick r:id="rId5" action="ppaction://hlinksldjump"/>
            <a:extLst>
              <a:ext uri="{FF2B5EF4-FFF2-40B4-BE49-F238E27FC236}">
                <a16:creationId xmlns:a16="http://schemas.microsoft.com/office/drawing/2014/main" id="{8C619C2F-532D-4146-BF28-6164746C6ACB}"/>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11572206" y="956566"/>
            <a:ext cx="402332" cy="402332"/>
          </a:xfrm>
          <a:prstGeom prst="rect">
            <a:avLst/>
          </a:prstGeom>
        </p:spPr>
      </p:pic>
      <p:pic>
        <p:nvPicPr>
          <p:cNvPr id="381" name="Graphic 380">
            <a:hlinkClick r:id="rId8" action="ppaction://hlinksldjump"/>
            <a:extLst>
              <a:ext uri="{FF2B5EF4-FFF2-40B4-BE49-F238E27FC236}">
                <a16:creationId xmlns:a16="http://schemas.microsoft.com/office/drawing/2014/main" id="{A82339BF-039D-41E1-B21C-39F953D37097}"/>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11548509" y="1835779"/>
            <a:ext cx="402332" cy="402332"/>
          </a:xfrm>
          <a:prstGeom prst="rect">
            <a:avLst/>
          </a:prstGeom>
        </p:spPr>
      </p:pic>
      <p:pic>
        <p:nvPicPr>
          <p:cNvPr id="382" name="Graphic 381">
            <a:hlinkClick r:id="rId11" action="ppaction://hlinksldjump"/>
            <a:extLst>
              <a:ext uri="{FF2B5EF4-FFF2-40B4-BE49-F238E27FC236}">
                <a16:creationId xmlns:a16="http://schemas.microsoft.com/office/drawing/2014/main" id="{99A49976-7509-40DE-84AD-E2070E3FDA86}"/>
              </a:ext>
            </a:extLst>
          </p:cNvPr>
          <p:cNvPicPr>
            <a:picLocks/>
          </p:cNvPicPr>
          <p:nvPr/>
        </p:nvPicPr>
        <p:blipFill>
          <a:blip r:embed="rId12">
            <a:extLst>
              <a:ext uri="{96DAC541-7B7A-43D3-8B79-37D633B846F1}">
                <asvg:svgBlip xmlns:asvg="http://schemas.microsoft.com/office/drawing/2016/SVG/main" r:embed="rId13"/>
              </a:ext>
            </a:extLst>
          </a:blip>
          <a:stretch>
            <a:fillRect/>
          </a:stretch>
        </p:blipFill>
        <p:spPr>
          <a:xfrm>
            <a:off x="11530786" y="2641826"/>
            <a:ext cx="402332" cy="402332"/>
          </a:xfrm>
          <a:prstGeom prst="rect">
            <a:avLst/>
          </a:prstGeom>
        </p:spPr>
      </p:pic>
      <p:pic>
        <p:nvPicPr>
          <p:cNvPr id="383" name="Graphic 382">
            <a:hlinkClick r:id="rId14" action="ppaction://hlinksldjump"/>
            <a:extLst>
              <a:ext uri="{FF2B5EF4-FFF2-40B4-BE49-F238E27FC236}">
                <a16:creationId xmlns:a16="http://schemas.microsoft.com/office/drawing/2014/main" id="{E56C253D-FC4B-4521-BFA0-D44534C435A3}"/>
              </a:ext>
            </a:extLst>
          </p:cNvPr>
          <p:cNvPicPr>
            <a:picLocks/>
          </p:cNvPicPr>
          <p:nvPr/>
        </p:nvPicPr>
        <p:blipFill>
          <a:blip r:embed="rId15">
            <a:extLst>
              <a:ext uri="{96DAC541-7B7A-43D3-8B79-37D633B846F1}">
                <asvg:svgBlip xmlns:asvg="http://schemas.microsoft.com/office/drawing/2016/SVG/main" r:embed="rId16"/>
              </a:ext>
            </a:extLst>
          </a:blip>
          <a:stretch>
            <a:fillRect/>
          </a:stretch>
        </p:blipFill>
        <p:spPr>
          <a:xfrm>
            <a:off x="11548509" y="3354901"/>
            <a:ext cx="402332" cy="402332"/>
          </a:xfrm>
          <a:prstGeom prst="rect">
            <a:avLst/>
          </a:prstGeom>
        </p:spPr>
      </p:pic>
      <p:pic>
        <p:nvPicPr>
          <p:cNvPr id="392" name="Graphic 391">
            <a:hlinkClick r:id="rId17" action="ppaction://hlinksldjump"/>
            <a:extLst>
              <a:ext uri="{FF2B5EF4-FFF2-40B4-BE49-F238E27FC236}">
                <a16:creationId xmlns:a16="http://schemas.microsoft.com/office/drawing/2014/main" id="{0CD28B5E-DFBA-4793-B351-1D77F4C7A8A8}"/>
              </a:ext>
            </a:extLst>
          </p:cNvPr>
          <p:cNvPicPr>
            <a:picLocks/>
          </p:cNvPicPr>
          <p:nvPr/>
        </p:nvPicPr>
        <p:blipFill>
          <a:blip r:embed="rId18">
            <a:extLst>
              <a:ext uri="{96DAC541-7B7A-43D3-8B79-37D633B846F1}">
                <asvg:svgBlip xmlns:asvg="http://schemas.microsoft.com/office/drawing/2016/SVG/main" r:embed="rId19"/>
              </a:ext>
            </a:extLst>
          </a:blip>
          <a:stretch>
            <a:fillRect/>
          </a:stretch>
        </p:blipFill>
        <p:spPr>
          <a:xfrm>
            <a:off x="11540066" y="4152289"/>
            <a:ext cx="402332" cy="402332"/>
          </a:xfrm>
          <a:prstGeom prst="rect">
            <a:avLst/>
          </a:prstGeom>
        </p:spPr>
      </p:pic>
      <p:pic>
        <p:nvPicPr>
          <p:cNvPr id="393" name="Graphic 392">
            <a:hlinkClick r:id="rId20" action="ppaction://hlinksldjump"/>
            <a:extLst>
              <a:ext uri="{FF2B5EF4-FFF2-40B4-BE49-F238E27FC236}">
                <a16:creationId xmlns:a16="http://schemas.microsoft.com/office/drawing/2014/main" id="{CF82089A-3F3B-47D1-A853-E8FA9070884D}"/>
              </a:ext>
            </a:extLst>
          </p:cNvPr>
          <p:cNvPicPr>
            <a:picLocks/>
          </p:cNvPicPr>
          <p:nvPr/>
        </p:nvPicPr>
        <p:blipFill>
          <a:blip r:embed="rId21">
            <a:extLst>
              <a:ext uri="{96DAC541-7B7A-43D3-8B79-37D633B846F1}">
                <asvg:svgBlip xmlns:asvg="http://schemas.microsoft.com/office/drawing/2016/SVG/main" r:embed="rId22"/>
              </a:ext>
            </a:extLst>
          </a:blip>
          <a:stretch>
            <a:fillRect/>
          </a:stretch>
        </p:blipFill>
        <p:spPr>
          <a:xfrm>
            <a:off x="11539338" y="4926395"/>
            <a:ext cx="402332" cy="402332"/>
          </a:xfrm>
          <a:prstGeom prst="rect">
            <a:avLst/>
          </a:prstGeom>
        </p:spPr>
      </p:pic>
      <p:pic>
        <p:nvPicPr>
          <p:cNvPr id="415" name="Graphic 414">
            <a:hlinkClick r:id="rId23" action="ppaction://hlinksldjump"/>
            <a:extLst>
              <a:ext uri="{FF2B5EF4-FFF2-40B4-BE49-F238E27FC236}">
                <a16:creationId xmlns:a16="http://schemas.microsoft.com/office/drawing/2014/main" id="{CF3F8D82-59A0-4C7C-AA97-41C07D57FAC6}"/>
              </a:ext>
            </a:extLst>
          </p:cNvPr>
          <p:cNvPicPr>
            <a:picLocks/>
          </p:cNvPicPr>
          <p:nvPr/>
        </p:nvPicPr>
        <p:blipFill>
          <a:blip r:embed="rId24">
            <a:extLst>
              <a:ext uri="{96DAC541-7B7A-43D3-8B79-37D633B846F1}">
                <asvg:svgBlip xmlns:asvg="http://schemas.microsoft.com/office/drawing/2016/SVG/main" r:embed="rId25"/>
              </a:ext>
            </a:extLst>
          </a:blip>
          <a:stretch>
            <a:fillRect/>
          </a:stretch>
        </p:blipFill>
        <p:spPr>
          <a:xfrm>
            <a:off x="11505608" y="5718035"/>
            <a:ext cx="402332" cy="402332"/>
          </a:xfrm>
          <a:prstGeom prst="rect">
            <a:avLst/>
          </a:prstGeom>
        </p:spPr>
      </p:pic>
      <p:pic>
        <p:nvPicPr>
          <p:cNvPr id="416" name="Picture 10" descr="See the source image">
            <a:extLst>
              <a:ext uri="{FF2B5EF4-FFF2-40B4-BE49-F238E27FC236}">
                <a16:creationId xmlns:a16="http://schemas.microsoft.com/office/drawing/2014/main" id="{92E152AD-284E-4C5B-8CA3-9ACEE228F817}"/>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35417" t="58130" r="32531" b="12839"/>
          <a:stretch/>
        </p:blipFill>
        <p:spPr bwMode="auto">
          <a:xfrm rot="5400000" flipV="1">
            <a:off x="10768084" y="4536817"/>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17" name="Picture 10" descr="See the source image">
            <a:extLst>
              <a:ext uri="{FF2B5EF4-FFF2-40B4-BE49-F238E27FC236}">
                <a16:creationId xmlns:a16="http://schemas.microsoft.com/office/drawing/2014/main" id="{7E1F8E0C-028F-4198-9C60-8B1489130AB1}"/>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35533" t="29599" r="32415" b="41370"/>
          <a:stretch/>
        </p:blipFill>
        <p:spPr bwMode="auto">
          <a:xfrm rot="16200000">
            <a:off x="10579543" y="5491679"/>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18" name="Picture 10" descr="See the source image">
            <a:extLst>
              <a:ext uri="{FF2B5EF4-FFF2-40B4-BE49-F238E27FC236}">
                <a16:creationId xmlns:a16="http://schemas.microsoft.com/office/drawing/2014/main" id="{FEA4FE10-8FA4-4D35-B555-83186D44BDC5}"/>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35387" t="2910" r="32561" b="68059"/>
          <a:stretch/>
        </p:blipFill>
        <p:spPr bwMode="auto">
          <a:xfrm rot="4499693" flipV="1">
            <a:off x="9714073" y="5738536"/>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19" name="Picture 418">
            <a:extLst>
              <a:ext uri="{FF2B5EF4-FFF2-40B4-BE49-F238E27FC236}">
                <a16:creationId xmlns:a16="http://schemas.microsoft.com/office/drawing/2014/main" id="{5BD7A945-10B2-4F6E-BAD7-94A1A1C83888}"/>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rot="5400000">
            <a:off x="9873495" y="-230090"/>
            <a:ext cx="963593" cy="2301118"/>
          </a:xfrm>
          <a:prstGeom prst="rect">
            <a:avLst/>
          </a:prstGeom>
        </p:spPr>
      </p:pic>
      <p:sp>
        <p:nvSpPr>
          <p:cNvPr id="401" name="TextBox 400">
            <a:extLst>
              <a:ext uri="{FF2B5EF4-FFF2-40B4-BE49-F238E27FC236}">
                <a16:creationId xmlns:a16="http://schemas.microsoft.com/office/drawing/2014/main" id="{CD9DDF28-11B2-4EC6-A2C2-4139116494EB}"/>
              </a:ext>
            </a:extLst>
          </p:cNvPr>
          <p:cNvSpPr txBox="1"/>
          <p:nvPr/>
        </p:nvSpPr>
        <p:spPr>
          <a:xfrm>
            <a:off x="3964585" y="1357797"/>
            <a:ext cx="6877585" cy="4247317"/>
          </a:xfrm>
          <a:prstGeom prst="rect">
            <a:avLst/>
          </a:prstGeom>
          <a:noFill/>
        </p:spPr>
        <p:txBody>
          <a:bodyPr wrap="square" rtlCol="0">
            <a:spAutoFit/>
          </a:bodyPr>
          <a:lstStyle/>
          <a:p>
            <a:pPr indent="571500" algn="just"/>
            <a:r>
              <a:rPr lang="vi-VN" sz="3000" b="1" i="1" dirty="0">
                <a:solidFill>
                  <a:schemeClr val="accent6">
                    <a:lumMod val="20000"/>
                    <a:lumOff val="80000"/>
                  </a:schemeClr>
                </a:solidFill>
                <a:latin typeface="Times New Roman" panose="02020603050405020304" pitchFamily="18" charset="0"/>
                <a:cs typeface="Times New Roman" panose="02020603050405020304" pitchFamily="18" charset="0"/>
              </a:rPr>
              <a:t>Bơi chải, đua chải bắt nguồn từ hình thức luyện quân thủy của cha ông ta. Từ cuộc thi tài sức dẻo dai bền bỉ, tinh thần đoàn kết của thủy quân, lan rộng ra dân gian, đã trở thành cuộc đua tài giữa các giáp, làng, trong dịp hội làng, gắn với lễ thức cầu mùa màng tươi tốt của các địa phương sinh sống dọc theo các con sông hoặc vùng biển.</a:t>
            </a:r>
          </a:p>
        </p:txBody>
      </p:sp>
      <p:grpSp>
        <p:nvGrpSpPr>
          <p:cNvPr id="402" name="Group 401">
            <a:extLst>
              <a:ext uri="{FF2B5EF4-FFF2-40B4-BE49-F238E27FC236}">
                <a16:creationId xmlns:a16="http://schemas.microsoft.com/office/drawing/2014/main" id="{A1EE6222-60DD-4A14-9F98-D276CAB72F0E}"/>
              </a:ext>
            </a:extLst>
          </p:cNvPr>
          <p:cNvGrpSpPr/>
          <p:nvPr/>
        </p:nvGrpSpPr>
        <p:grpSpPr>
          <a:xfrm>
            <a:off x="608181" y="1318792"/>
            <a:ext cx="2860233" cy="2910590"/>
            <a:chOff x="608181" y="1318792"/>
            <a:chExt cx="2860233" cy="2910590"/>
          </a:xfrm>
        </p:grpSpPr>
        <p:sp>
          <p:nvSpPr>
            <p:cNvPr id="403" name="Rectangle: Rounded Corners 402">
              <a:extLst>
                <a:ext uri="{FF2B5EF4-FFF2-40B4-BE49-F238E27FC236}">
                  <a16:creationId xmlns:a16="http://schemas.microsoft.com/office/drawing/2014/main" id="{DAE95D48-D848-4721-B859-F2E0C95B7596}"/>
                </a:ext>
              </a:extLst>
            </p:cNvPr>
            <p:cNvSpPr/>
            <p:nvPr/>
          </p:nvSpPr>
          <p:spPr>
            <a:xfrm rot="20653285">
              <a:off x="810315" y="1333163"/>
              <a:ext cx="2658099" cy="2896219"/>
            </a:xfrm>
            <a:prstGeom prst="roundRect">
              <a:avLst>
                <a:gd name="adj" fmla="val 48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4" name="Picture 403">
              <a:extLst>
                <a:ext uri="{FF2B5EF4-FFF2-40B4-BE49-F238E27FC236}">
                  <a16:creationId xmlns:a16="http://schemas.microsoft.com/office/drawing/2014/main" id="{DB9BD695-E39A-498D-95EE-D4675BBC1BD2}"/>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rot="20632147">
              <a:off x="920631" y="1602930"/>
              <a:ext cx="2319905" cy="2095140"/>
            </a:xfrm>
            <a:prstGeom prst="rect">
              <a:avLst/>
            </a:prstGeom>
          </p:spPr>
        </p:pic>
        <p:pic>
          <p:nvPicPr>
            <p:cNvPr id="405" name="Picture 404">
              <a:extLst>
                <a:ext uri="{FF2B5EF4-FFF2-40B4-BE49-F238E27FC236}">
                  <a16:creationId xmlns:a16="http://schemas.microsoft.com/office/drawing/2014/main" id="{F68A2C94-3541-4DAB-866A-FA18D6965FCD}"/>
                </a:ext>
              </a:extLst>
            </p:cNvPr>
            <p:cNvPicPr>
              <a:picLocks noChangeAspect="1"/>
            </p:cNvPicPr>
            <p:nvPr/>
          </p:nvPicPr>
          <p:blipFill rotWithShape="1">
            <a:blip r:embed="rId29">
              <a:extLst>
                <a:ext uri="{28A0092B-C50C-407E-A947-70E740481C1C}">
                  <a14:useLocalDpi xmlns:a14="http://schemas.microsoft.com/office/drawing/2010/main" val="0"/>
                </a:ext>
              </a:extLst>
            </a:blip>
            <a:srcRect l="12667" t="24910" r="15174" b="58841"/>
            <a:stretch/>
          </p:blipFill>
          <p:spPr>
            <a:xfrm rot="18255372">
              <a:off x="216445" y="1710528"/>
              <a:ext cx="1213959" cy="430487"/>
            </a:xfrm>
            <a:prstGeom prst="rect">
              <a:avLst/>
            </a:prstGeom>
          </p:spPr>
        </p:pic>
      </p:grpSp>
      <p:grpSp>
        <p:nvGrpSpPr>
          <p:cNvPr id="406" name="Group 405">
            <a:extLst>
              <a:ext uri="{FF2B5EF4-FFF2-40B4-BE49-F238E27FC236}">
                <a16:creationId xmlns:a16="http://schemas.microsoft.com/office/drawing/2014/main" id="{FD443124-6D7E-4CEA-B35A-E02D6A5FD0DA}"/>
              </a:ext>
            </a:extLst>
          </p:cNvPr>
          <p:cNvGrpSpPr/>
          <p:nvPr/>
        </p:nvGrpSpPr>
        <p:grpSpPr>
          <a:xfrm rot="2053075">
            <a:off x="2112207" y="3559351"/>
            <a:ext cx="1666600" cy="1695942"/>
            <a:chOff x="608181" y="1318792"/>
            <a:chExt cx="2860233" cy="2910590"/>
          </a:xfrm>
        </p:grpSpPr>
        <p:sp>
          <p:nvSpPr>
            <p:cNvPr id="407" name="Rectangle: Rounded Corners 406">
              <a:extLst>
                <a:ext uri="{FF2B5EF4-FFF2-40B4-BE49-F238E27FC236}">
                  <a16:creationId xmlns:a16="http://schemas.microsoft.com/office/drawing/2014/main" id="{A254F26C-E1B7-46E3-9C04-FD4D07E63370}"/>
                </a:ext>
              </a:extLst>
            </p:cNvPr>
            <p:cNvSpPr/>
            <p:nvPr/>
          </p:nvSpPr>
          <p:spPr>
            <a:xfrm rot="20653285">
              <a:off x="810315" y="1333163"/>
              <a:ext cx="2658099" cy="2896219"/>
            </a:xfrm>
            <a:prstGeom prst="roundRect">
              <a:avLst>
                <a:gd name="adj" fmla="val 48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8" name="Picture 407">
              <a:extLst>
                <a:ext uri="{FF2B5EF4-FFF2-40B4-BE49-F238E27FC236}">
                  <a16:creationId xmlns:a16="http://schemas.microsoft.com/office/drawing/2014/main" id="{E32AD160-5E29-4E4B-8C34-0B2F59853B0B}"/>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rot="20632147">
              <a:off x="920631" y="1827825"/>
              <a:ext cx="2319905" cy="1645348"/>
            </a:xfrm>
            <a:prstGeom prst="rect">
              <a:avLst/>
            </a:prstGeom>
          </p:spPr>
        </p:pic>
        <p:pic>
          <p:nvPicPr>
            <p:cNvPr id="409" name="Picture 408">
              <a:extLst>
                <a:ext uri="{FF2B5EF4-FFF2-40B4-BE49-F238E27FC236}">
                  <a16:creationId xmlns:a16="http://schemas.microsoft.com/office/drawing/2014/main" id="{157C74D1-3E7B-4513-972A-FEE9C6AFC927}"/>
                </a:ext>
              </a:extLst>
            </p:cNvPr>
            <p:cNvPicPr>
              <a:picLocks noChangeAspect="1"/>
            </p:cNvPicPr>
            <p:nvPr/>
          </p:nvPicPr>
          <p:blipFill rotWithShape="1">
            <a:blip r:embed="rId29">
              <a:extLst>
                <a:ext uri="{28A0092B-C50C-407E-A947-70E740481C1C}">
                  <a14:useLocalDpi xmlns:a14="http://schemas.microsoft.com/office/drawing/2010/main" val="0"/>
                </a:ext>
              </a:extLst>
            </a:blip>
            <a:srcRect l="12667" t="24910" r="15174" b="58841"/>
            <a:stretch/>
          </p:blipFill>
          <p:spPr>
            <a:xfrm rot="18255372">
              <a:off x="216445" y="1710528"/>
              <a:ext cx="1213959" cy="430487"/>
            </a:xfrm>
            <a:prstGeom prst="rect">
              <a:avLst/>
            </a:prstGeom>
          </p:spPr>
        </p:pic>
      </p:grpSp>
    </p:spTree>
    <p:extLst>
      <p:ext uri="{BB962C8B-B14F-4D97-AF65-F5344CB8AC3E}">
        <p14:creationId xmlns:p14="http://schemas.microsoft.com/office/powerpoint/2010/main" val="1371544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41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417"/>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418"/>
                                        </p:tgtEl>
                                        <p:attrNameLst>
                                          <p:attrName>r</p:attrName>
                                        </p:attrNameLst>
                                      </p:cBhvr>
                                    </p:animRot>
                                  </p:childTnLst>
                                </p:cTn>
                              </p:par>
                              <p:par>
                                <p:cTn id="11" presetID="47"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53" presetClass="entr" presetSubtype="16" fill="hold" grpId="0" nodeType="withEffect">
                                  <p:stCondLst>
                                    <p:cond delay="750"/>
                                  </p:stCondLst>
                                  <p:childTnLst>
                                    <p:set>
                                      <p:cBhvr>
                                        <p:cTn id="17" dur="1" fill="hold">
                                          <p:stCondLst>
                                            <p:cond delay="0"/>
                                          </p:stCondLst>
                                        </p:cTn>
                                        <p:tgtEl>
                                          <p:spTgt spid="157"/>
                                        </p:tgtEl>
                                        <p:attrNameLst>
                                          <p:attrName>style.visibility</p:attrName>
                                        </p:attrNameLst>
                                      </p:cBhvr>
                                      <p:to>
                                        <p:strVal val="visible"/>
                                      </p:to>
                                    </p:set>
                                    <p:anim calcmode="lin" valueType="num">
                                      <p:cBhvr>
                                        <p:cTn id="18" dur="750" fill="hold"/>
                                        <p:tgtEl>
                                          <p:spTgt spid="157"/>
                                        </p:tgtEl>
                                        <p:attrNameLst>
                                          <p:attrName>ppt_w</p:attrName>
                                        </p:attrNameLst>
                                      </p:cBhvr>
                                      <p:tavLst>
                                        <p:tav tm="0">
                                          <p:val>
                                            <p:fltVal val="0"/>
                                          </p:val>
                                        </p:tav>
                                        <p:tav tm="100000">
                                          <p:val>
                                            <p:strVal val="#ppt_w"/>
                                          </p:val>
                                        </p:tav>
                                      </p:tavLst>
                                    </p:anim>
                                    <p:anim calcmode="lin" valueType="num">
                                      <p:cBhvr>
                                        <p:cTn id="19" dur="750" fill="hold"/>
                                        <p:tgtEl>
                                          <p:spTgt spid="157"/>
                                        </p:tgtEl>
                                        <p:attrNameLst>
                                          <p:attrName>ppt_h</p:attrName>
                                        </p:attrNameLst>
                                      </p:cBhvr>
                                      <p:tavLst>
                                        <p:tav tm="0">
                                          <p:val>
                                            <p:fltVal val="0"/>
                                          </p:val>
                                        </p:tav>
                                        <p:tav tm="100000">
                                          <p:val>
                                            <p:strVal val="#ppt_h"/>
                                          </p:val>
                                        </p:tav>
                                      </p:tavLst>
                                    </p:anim>
                                    <p:animEffect transition="in" filter="fade">
                                      <p:cBhvr>
                                        <p:cTn id="20" dur="750"/>
                                        <p:tgtEl>
                                          <p:spTgt spid="157"/>
                                        </p:tgtEl>
                                      </p:cBhvr>
                                    </p:animEffect>
                                  </p:childTnLst>
                                </p:cTn>
                              </p:par>
                              <p:par>
                                <p:cTn id="21" presetID="42" presetClass="entr" presetSubtype="0" fill="hold" nodeType="withEffect">
                                  <p:stCondLst>
                                    <p:cond delay="0"/>
                                  </p:stCondLst>
                                  <p:childTnLst>
                                    <p:set>
                                      <p:cBhvr>
                                        <p:cTn id="22" dur="1" fill="hold">
                                          <p:stCondLst>
                                            <p:cond delay="0"/>
                                          </p:stCondLst>
                                        </p:cTn>
                                        <p:tgtEl>
                                          <p:spTgt spid="386"/>
                                        </p:tgtEl>
                                        <p:attrNameLst>
                                          <p:attrName>style.visibility</p:attrName>
                                        </p:attrNameLst>
                                      </p:cBhvr>
                                      <p:to>
                                        <p:strVal val="visible"/>
                                      </p:to>
                                    </p:set>
                                    <p:animEffect transition="in" filter="fade">
                                      <p:cBhvr>
                                        <p:cTn id="23" dur="1000"/>
                                        <p:tgtEl>
                                          <p:spTgt spid="386"/>
                                        </p:tgtEl>
                                      </p:cBhvr>
                                    </p:animEffect>
                                    <p:anim calcmode="lin" valueType="num">
                                      <p:cBhvr>
                                        <p:cTn id="24" dur="1000" fill="hold"/>
                                        <p:tgtEl>
                                          <p:spTgt spid="386"/>
                                        </p:tgtEl>
                                        <p:attrNameLst>
                                          <p:attrName>ppt_x</p:attrName>
                                        </p:attrNameLst>
                                      </p:cBhvr>
                                      <p:tavLst>
                                        <p:tav tm="0">
                                          <p:val>
                                            <p:strVal val="#ppt_x"/>
                                          </p:val>
                                        </p:tav>
                                        <p:tav tm="100000">
                                          <p:val>
                                            <p:strVal val="#ppt_x"/>
                                          </p:val>
                                        </p:tav>
                                      </p:tavLst>
                                    </p:anim>
                                    <p:anim calcmode="lin" valueType="num">
                                      <p:cBhvr>
                                        <p:cTn id="25" dur="1000" fill="hold"/>
                                        <p:tgtEl>
                                          <p:spTgt spid="386"/>
                                        </p:tgtEl>
                                        <p:attrNameLst>
                                          <p:attrName>ppt_y</p:attrName>
                                        </p:attrNameLst>
                                      </p:cBhvr>
                                      <p:tavLst>
                                        <p:tav tm="0">
                                          <p:val>
                                            <p:strVal val="#ppt_y+.1"/>
                                          </p:val>
                                        </p:tav>
                                        <p:tav tm="100000">
                                          <p:val>
                                            <p:strVal val="#ppt_y"/>
                                          </p:val>
                                        </p:tav>
                                      </p:tavLst>
                                    </p:anim>
                                  </p:childTnLst>
                                </p:cTn>
                              </p:par>
                              <p:par>
                                <p:cTn id="26" presetID="22" presetClass="entr" presetSubtype="8" fill="hold" nodeType="withEffect">
                                  <p:stCondLst>
                                    <p:cond delay="1000"/>
                                  </p:stCondLst>
                                  <p:childTnLst>
                                    <p:set>
                                      <p:cBhvr>
                                        <p:cTn id="27" dur="1" fill="hold">
                                          <p:stCondLst>
                                            <p:cond delay="0"/>
                                          </p:stCondLst>
                                        </p:cTn>
                                        <p:tgtEl>
                                          <p:spTgt spid="394"/>
                                        </p:tgtEl>
                                        <p:attrNameLst>
                                          <p:attrName>style.visibility</p:attrName>
                                        </p:attrNameLst>
                                      </p:cBhvr>
                                      <p:to>
                                        <p:strVal val="visible"/>
                                      </p:to>
                                    </p:set>
                                    <p:animEffect transition="in" filter="wipe(left)">
                                      <p:cBhvr>
                                        <p:cTn id="28" dur="500"/>
                                        <p:tgtEl>
                                          <p:spTgt spid="394"/>
                                        </p:tgtEl>
                                      </p:cBhvr>
                                    </p:animEffect>
                                  </p:childTnLst>
                                </p:cTn>
                              </p:par>
                              <p:par>
                                <p:cTn id="29" presetID="31" presetClass="entr" presetSubtype="0" fill="hold" nodeType="withEffect">
                                  <p:stCondLst>
                                    <p:cond delay="1000"/>
                                  </p:stCondLst>
                                  <p:childTnLst>
                                    <p:set>
                                      <p:cBhvr>
                                        <p:cTn id="30" dur="1" fill="hold">
                                          <p:stCondLst>
                                            <p:cond delay="0"/>
                                          </p:stCondLst>
                                        </p:cTn>
                                        <p:tgtEl>
                                          <p:spTgt spid="402"/>
                                        </p:tgtEl>
                                        <p:attrNameLst>
                                          <p:attrName>style.visibility</p:attrName>
                                        </p:attrNameLst>
                                      </p:cBhvr>
                                      <p:to>
                                        <p:strVal val="visible"/>
                                      </p:to>
                                    </p:set>
                                    <p:anim calcmode="lin" valueType="num">
                                      <p:cBhvr>
                                        <p:cTn id="31" dur="1000" fill="hold"/>
                                        <p:tgtEl>
                                          <p:spTgt spid="402"/>
                                        </p:tgtEl>
                                        <p:attrNameLst>
                                          <p:attrName>ppt_w</p:attrName>
                                        </p:attrNameLst>
                                      </p:cBhvr>
                                      <p:tavLst>
                                        <p:tav tm="0">
                                          <p:val>
                                            <p:fltVal val="0"/>
                                          </p:val>
                                        </p:tav>
                                        <p:tav tm="100000">
                                          <p:val>
                                            <p:strVal val="#ppt_w"/>
                                          </p:val>
                                        </p:tav>
                                      </p:tavLst>
                                    </p:anim>
                                    <p:anim calcmode="lin" valueType="num">
                                      <p:cBhvr>
                                        <p:cTn id="32" dur="1000" fill="hold"/>
                                        <p:tgtEl>
                                          <p:spTgt spid="402"/>
                                        </p:tgtEl>
                                        <p:attrNameLst>
                                          <p:attrName>ppt_h</p:attrName>
                                        </p:attrNameLst>
                                      </p:cBhvr>
                                      <p:tavLst>
                                        <p:tav tm="0">
                                          <p:val>
                                            <p:fltVal val="0"/>
                                          </p:val>
                                        </p:tav>
                                        <p:tav tm="100000">
                                          <p:val>
                                            <p:strVal val="#ppt_h"/>
                                          </p:val>
                                        </p:tav>
                                      </p:tavLst>
                                    </p:anim>
                                    <p:anim calcmode="lin" valueType="num">
                                      <p:cBhvr>
                                        <p:cTn id="33" dur="1000" fill="hold"/>
                                        <p:tgtEl>
                                          <p:spTgt spid="402"/>
                                        </p:tgtEl>
                                        <p:attrNameLst>
                                          <p:attrName>style.rotation</p:attrName>
                                        </p:attrNameLst>
                                      </p:cBhvr>
                                      <p:tavLst>
                                        <p:tav tm="0">
                                          <p:val>
                                            <p:fltVal val="90"/>
                                          </p:val>
                                        </p:tav>
                                        <p:tav tm="100000">
                                          <p:val>
                                            <p:fltVal val="0"/>
                                          </p:val>
                                        </p:tav>
                                      </p:tavLst>
                                    </p:anim>
                                    <p:animEffect transition="in" filter="fade">
                                      <p:cBhvr>
                                        <p:cTn id="34" dur="1000"/>
                                        <p:tgtEl>
                                          <p:spTgt spid="402"/>
                                        </p:tgtEl>
                                      </p:cBhvr>
                                    </p:animEffect>
                                  </p:childTnLst>
                                </p:cTn>
                              </p:par>
                              <p:par>
                                <p:cTn id="35" presetID="32" presetClass="emph" presetSubtype="0" repeatCount="4000" fill="hold" nodeType="withEffect">
                                  <p:stCondLst>
                                    <p:cond delay="1000"/>
                                  </p:stCondLst>
                                  <p:childTnLst>
                                    <p:animRot by="120000">
                                      <p:cBhvr>
                                        <p:cTn id="36" dur="200" fill="hold">
                                          <p:stCondLst>
                                            <p:cond delay="0"/>
                                          </p:stCondLst>
                                        </p:cTn>
                                        <p:tgtEl>
                                          <p:spTgt spid="402"/>
                                        </p:tgtEl>
                                        <p:attrNameLst>
                                          <p:attrName>r</p:attrName>
                                        </p:attrNameLst>
                                      </p:cBhvr>
                                    </p:animRot>
                                    <p:animRot by="-240000">
                                      <p:cBhvr>
                                        <p:cTn id="37" dur="400" fill="hold">
                                          <p:stCondLst>
                                            <p:cond delay="400"/>
                                          </p:stCondLst>
                                        </p:cTn>
                                        <p:tgtEl>
                                          <p:spTgt spid="402"/>
                                        </p:tgtEl>
                                        <p:attrNameLst>
                                          <p:attrName>r</p:attrName>
                                        </p:attrNameLst>
                                      </p:cBhvr>
                                    </p:animRot>
                                    <p:animRot by="240000">
                                      <p:cBhvr>
                                        <p:cTn id="38" dur="400" fill="hold">
                                          <p:stCondLst>
                                            <p:cond delay="800"/>
                                          </p:stCondLst>
                                        </p:cTn>
                                        <p:tgtEl>
                                          <p:spTgt spid="402"/>
                                        </p:tgtEl>
                                        <p:attrNameLst>
                                          <p:attrName>r</p:attrName>
                                        </p:attrNameLst>
                                      </p:cBhvr>
                                    </p:animRot>
                                    <p:animRot by="-240000">
                                      <p:cBhvr>
                                        <p:cTn id="39" dur="400" fill="hold">
                                          <p:stCondLst>
                                            <p:cond delay="1200"/>
                                          </p:stCondLst>
                                        </p:cTn>
                                        <p:tgtEl>
                                          <p:spTgt spid="402"/>
                                        </p:tgtEl>
                                        <p:attrNameLst>
                                          <p:attrName>r</p:attrName>
                                        </p:attrNameLst>
                                      </p:cBhvr>
                                    </p:animRot>
                                    <p:animRot by="120000">
                                      <p:cBhvr>
                                        <p:cTn id="40" dur="400" fill="hold">
                                          <p:stCondLst>
                                            <p:cond delay="1600"/>
                                          </p:stCondLst>
                                        </p:cTn>
                                        <p:tgtEl>
                                          <p:spTgt spid="402"/>
                                        </p:tgtEl>
                                        <p:attrNameLst>
                                          <p:attrName>r</p:attrName>
                                        </p:attrNameLst>
                                      </p:cBhvr>
                                    </p:animRot>
                                  </p:childTnLst>
                                </p:cTn>
                              </p:par>
                              <p:par>
                                <p:cTn id="41" presetID="31" presetClass="entr" presetSubtype="0" fill="hold" nodeType="withEffect">
                                  <p:stCondLst>
                                    <p:cond delay="1000"/>
                                  </p:stCondLst>
                                  <p:childTnLst>
                                    <p:set>
                                      <p:cBhvr>
                                        <p:cTn id="42" dur="1" fill="hold">
                                          <p:stCondLst>
                                            <p:cond delay="0"/>
                                          </p:stCondLst>
                                        </p:cTn>
                                        <p:tgtEl>
                                          <p:spTgt spid="406"/>
                                        </p:tgtEl>
                                        <p:attrNameLst>
                                          <p:attrName>style.visibility</p:attrName>
                                        </p:attrNameLst>
                                      </p:cBhvr>
                                      <p:to>
                                        <p:strVal val="visible"/>
                                      </p:to>
                                    </p:set>
                                    <p:anim calcmode="lin" valueType="num">
                                      <p:cBhvr>
                                        <p:cTn id="43" dur="1000" fill="hold"/>
                                        <p:tgtEl>
                                          <p:spTgt spid="406"/>
                                        </p:tgtEl>
                                        <p:attrNameLst>
                                          <p:attrName>ppt_w</p:attrName>
                                        </p:attrNameLst>
                                      </p:cBhvr>
                                      <p:tavLst>
                                        <p:tav tm="0">
                                          <p:val>
                                            <p:fltVal val="0"/>
                                          </p:val>
                                        </p:tav>
                                        <p:tav tm="100000">
                                          <p:val>
                                            <p:strVal val="#ppt_w"/>
                                          </p:val>
                                        </p:tav>
                                      </p:tavLst>
                                    </p:anim>
                                    <p:anim calcmode="lin" valueType="num">
                                      <p:cBhvr>
                                        <p:cTn id="44" dur="1000" fill="hold"/>
                                        <p:tgtEl>
                                          <p:spTgt spid="406"/>
                                        </p:tgtEl>
                                        <p:attrNameLst>
                                          <p:attrName>ppt_h</p:attrName>
                                        </p:attrNameLst>
                                      </p:cBhvr>
                                      <p:tavLst>
                                        <p:tav tm="0">
                                          <p:val>
                                            <p:fltVal val="0"/>
                                          </p:val>
                                        </p:tav>
                                        <p:tav tm="100000">
                                          <p:val>
                                            <p:strVal val="#ppt_h"/>
                                          </p:val>
                                        </p:tav>
                                      </p:tavLst>
                                    </p:anim>
                                    <p:anim calcmode="lin" valueType="num">
                                      <p:cBhvr>
                                        <p:cTn id="45" dur="1000" fill="hold"/>
                                        <p:tgtEl>
                                          <p:spTgt spid="406"/>
                                        </p:tgtEl>
                                        <p:attrNameLst>
                                          <p:attrName>style.rotation</p:attrName>
                                        </p:attrNameLst>
                                      </p:cBhvr>
                                      <p:tavLst>
                                        <p:tav tm="0">
                                          <p:val>
                                            <p:fltVal val="90"/>
                                          </p:val>
                                        </p:tav>
                                        <p:tav tm="100000">
                                          <p:val>
                                            <p:fltVal val="0"/>
                                          </p:val>
                                        </p:tav>
                                      </p:tavLst>
                                    </p:anim>
                                    <p:animEffect transition="in" filter="fade">
                                      <p:cBhvr>
                                        <p:cTn id="46" dur="1000"/>
                                        <p:tgtEl>
                                          <p:spTgt spid="406"/>
                                        </p:tgtEl>
                                      </p:cBhvr>
                                    </p:animEffect>
                                  </p:childTnLst>
                                </p:cTn>
                              </p:par>
                              <p:par>
                                <p:cTn id="47" presetID="32" presetClass="emph" presetSubtype="0" repeatCount="4000" fill="hold" nodeType="withEffect">
                                  <p:stCondLst>
                                    <p:cond delay="1000"/>
                                  </p:stCondLst>
                                  <p:childTnLst>
                                    <p:animRot by="120000">
                                      <p:cBhvr>
                                        <p:cTn id="48" dur="200" fill="hold">
                                          <p:stCondLst>
                                            <p:cond delay="0"/>
                                          </p:stCondLst>
                                        </p:cTn>
                                        <p:tgtEl>
                                          <p:spTgt spid="406"/>
                                        </p:tgtEl>
                                        <p:attrNameLst>
                                          <p:attrName>r</p:attrName>
                                        </p:attrNameLst>
                                      </p:cBhvr>
                                    </p:animRot>
                                    <p:animRot by="-240000">
                                      <p:cBhvr>
                                        <p:cTn id="49" dur="400" fill="hold">
                                          <p:stCondLst>
                                            <p:cond delay="400"/>
                                          </p:stCondLst>
                                        </p:cTn>
                                        <p:tgtEl>
                                          <p:spTgt spid="406"/>
                                        </p:tgtEl>
                                        <p:attrNameLst>
                                          <p:attrName>r</p:attrName>
                                        </p:attrNameLst>
                                      </p:cBhvr>
                                    </p:animRot>
                                    <p:animRot by="240000">
                                      <p:cBhvr>
                                        <p:cTn id="50" dur="400" fill="hold">
                                          <p:stCondLst>
                                            <p:cond delay="800"/>
                                          </p:stCondLst>
                                        </p:cTn>
                                        <p:tgtEl>
                                          <p:spTgt spid="406"/>
                                        </p:tgtEl>
                                        <p:attrNameLst>
                                          <p:attrName>r</p:attrName>
                                        </p:attrNameLst>
                                      </p:cBhvr>
                                    </p:animRot>
                                    <p:animRot by="-240000">
                                      <p:cBhvr>
                                        <p:cTn id="51" dur="400" fill="hold">
                                          <p:stCondLst>
                                            <p:cond delay="1200"/>
                                          </p:stCondLst>
                                        </p:cTn>
                                        <p:tgtEl>
                                          <p:spTgt spid="406"/>
                                        </p:tgtEl>
                                        <p:attrNameLst>
                                          <p:attrName>r</p:attrName>
                                        </p:attrNameLst>
                                      </p:cBhvr>
                                    </p:animRot>
                                    <p:animRot by="120000">
                                      <p:cBhvr>
                                        <p:cTn id="52" dur="400" fill="hold">
                                          <p:stCondLst>
                                            <p:cond delay="1600"/>
                                          </p:stCondLst>
                                        </p:cTn>
                                        <p:tgtEl>
                                          <p:spTgt spid="406"/>
                                        </p:tgtEl>
                                        <p:attrNameLst>
                                          <p:attrName>r</p:attrName>
                                        </p:attrNameLst>
                                      </p:cBhvr>
                                    </p:animRot>
                                  </p:childTnLst>
                                </p:cTn>
                              </p:par>
                              <p:par>
                                <p:cTn id="53" presetID="10" presetClass="entr" presetSubtype="0" fill="hold" grpId="0" nodeType="withEffect">
                                  <p:stCondLst>
                                    <p:cond delay="1000"/>
                                  </p:stCondLst>
                                  <p:childTnLst>
                                    <p:set>
                                      <p:cBhvr>
                                        <p:cTn id="54" dur="1" fill="hold">
                                          <p:stCondLst>
                                            <p:cond delay="0"/>
                                          </p:stCondLst>
                                        </p:cTn>
                                        <p:tgtEl>
                                          <p:spTgt spid="401"/>
                                        </p:tgtEl>
                                        <p:attrNameLst>
                                          <p:attrName>style.visibility</p:attrName>
                                        </p:attrNameLst>
                                      </p:cBhvr>
                                      <p:to>
                                        <p:strVal val="visible"/>
                                      </p:to>
                                    </p:set>
                                    <p:animEffect transition="in" filter="fade">
                                      <p:cBhvr>
                                        <p:cTn id="55" dur="750"/>
                                        <p:tgtEl>
                                          <p:spTgt spid="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P spid="40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E4D7"/>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47D77-6637-42FA-93D2-9AFC6AE9D86C}"/>
              </a:ext>
            </a:extLst>
          </p:cNvPr>
          <p:cNvGrpSpPr/>
          <p:nvPr/>
        </p:nvGrpSpPr>
        <p:grpSpPr>
          <a:xfrm>
            <a:off x="2" y="0"/>
            <a:ext cx="12192000" cy="6858000"/>
            <a:chOff x="2" y="0"/>
            <a:chExt cx="12192000" cy="6858000"/>
          </a:xfrm>
        </p:grpSpPr>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6" name="Freeform: Shape 235">
            <a:extLst>
              <a:ext uri="{FF2B5EF4-FFF2-40B4-BE49-F238E27FC236}">
                <a16:creationId xmlns:a16="http://schemas.microsoft.com/office/drawing/2014/main" id="{830CB7C3-E54D-4FC9-A967-E2BD6657E7C8}"/>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1" name="Freeform: Shape 230">
            <a:extLst>
              <a:ext uri="{FF2B5EF4-FFF2-40B4-BE49-F238E27FC236}">
                <a16:creationId xmlns:a16="http://schemas.microsoft.com/office/drawing/2014/main" id="{FDBB89D1-AF3F-40F6-9D55-84DD01271C8C}"/>
              </a:ext>
            </a:extLst>
          </p:cNvPr>
          <p:cNvSpPr/>
          <p:nvPr/>
        </p:nvSpPr>
        <p:spPr>
          <a:xfrm>
            <a:off x="459729" y="311377"/>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311377"/>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CF8DE"/>
              </a:solidFill>
            </a:endParaRPr>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4" name="Group 113">
            <a:extLst>
              <a:ext uri="{FF2B5EF4-FFF2-40B4-BE49-F238E27FC236}">
                <a16:creationId xmlns:a16="http://schemas.microsoft.com/office/drawing/2014/main" id="{9AA538F5-6C16-401A-ADF3-FB9AB8FF5817}"/>
              </a:ext>
            </a:extLst>
          </p:cNvPr>
          <p:cNvGrpSpPr/>
          <p:nvPr/>
        </p:nvGrpSpPr>
        <p:grpSpPr>
          <a:xfrm>
            <a:off x="127175" y="691681"/>
            <a:ext cx="740248" cy="5388071"/>
            <a:chOff x="127175" y="691681"/>
            <a:chExt cx="740248" cy="5388071"/>
          </a:xfrm>
        </p:grpSpPr>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pic>
        <p:nvPicPr>
          <p:cNvPr id="380" name="Graphic 379">
            <a:hlinkClick r:id="rId3" action="ppaction://hlinksldjump"/>
            <a:extLst>
              <a:ext uri="{FF2B5EF4-FFF2-40B4-BE49-F238E27FC236}">
                <a16:creationId xmlns:a16="http://schemas.microsoft.com/office/drawing/2014/main" id="{8C619C2F-532D-4146-BF28-6164746C6ACB}"/>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1572206" y="956566"/>
            <a:ext cx="402332" cy="402332"/>
          </a:xfrm>
          <a:prstGeom prst="rect">
            <a:avLst/>
          </a:prstGeom>
        </p:spPr>
      </p:pic>
      <p:pic>
        <p:nvPicPr>
          <p:cNvPr id="381" name="Graphic 380">
            <a:hlinkClick r:id="rId6" action="ppaction://hlinksldjump"/>
            <a:extLst>
              <a:ext uri="{FF2B5EF4-FFF2-40B4-BE49-F238E27FC236}">
                <a16:creationId xmlns:a16="http://schemas.microsoft.com/office/drawing/2014/main" id="{A82339BF-039D-41E1-B21C-39F953D37097}"/>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11548509" y="1835779"/>
            <a:ext cx="402332" cy="402332"/>
          </a:xfrm>
          <a:prstGeom prst="rect">
            <a:avLst/>
          </a:prstGeom>
        </p:spPr>
      </p:pic>
      <p:pic>
        <p:nvPicPr>
          <p:cNvPr id="382" name="Graphic 381">
            <a:hlinkClick r:id="rId9" action="ppaction://hlinksldjump"/>
            <a:extLst>
              <a:ext uri="{FF2B5EF4-FFF2-40B4-BE49-F238E27FC236}">
                <a16:creationId xmlns:a16="http://schemas.microsoft.com/office/drawing/2014/main" id="{99A49976-7509-40DE-84AD-E2070E3FDA86}"/>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11530786" y="2641826"/>
            <a:ext cx="402332" cy="402332"/>
          </a:xfrm>
          <a:prstGeom prst="rect">
            <a:avLst/>
          </a:prstGeom>
        </p:spPr>
      </p:pic>
      <p:pic>
        <p:nvPicPr>
          <p:cNvPr id="383" name="Graphic 382">
            <a:hlinkClick r:id="rId12" action="ppaction://hlinksldjump"/>
            <a:extLst>
              <a:ext uri="{FF2B5EF4-FFF2-40B4-BE49-F238E27FC236}">
                <a16:creationId xmlns:a16="http://schemas.microsoft.com/office/drawing/2014/main" id="{E56C253D-FC4B-4521-BFA0-D44534C435A3}"/>
              </a:ext>
            </a:extLst>
          </p:cNvPr>
          <p:cNvPicPr>
            <a:picLocks/>
          </p:cNvPicPr>
          <p:nvPr/>
        </p:nvPicPr>
        <p:blipFill>
          <a:blip r:embed="rId13">
            <a:extLst>
              <a:ext uri="{96DAC541-7B7A-43D3-8B79-37D633B846F1}">
                <asvg:svgBlip xmlns:asvg="http://schemas.microsoft.com/office/drawing/2016/SVG/main" r:embed="rId14"/>
              </a:ext>
            </a:extLst>
          </a:blip>
          <a:stretch>
            <a:fillRect/>
          </a:stretch>
        </p:blipFill>
        <p:spPr>
          <a:xfrm>
            <a:off x="11548509" y="3354901"/>
            <a:ext cx="402332" cy="402332"/>
          </a:xfrm>
          <a:prstGeom prst="rect">
            <a:avLst/>
          </a:prstGeom>
        </p:spPr>
      </p:pic>
      <p:pic>
        <p:nvPicPr>
          <p:cNvPr id="392" name="Graphic 391">
            <a:hlinkClick r:id="rId15" action="ppaction://hlinksldjump"/>
            <a:extLst>
              <a:ext uri="{FF2B5EF4-FFF2-40B4-BE49-F238E27FC236}">
                <a16:creationId xmlns:a16="http://schemas.microsoft.com/office/drawing/2014/main" id="{0CD28B5E-DFBA-4793-B351-1D77F4C7A8A8}"/>
              </a:ext>
            </a:extLst>
          </p:cNvPr>
          <p:cNvPicPr>
            <a:picLocks/>
          </p:cNvPicPr>
          <p:nvPr/>
        </p:nvPicPr>
        <p:blipFill>
          <a:blip r:embed="rId16">
            <a:extLst>
              <a:ext uri="{96DAC541-7B7A-43D3-8B79-37D633B846F1}">
                <asvg:svgBlip xmlns:asvg="http://schemas.microsoft.com/office/drawing/2016/SVG/main" r:embed="rId17"/>
              </a:ext>
            </a:extLst>
          </a:blip>
          <a:stretch>
            <a:fillRect/>
          </a:stretch>
        </p:blipFill>
        <p:spPr>
          <a:xfrm>
            <a:off x="11540066" y="4152289"/>
            <a:ext cx="402332" cy="402332"/>
          </a:xfrm>
          <a:prstGeom prst="rect">
            <a:avLst/>
          </a:prstGeom>
        </p:spPr>
      </p:pic>
      <p:pic>
        <p:nvPicPr>
          <p:cNvPr id="393" name="Graphic 392">
            <a:hlinkClick r:id="rId18" action="ppaction://hlinksldjump"/>
            <a:extLst>
              <a:ext uri="{FF2B5EF4-FFF2-40B4-BE49-F238E27FC236}">
                <a16:creationId xmlns:a16="http://schemas.microsoft.com/office/drawing/2014/main" id="{CF82089A-3F3B-47D1-A853-E8FA9070884D}"/>
              </a:ext>
            </a:extLst>
          </p:cNvPr>
          <p:cNvPicPr>
            <a:picLocks/>
          </p:cNvPicPr>
          <p:nvPr/>
        </p:nvPicPr>
        <p:blipFill>
          <a:blip r:embed="rId19">
            <a:extLst>
              <a:ext uri="{96DAC541-7B7A-43D3-8B79-37D633B846F1}">
                <asvg:svgBlip xmlns:asvg="http://schemas.microsoft.com/office/drawing/2016/SVG/main" r:embed="rId20"/>
              </a:ext>
            </a:extLst>
          </a:blip>
          <a:stretch>
            <a:fillRect/>
          </a:stretch>
        </p:blipFill>
        <p:spPr>
          <a:xfrm>
            <a:off x="11539338" y="4926395"/>
            <a:ext cx="402332" cy="402332"/>
          </a:xfrm>
          <a:prstGeom prst="rect">
            <a:avLst/>
          </a:prstGeom>
        </p:spPr>
      </p:pic>
      <p:pic>
        <p:nvPicPr>
          <p:cNvPr id="415" name="Graphic 414">
            <a:hlinkClick r:id="rId21" action="ppaction://hlinksldjump"/>
            <a:extLst>
              <a:ext uri="{FF2B5EF4-FFF2-40B4-BE49-F238E27FC236}">
                <a16:creationId xmlns:a16="http://schemas.microsoft.com/office/drawing/2014/main" id="{CF3F8D82-59A0-4C7C-AA97-41C07D57FAC6}"/>
              </a:ext>
            </a:extLst>
          </p:cNvPr>
          <p:cNvPicPr>
            <a:picLocks/>
          </p:cNvPicPr>
          <p:nvPr/>
        </p:nvPicPr>
        <p:blipFill>
          <a:blip r:embed="rId22">
            <a:extLst>
              <a:ext uri="{96DAC541-7B7A-43D3-8B79-37D633B846F1}">
                <asvg:svgBlip xmlns:asvg="http://schemas.microsoft.com/office/drawing/2016/SVG/main" r:embed="rId23"/>
              </a:ext>
            </a:extLst>
          </a:blip>
          <a:stretch>
            <a:fillRect/>
          </a:stretch>
        </p:blipFill>
        <p:spPr>
          <a:xfrm>
            <a:off x="11505608" y="5718035"/>
            <a:ext cx="402332" cy="402332"/>
          </a:xfrm>
          <a:prstGeom prst="rect">
            <a:avLst/>
          </a:prstGeom>
        </p:spPr>
      </p:pic>
      <p:pic>
        <p:nvPicPr>
          <p:cNvPr id="403" name="Picture 402">
            <a:extLst>
              <a:ext uri="{FF2B5EF4-FFF2-40B4-BE49-F238E27FC236}">
                <a16:creationId xmlns:a16="http://schemas.microsoft.com/office/drawing/2014/main" id="{EA8BB67E-EF81-4FAB-860B-77AA10B7B89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76333" y="865710"/>
            <a:ext cx="2047272" cy="952621"/>
          </a:xfrm>
          <a:prstGeom prst="rect">
            <a:avLst/>
          </a:prstGeom>
        </p:spPr>
      </p:pic>
      <p:sp>
        <p:nvSpPr>
          <p:cNvPr id="157" name="TextBox 156">
            <a:extLst>
              <a:ext uri="{FF2B5EF4-FFF2-40B4-BE49-F238E27FC236}">
                <a16:creationId xmlns:a16="http://schemas.microsoft.com/office/drawing/2014/main" id="{B3390153-B15C-41F1-B291-8219683810C4}"/>
              </a:ext>
            </a:extLst>
          </p:cNvPr>
          <p:cNvSpPr txBox="1"/>
          <p:nvPr/>
        </p:nvSpPr>
        <p:spPr>
          <a:xfrm>
            <a:off x="1108298" y="897545"/>
            <a:ext cx="1319592" cy="769441"/>
          </a:xfrm>
          <a:prstGeom prst="rect">
            <a:avLst/>
          </a:prstGeom>
          <a:noFill/>
        </p:spPr>
        <p:txBody>
          <a:bodyPr wrap="none" rtlCol="0">
            <a:spAutoFit/>
          </a:bodyPr>
          <a:lstStyle/>
          <a:p>
            <a:r>
              <a:rPr lang="en-US" sz="4400">
                <a:solidFill>
                  <a:srgbClr val="FCF8DE"/>
                </a:solidFill>
                <a:effectLst>
                  <a:outerShdw blurRad="38100" dist="38100" dir="2700000" algn="tl">
                    <a:srgbClr val="000000">
                      <a:alpha val="43137"/>
                    </a:srgbClr>
                  </a:outerShdw>
                </a:effectLst>
                <a:latin typeface="UTM Azuki" panose="02040603050506020204" pitchFamily="18" charset="0"/>
              </a:rPr>
              <a:t>Gợi ý</a:t>
            </a:r>
            <a:endParaRPr lang="id-ID" sz="4400" dirty="0">
              <a:solidFill>
                <a:srgbClr val="FCF8DE"/>
              </a:solidFill>
              <a:effectLst>
                <a:outerShdw blurRad="38100" dist="38100" dir="2700000" algn="tl">
                  <a:srgbClr val="000000">
                    <a:alpha val="43137"/>
                  </a:srgbClr>
                </a:outerShdw>
              </a:effectLst>
              <a:latin typeface="UTM Azuki" panose="02040603050506020204" pitchFamily="18" charset="0"/>
            </a:endParaRPr>
          </a:p>
        </p:txBody>
      </p:sp>
      <p:sp>
        <p:nvSpPr>
          <p:cNvPr id="224" name="Rectangle: Rounded Corners 223">
            <a:extLst>
              <a:ext uri="{FF2B5EF4-FFF2-40B4-BE49-F238E27FC236}">
                <a16:creationId xmlns:a16="http://schemas.microsoft.com/office/drawing/2014/main" id="{B543A4F6-E433-4E15-BCD9-A046C3D0B320}"/>
              </a:ext>
            </a:extLst>
          </p:cNvPr>
          <p:cNvSpPr/>
          <p:nvPr/>
        </p:nvSpPr>
        <p:spPr>
          <a:xfrm>
            <a:off x="1023502" y="252588"/>
            <a:ext cx="10024436" cy="665456"/>
          </a:xfrm>
          <a:prstGeom prst="roundRect">
            <a:avLst/>
          </a:prstGeom>
          <a:solidFill>
            <a:srgbClr val="FCF8DE">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TextBox 401">
            <a:extLst>
              <a:ext uri="{FF2B5EF4-FFF2-40B4-BE49-F238E27FC236}">
                <a16:creationId xmlns:a16="http://schemas.microsoft.com/office/drawing/2014/main" id="{CFED1535-16EC-454B-9AFD-7BB2978E83F1}"/>
              </a:ext>
            </a:extLst>
          </p:cNvPr>
          <p:cNvSpPr txBox="1"/>
          <p:nvPr/>
        </p:nvSpPr>
        <p:spPr>
          <a:xfrm>
            <a:off x="1095330" y="237831"/>
            <a:ext cx="10132665" cy="615553"/>
          </a:xfrm>
          <a:prstGeom prst="rect">
            <a:avLst/>
          </a:prstGeom>
          <a:noFill/>
        </p:spPr>
        <p:txBody>
          <a:bodyPr wrap="square" rtlCol="0">
            <a:spAutoFit/>
          </a:bodyPr>
          <a:lstStyle>
            <a:defPPr>
              <a:defRPr lang="en-US"/>
            </a:defPPr>
            <a:lvl1pPr indent="571500" algn="just">
              <a:defRPr sz="3600" b="1">
                <a:solidFill>
                  <a:srgbClr val="31241B"/>
                </a:solidFill>
                <a:latin typeface="Times New Roman" panose="02020603050405020304" pitchFamily="18" charset="0"/>
                <a:cs typeface="Times New Roman" panose="02020603050405020304" pitchFamily="18" charset="0"/>
              </a:defRPr>
            </a:lvl1pPr>
          </a:lstStyle>
          <a:p>
            <a:pPr indent="0"/>
            <a:r>
              <a:rPr lang="vi-VN" sz="3400">
                <a:solidFill>
                  <a:schemeClr val="bg2">
                    <a:lumMod val="10000"/>
                  </a:schemeClr>
                </a:solidFill>
              </a:rPr>
              <a:t>Hãy giới thiệu một trò chơi hoặc một lễ hội ở quê em. </a:t>
            </a:r>
            <a:endParaRPr lang="en-US" sz="3400">
              <a:solidFill>
                <a:schemeClr val="bg2">
                  <a:lumMod val="10000"/>
                </a:schemeClr>
              </a:solidFill>
            </a:endParaRPr>
          </a:p>
        </p:txBody>
      </p:sp>
      <p:pic>
        <p:nvPicPr>
          <p:cNvPr id="225" name="Picture 224">
            <a:extLst>
              <a:ext uri="{FF2B5EF4-FFF2-40B4-BE49-F238E27FC236}">
                <a16:creationId xmlns:a16="http://schemas.microsoft.com/office/drawing/2014/main" id="{52C00188-DAC6-46DB-A7DD-4D5F8D5B7EA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867671" y="1213928"/>
            <a:ext cx="5692993" cy="5348231"/>
          </a:xfrm>
          <a:prstGeom prst="rect">
            <a:avLst/>
          </a:prstGeom>
        </p:spPr>
      </p:pic>
      <p:pic>
        <p:nvPicPr>
          <p:cNvPr id="98" name="Picture 97">
            <a:extLst>
              <a:ext uri="{FF2B5EF4-FFF2-40B4-BE49-F238E27FC236}">
                <a16:creationId xmlns:a16="http://schemas.microsoft.com/office/drawing/2014/main" id="{40F0D44E-55F6-435C-9F0D-FDB8AB60D7A5}"/>
              </a:ext>
            </a:extLst>
          </p:cNvPr>
          <p:cNvPicPr>
            <a:picLocks noChangeAspect="1"/>
          </p:cNvPicPr>
          <p:nvPr/>
        </p:nvPicPr>
        <p:blipFill>
          <a:blip r:embed="rId25">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866882" y="2058871"/>
            <a:ext cx="4959360" cy="4398892"/>
          </a:xfrm>
          <a:prstGeom prst="rect">
            <a:avLst/>
          </a:prstGeom>
        </p:spPr>
      </p:pic>
      <p:sp>
        <p:nvSpPr>
          <p:cNvPr id="409" name="TextBox 408">
            <a:extLst>
              <a:ext uri="{FF2B5EF4-FFF2-40B4-BE49-F238E27FC236}">
                <a16:creationId xmlns:a16="http://schemas.microsoft.com/office/drawing/2014/main" id="{21C702A7-D40A-4B3B-812A-60A42620F4E7}"/>
              </a:ext>
            </a:extLst>
          </p:cNvPr>
          <p:cNvSpPr txBox="1"/>
          <p:nvPr/>
        </p:nvSpPr>
        <p:spPr>
          <a:xfrm>
            <a:off x="1050706" y="2371608"/>
            <a:ext cx="4734841" cy="3693319"/>
          </a:xfrm>
          <a:prstGeom prst="rect">
            <a:avLst/>
          </a:prstGeom>
          <a:noFill/>
        </p:spPr>
        <p:txBody>
          <a:bodyPr wrap="square" rtlCol="0">
            <a:spAutoFit/>
          </a:bodyPr>
          <a:lstStyle/>
          <a:p>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Giới</a:t>
            </a:r>
            <a:r>
              <a:rPr lang="en-US" sz="2600" b="1" dirty="0">
                <a:latin typeface="Times New Roman" panose="02020603050405020304" pitchFamily="18" charset="0"/>
                <a:cs typeface="Times New Roman" panose="02020603050405020304" pitchFamily="18" charset="0"/>
              </a:rPr>
              <a:t> </a:t>
            </a:r>
            <a:r>
              <a:rPr lang="en-US" sz="2600" b="1" err="1">
                <a:latin typeface="Times New Roman" panose="02020603050405020304" pitchFamily="18" charset="0"/>
                <a:cs typeface="Times New Roman" panose="02020603050405020304" pitchFamily="18" charset="0"/>
              </a:rPr>
              <a:t>thiệu</a:t>
            </a:r>
            <a:r>
              <a:rPr lang="en-US" sz="2600" b="1">
                <a:latin typeface="Times New Roman" panose="02020603050405020304" pitchFamily="18" charset="0"/>
                <a:cs typeface="Times New Roman" panose="02020603050405020304" pitchFamily="18" charset="0"/>
              </a:rPr>
              <a:t> quê </a:t>
            </a:r>
            <a:r>
              <a:rPr lang="en-US" sz="2600" b="1" dirty="0" err="1">
                <a:latin typeface="Times New Roman" panose="02020603050405020304" pitchFamily="18" charset="0"/>
                <a:cs typeface="Times New Roman" panose="02020603050405020304" pitchFamily="18" charset="0"/>
              </a:rPr>
              <a:t>em</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tên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trò</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chơi</a:t>
            </a:r>
            <a:r>
              <a:rPr lang="en-US" sz="2600" b="1" dirty="0">
                <a:latin typeface="Times New Roman" panose="02020603050405020304" pitchFamily="18" charset="0"/>
                <a:cs typeface="Times New Roman" panose="02020603050405020304" pitchFamily="18" charset="0"/>
              </a:rPr>
              <a:t>.</a:t>
            </a:r>
          </a:p>
          <a:p>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Giới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thiệu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cách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thức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chơi</a:t>
            </a:r>
            <a:r>
              <a:rPr lang="en-US" sz="2600" b="1" dirty="0">
                <a:latin typeface="Times New Roman" panose="02020603050405020304" pitchFamily="18" charset="0"/>
                <a:cs typeface="Times New Roman" panose="02020603050405020304" pitchFamily="18" charset="0"/>
              </a:rPr>
              <a:t>.</a:t>
            </a:r>
          </a:p>
          <a:p>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Nét</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nổi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bật</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của</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trò</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chơi</a:t>
            </a:r>
            <a:r>
              <a:rPr lang="en-US" sz="2600" b="1" dirty="0">
                <a:latin typeface="Times New Roman" panose="02020603050405020304" pitchFamily="18" charset="0"/>
                <a:cs typeface="Times New Roman" panose="02020603050405020304" pitchFamily="18" charset="0"/>
              </a:rPr>
              <a:t> ở </a:t>
            </a:r>
            <a:r>
              <a:rPr lang="en-US" sz="2600" b="1" dirty="0" err="1">
                <a:latin typeface="Times New Roman" panose="02020603050405020304" pitchFamily="18" charset="0"/>
                <a:cs typeface="Times New Roman" panose="02020603050405020304" pitchFamily="18" charset="0"/>
              </a:rPr>
              <a:t>quê</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em</a:t>
            </a:r>
            <a:r>
              <a:rPr lang="en-US" sz="2600" b="1" dirty="0">
                <a:latin typeface="Times New Roman" panose="02020603050405020304" pitchFamily="18" charset="0"/>
                <a:cs typeface="Times New Roman" panose="02020603050405020304" pitchFamily="18" charset="0"/>
              </a:rPr>
              <a:t>.</a:t>
            </a:r>
          </a:p>
          <a:p>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Sự</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tham</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gia</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của</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mọi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người</a:t>
            </a:r>
            <a:r>
              <a:rPr lang="en-US" sz="2600" b="1" dirty="0">
                <a:latin typeface="Times New Roman" panose="02020603050405020304" pitchFamily="18" charset="0"/>
                <a:cs typeface="Times New Roman" panose="02020603050405020304" pitchFamily="18" charset="0"/>
              </a:rPr>
              <a:t>.</a:t>
            </a:r>
          </a:p>
          <a:p>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Trò</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chơi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đã</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để</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lại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ấn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tượng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gì</a:t>
            </a:r>
            <a:r>
              <a:rPr lang="en-US" sz="2600" b="1" dirty="0">
                <a:latin typeface="Times New Roman" panose="02020603050405020304" pitchFamily="18" charset="0"/>
                <a:cs typeface="Times New Roman" panose="02020603050405020304" pitchFamily="18" charset="0"/>
              </a:rPr>
              <a:t>?</a:t>
            </a:r>
          </a:p>
          <a:p>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Mời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các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bạn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có</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dịp</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về</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thăm</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quê</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mình</a:t>
            </a:r>
            <a:r>
              <a:rPr lang="en-US" sz="2600" b="1" dirty="0">
                <a:latin typeface="Times New Roman" panose="02020603050405020304" pitchFamily="18" charset="0"/>
                <a:cs typeface="Times New Roman" panose="02020603050405020304" pitchFamily="18" charset="0"/>
              </a:rPr>
              <a:t>.</a:t>
            </a:r>
          </a:p>
        </p:txBody>
      </p:sp>
      <p:sp>
        <p:nvSpPr>
          <p:cNvPr id="410" name="TextBox 409">
            <a:extLst>
              <a:ext uri="{FF2B5EF4-FFF2-40B4-BE49-F238E27FC236}">
                <a16:creationId xmlns:a16="http://schemas.microsoft.com/office/drawing/2014/main" id="{213486EF-4EA1-4857-94EE-C6CCC721A835}"/>
              </a:ext>
            </a:extLst>
          </p:cNvPr>
          <p:cNvSpPr txBox="1"/>
          <p:nvPr/>
        </p:nvSpPr>
        <p:spPr>
          <a:xfrm>
            <a:off x="6348394" y="1519940"/>
            <a:ext cx="4776841" cy="4893647"/>
          </a:xfrm>
          <a:prstGeom prst="rect">
            <a:avLst/>
          </a:prstGeom>
          <a:noFill/>
        </p:spPr>
        <p:txBody>
          <a:bodyPr wrap="square" rtlCol="0">
            <a:spAutoFit/>
          </a:bodyPr>
          <a:lstStyle/>
          <a:p>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Giới</a:t>
            </a:r>
            <a:r>
              <a:rPr lang="en-US" sz="2600" b="1" dirty="0">
                <a:latin typeface="Times New Roman" panose="02020603050405020304" pitchFamily="18" charset="0"/>
                <a:cs typeface="Times New Roman" panose="02020603050405020304" pitchFamily="18" charset="0"/>
              </a:rPr>
              <a:t> </a:t>
            </a:r>
            <a:r>
              <a:rPr lang="en-US" sz="2600" b="1" err="1">
                <a:latin typeface="Times New Roman" panose="02020603050405020304" pitchFamily="18" charset="0"/>
                <a:cs typeface="Times New Roman" panose="02020603050405020304" pitchFamily="18" charset="0"/>
              </a:rPr>
              <a:t>thiệu</a:t>
            </a:r>
            <a:r>
              <a:rPr lang="en-US" sz="2600" b="1">
                <a:latin typeface="Times New Roman" panose="02020603050405020304" pitchFamily="18" charset="0"/>
                <a:cs typeface="Times New Roman" panose="02020603050405020304" pitchFamily="18" charset="0"/>
              </a:rPr>
              <a:t> quê </a:t>
            </a:r>
            <a:r>
              <a:rPr lang="en-US" sz="2600" b="1" dirty="0" err="1">
                <a:latin typeface="Times New Roman" panose="02020603050405020304" pitchFamily="18" charset="0"/>
                <a:cs typeface="Times New Roman" panose="02020603050405020304" pitchFamily="18" charset="0"/>
              </a:rPr>
              <a:t>em</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tên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trò</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chơi</a:t>
            </a:r>
            <a:r>
              <a:rPr lang="en-US" sz="2600" b="1" dirty="0">
                <a:latin typeface="Times New Roman" panose="02020603050405020304" pitchFamily="18" charset="0"/>
                <a:cs typeface="Times New Roman" panose="02020603050405020304" pitchFamily="18" charset="0"/>
              </a:rPr>
              <a:t>.</a:t>
            </a:r>
          </a:p>
          <a:p>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Thời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gian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tổ</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chức</a:t>
            </a:r>
            <a:r>
              <a:rPr lang="en-US" sz="2600" b="1" dirty="0">
                <a:latin typeface="Times New Roman" panose="02020603050405020304" pitchFamily="18" charset="0"/>
                <a:cs typeface="Times New Roman" panose="02020603050405020304" pitchFamily="18" charset="0"/>
              </a:rPr>
              <a:t>.</a:t>
            </a:r>
          </a:p>
          <a:p>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Phần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lễ</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Mọi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người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cầu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điều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gì</a:t>
            </a:r>
            <a:r>
              <a:rPr lang="en-US" sz="2600" b="1" dirty="0">
                <a:latin typeface="Times New Roman" panose="02020603050405020304" pitchFamily="18" charset="0"/>
                <a:cs typeface="Times New Roman" panose="02020603050405020304" pitchFamily="18" charset="0"/>
              </a:rPr>
              <a:t>, ở </a:t>
            </a:r>
            <a:r>
              <a:rPr lang="en-US" sz="2600" b="1" dirty="0" err="1">
                <a:latin typeface="Times New Roman" panose="02020603050405020304" pitchFamily="18" charset="0"/>
                <a:cs typeface="Times New Roman" panose="02020603050405020304" pitchFamily="18" charset="0"/>
              </a:rPr>
              <a:t>đâu</a:t>
            </a:r>
            <a:r>
              <a:rPr lang="en-US" sz="2600" b="1" dirty="0">
                <a:latin typeface="Times New Roman" panose="02020603050405020304" pitchFamily="18" charset="0"/>
                <a:cs typeface="Times New Roman" panose="02020603050405020304" pitchFamily="18" charset="0"/>
              </a:rPr>
              <a:t>?</a:t>
            </a:r>
          </a:p>
          <a:p>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Phần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hội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Giới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thiệu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những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trò</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chơi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có</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trong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phần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hội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Nêu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đôi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nét</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về</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một</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trò</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chơi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mà</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em</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thích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có</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trong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phần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hội</a:t>
            </a:r>
            <a:r>
              <a:rPr lang="en-US" sz="2600" b="1" dirty="0">
                <a:latin typeface="Times New Roman" panose="02020603050405020304" pitchFamily="18" charset="0"/>
                <a:cs typeface="Times New Roman" panose="02020603050405020304" pitchFamily="18" charset="0"/>
              </a:rPr>
              <a:t>.</a:t>
            </a:r>
          </a:p>
          <a:p>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Sự</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tham</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gia</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của</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mọi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người</a:t>
            </a:r>
            <a:r>
              <a:rPr lang="en-US" sz="2600" b="1" dirty="0">
                <a:latin typeface="Times New Roman" panose="02020603050405020304" pitchFamily="18" charset="0"/>
                <a:cs typeface="Times New Roman" panose="02020603050405020304" pitchFamily="18" charset="0"/>
              </a:rPr>
              <a:t>.</a:t>
            </a:r>
          </a:p>
          <a:p>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Lễ</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hội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đã</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để</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lại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ấn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tượng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gì</a:t>
            </a:r>
            <a:r>
              <a:rPr lang="en-US" sz="2600" b="1" dirty="0">
                <a:latin typeface="Times New Roman" panose="02020603050405020304" pitchFamily="18" charset="0"/>
                <a:cs typeface="Times New Roman" panose="02020603050405020304" pitchFamily="18" charset="0"/>
              </a:rPr>
              <a:t>?</a:t>
            </a:r>
          </a:p>
          <a:p>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Mời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các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bạn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có</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dịp</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về</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thăm</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quê</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hương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mình</a:t>
            </a:r>
            <a:r>
              <a:rPr lang="en-US" sz="2600" b="1" dirty="0">
                <a:latin typeface="Times New Roman" panose="02020603050405020304" pitchFamily="18" charset="0"/>
                <a:cs typeface="Times New Roman" panose="02020603050405020304" pitchFamily="18" charset="0"/>
              </a:rPr>
              <a:t>.</a:t>
            </a:r>
          </a:p>
        </p:txBody>
      </p:sp>
      <p:pic>
        <p:nvPicPr>
          <p:cNvPr id="99" name="Picture 98">
            <a:extLst>
              <a:ext uri="{FF2B5EF4-FFF2-40B4-BE49-F238E27FC236}">
                <a16:creationId xmlns:a16="http://schemas.microsoft.com/office/drawing/2014/main" id="{55FC6ACE-FE03-4F7B-95C8-88444F705C0A}"/>
              </a:ext>
            </a:extLst>
          </p:cNvPr>
          <p:cNvPicPr>
            <a:picLocks noChangeAspect="1"/>
          </p:cNvPicPr>
          <p:nvPr/>
        </p:nvPicPr>
        <p:blipFill rotWithShape="1">
          <a:blip r:embed="rId26">
            <a:duotone>
              <a:schemeClr val="accent4">
                <a:shade val="45000"/>
                <a:satMod val="135000"/>
              </a:schemeClr>
              <a:prstClr val="white"/>
            </a:duotone>
            <a:extLst>
              <a:ext uri="{28A0092B-C50C-407E-A947-70E740481C1C}">
                <a14:useLocalDpi xmlns:a14="http://schemas.microsoft.com/office/drawing/2010/main" val="0"/>
              </a:ext>
            </a:extLst>
          </a:blip>
          <a:srcRect l="12667" t="24910" r="15174" b="58841"/>
          <a:stretch/>
        </p:blipFill>
        <p:spPr>
          <a:xfrm flipH="1" flipV="1">
            <a:off x="2028030" y="1783053"/>
            <a:ext cx="2631648" cy="675722"/>
          </a:xfrm>
          <a:prstGeom prst="rect">
            <a:avLst/>
          </a:prstGeom>
        </p:spPr>
      </p:pic>
      <p:sp>
        <p:nvSpPr>
          <p:cNvPr id="101" name="TextBox 100">
            <a:extLst>
              <a:ext uri="{FF2B5EF4-FFF2-40B4-BE49-F238E27FC236}">
                <a16:creationId xmlns:a16="http://schemas.microsoft.com/office/drawing/2014/main" id="{3C7939BC-3013-4B28-B353-3AE301F9AA9F}"/>
              </a:ext>
            </a:extLst>
          </p:cNvPr>
          <p:cNvSpPr txBox="1"/>
          <p:nvPr/>
        </p:nvSpPr>
        <p:spPr>
          <a:xfrm>
            <a:off x="2534256" y="1837437"/>
            <a:ext cx="1743497" cy="584775"/>
          </a:xfrm>
          <a:prstGeom prst="rect">
            <a:avLst/>
          </a:prstGeom>
          <a:noFill/>
        </p:spPr>
        <p:txBody>
          <a:bodyPr wrap="square">
            <a:spAutoFit/>
          </a:bodyPr>
          <a:lstStyle/>
          <a:p>
            <a:r>
              <a:rPr lang="en-US" altLang="zh-CN" sz="3200" b="1" kern="0">
                <a:solidFill>
                  <a:srgbClr val="C00000"/>
                </a:solidFill>
                <a:latin typeface="Times New Roman" panose="02020603050405020304" pitchFamily="18" charset="0"/>
                <a:ea typeface="Tahoma" panose="020B0604030504040204" pitchFamily="34" charset="0"/>
                <a:cs typeface="Times New Roman" panose="02020603050405020304" pitchFamily="18" charset="0"/>
              </a:rPr>
              <a:t>Trò chơi</a:t>
            </a:r>
            <a:endParaRPr lang="en-US" sz="3200">
              <a:solidFill>
                <a:srgbClr val="C00000"/>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02" name="Picture 101">
            <a:extLst>
              <a:ext uri="{FF2B5EF4-FFF2-40B4-BE49-F238E27FC236}">
                <a16:creationId xmlns:a16="http://schemas.microsoft.com/office/drawing/2014/main" id="{860C50E2-89E8-470D-9D21-12E4175EC189}"/>
              </a:ext>
            </a:extLst>
          </p:cNvPr>
          <p:cNvPicPr>
            <a:picLocks noChangeAspect="1"/>
          </p:cNvPicPr>
          <p:nvPr/>
        </p:nvPicPr>
        <p:blipFill rotWithShape="1">
          <a:blip r:embed="rId26">
            <a:duotone>
              <a:schemeClr val="accent2">
                <a:shade val="45000"/>
                <a:satMod val="135000"/>
              </a:schemeClr>
              <a:prstClr val="white"/>
            </a:duotone>
            <a:extLst>
              <a:ext uri="{28A0092B-C50C-407E-A947-70E740481C1C}">
                <a14:useLocalDpi xmlns:a14="http://schemas.microsoft.com/office/drawing/2010/main" val="0"/>
              </a:ext>
            </a:extLst>
          </a:blip>
          <a:srcRect l="12667" t="24910" r="15174" b="58841"/>
          <a:stretch/>
        </p:blipFill>
        <p:spPr>
          <a:xfrm flipH="1" flipV="1">
            <a:off x="7387145" y="1007260"/>
            <a:ext cx="2631648" cy="675722"/>
          </a:xfrm>
          <a:prstGeom prst="rect">
            <a:avLst/>
          </a:prstGeom>
        </p:spPr>
      </p:pic>
      <p:sp>
        <p:nvSpPr>
          <p:cNvPr id="103" name="TextBox 102">
            <a:extLst>
              <a:ext uri="{FF2B5EF4-FFF2-40B4-BE49-F238E27FC236}">
                <a16:creationId xmlns:a16="http://schemas.microsoft.com/office/drawing/2014/main" id="{9B0D3AEA-6980-4A0B-8C3B-D54DB96D1792}"/>
              </a:ext>
            </a:extLst>
          </p:cNvPr>
          <p:cNvSpPr txBox="1"/>
          <p:nvPr/>
        </p:nvSpPr>
        <p:spPr>
          <a:xfrm>
            <a:off x="7893371" y="1061644"/>
            <a:ext cx="1743497" cy="584775"/>
          </a:xfrm>
          <a:prstGeom prst="rect">
            <a:avLst/>
          </a:prstGeom>
          <a:noFill/>
        </p:spPr>
        <p:txBody>
          <a:bodyPr wrap="square">
            <a:spAutoFit/>
          </a:bodyPr>
          <a:lstStyle/>
          <a:p>
            <a:r>
              <a:rPr lang="en-US" altLang="zh-CN" sz="3200" b="1" kern="0">
                <a:solidFill>
                  <a:srgbClr val="C00000"/>
                </a:solidFill>
                <a:latin typeface="Times New Roman" panose="02020603050405020304" pitchFamily="18" charset="0"/>
                <a:ea typeface="Tahoma" panose="020B0604030504040204" pitchFamily="34" charset="0"/>
                <a:cs typeface="Times New Roman" panose="02020603050405020304" pitchFamily="18" charset="0"/>
              </a:rPr>
              <a:t>Lễ hội</a:t>
            </a:r>
            <a:endParaRPr lang="en-US" sz="3200">
              <a:solidFill>
                <a:srgbClr val="C0000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551160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24"/>
                                        </p:tgtEl>
                                        <p:attrNameLst>
                                          <p:attrName>style.visibility</p:attrName>
                                        </p:attrNameLst>
                                      </p:cBhvr>
                                      <p:to>
                                        <p:strVal val="visible"/>
                                      </p:to>
                                    </p:set>
                                    <p:animEffect transition="in" filter="wipe(left)">
                                      <p:cBhvr>
                                        <p:cTn id="7" dur="500"/>
                                        <p:tgtEl>
                                          <p:spTgt spid="22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02"/>
                                        </p:tgtEl>
                                        <p:attrNameLst>
                                          <p:attrName>style.visibility</p:attrName>
                                        </p:attrNameLst>
                                      </p:cBhvr>
                                      <p:to>
                                        <p:strVal val="visible"/>
                                      </p:to>
                                    </p:set>
                                    <p:anim calcmode="lin" valueType="num">
                                      <p:cBhvr>
                                        <p:cTn id="11" dur="750" fill="hold"/>
                                        <p:tgtEl>
                                          <p:spTgt spid="402"/>
                                        </p:tgtEl>
                                        <p:attrNameLst>
                                          <p:attrName>ppt_w</p:attrName>
                                        </p:attrNameLst>
                                      </p:cBhvr>
                                      <p:tavLst>
                                        <p:tav tm="0">
                                          <p:val>
                                            <p:fltVal val="0"/>
                                          </p:val>
                                        </p:tav>
                                        <p:tav tm="100000">
                                          <p:val>
                                            <p:strVal val="#ppt_w"/>
                                          </p:val>
                                        </p:tav>
                                      </p:tavLst>
                                    </p:anim>
                                    <p:anim calcmode="lin" valueType="num">
                                      <p:cBhvr>
                                        <p:cTn id="12" dur="750" fill="hold"/>
                                        <p:tgtEl>
                                          <p:spTgt spid="402"/>
                                        </p:tgtEl>
                                        <p:attrNameLst>
                                          <p:attrName>ppt_h</p:attrName>
                                        </p:attrNameLst>
                                      </p:cBhvr>
                                      <p:tavLst>
                                        <p:tav tm="0">
                                          <p:val>
                                            <p:fltVal val="0"/>
                                          </p:val>
                                        </p:tav>
                                        <p:tav tm="100000">
                                          <p:val>
                                            <p:strVal val="#ppt_h"/>
                                          </p:val>
                                        </p:tav>
                                      </p:tavLst>
                                    </p:anim>
                                    <p:animEffect transition="in" filter="fade">
                                      <p:cBhvr>
                                        <p:cTn id="13" dur="750"/>
                                        <p:tgtEl>
                                          <p:spTgt spid="402"/>
                                        </p:tgtEl>
                                      </p:cBhvr>
                                    </p:animEffect>
                                  </p:childTnLst>
                                </p:cTn>
                              </p:par>
                            </p:childTnLst>
                          </p:cTn>
                        </p:par>
                        <p:par>
                          <p:cTn id="14" fill="hold">
                            <p:stCondLst>
                              <p:cond delay="1250"/>
                            </p:stCondLst>
                            <p:childTnLst>
                              <p:par>
                                <p:cTn id="15" presetID="22" presetClass="entr" presetSubtype="4" fill="hold" nodeType="afterEffect">
                                  <p:stCondLst>
                                    <p:cond delay="0"/>
                                  </p:stCondLst>
                                  <p:childTnLst>
                                    <p:set>
                                      <p:cBhvr>
                                        <p:cTn id="16" dur="1" fill="hold">
                                          <p:stCondLst>
                                            <p:cond delay="0"/>
                                          </p:stCondLst>
                                        </p:cTn>
                                        <p:tgtEl>
                                          <p:spTgt spid="403"/>
                                        </p:tgtEl>
                                        <p:attrNameLst>
                                          <p:attrName>style.visibility</p:attrName>
                                        </p:attrNameLst>
                                      </p:cBhvr>
                                      <p:to>
                                        <p:strVal val="visible"/>
                                      </p:to>
                                    </p:set>
                                    <p:animEffect transition="in" filter="wipe(down)">
                                      <p:cBhvr>
                                        <p:cTn id="17" dur="500"/>
                                        <p:tgtEl>
                                          <p:spTgt spid="403"/>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57"/>
                                        </p:tgtEl>
                                        <p:attrNameLst>
                                          <p:attrName>style.visibility</p:attrName>
                                        </p:attrNameLst>
                                      </p:cBhvr>
                                      <p:to>
                                        <p:strVal val="visible"/>
                                      </p:to>
                                    </p:set>
                                    <p:anim calcmode="lin" valueType="num">
                                      <p:cBhvr>
                                        <p:cTn id="20" dur="750" fill="hold"/>
                                        <p:tgtEl>
                                          <p:spTgt spid="157"/>
                                        </p:tgtEl>
                                        <p:attrNameLst>
                                          <p:attrName>ppt_w</p:attrName>
                                        </p:attrNameLst>
                                      </p:cBhvr>
                                      <p:tavLst>
                                        <p:tav tm="0">
                                          <p:val>
                                            <p:fltVal val="0"/>
                                          </p:val>
                                        </p:tav>
                                        <p:tav tm="100000">
                                          <p:val>
                                            <p:strVal val="#ppt_w"/>
                                          </p:val>
                                        </p:tav>
                                      </p:tavLst>
                                    </p:anim>
                                    <p:anim calcmode="lin" valueType="num">
                                      <p:cBhvr>
                                        <p:cTn id="21" dur="750" fill="hold"/>
                                        <p:tgtEl>
                                          <p:spTgt spid="157"/>
                                        </p:tgtEl>
                                        <p:attrNameLst>
                                          <p:attrName>ppt_h</p:attrName>
                                        </p:attrNameLst>
                                      </p:cBhvr>
                                      <p:tavLst>
                                        <p:tav tm="0">
                                          <p:val>
                                            <p:fltVal val="0"/>
                                          </p:val>
                                        </p:tav>
                                        <p:tav tm="100000">
                                          <p:val>
                                            <p:strVal val="#ppt_h"/>
                                          </p:val>
                                        </p:tav>
                                      </p:tavLst>
                                    </p:anim>
                                    <p:animEffect transition="in" filter="fade">
                                      <p:cBhvr>
                                        <p:cTn id="22" dur="750"/>
                                        <p:tgtEl>
                                          <p:spTgt spid="15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98"/>
                                        </p:tgtEl>
                                        <p:attrNameLst>
                                          <p:attrName>style.visibility</p:attrName>
                                        </p:attrNameLst>
                                      </p:cBhvr>
                                      <p:to>
                                        <p:strVal val="visible"/>
                                      </p:to>
                                    </p:set>
                                    <p:anim calcmode="lin" valueType="num">
                                      <p:cBhvr>
                                        <p:cTn id="27" dur="500" fill="hold"/>
                                        <p:tgtEl>
                                          <p:spTgt spid="98"/>
                                        </p:tgtEl>
                                        <p:attrNameLst>
                                          <p:attrName>ppt_w</p:attrName>
                                        </p:attrNameLst>
                                      </p:cBhvr>
                                      <p:tavLst>
                                        <p:tav tm="0">
                                          <p:val>
                                            <p:fltVal val="0"/>
                                          </p:val>
                                        </p:tav>
                                        <p:tav tm="100000">
                                          <p:val>
                                            <p:strVal val="#ppt_w"/>
                                          </p:val>
                                        </p:tav>
                                      </p:tavLst>
                                    </p:anim>
                                    <p:anim calcmode="lin" valueType="num">
                                      <p:cBhvr>
                                        <p:cTn id="28" dur="500" fill="hold"/>
                                        <p:tgtEl>
                                          <p:spTgt spid="98"/>
                                        </p:tgtEl>
                                        <p:attrNameLst>
                                          <p:attrName>ppt_h</p:attrName>
                                        </p:attrNameLst>
                                      </p:cBhvr>
                                      <p:tavLst>
                                        <p:tav tm="0">
                                          <p:val>
                                            <p:fltVal val="0"/>
                                          </p:val>
                                        </p:tav>
                                        <p:tav tm="100000">
                                          <p:val>
                                            <p:strVal val="#ppt_h"/>
                                          </p:val>
                                        </p:tav>
                                      </p:tavLst>
                                    </p:anim>
                                    <p:animEffect transition="in" filter="fade">
                                      <p:cBhvr>
                                        <p:cTn id="29" dur="500"/>
                                        <p:tgtEl>
                                          <p:spTgt spid="98"/>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99"/>
                                        </p:tgtEl>
                                        <p:attrNameLst>
                                          <p:attrName>style.visibility</p:attrName>
                                        </p:attrNameLst>
                                      </p:cBhvr>
                                      <p:to>
                                        <p:strVal val="visible"/>
                                      </p:to>
                                    </p:set>
                                    <p:animEffect transition="in" filter="wipe(left)">
                                      <p:cBhvr>
                                        <p:cTn id="33" dur="500"/>
                                        <p:tgtEl>
                                          <p:spTgt spid="99"/>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101"/>
                                        </p:tgtEl>
                                        <p:attrNameLst>
                                          <p:attrName>style.visibility</p:attrName>
                                        </p:attrNameLst>
                                      </p:cBhvr>
                                      <p:to>
                                        <p:strVal val="visible"/>
                                      </p:to>
                                    </p:set>
                                    <p:animEffect transition="in" filter="fade">
                                      <p:cBhvr>
                                        <p:cTn id="37" dur="500"/>
                                        <p:tgtEl>
                                          <p:spTgt spid="101"/>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409"/>
                                        </p:tgtEl>
                                        <p:attrNameLst>
                                          <p:attrName>style.visibility</p:attrName>
                                        </p:attrNameLst>
                                      </p:cBhvr>
                                      <p:to>
                                        <p:strVal val="visible"/>
                                      </p:to>
                                    </p:set>
                                    <p:anim calcmode="lin" valueType="num">
                                      <p:cBhvr additive="base">
                                        <p:cTn id="42" dur="500" fill="hold"/>
                                        <p:tgtEl>
                                          <p:spTgt spid="409"/>
                                        </p:tgtEl>
                                        <p:attrNameLst>
                                          <p:attrName>ppt_x</p:attrName>
                                        </p:attrNameLst>
                                      </p:cBhvr>
                                      <p:tavLst>
                                        <p:tav tm="0">
                                          <p:val>
                                            <p:strVal val="#ppt_x"/>
                                          </p:val>
                                        </p:tav>
                                        <p:tav tm="100000">
                                          <p:val>
                                            <p:strVal val="#ppt_x"/>
                                          </p:val>
                                        </p:tav>
                                      </p:tavLst>
                                    </p:anim>
                                    <p:anim calcmode="lin" valueType="num">
                                      <p:cBhvr additive="base">
                                        <p:cTn id="43" dur="500" fill="hold"/>
                                        <p:tgtEl>
                                          <p:spTgt spid="409"/>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225"/>
                                        </p:tgtEl>
                                        <p:attrNameLst>
                                          <p:attrName>style.visibility</p:attrName>
                                        </p:attrNameLst>
                                      </p:cBhvr>
                                      <p:to>
                                        <p:strVal val="visible"/>
                                      </p:to>
                                    </p:set>
                                    <p:anim calcmode="lin" valueType="num">
                                      <p:cBhvr>
                                        <p:cTn id="48" dur="500" fill="hold"/>
                                        <p:tgtEl>
                                          <p:spTgt spid="225"/>
                                        </p:tgtEl>
                                        <p:attrNameLst>
                                          <p:attrName>ppt_w</p:attrName>
                                        </p:attrNameLst>
                                      </p:cBhvr>
                                      <p:tavLst>
                                        <p:tav tm="0">
                                          <p:val>
                                            <p:fltVal val="0"/>
                                          </p:val>
                                        </p:tav>
                                        <p:tav tm="100000">
                                          <p:val>
                                            <p:strVal val="#ppt_w"/>
                                          </p:val>
                                        </p:tav>
                                      </p:tavLst>
                                    </p:anim>
                                    <p:anim calcmode="lin" valueType="num">
                                      <p:cBhvr>
                                        <p:cTn id="49" dur="500" fill="hold"/>
                                        <p:tgtEl>
                                          <p:spTgt spid="225"/>
                                        </p:tgtEl>
                                        <p:attrNameLst>
                                          <p:attrName>ppt_h</p:attrName>
                                        </p:attrNameLst>
                                      </p:cBhvr>
                                      <p:tavLst>
                                        <p:tav tm="0">
                                          <p:val>
                                            <p:fltVal val="0"/>
                                          </p:val>
                                        </p:tav>
                                        <p:tav tm="100000">
                                          <p:val>
                                            <p:strVal val="#ppt_h"/>
                                          </p:val>
                                        </p:tav>
                                      </p:tavLst>
                                    </p:anim>
                                    <p:animEffect transition="in" filter="fade">
                                      <p:cBhvr>
                                        <p:cTn id="50" dur="500"/>
                                        <p:tgtEl>
                                          <p:spTgt spid="225"/>
                                        </p:tgtEl>
                                      </p:cBhvr>
                                    </p:animEffect>
                                  </p:childTnLst>
                                </p:cTn>
                              </p:par>
                            </p:childTnLst>
                          </p:cTn>
                        </p:par>
                        <p:par>
                          <p:cTn id="51" fill="hold">
                            <p:stCondLst>
                              <p:cond delay="500"/>
                            </p:stCondLst>
                            <p:childTnLst>
                              <p:par>
                                <p:cTn id="52" presetID="22" presetClass="entr" presetSubtype="8" fill="hold" nodeType="afterEffect">
                                  <p:stCondLst>
                                    <p:cond delay="0"/>
                                  </p:stCondLst>
                                  <p:childTnLst>
                                    <p:set>
                                      <p:cBhvr>
                                        <p:cTn id="53" dur="1" fill="hold">
                                          <p:stCondLst>
                                            <p:cond delay="0"/>
                                          </p:stCondLst>
                                        </p:cTn>
                                        <p:tgtEl>
                                          <p:spTgt spid="102"/>
                                        </p:tgtEl>
                                        <p:attrNameLst>
                                          <p:attrName>style.visibility</p:attrName>
                                        </p:attrNameLst>
                                      </p:cBhvr>
                                      <p:to>
                                        <p:strVal val="visible"/>
                                      </p:to>
                                    </p:set>
                                    <p:animEffect transition="in" filter="wipe(left)">
                                      <p:cBhvr>
                                        <p:cTn id="54" dur="500"/>
                                        <p:tgtEl>
                                          <p:spTgt spid="102"/>
                                        </p:tgtEl>
                                      </p:cBhvr>
                                    </p:animEffect>
                                  </p:childTnLst>
                                </p:cTn>
                              </p:par>
                            </p:childTnLst>
                          </p:cTn>
                        </p:par>
                        <p:par>
                          <p:cTn id="55" fill="hold">
                            <p:stCondLst>
                              <p:cond delay="1000"/>
                            </p:stCondLst>
                            <p:childTnLst>
                              <p:par>
                                <p:cTn id="56" presetID="10" presetClass="entr" presetSubtype="0" fill="hold" grpId="0" nodeType="afterEffect">
                                  <p:stCondLst>
                                    <p:cond delay="0"/>
                                  </p:stCondLst>
                                  <p:childTnLst>
                                    <p:set>
                                      <p:cBhvr>
                                        <p:cTn id="57" dur="1" fill="hold">
                                          <p:stCondLst>
                                            <p:cond delay="0"/>
                                          </p:stCondLst>
                                        </p:cTn>
                                        <p:tgtEl>
                                          <p:spTgt spid="103"/>
                                        </p:tgtEl>
                                        <p:attrNameLst>
                                          <p:attrName>style.visibility</p:attrName>
                                        </p:attrNameLst>
                                      </p:cBhvr>
                                      <p:to>
                                        <p:strVal val="visible"/>
                                      </p:to>
                                    </p:set>
                                    <p:animEffect transition="in" filter="fade">
                                      <p:cBhvr>
                                        <p:cTn id="58" dur="500"/>
                                        <p:tgtEl>
                                          <p:spTgt spid="103"/>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410"/>
                                        </p:tgtEl>
                                        <p:attrNameLst>
                                          <p:attrName>style.visibility</p:attrName>
                                        </p:attrNameLst>
                                      </p:cBhvr>
                                      <p:to>
                                        <p:strVal val="visible"/>
                                      </p:to>
                                    </p:set>
                                    <p:anim calcmode="lin" valueType="num">
                                      <p:cBhvr additive="base">
                                        <p:cTn id="63" dur="500" fill="hold"/>
                                        <p:tgtEl>
                                          <p:spTgt spid="410"/>
                                        </p:tgtEl>
                                        <p:attrNameLst>
                                          <p:attrName>ppt_x</p:attrName>
                                        </p:attrNameLst>
                                      </p:cBhvr>
                                      <p:tavLst>
                                        <p:tav tm="0">
                                          <p:val>
                                            <p:strVal val="#ppt_x"/>
                                          </p:val>
                                        </p:tav>
                                        <p:tav tm="100000">
                                          <p:val>
                                            <p:strVal val="#ppt_x"/>
                                          </p:val>
                                        </p:tav>
                                      </p:tavLst>
                                    </p:anim>
                                    <p:anim calcmode="lin" valueType="num">
                                      <p:cBhvr additive="base">
                                        <p:cTn id="64" dur="500" fill="hold"/>
                                        <p:tgtEl>
                                          <p:spTgt spid="4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P spid="224" grpId="0" animBg="1"/>
      <p:bldP spid="402" grpId="0"/>
      <p:bldP spid="409" grpId="0"/>
      <p:bldP spid="410" grpId="0"/>
      <p:bldP spid="101" grpId="0"/>
      <p:bldP spid="10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E4D7"/>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47D77-6637-42FA-93D2-9AFC6AE9D86C}"/>
              </a:ext>
            </a:extLst>
          </p:cNvPr>
          <p:cNvGrpSpPr/>
          <p:nvPr/>
        </p:nvGrpSpPr>
        <p:grpSpPr>
          <a:xfrm>
            <a:off x="2" y="0"/>
            <a:ext cx="12192000" cy="6858000"/>
            <a:chOff x="2" y="0"/>
            <a:chExt cx="12192000" cy="6858000"/>
          </a:xfrm>
        </p:grpSpPr>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1" name="Freeform: Shape 230">
            <a:extLst>
              <a:ext uri="{FF2B5EF4-FFF2-40B4-BE49-F238E27FC236}">
                <a16:creationId xmlns:a16="http://schemas.microsoft.com/office/drawing/2014/main" id="{FDBB89D1-AF3F-40F6-9D55-84DD01271C8C}"/>
              </a:ext>
            </a:extLst>
          </p:cNvPr>
          <p:cNvSpPr/>
          <p:nvPr/>
        </p:nvSpPr>
        <p:spPr>
          <a:xfrm>
            <a:off x="459729" y="311377"/>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311377"/>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CF8DE"/>
              </a:solidFill>
            </a:endParaRPr>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6" name="Freeform: Shape 235">
            <a:extLst>
              <a:ext uri="{FF2B5EF4-FFF2-40B4-BE49-F238E27FC236}">
                <a16:creationId xmlns:a16="http://schemas.microsoft.com/office/drawing/2014/main" id="{830CB7C3-E54D-4FC9-A967-E2BD6657E7C8}"/>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4" name="Group 113">
            <a:extLst>
              <a:ext uri="{FF2B5EF4-FFF2-40B4-BE49-F238E27FC236}">
                <a16:creationId xmlns:a16="http://schemas.microsoft.com/office/drawing/2014/main" id="{9AA538F5-6C16-401A-ADF3-FB9AB8FF5817}"/>
              </a:ext>
            </a:extLst>
          </p:cNvPr>
          <p:cNvGrpSpPr/>
          <p:nvPr/>
        </p:nvGrpSpPr>
        <p:grpSpPr>
          <a:xfrm>
            <a:off x="127175" y="691681"/>
            <a:ext cx="740248" cy="5388071"/>
            <a:chOff x="127175" y="691681"/>
            <a:chExt cx="740248" cy="5388071"/>
          </a:xfrm>
        </p:grpSpPr>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53" name="Group 52">
            <a:extLst>
              <a:ext uri="{FF2B5EF4-FFF2-40B4-BE49-F238E27FC236}">
                <a16:creationId xmlns:a16="http://schemas.microsoft.com/office/drawing/2014/main" id="{83932A10-0766-42B6-897F-B1859A961B00}"/>
              </a:ext>
            </a:extLst>
          </p:cNvPr>
          <p:cNvGrpSpPr/>
          <p:nvPr/>
        </p:nvGrpSpPr>
        <p:grpSpPr>
          <a:xfrm>
            <a:off x="1039213" y="547708"/>
            <a:ext cx="10245140" cy="5762583"/>
            <a:chOff x="1039213" y="547708"/>
            <a:chExt cx="10245140" cy="5762583"/>
          </a:xfrm>
        </p:grpSpPr>
        <p:grpSp>
          <p:nvGrpSpPr>
            <p:cNvPr id="489" name="Group 488">
              <a:extLst>
                <a:ext uri="{FF2B5EF4-FFF2-40B4-BE49-F238E27FC236}">
                  <a16:creationId xmlns:a16="http://schemas.microsoft.com/office/drawing/2014/main" id="{97D0C9C4-53A6-4522-ADB9-08CE82E765FA}"/>
                </a:ext>
              </a:extLst>
            </p:cNvPr>
            <p:cNvGrpSpPr/>
            <p:nvPr/>
          </p:nvGrpSpPr>
          <p:grpSpPr>
            <a:xfrm>
              <a:off x="1095512" y="627017"/>
              <a:ext cx="10146326" cy="5598882"/>
              <a:chOff x="389475" y="404047"/>
              <a:chExt cx="12173953" cy="6392365"/>
            </a:xfrm>
          </p:grpSpPr>
          <p:grpSp>
            <p:nvGrpSpPr>
              <p:cNvPr id="490" name="Group 489">
                <a:extLst>
                  <a:ext uri="{FF2B5EF4-FFF2-40B4-BE49-F238E27FC236}">
                    <a16:creationId xmlns:a16="http://schemas.microsoft.com/office/drawing/2014/main" id="{847971B0-5898-4455-B521-F1FCD2BAC79C}"/>
                  </a:ext>
                </a:extLst>
              </p:cNvPr>
              <p:cNvGrpSpPr/>
              <p:nvPr/>
            </p:nvGrpSpPr>
            <p:grpSpPr>
              <a:xfrm>
                <a:off x="400050" y="409573"/>
                <a:ext cx="6253487" cy="3321180"/>
                <a:chOff x="0" y="0"/>
                <a:chExt cx="12192000" cy="6858000"/>
              </a:xfrm>
              <a:effectLst/>
            </p:grpSpPr>
            <p:grpSp>
              <p:nvGrpSpPr>
                <p:cNvPr id="593" name="Group 592">
                  <a:extLst>
                    <a:ext uri="{FF2B5EF4-FFF2-40B4-BE49-F238E27FC236}">
                      <a16:creationId xmlns:a16="http://schemas.microsoft.com/office/drawing/2014/main" id="{56166D44-47FC-4E43-A52B-609E4845F3B1}"/>
                    </a:ext>
                  </a:extLst>
                </p:cNvPr>
                <p:cNvGrpSpPr/>
                <p:nvPr/>
              </p:nvGrpSpPr>
              <p:grpSpPr>
                <a:xfrm>
                  <a:off x="590550" y="0"/>
                  <a:ext cx="10953750" cy="6858000"/>
                  <a:chOff x="590550" y="0"/>
                  <a:chExt cx="10953750" cy="6858000"/>
                </a:xfrm>
              </p:grpSpPr>
              <p:cxnSp>
                <p:nvCxnSpPr>
                  <p:cNvPr id="606" name="Straight Connector 605">
                    <a:extLst>
                      <a:ext uri="{FF2B5EF4-FFF2-40B4-BE49-F238E27FC236}">
                        <a16:creationId xmlns:a16="http://schemas.microsoft.com/office/drawing/2014/main" id="{11D895F4-9F87-40D9-BDFD-0C37621152D3}"/>
                      </a:ext>
                    </a:extLst>
                  </p:cNvPr>
                  <p:cNvCxnSpPr/>
                  <p:nvPr/>
                </p:nvCxnSpPr>
                <p:spPr>
                  <a:xfrm>
                    <a:off x="5905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07" name="Straight Connector 606">
                    <a:extLst>
                      <a:ext uri="{FF2B5EF4-FFF2-40B4-BE49-F238E27FC236}">
                        <a16:creationId xmlns:a16="http://schemas.microsoft.com/office/drawing/2014/main" id="{CAB51356-EEB8-408A-8D2E-461E73A469A6}"/>
                      </a:ext>
                    </a:extLst>
                  </p:cNvPr>
                  <p:cNvCxnSpPr/>
                  <p:nvPr/>
                </p:nvCxnSpPr>
                <p:spPr>
                  <a:xfrm>
                    <a:off x="11620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08" name="Straight Connector 607">
                    <a:extLst>
                      <a:ext uri="{FF2B5EF4-FFF2-40B4-BE49-F238E27FC236}">
                        <a16:creationId xmlns:a16="http://schemas.microsoft.com/office/drawing/2014/main" id="{D88550FE-059B-445E-81CF-12AA84AF9D5A}"/>
                      </a:ext>
                    </a:extLst>
                  </p:cNvPr>
                  <p:cNvCxnSpPr/>
                  <p:nvPr/>
                </p:nvCxnSpPr>
                <p:spPr>
                  <a:xfrm>
                    <a:off x="1752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09" name="Straight Connector 608">
                    <a:extLst>
                      <a:ext uri="{FF2B5EF4-FFF2-40B4-BE49-F238E27FC236}">
                        <a16:creationId xmlns:a16="http://schemas.microsoft.com/office/drawing/2014/main" id="{AFE855B8-61B6-4961-80F4-22BD92259B2F}"/>
                      </a:ext>
                    </a:extLst>
                  </p:cNvPr>
                  <p:cNvCxnSpPr/>
                  <p:nvPr/>
                </p:nvCxnSpPr>
                <p:spPr>
                  <a:xfrm>
                    <a:off x="2324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10" name="Straight Connector 609">
                    <a:extLst>
                      <a:ext uri="{FF2B5EF4-FFF2-40B4-BE49-F238E27FC236}">
                        <a16:creationId xmlns:a16="http://schemas.microsoft.com/office/drawing/2014/main" id="{5D2C070C-261C-44AA-A160-1FCA1AC9535B}"/>
                      </a:ext>
                    </a:extLst>
                  </p:cNvPr>
                  <p:cNvCxnSpPr/>
                  <p:nvPr/>
                </p:nvCxnSpPr>
                <p:spPr>
                  <a:xfrm>
                    <a:off x="2895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11" name="Straight Connector 610">
                    <a:extLst>
                      <a:ext uri="{FF2B5EF4-FFF2-40B4-BE49-F238E27FC236}">
                        <a16:creationId xmlns:a16="http://schemas.microsoft.com/office/drawing/2014/main" id="{8E6666F1-8BCD-4CB0-BC65-8A05A4EE7A19}"/>
                      </a:ext>
                    </a:extLst>
                  </p:cNvPr>
                  <p:cNvCxnSpPr/>
                  <p:nvPr/>
                </p:nvCxnSpPr>
                <p:spPr>
                  <a:xfrm>
                    <a:off x="3467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12" name="Straight Connector 611">
                    <a:extLst>
                      <a:ext uri="{FF2B5EF4-FFF2-40B4-BE49-F238E27FC236}">
                        <a16:creationId xmlns:a16="http://schemas.microsoft.com/office/drawing/2014/main" id="{C20B0539-76C0-41C5-968B-D34371AE0075}"/>
                      </a:ext>
                    </a:extLst>
                  </p:cNvPr>
                  <p:cNvCxnSpPr/>
                  <p:nvPr/>
                </p:nvCxnSpPr>
                <p:spPr>
                  <a:xfrm>
                    <a:off x="4057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id="{3A15CC90-42A5-4782-8D6B-B869D5428C48}"/>
                      </a:ext>
                    </a:extLst>
                  </p:cNvPr>
                  <p:cNvCxnSpPr/>
                  <p:nvPr/>
                </p:nvCxnSpPr>
                <p:spPr>
                  <a:xfrm>
                    <a:off x="4629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14" name="Straight Connector 613">
                    <a:extLst>
                      <a:ext uri="{FF2B5EF4-FFF2-40B4-BE49-F238E27FC236}">
                        <a16:creationId xmlns:a16="http://schemas.microsoft.com/office/drawing/2014/main" id="{B4E1BFF5-E6DB-4BCD-8D32-8B34D94EA4D8}"/>
                      </a:ext>
                    </a:extLst>
                  </p:cNvPr>
                  <p:cNvCxnSpPr/>
                  <p:nvPr/>
                </p:nvCxnSpPr>
                <p:spPr>
                  <a:xfrm>
                    <a:off x="5181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15" name="Straight Connector 614">
                    <a:extLst>
                      <a:ext uri="{FF2B5EF4-FFF2-40B4-BE49-F238E27FC236}">
                        <a16:creationId xmlns:a16="http://schemas.microsoft.com/office/drawing/2014/main" id="{D74AB457-54B0-4842-9825-D8165BADEF7F}"/>
                      </a:ext>
                    </a:extLst>
                  </p:cNvPr>
                  <p:cNvCxnSpPr/>
                  <p:nvPr/>
                </p:nvCxnSpPr>
                <p:spPr>
                  <a:xfrm>
                    <a:off x="5753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16" name="Straight Connector 615">
                    <a:extLst>
                      <a:ext uri="{FF2B5EF4-FFF2-40B4-BE49-F238E27FC236}">
                        <a16:creationId xmlns:a16="http://schemas.microsoft.com/office/drawing/2014/main" id="{5BBC70CA-19B3-4B43-8B96-024F2C7DB7DD}"/>
                      </a:ext>
                    </a:extLst>
                  </p:cNvPr>
                  <p:cNvCxnSpPr/>
                  <p:nvPr/>
                </p:nvCxnSpPr>
                <p:spPr>
                  <a:xfrm>
                    <a:off x="6343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17" name="Straight Connector 616">
                    <a:extLst>
                      <a:ext uri="{FF2B5EF4-FFF2-40B4-BE49-F238E27FC236}">
                        <a16:creationId xmlns:a16="http://schemas.microsoft.com/office/drawing/2014/main" id="{9C5873D4-EDF1-418A-88AF-7158FE38BA6A}"/>
                      </a:ext>
                    </a:extLst>
                  </p:cNvPr>
                  <p:cNvCxnSpPr/>
                  <p:nvPr/>
                </p:nvCxnSpPr>
                <p:spPr>
                  <a:xfrm>
                    <a:off x="6915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18" name="Straight Connector 617">
                    <a:extLst>
                      <a:ext uri="{FF2B5EF4-FFF2-40B4-BE49-F238E27FC236}">
                        <a16:creationId xmlns:a16="http://schemas.microsoft.com/office/drawing/2014/main" id="{307E0D0F-7628-4243-BBB1-E92D988AC3F9}"/>
                      </a:ext>
                    </a:extLst>
                  </p:cNvPr>
                  <p:cNvCxnSpPr/>
                  <p:nvPr/>
                </p:nvCxnSpPr>
                <p:spPr>
                  <a:xfrm>
                    <a:off x="7486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id="{B4AB62BD-5EBF-46D8-A833-AEC2AA844E5E}"/>
                      </a:ext>
                    </a:extLst>
                  </p:cNvPr>
                  <p:cNvCxnSpPr/>
                  <p:nvPr/>
                </p:nvCxnSpPr>
                <p:spPr>
                  <a:xfrm>
                    <a:off x="8058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20" name="Straight Connector 619">
                    <a:extLst>
                      <a:ext uri="{FF2B5EF4-FFF2-40B4-BE49-F238E27FC236}">
                        <a16:creationId xmlns:a16="http://schemas.microsoft.com/office/drawing/2014/main" id="{213C72E5-AF91-42E0-8483-B91BFEB31D10}"/>
                      </a:ext>
                    </a:extLst>
                  </p:cNvPr>
                  <p:cNvCxnSpPr/>
                  <p:nvPr/>
                </p:nvCxnSpPr>
                <p:spPr>
                  <a:xfrm>
                    <a:off x="86487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21" name="Straight Connector 620">
                    <a:extLst>
                      <a:ext uri="{FF2B5EF4-FFF2-40B4-BE49-F238E27FC236}">
                        <a16:creationId xmlns:a16="http://schemas.microsoft.com/office/drawing/2014/main" id="{F91D5040-1A05-4D3F-B33F-8E9DEEF3E08B}"/>
                      </a:ext>
                    </a:extLst>
                  </p:cNvPr>
                  <p:cNvCxnSpPr/>
                  <p:nvPr/>
                </p:nvCxnSpPr>
                <p:spPr>
                  <a:xfrm>
                    <a:off x="92202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22" name="Straight Connector 621">
                    <a:extLst>
                      <a:ext uri="{FF2B5EF4-FFF2-40B4-BE49-F238E27FC236}">
                        <a16:creationId xmlns:a16="http://schemas.microsoft.com/office/drawing/2014/main" id="{1775042F-8AC9-4132-959B-DECF0AC70B6D}"/>
                      </a:ext>
                    </a:extLst>
                  </p:cNvPr>
                  <p:cNvCxnSpPr/>
                  <p:nvPr/>
                </p:nvCxnSpPr>
                <p:spPr>
                  <a:xfrm>
                    <a:off x="98107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23" name="Straight Connector 622">
                    <a:extLst>
                      <a:ext uri="{FF2B5EF4-FFF2-40B4-BE49-F238E27FC236}">
                        <a16:creationId xmlns:a16="http://schemas.microsoft.com/office/drawing/2014/main" id="{EC5D6A1C-12F9-4DDE-A97D-B2B308022E37}"/>
                      </a:ext>
                    </a:extLst>
                  </p:cNvPr>
                  <p:cNvCxnSpPr/>
                  <p:nvPr/>
                </p:nvCxnSpPr>
                <p:spPr>
                  <a:xfrm>
                    <a:off x="103822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24" name="Straight Connector 623">
                    <a:extLst>
                      <a:ext uri="{FF2B5EF4-FFF2-40B4-BE49-F238E27FC236}">
                        <a16:creationId xmlns:a16="http://schemas.microsoft.com/office/drawing/2014/main" id="{119CCA48-2EFD-4E6A-A994-8862C2EB99C3}"/>
                      </a:ext>
                    </a:extLst>
                  </p:cNvPr>
                  <p:cNvCxnSpPr/>
                  <p:nvPr/>
                </p:nvCxnSpPr>
                <p:spPr>
                  <a:xfrm>
                    <a:off x="109728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25" name="Straight Connector 624">
                    <a:extLst>
                      <a:ext uri="{FF2B5EF4-FFF2-40B4-BE49-F238E27FC236}">
                        <a16:creationId xmlns:a16="http://schemas.microsoft.com/office/drawing/2014/main" id="{F75FB65C-823D-4DFC-A602-4FAD77DECEC7}"/>
                      </a:ext>
                    </a:extLst>
                  </p:cNvPr>
                  <p:cNvCxnSpPr/>
                  <p:nvPr/>
                </p:nvCxnSpPr>
                <p:spPr>
                  <a:xfrm>
                    <a:off x="115443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594" name="Group 593">
                  <a:extLst>
                    <a:ext uri="{FF2B5EF4-FFF2-40B4-BE49-F238E27FC236}">
                      <a16:creationId xmlns:a16="http://schemas.microsoft.com/office/drawing/2014/main" id="{60C991FF-D810-4391-9976-01AC4F9A6679}"/>
                    </a:ext>
                  </a:extLst>
                </p:cNvPr>
                <p:cNvGrpSpPr/>
                <p:nvPr/>
              </p:nvGrpSpPr>
              <p:grpSpPr>
                <a:xfrm>
                  <a:off x="0" y="561974"/>
                  <a:ext cx="12192000" cy="5791200"/>
                  <a:chOff x="-285751" y="581024"/>
                  <a:chExt cx="12706352" cy="5791200"/>
                </a:xfrm>
              </p:grpSpPr>
              <p:cxnSp>
                <p:nvCxnSpPr>
                  <p:cNvPr id="595" name="Straight Connector 594">
                    <a:extLst>
                      <a:ext uri="{FF2B5EF4-FFF2-40B4-BE49-F238E27FC236}">
                        <a16:creationId xmlns:a16="http://schemas.microsoft.com/office/drawing/2014/main" id="{C8A62655-9B4D-40C3-B969-3784B803D2C5}"/>
                      </a:ext>
                    </a:extLst>
                  </p:cNvPr>
                  <p:cNvCxnSpPr/>
                  <p:nvPr/>
                </p:nvCxnSpPr>
                <p:spPr>
                  <a:xfrm rot="16200000">
                    <a:off x="6067425" y="19048"/>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96" name="Straight Connector 595">
                    <a:extLst>
                      <a:ext uri="{FF2B5EF4-FFF2-40B4-BE49-F238E27FC236}">
                        <a16:creationId xmlns:a16="http://schemas.microsoft.com/office/drawing/2014/main" id="{4D994DF4-460B-45D1-B8A4-96CDCF5DB3EF}"/>
                      </a:ext>
                    </a:extLst>
                  </p:cNvPr>
                  <p:cNvCxnSpPr/>
                  <p:nvPr/>
                </p:nvCxnSpPr>
                <p:spPr>
                  <a:xfrm rot="16200000">
                    <a:off x="6067425" y="-5715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97" name="Straight Connector 596">
                    <a:extLst>
                      <a:ext uri="{FF2B5EF4-FFF2-40B4-BE49-F238E27FC236}">
                        <a16:creationId xmlns:a16="http://schemas.microsoft.com/office/drawing/2014/main" id="{89063368-A1B0-456B-909D-D0F9713BEF2C}"/>
                      </a:ext>
                    </a:extLst>
                  </p:cNvPr>
                  <p:cNvCxnSpPr/>
                  <p:nvPr/>
                </p:nvCxnSpPr>
                <p:spPr>
                  <a:xfrm rot="16200000">
                    <a:off x="6067425" y="-11430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98" name="Straight Connector 597">
                    <a:extLst>
                      <a:ext uri="{FF2B5EF4-FFF2-40B4-BE49-F238E27FC236}">
                        <a16:creationId xmlns:a16="http://schemas.microsoft.com/office/drawing/2014/main" id="{6C4A8509-A37A-4DDA-9F6B-0F9417B9FD94}"/>
                      </a:ext>
                    </a:extLst>
                  </p:cNvPr>
                  <p:cNvCxnSpPr/>
                  <p:nvPr/>
                </p:nvCxnSpPr>
                <p:spPr>
                  <a:xfrm rot="16200000">
                    <a:off x="6067425" y="-17145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99" name="Straight Connector 598">
                    <a:extLst>
                      <a:ext uri="{FF2B5EF4-FFF2-40B4-BE49-F238E27FC236}">
                        <a16:creationId xmlns:a16="http://schemas.microsoft.com/office/drawing/2014/main" id="{A10CCA52-8DE1-4E22-9664-25E618715612}"/>
                      </a:ext>
                    </a:extLst>
                  </p:cNvPr>
                  <p:cNvCxnSpPr/>
                  <p:nvPr/>
                </p:nvCxnSpPr>
                <p:spPr>
                  <a:xfrm rot="16200000">
                    <a:off x="6067425" y="-22860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00" name="Straight Connector 599">
                    <a:extLst>
                      <a:ext uri="{FF2B5EF4-FFF2-40B4-BE49-F238E27FC236}">
                        <a16:creationId xmlns:a16="http://schemas.microsoft.com/office/drawing/2014/main" id="{842B9C41-4810-4FA3-8FDF-329F7D5272E0}"/>
                      </a:ext>
                    </a:extLst>
                  </p:cNvPr>
                  <p:cNvCxnSpPr/>
                  <p:nvPr/>
                </p:nvCxnSpPr>
                <p:spPr>
                  <a:xfrm rot="16200000">
                    <a:off x="6067425" y="-28765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01" name="Straight Connector 600">
                    <a:extLst>
                      <a:ext uri="{FF2B5EF4-FFF2-40B4-BE49-F238E27FC236}">
                        <a16:creationId xmlns:a16="http://schemas.microsoft.com/office/drawing/2014/main" id="{653C27C2-E607-4AE8-8B29-69DF4DB15487}"/>
                      </a:ext>
                    </a:extLst>
                  </p:cNvPr>
                  <p:cNvCxnSpPr/>
                  <p:nvPr/>
                </p:nvCxnSpPr>
                <p:spPr>
                  <a:xfrm rot="16200000">
                    <a:off x="6067425" y="-34480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02" name="Straight Connector 601">
                    <a:extLst>
                      <a:ext uri="{FF2B5EF4-FFF2-40B4-BE49-F238E27FC236}">
                        <a16:creationId xmlns:a16="http://schemas.microsoft.com/office/drawing/2014/main" id="{927BB149-60F7-49C4-8F60-FE748D0ECF8A}"/>
                      </a:ext>
                    </a:extLst>
                  </p:cNvPr>
                  <p:cNvCxnSpPr/>
                  <p:nvPr/>
                </p:nvCxnSpPr>
                <p:spPr>
                  <a:xfrm rot="16200000">
                    <a:off x="6067425" y="-40386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03" name="Straight Connector 602">
                    <a:extLst>
                      <a:ext uri="{FF2B5EF4-FFF2-40B4-BE49-F238E27FC236}">
                        <a16:creationId xmlns:a16="http://schemas.microsoft.com/office/drawing/2014/main" id="{54DBEEAE-DAD4-4C45-AC95-EA49DD9882C4}"/>
                      </a:ext>
                    </a:extLst>
                  </p:cNvPr>
                  <p:cNvCxnSpPr/>
                  <p:nvPr/>
                </p:nvCxnSpPr>
                <p:spPr>
                  <a:xfrm rot="16200000">
                    <a:off x="6067425" y="-46101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04" name="Straight Connector 603">
                    <a:extLst>
                      <a:ext uri="{FF2B5EF4-FFF2-40B4-BE49-F238E27FC236}">
                        <a16:creationId xmlns:a16="http://schemas.microsoft.com/office/drawing/2014/main" id="{3238BB03-2938-48EB-A564-5BA1C84E3EEF}"/>
                      </a:ext>
                    </a:extLst>
                  </p:cNvPr>
                  <p:cNvCxnSpPr/>
                  <p:nvPr/>
                </p:nvCxnSpPr>
                <p:spPr>
                  <a:xfrm rot="16200000">
                    <a:off x="6067425" y="-52006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05" name="Straight Connector 604">
                    <a:extLst>
                      <a:ext uri="{FF2B5EF4-FFF2-40B4-BE49-F238E27FC236}">
                        <a16:creationId xmlns:a16="http://schemas.microsoft.com/office/drawing/2014/main" id="{02F54B08-3B5A-49B7-8E5D-885F95F336A7}"/>
                      </a:ext>
                    </a:extLst>
                  </p:cNvPr>
                  <p:cNvCxnSpPr/>
                  <p:nvPr/>
                </p:nvCxnSpPr>
                <p:spPr>
                  <a:xfrm rot="16200000">
                    <a:off x="6067425" y="-57721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491" name="Group 490">
                <a:extLst>
                  <a:ext uri="{FF2B5EF4-FFF2-40B4-BE49-F238E27FC236}">
                    <a16:creationId xmlns:a16="http://schemas.microsoft.com/office/drawing/2014/main" id="{DDA91183-9451-4294-994B-0E57530E96A3}"/>
                  </a:ext>
                </a:extLst>
              </p:cNvPr>
              <p:cNvGrpSpPr/>
              <p:nvPr/>
            </p:nvGrpSpPr>
            <p:grpSpPr>
              <a:xfrm>
                <a:off x="389475" y="3475232"/>
                <a:ext cx="6253487" cy="3321180"/>
                <a:chOff x="0" y="0"/>
                <a:chExt cx="12192000" cy="6858000"/>
              </a:xfrm>
              <a:effectLst/>
            </p:grpSpPr>
            <p:grpSp>
              <p:nvGrpSpPr>
                <p:cNvPr id="560" name="Group 559">
                  <a:extLst>
                    <a:ext uri="{FF2B5EF4-FFF2-40B4-BE49-F238E27FC236}">
                      <a16:creationId xmlns:a16="http://schemas.microsoft.com/office/drawing/2014/main" id="{61690FC1-47BB-411A-AE6A-8B7C47F2D400}"/>
                    </a:ext>
                  </a:extLst>
                </p:cNvPr>
                <p:cNvGrpSpPr/>
                <p:nvPr/>
              </p:nvGrpSpPr>
              <p:grpSpPr>
                <a:xfrm>
                  <a:off x="590550" y="0"/>
                  <a:ext cx="10953750" cy="6858000"/>
                  <a:chOff x="590550" y="0"/>
                  <a:chExt cx="10953750" cy="6858000"/>
                </a:xfrm>
              </p:grpSpPr>
              <p:cxnSp>
                <p:nvCxnSpPr>
                  <p:cNvPr id="573" name="Straight Connector 572">
                    <a:extLst>
                      <a:ext uri="{FF2B5EF4-FFF2-40B4-BE49-F238E27FC236}">
                        <a16:creationId xmlns:a16="http://schemas.microsoft.com/office/drawing/2014/main" id="{251BF36C-F145-4250-B009-0A1E4EBF8E37}"/>
                      </a:ext>
                    </a:extLst>
                  </p:cNvPr>
                  <p:cNvCxnSpPr/>
                  <p:nvPr/>
                </p:nvCxnSpPr>
                <p:spPr>
                  <a:xfrm>
                    <a:off x="5905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74" name="Straight Connector 573">
                    <a:extLst>
                      <a:ext uri="{FF2B5EF4-FFF2-40B4-BE49-F238E27FC236}">
                        <a16:creationId xmlns:a16="http://schemas.microsoft.com/office/drawing/2014/main" id="{CD442E8D-7782-4149-8172-BC02538E2053}"/>
                      </a:ext>
                    </a:extLst>
                  </p:cNvPr>
                  <p:cNvCxnSpPr/>
                  <p:nvPr/>
                </p:nvCxnSpPr>
                <p:spPr>
                  <a:xfrm>
                    <a:off x="11620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75" name="Straight Connector 574">
                    <a:extLst>
                      <a:ext uri="{FF2B5EF4-FFF2-40B4-BE49-F238E27FC236}">
                        <a16:creationId xmlns:a16="http://schemas.microsoft.com/office/drawing/2014/main" id="{9F9E13B5-4756-4637-BFF2-969E471B2259}"/>
                      </a:ext>
                    </a:extLst>
                  </p:cNvPr>
                  <p:cNvCxnSpPr/>
                  <p:nvPr/>
                </p:nvCxnSpPr>
                <p:spPr>
                  <a:xfrm>
                    <a:off x="1752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76" name="Straight Connector 575">
                    <a:extLst>
                      <a:ext uri="{FF2B5EF4-FFF2-40B4-BE49-F238E27FC236}">
                        <a16:creationId xmlns:a16="http://schemas.microsoft.com/office/drawing/2014/main" id="{FE7BBCAF-FBE4-457F-9B76-3C163D46E89A}"/>
                      </a:ext>
                    </a:extLst>
                  </p:cNvPr>
                  <p:cNvCxnSpPr/>
                  <p:nvPr/>
                </p:nvCxnSpPr>
                <p:spPr>
                  <a:xfrm>
                    <a:off x="2324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77" name="Straight Connector 576">
                    <a:extLst>
                      <a:ext uri="{FF2B5EF4-FFF2-40B4-BE49-F238E27FC236}">
                        <a16:creationId xmlns:a16="http://schemas.microsoft.com/office/drawing/2014/main" id="{AE16AF48-8093-445D-A570-11D2CFF99035}"/>
                      </a:ext>
                    </a:extLst>
                  </p:cNvPr>
                  <p:cNvCxnSpPr/>
                  <p:nvPr/>
                </p:nvCxnSpPr>
                <p:spPr>
                  <a:xfrm>
                    <a:off x="2895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78" name="Straight Connector 577">
                    <a:extLst>
                      <a:ext uri="{FF2B5EF4-FFF2-40B4-BE49-F238E27FC236}">
                        <a16:creationId xmlns:a16="http://schemas.microsoft.com/office/drawing/2014/main" id="{01D9DD26-A79F-4987-9EFB-0B81C17DBC9B}"/>
                      </a:ext>
                    </a:extLst>
                  </p:cNvPr>
                  <p:cNvCxnSpPr/>
                  <p:nvPr/>
                </p:nvCxnSpPr>
                <p:spPr>
                  <a:xfrm>
                    <a:off x="3467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A8A416EB-10B7-42DF-A95E-C5D915298946}"/>
                      </a:ext>
                    </a:extLst>
                  </p:cNvPr>
                  <p:cNvCxnSpPr/>
                  <p:nvPr/>
                </p:nvCxnSpPr>
                <p:spPr>
                  <a:xfrm>
                    <a:off x="4057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80" name="Straight Connector 579">
                    <a:extLst>
                      <a:ext uri="{FF2B5EF4-FFF2-40B4-BE49-F238E27FC236}">
                        <a16:creationId xmlns:a16="http://schemas.microsoft.com/office/drawing/2014/main" id="{561CA951-DA09-45C1-A410-16FAEF7400B2}"/>
                      </a:ext>
                    </a:extLst>
                  </p:cNvPr>
                  <p:cNvCxnSpPr/>
                  <p:nvPr/>
                </p:nvCxnSpPr>
                <p:spPr>
                  <a:xfrm>
                    <a:off x="4629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81" name="Straight Connector 580">
                    <a:extLst>
                      <a:ext uri="{FF2B5EF4-FFF2-40B4-BE49-F238E27FC236}">
                        <a16:creationId xmlns:a16="http://schemas.microsoft.com/office/drawing/2014/main" id="{43C614FB-E9C1-407B-AB24-4E09BFC35724}"/>
                      </a:ext>
                    </a:extLst>
                  </p:cNvPr>
                  <p:cNvCxnSpPr/>
                  <p:nvPr/>
                </p:nvCxnSpPr>
                <p:spPr>
                  <a:xfrm>
                    <a:off x="5181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82" name="Straight Connector 581">
                    <a:extLst>
                      <a:ext uri="{FF2B5EF4-FFF2-40B4-BE49-F238E27FC236}">
                        <a16:creationId xmlns:a16="http://schemas.microsoft.com/office/drawing/2014/main" id="{8C50A33D-EDCE-47CC-B00F-EEEBE6EA16E1}"/>
                      </a:ext>
                    </a:extLst>
                  </p:cNvPr>
                  <p:cNvCxnSpPr/>
                  <p:nvPr/>
                </p:nvCxnSpPr>
                <p:spPr>
                  <a:xfrm>
                    <a:off x="5753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04500606-5BEC-47A9-810F-95E6D35BBF79}"/>
                      </a:ext>
                    </a:extLst>
                  </p:cNvPr>
                  <p:cNvCxnSpPr/>
                  <p:nvPr/>
                </p:nvCxnSpPr>
                <p:spPr>
                  <a:xfrm>
                    <a:off x="6343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84" name="Straight Connector 583">
                    <a:extLst>
                      <a:ext uri="{FF2B5EF4-FFF2-40B4-BE49-F238E27FC236}">
                        <a16:creationId xmlns:a16="http://schemas.microsoft.com/office/drawing/2014/main" id="{D7A60C12-C3FB-4AEF-B9DC-CE6F0BE9D557}"/>
                      </a:ext>
                    </a:extLst>
                  </p:cNvPr>
                  <p:cNvCxnSpPr/>
                  <p:nvPr/>
                </p:nvCxnSpPr>
                <p:spPr>
                  <a:xfrm>
                    <a:off x="6915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85" name="Straight Connector 584">
                    <a:extLst>
                      <a:ext uri="{FF2B5EF4-FFF2-40B4-BE49-F238E27FC236}">
                        <a16:creationId xmlns:a16="http://schemas.microsoft.com/office/drawing/2014/main" id="{C4C87219-F197-460D-9D12-DD014FE2EFD1}"/>
                      </a:ext>
                    </a:extLst>
                  </p:cNvPr>
                  <p:cNvCxnSpPr/>
                  <p:nvPr/>
                </p:nvCxnSpPr>
                <p:spPr>
                  <a:xfrm>
                    <a:off x="7486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86" name="Straight Connector 585">
                    <a:extLst>
                      <a:ext uri="{FF2B5EF4-FFF2-40B4-BE49-F238E27FC236}">
                        <a16:creationId xmlns:a16="http://schemas.microsoft.com/office/drawing/2014/main" id="{5607B21A-4A35-409D-B227-26C24A6AE702}"/>
                      </a:ext>
                    </a:extLst>
                  </p:cNvPr>
                  <p:cNvCxnSpPr/>
                  <p:nvPr/>
                </p:nvCxnSpPr>
                <p:spPr>
                  <a:xfrm>
                    <a:off x="8058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87" name="Straight Connector 586">
                    <a:extLst>
                      <a:ext uri="{FF2B5EF4-FFF2-40B4-BE49-F238E27FC236}">
                        <a16:creationId xmlns:a16="http://schemas.microsoft.com/office/drawing/2014/main" id="{9D90BA64-B21B-476E-A813-CEEFF2B3F09F}"/>
                      </a:ext>
                    </a:extLst>
                  </p:cNvPr>
                  <p:cNvCxnSpPr/>
                  <p:nvPr/>
                </p:nvCxnSpPr>
                <p:spPr>
                  <a:xfrm>
                    <a:off x="86487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88" name="Straight Connector 587">
                    <a:extLst>
                      <a:ext uri="{FF2B5EF4-FFF2-40B4-BE49-F238E27FC236}">
                        <a16:creationId xmlns:a16="http://schemas.microsoft.com/office/drawing/2014/main" id="{BCF182DF-0CFD-4D14-9089-520E71A441F9}"/>
                      </a:ext>
                    </a:extLst>
                  </p:cNvPr>
                  <p:cNvCxnSpPr/>
                  <p:nvPr/>
                </p:nvCxnSpPr>
                <p:spPr>
                  <a:xfrm>
                    <a:off x="92202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89" name="Straight Connector 588">
                    <a:extLst>
                      <a:ext uri="{FF2B5EF4-FFF2-40B4-BE49-F238E27FC236}">
                        <a16:creationId xmlns:a16="http://schemas.microsoft.com/office/drawing/2014/main" id="{15652E29-28F3-407E-B6CD-40DD18BC1DE5}"/>
                      </a:ext>
                    </a:extLst>
                  </p:cNvPr>
                  <p:cNvCxnSpPr/>
                  <p:nvPr/>
                </p:nvCxnSpPr>
                <p:spPr>
                  <a:xfrm>
                    <a:off x="98107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90" name="Straight Connector 589">
                    <a:extLst>
                      <a:ext uri="{FF2B5EF4-FFF2-40B4-BE49-F238E27FC236}">
                        <a16:creationId xmlns:a16="http://schemas.microsoft.com/office/drawing/2014/main" id="{1195456B-B148-4B63-AC78-6E24E243866C}"/>
                      </a:ext>
                    </a:extLst>
                  </p:cNvPr>
                  <p:cNvCxnSpPr/>
                  <p:nvPr/>
                </p:nvCxnSpPr>
                <p:spPr>
                  <a:xfrm>
                    <a:off x="103822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91" name="Straight Connector 590">
                    <a:extLst>
                      <a:ext uri="{FF2B5EF4-FFF2-40B4-BE49-F238E27FC236}">
                        <a16:creationId xmlns:a16="http://schemas.microsoft.com/office/drawing/2014/main" id="{11CE3BCA-3869-477A-AF4C-FC314F5786AB}"/>
                      </a:ext>
                    </a:extLst>
                  </p:cNvPr>
                  <p:cNvCxnSpPr/>
                  <p:nvPr/>
                </p:nvCxnSpPr>
                <p:spPr>
                  <a:xfrm>
                    <a:off x="109728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92" name="Straight Connector 591">
                    <a:extLst>
                      <a:ext uri="{FF2B5EF4-FFF2-40B4-BE49-F238E27FC236}">
                        <a16:creationId xmlns:a16="http://schemas.microsoft.com/office/drawing/2014/main" id="{1DAA16CD-403B-48CC-B891-2A757B77FE5E}"/>
                      </a:ext>
                    </a:extLst>
                  </p:cNvPr>
                  <p:cNvCxnSpPr/>
                  <p:nvPr/>
                </p:nvCxnSpPr>
                <p:spPr>
                  <a:xfrm>
                    <a:off x="115443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561" name="Group 560">
                  <a:extLst>
                    <a:ext uri="{FF2B5EF4-FFF2-40B4-BE49-F238E27FC236}">
                      <a16:creationId xmlns:a16="http://schemas.microsoft.com/office/drawing/2014/main" id="{40AE7418-36FF-4450-B7A9-784AAA9A998C}"/>
                    </a:ext>
                  </a:extLst>
                </p:cNvPr>
                <p:cNvGrpSpPr/>
                <p:nvPr/>
              </p:nvGrpSpPr>
              <p:grpSpPr>
                <a:xfrm>
                  <a:off x="0" y="561974"/>
                  <a:ext cx="12192000" cy="5791200"/>
                  <a:chOff x="-285751" y="581024"/>
                  <a:chExt cx="12706352" cy="5791200"/>
                </a:xfrm>
              </p:grpSpPr>
              <p:cxnSp>
                <p:nvCxnSpPr>
                  <p:cNvPr id="562" name="Straight Connector 561">
                    <a:extLst>
                      <a:ext uri="{FF2B5EF4-FFF2-40B4-BE49-F238E27FC236}">
                        <a16:creationId xmlns:a16="http://schemas.microsoft.com/office/drawing/2014/main" id="{84B49AD1-9D6D-4FEA-BD53-000CC319CB31}"/>
                      </a:ext>
                    </a:extLst>
                  </p:cNvPr>
                  <p:cNvCxnSpPr/>
                  <p:nvPr/>
                </p:nvCxnSpPr>
                <p:spPr>
                  <a:xfrm rot="16200000">
                    <a:off x="6067425" y="19048"/>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4B54AB79-8B82-4206-B558-F57EA86E040D}"/>
                      </a:ext>
                    </a:extLst>
                  </p:cNvPr>
                  <p:cNvCxnSpPr/>
                  <p:nvPr/>
                </p:nvCxnSpPr>
                <p:spPr>
                  <a:xfrm rot="16200000">
                    <a:off x="6067425" y="-5715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64" name="Straight Connector 563">
                    <a:extLst>
                      <a:ext uri="{FF2B5EF4-FFF2-40B4-BE49-F238E27FC236}">
                        <a16:creationId xmlns:a16="http://schemas.microsoft.com/office/drawing/2014/main" id="{EB04631A-E6C0-4008-BDFD-ABF2AF1205A3}"/>
                      </a:ext>
                    </a:extLst>
                  </p:cNvPr>
                  <p:cNvCxnSpPr/>
                  <p:nvPr/>
                </p:nvCxnSpPr>
                <p:spPr>
                  <a:xfrm rot="16200000">
                    <a:off x="6067425" y="-11430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5639DA77-6FFE-46D2-B85B-F3441393CA28}"/>
                      </a:ext>
                    </a:extLst>
                  </p:cNvPr>
                  <p:cNvCxnSpPr/>
                  <p:nvPr/>
                </p:nvCxnSpPr>
                <p:spPr>
                  <a:xfrm rot="16200000">
                    <a:off x="6067425" y="-17145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D65BFB88-66B7-48CF-9041-C37BDF9CF0C6}"/>
                      </a:ext>
                    </a:extLst>
                  </p:cNvPr>
                  <p:cNvCxnSpPr/>
                  <p:nvPr/>
                </p:nvCxnSpPr>
                <p:spPr>
                  <a:xfrm rot="16200000">
                    <a:off x="6067425" y="-22860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1611B68C-4075-46F0-912D-6B7C58C37FC4}"/>
                      </a:ext>
                    </a:extLst>
                  </p:cNvPr>
                  <p:cNvCxnSpPr/>
                  <p:nvPr/>
                </p:nvCxnSpPr>
                <p:spPr>
                  <a:xfrm rot="16200000">
                    <a:off x="6067425" y="-28765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60DA1B74-7E80-44D8-893C-90C7BCE4DBA5}"/>
                      </a:ext>
                    </a:extLst>
                  </p:cNvPr>
                  <p:cNvCxnSpPr/>
                  <p:nvPr/>
                </p:nvCxnSpPr>
                <p:spPr>
                  <a:xfrm rot="16200000">
                    <a:off x="6067425" y="-34480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69" name="Straight Connector 568">
                    <a:extLst>
                      <a:ext uri="{FF2B5EF4-FFF2-40B4-BE49-F238E27FC236}">
                        <a16:creationId xmlns:a16="http://schemas.microsoft.com/office/drawing/2014/main" id="{D62627CF-F4CA-49A2-833F-ECEBEEFD7460}"/>
                      </a:ext>
                    </a:extLst>
                  </p:cNvPr>
                  <p:cNvCxnSpPr/>
                  <p:nvPr/>
                </p:nvCxnSpPr>
                <p:spPr>
                  <a:xfrm rot="16200000">
                    <a:off x="6067425" y="-40386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70" name="Straight Connector 569">
                    <a:extLst>
                      <a:ext uri="{FF2B5EF4-FFF2-40B4-BE49-F238E27FC236}">
                        <a16:creationId xmlns:a16="http://schemas.microsoft.com/office/drawing/2014/main" id="{81821599-CC9B-4BA8-9939-BBEFBA772D7D}"/>
                      </a:ext>
                    </a:extLst>
                  </p:cNvPr>
                  <p:cNvCxnSpPr/>
                  <p:nvPr/>
                </p:nvCxnSpPr>
                <p:spPr>
                  <a:xfrm rot="16200000">
                    <a:off x="6067425" y="-46101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71" name="Straight Connector 570">
                    <a:extLst>
                      <a:ext uri="{FF2B5EF4-FFF2-40B4-BE49-F238E27FC236}">
                        <a16:creationId xmlns:a16="http://schemas.microsoft.com/office/drawing/2014/main" id="{2E1D7171-87CE-4613-A801-CF7C38B4D4C2}"/>
                      </a:ext>
                    </a:extLst>
                  </p:cNvPr>
                  <p:cNvCxnSpPr/>
                  <p:nvPr/>
                </p:nvCxnSpPr>
                <p:spPr>
                  <a:xfrm rot="16200000">
                    <a:off x="6067425" y="-52006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72" name="Straight Connector 571">
                    <a:extLst>
                      <a:ext uri="{FF2B5EF4-FFF2-40B4-BE49-F238E27FC236}">
                        <a16:creationId xmlns:a16="http://schemas.microsoft.com/office/drawing/2014/main" id="{13153B69-198C-4DA3-B6B1-D664766E344C}"/>
                      </a:ext>
                    </a:extLst>
                  </p:cNvPr>
                  <p:cNvCxnSpPr/>
                  <p:nvPr/>
                </p:nvCxnSpPr>
                <p:spPr>
                  <a:xfrm rot="16200000">
                    <a:off x="6067425" y="-57721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492" name="Group 491">
                <a:extLst>
                  <a:ext uri="{FF2B5EF4-FFF2-40B4-BE49-F238E27FC236}">
                    <a16:creationId xmlns:a16="http://schemas.microsoft.com/office/drawing/2014/main" id="{8EF501D1-342C-44A2-A533-C294F2F34E61}"/>
                  </a:ext>
                </a:extLst>
              </p:cNvPr>
              <p:cNvGrpSpPr/>
              <p:nvPr/>
            </p:nvGrpSpPr>
            <p:grpSpPr>
              <a:xfrm>
                <a:off x="6309941" y="404047"/>
                <a:ext cx="6253487" cy="3321180"/>
                <a:chOff x="0" y="0"/>
                <a:chExt cx="12192000" cy="6858000"/>
              </a:xfrm>
              <a:effectLst/>
            </p:grpSpPr>
            <p:grpSp>
              <p:nvGrpSpPr>
                <p:cNvPr id="527" name="Group 526">
                  <a:extLst>
                    <a:ext uri="{FF2B5EF4-FFF2-40B4-BE49-F238E27FC236}">
                      <a16:creationId xmlns:a16="http://schemas.microsoft.com/office/drawing/2014/main" id="{908AFF2D-B118-47C7-A654-274DA169B11A}"/>
                    </a:ext>
                  </a:extLst>
                </p:cNvPr>
                <p:cNvGrpSpPr/>
                <p:nvPr/>
              </p:nvGrpSpPr>
              <p:grpSpPr>
                <a:xfrm>
                  <a:off x="590550" y="0"/>
                  <a:ext cx="10953750" cy="6858000"/>
                  <a:chOff x="590550" y="0"/>
                  <a:chExt cx="10953750" cy="6858000"/>
                </a:xfrm>
              </p:grpSpPr>
              <p:cxnSp>
                <p:nvCxnSpPr>
                  <p:cNvPr id="540" name="Straight Connector 539">
                    <a:extLst>
                      <a:ext uri="{FF2B5EF4-FFF2-40B4-BE49-F238E27FC236}">
                        <a16:creationId xmlns:a16="http://schemas.microsoft.com/office/drawing/2014/main" id="{4D771F8F-AD0E-4BB2-9CCF-B56F2B19901A}"/>
                      </a:ext>
                    </a:extLst>
                  </p:cNvPr>
                  <p:cNvCxnSpPr/>
                  <p:nvPr/>
                </p:nvCxnSpPr>
                <p:spPr>
                  <a:xfrm>
                    <a:off x="5905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41" name="Straight Connector 540">
                    <a:extLst>
                      <a:ext uri="{FF2B5EF4-FFF2-40B4-BE49-F238E27FC236}">
                        <a16:creationId xmlns:a16="http://schemas.microsoft.com/office/drawing/2014/main" id="{6CA0641A-5DCD-44ED-BD71-44DBE9DEDC95}"/>
                      </a:ext>
                    </a:extLst>
                  </p:cNvPr>
                  <p:cNvCxnSpPr/>
                  <p:nvPr/>
                </p:nvCxnSpPr>
                <p:spPr>
                  <a:xfrm>
                    <a:off x="11620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42" name="Straight Connector 541">
                    <a:extLst>
                      <a:ext uri="{FF2B5EF4-FFF2-40B4-BE49-F238E27FC236}">
                        <a16:creationId xmlns:a16="http://schemas.microsoft.com/office/drawing/2014/main" id="{62525C55-7A44-4AF4-8BE2-FAD58634524A}"/>
                      </a:ext>
                    </a:extLst>
                  </p:cNvPr>
                  <p:cNvCxnSpPr/>
                  <p:nvPr/>
                </p:nvCxnSpPr>
                <p:spPr>
                  <a:xfrm>
                    <a:off x="1752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43" name="Straight Connector 542">
                    <a:extLst>
                      <a:ext uri="{FF2B5EF4-FFF2-40B4-BE49-F238E27FC236}">
                        <a16:creationId xmlns:a16="http://schemas.microsoft.com/office/drawing/2014/main" id="{56AED5BB-F045-4963-9720-6451583CE3CA}"/>
                      </a:ext>
                    </a:extLst>
                  </p:cNvPr>
                  <p:cNvCxnSpPr/>
                  <p:nvPr/>
                </p:nvCxnSpPr>
                <p:spPr>
                  <a:xfrm>
                    <a:off x="2324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44" name="Straight Connector 543">
                    <a:extLst>
                      <a:ext uri="{FF2B5EF4-FFF2-40B4-BE49-F238E27FC236}">
                        <a16:creationId xmlns:a16="http://schemas.microsoft.com/office/drawing/2014/main" id="{450F0975-2949-4BC8-9C55-5D6EA332613A}"/>
                      </a:ext>
                    </a:extLst>
                  </p:cNvPr>
                  <p:cNvCxnSpPr/>
                  <p:nvPr/>
                </p:nvCxnSpPr>
                <p:spPr>
                  <a:xfrm>
                    <a:off x="2895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id="{DD1FE786-9BB4-40E3-902C-39D27D550622}"/>
                      </a:ext>
                    </a:extLst>
                  </p:cNvPr>
                  <p:cNvCxnSpPr/>
                  <p:nvPr/>
                </p:nvCxnSpPr>
                <p:spPr>
                  <a:xfrm>
                    <a:off x="3467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3B34A06C-8628-468C-B91E-A39150B55663}"/>
                      </a:ext>
                    </a:extLst>
                  </p:cNvPr>
                  <p:cNvCxnSpPr/>
                  <p:nvPr/>
                </p:nvCxnSpPr>
                <p:spPr>
                  <a:xfrm>
                    <a:off x="4057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69F88AB3-E4A2-4EFB-AC6C-B07DC2A73CB9}"/>
                      </a:ext>
                    </a:extLst>
                  </p:cNvPr>
                  <p:cNvCxnSpPr/>
                  <p:nvPr/>
                </p:nvCxnSpPr>
                <p:spPr>
                  <a:xfrm>
                    <a:off x="4629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EAFA27F3-DA65-4A41-934C-CDB286E5A48D}"/>
                      </a:ext>
                    </a:extLst>
                  </p:cNvPr>
                  <p:cNvCxnSpPr/>
                  <p:nvPr/>
                </p:nvCxnSpPr>
                <p:spPr>
                  <a:xfrm>
                    <a:off x="5181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FB1BD4B5-7798-4D86-92AC-D7F9409D7D8A}"/>
                      </a:ext>
                    </a:extLst>
                  </p:cNvPr>
                  <p:cNvCxnSpPr/>
                  <p:nvPr/>
                </p:nvCxnSpPr>
                <p:spPr>
                  <a:xfrm>
                    <a:off x="5753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515D76AB-1F7C-46E3-91C1-3F9D430422B9}"/>
                      </a:ext>
                    </a:extLst>
                  </p:cNvPr>
                  <p:cNvCxnSpPr/>
                  <p:nvPr/>
                </p:nvCxnSpPr>
                <p:spPr>
                  <a:xfrm>
                    <a:off x="6343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11A00C88-358F-448E-954F-6F4CE92B1A36}"/>
                      </a:ext>
                    </a:extLst>
                  </p:cNvPr>
                  <p:cNvCxnSpPr/>
                  <p:nvPr/>
                </p:nvCxnSpPr>
                <p:spPr>
                  <a:xfrm>
                    <a:off x="6915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id="{4C027037-C528-4A01-AF26-F64D5B56BB16}"/>
                      </a:ext>
                    </a:extLst>
                  </p:cNvPr>
                  <p:cNvCxnSpPr/>
                  <p:nvPr/>
                </p:nvCxnSpPr>
                <p:spPr>
                  <a:xfrm>
                    <a:off x="7486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D2D808BE-AAE7-4CE3-A61D-7AEC329A91B5}"/>
                      </a:ext>
                    </a:extLst>
                  </p:cNvPr>
                  <p:cNvCxnSpPr/>
                  <p:nvPr/>
                </p:nvCxnSpPr>
                <p:spPr>
                  <a:xfrm>
                    <a:off x="8058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3D6DEAA5-0D75-4525-A59E-0541EC96BF5D}"/>
                      </a:ext>
                    </a:extLst>
                  </p:cNvPr>
                  <p:cNvCxnSpPr/>
                  <p:nvPr/>
                </p:nvCxnSpPr>
                <p:spPr>
                  <a:xfrm>
                    <a:off x="86487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23D551C7-5B21-4916-BEF4-3FB298179065}"/>
                      </a:ext>
                    </a:extLst>
                  </p:cNvPr>
                  <p:cNvCxnSpPr/>
                  <p:nvPr/>
                </p:nvCxnSpPr>
                <p:spPr>
                  <a:xfrm>
                    <a:off x="92202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55BDA5ED-11E0-46E4-A53A-15609DB6AC28}"/>
                      </a:ext>
                    </a:extLst>
                  </p:cNvPr>
                  <p:cNvCxnSpPr/>
                  <p:nvPr/>
                </p:nvCxnSpPr>
                <p:spPr>
                  <a:xfrm>
                    <a:off x="98107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857AE7E1-523E-4A41-A8BA-8D06DFC98779}"/>
                      </a:ext>
                    </a:extLst>
                  </p:cNvPr>
                  <p:cNvCxnSpPr/>
                  <p:nvPr/>
                </p:nvCxnSpPr>
                <p:spPr>
                  <a:xfrm>
                    <a:off x="103822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51D00DD8-0428-4301-A081-D8138B42186A}"/>
                      </a:ext>
                    </a:extLst>
                  </p:cNvPr>
                  <p:cNvCxnSpPr/>
                  <p:nvPr/>
                </p:nvCxnSpPr>
                <p:spPr>
                  <a:xfrm>
                    <a:off x="109728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id="{AD5A6F30-A1FB-4AB7-8FF0-7B7F45610ECB}"/>
                      </a:ext>
                    </a:extLst>
                  </p:cNvPr>
                  <p:cNvCxnSpPr/>
                  <p:nvPr/>
                </p:nvCxnSpPr>
                <p:spPr>
                  <a:xfrm>
                    <a:off x="115443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8" name="Group 527">
                  <a:extLst>
                    <a:ext uri="{FF2B5EF4-FFF2-40B4-BE49-F238E27FC236}">
                      <a16:creationId xmlns:a16="http://schemas.microsoft.com/office/drawing/2014/main" id="{F2B18F89-B768-45EE-A541-5CF60E8122C3}"/>
                    </a:ext>
                  </a:extLst>
                </p:cNvPr>
                <p:cNvGrpSpPr/>
                <p:nvPr/>
              </p:nvGrpSpPr>
              <p:grpSpPr>
                <a:xfrm>
                  <a:off x="0" y="561974"/>
                  <a:ext cx="12192000" cy="5791200"/>
                  <a:chOff x="-285751" y="581024"/>
                  <a:chExt cx="12706352" cy="5791200"/>
                </a:xfrm>
              </p:grpSpPr>
              <p:cxnSp>
                <p:nvCxnSpPr>
                  <p:cNvPr id="529" name="Straight Connector 528">
                    <a:extLst>
                      <a:ext uri="{FF2B5EF4-FFF2-40B4-BE49-F238E27FC236}">
                        <a16:creationId xmlns:a16="http://schemas.microsoft.com/office/drawing/2014/main" id="{ADA10525-359A-44EA-99DD-71CCBB93B9E0}"/>
                      </a:ext>
                    </a:extLst>
                  </p:cNvPr>
                  <p:cNvCxnSpPr/>
                  <p:nvPr/>
                </p:nvCxnSpPr>
                <p:spPr>
                  <a:xfrm rot="16200000">
                    <a:off x="6067425" y="19048"/>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30" name="Straight Connector 529">
                    <a:extLst>
                      <a:ext uri="{FF2B5EF4-FFF2-40B4-BE49-F238E27FC236}">
                        <a16:creationId xmlns:a16="http://schemas.microsoft.com/office/drawing/2014/main" id="{37596070-39F4-4F18-9EB3-23C4F8D4FA25}"/>
                      </a:ext>
                    </a:extLst>
                  </p:cNvPr>
                  <p:cNvCxnSpPr/>
                  <p:nvPr/>
                </p:nvCxnSpPr>
                <p:spPr>
                  <a:xfrm rot="16200000">
                    <a:off x="6067425" y="-5715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id="{A3B23CE0-8804-4117-8B81-C026FFCB74F0}"/>
                      </a:ext>
                    </a:extLst>
                  </p:cNvPr>
                  <p:cNvCxnSpPr/>
                  <p:nvPr/>
                </p:nvCxnSpPr>
                <p:spPr>
                  <a:xfrm rot="16200000">
                    <a:off x="6067425" y="-11430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32" name="Straight Connector 531">
                    <a:extLst>
                      <a:ext uri="{FF2B5EF4-FFF2-40B4-BE49-F238E27FC236}">
                        <a16:creationId xmlns:a16="http://schemas.microsoft.com/office/drawing/2014/main" id="{A07C706C-E451-42F8-87E9-73F12B82D541}"/>
                      </a:ext>
                    </a:extLst>
                  </p:cNvPr>
                  <p:cNvCxnSpPr/>
                  <p:nvPr/>
                </p:nvCxnSpPr>
                <p:spPr>
                  <a:xfrm rot="16200000">
                    <a:off x="6067425" y="-17145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33" name="Straight Connector 532">
                    <a:extLst>
                      <a:ext uri="{FF2B5EF4-FFF2-40B4-BE49-F238E27FC236}">
                        <a16:creationId xmlns:a16="http://schemas.microsoft.com/office/drawing/2014/main" id="{471678F1-5736-4013-AE05-36CDFA17CFC2}"/>
                      </a:ext>
                    </a:extLst>
                  </p:cNvPr>
                  <p:cNvCxnSpPr/>
                  <p:nvPr/>
                </p:nvCxnSpPr>
                <p:spPr>
                  <a:xfrm rot="16200000">
                    <a:off x="6067425" y="-22860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34" name="Straight Connector 533">
                    <a:extLst>
                      <a:ext uri="{FF2B5EF4-FFF2-40B4-BE49-F238E27FC236}">
                        <a16:creationId xmlns:a16="http://schemas.microsoft.com/office/drawing/2014/main" id="{DA9D97DB-6AB5-47B1-AC7E-C98D290981DF}"/>
                      </a:ext>
                    </a:extLst>
                  </p:cNvPr>
                  <p:cNvCxnSpPr/>
                  <p:nvPr/>
                </p:nvCxnSpPr>
                <p:spPr>
                  <a:xfrm rot="16200000">
                    <a:off x="6067425" y="-28765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ECB81E0D-582E-4C45-8429-54460684E28E}"/>
                      </a:ext>
                    </a:extLst>
                  </p:cNvPr>
                  <p:cNvCxnSpPr/>
                  <p:nvPr/>
                </p:nvCxnSpPr>
                <p:spPr>
                  <a:xfrm rot="16200000">
                    <a:off x="6067425" y="-34480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36" name="Straight Connector 535">
                    <a:extLst>
                      <a:ext uri="{FF2B5EF4-FFF2-40B4-BE49-F238E27FC236}">
                        <a16:creationId xmlns:a16="http://schemas.microsoft.com/office/drawing/2014/main" id="{4BB4378C-A0C3-4C6B-88AE-2F046C824DA9}"/>
                      </a:ext>
                    </a:extLst>
                  </p:cNvPr>
                  <p:cNvCxnSpPr/>
                  <p:nvPr/>
                </p:nvCxnSpPr>
                <p:spPr>
                  <a:xfrm rot="16200000">
                    <a:off x="6067425" y="-40386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37" name="Straight Connector 536">
                    <a:extLst>
                      <a:ext uri="{FF2B5EF4-FFF2-40B4-BE49-F238E27FC236}">
                        <a16:creationId xmlns:a16="http://schemas.microsoft.com/office/drawing/2014/main" id="{2E304679-D76A-4D3E-813F-F1DFC14D7AD0}"/>
                      </a:ext>
                    </a:extLst>
                  </p:cNvPr>
                  <p:cNvCxnSpPr/>
                  <p:nvPr/>
                </p:nvCxnSpPr>
                <p:spPr>
                  <a:xfrm rot="16200000">
                    <a:off x="6067425" y="-46101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38" name="Straight Connector 537">
                    <a:extLst>
                      <a:ext uri="{FF2B5EF4-FFF2-40B4-BE49-F238E27FC236}">
                        <a16:creationId xmlns:a16="http://schemas.microsoft.com/office/drawing/2014/main" id="{B051D5C8-0ECE-4642-B793-32C163D4E47E}"/>
                      </a:ext>
                    </a:extLst>
                  </p:cNvPr>
                  <p:cNvCxnSpPr/>
                  <p:nvPr/>
                </p:nvCxnSpPr>
                <p:spPr>
                  <a:xfrm rot="16200000">
                    <a:off x="6067425" y="-52006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60438E10-5D1C-47A2-B192-3CC72DE87E4E}"/>
                      </a:ext>
                    </a:extLst>
                  </p:cNvPr>
                  <p:cNvCxnSpPr/>
                  <p:nvPr/>
                </p:nvCxnSpPr>
                <p:spPr>
                  <a:xfrm rot="16200000">
                    <a:off x="6067425" y="-57721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493" name="Group 492">
                <a:extLst>
                  <a:ext uri="{FF2B5EF4-FFF2-40B4-BE49-F238E27FC236}">
                    <a16:creationId xmlns:a16="http://schemas.microsoft.com/office/drawing/2014/main" id="{87EF1565-CA3E-4A0E-9379-675C0F0BA1CC}"/>
                  </a:ext>
                </a:extLst>
              </p:cNvPr>
              <p:cNvGrpSpPr/>
              <p:nvPr/>
            </p:nvGrpSpPr>
            <p:grpSpPr>
              <a:xfrm>
                <a:off x="6299366" y="3469706"/>
                <a:ext cx="6253487" cy="3321180"/>
                <a:chOff x="0" y="0"/>
                <a:chExt cx="12192000" cy="6858000"/>
              </a:xfrm>
              <a:effectLst/>
            </p:grpSpPr>
            <p:grpSp>
              <p:nvGrpSpPr>
                <p:cNvPr id="494" name="Group 493">
                  <a:extLst>
                    <a:ext uri="{FF2B5EF4-FFF2-40B4-BE49-F238E27FC236}">
                      <a16:creationId xmlns:a16="http://schemas.microsoft.com/office/drawing/2014/main" id="{4E8EF595-AABE-4E79-BEC2-2C2A6AF28716}"/>
                    </a:ext>
                  </a:extLst>
                </p:cNvPr>
                <p:cNvGrpSpPr/>
                <p:nvPr/>
              </p:nvGrpSpPr>
              <p:grpSpPr>
                <a:xfrm>
                  <a:off x="590550" y="0"/>
                  <a:ext cx="10953750" cy="6858000"/>
                  <a:chOff x="590550" y="0"/>
                  <a:chExt cx="10953750" cy="6858000"/>
                </a:xfrm>
              </p:grpSpPr>
              <p:cxnSp>
                <p:nvCxnSpPr>
                  <p:cNvPr id="507" name="Straight Connector 506">
                    <a:extLst>
                      <a:ext uri="{FF2B5EF4-FFF2-40B4-BE49-F238E27FC236}">
                        <a16:creationId xmlns:a16="http://schemas.microsoft.com/office/drawing/2014/main" id="{A8544A12-F297-444F-B41A-BDF8F6089F7C}"/>
                      </a:ext>
                    </a:extLst>
                  </p:cNvPr>
                  <p:cNvCxnSpPr/>
                  <p:nvPr/>
                </p:nvCxnSpPr>
                <p:spPr>
                  <a:xfrm>
                    <a:off x="5905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08" name="Straight Connector 507">
                    <a:extLst>
                      <a:ext uri="{FF2B5EF4-FFF2-40B4-BE49-F238E27FC236}">
                        <a16:creationId xmlns:a16="http://schemas.microsoft.com/office/drawing/2014/main" id="{7440FA17-3407-49DE-AAAD-506439A9EF7A}"/>
                      </a:ext>
                    </a:extLst>
                  </p:cNvPr>
                  <p:cNvCxnSpPr/>
                  <p:nvPr/>
                </p:nvCxnSpPr>
                <p:spPr>
                  <a:xfrm>
                    <a:off x="11620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817F6216-F23A-4818-BABE-5B1D0DFF09B9}"/>
                      </a:ext>
                    </a:extLst>
                  </p:cNvPr>
                  <p:cNvCxnSpPr/>
                  <p:nvPr/>
                </p:nvCxnSpPr>
                <p:spPr>
                  <a:xfrm>
                    <a:off x="1752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10" name="Straight Connector 509">
                    <a:extLst>
                      <a:ext uri="{FF2B5EF4-FFF2-40B4-BE49-F238E27FC236}">
                        <a16:creationId xmlns:a16="http://schemas.microsoft.com/office/drawing/2014/main" id="{6915A901-9758-4590-9A88-4DC4CAB58EED}"/>
                      </a:ext>
                    </a:extLst>
                  </p:cNvPr>
                  <p:cNvCxnSpPr/>
                  <p:nvPr/>
                </p:nvCxnSpPr>
                <p:spPr>
                  <a:xfrm>
                    <a:off x="2324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AC59F737-06AB-44FE-B12D-27B81D3A8DF3}"/>
                      </a:ext>
                    </a:extLst>
                  </p:cNvPr>
                  <p:cNvCxnSpPr/>
                  <p:nvPr/>
                </p:nvCxnSpPr>
                <p:spPr>
                  <a:xfrm>
                    <a:off x="2895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36793D6E-B958-4620-B652-B31DDCB28CC9}"/>
                      </a:ext>
                    </a:extLst>
                  </p:cNvPr>
                  <p:cNvCxnSpPr/>
                  <p:nvPr/>
                </p:nvCxnSpPr>
                <p:spPr>
                  <a:xfrm>
                    <a:off x="3467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13" name="Straight Connector 512">
                    <a:extLst>
                      <a:ext uri="{FF2B5EF4-FFF2-40B4-BE49-F238E27FC236}">
                        <a16:creationId xmlns:a16="http://schemas.microsoft.com/office/drawing/2014/main" id="{8B2D2BD2-8948-410E-86BF-3FEF844FD2E1}"/>
                      </a:ext>
                    </a:extLst>
                  </p:cNvPr>
                  <p:cNvCxnSpPr/>
                  <p:nvPr/>
                </p:nvCxnSpPr>
                <p:spPr>
                  <a:xfrm>
                    <a:off x="4057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14" name="Straight Connector 513">
                    <a:extLst>
                      <a:ext uri="{FF2B5EF4-FFF2-40B4-BE49-F238E27FC236}">
                        <a16:creationId xmlns:a16="http://schemas.microsoft.com/office/drawing/2014/main" id="{36996923-E6BB-4F64-8CE4-2A156B6BA034}"/>
                      </a:ext>
                    </a:extLst>
                  </p:cNvPr>
                  <p:cNvCxnSpPr/>
                  <p:nvPr/>
                </p:nvCxnSpPr>
                <p:spPr>
                  <a:xfrm>
                    <a:off x="4629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15" name="Straight Connector 514">
                    <a:extLst>
                      <a:ext uri="{FF2B5EF4-FFF2-40B4-BE49-F238E27FC236}">
                        <a16:creationId xmlns:a16="http://schemas.microsoft.com/office/drawing/2014/main" id="{5C0B7B0D-5F11-4BAD-8DE6-4A192F316894}"/>
                      </a:ext>
                    </a:extLst>
                  </p:cNvPr>
                  <p:cNvCxnSpPr/>
                  <p:nvPr/>
                </p:nvCxnSpPr>
                <p:spPr>
                  <a:xfrm>
                    <a:off x="51816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16" name="Straight Connector 515">
                    <a:extLst>
                      <a:ext uri="{FF2B5EF4-FFF2-40B4-BE49-F238E27FC236}">
                        <a16:creationId xmlns:a16="http://schemas.microsoft.com/office/drawing/2014/main" id="{22615F60-BAF9-4592-92C5-D5FFA4167470}"/>
                      </a:ext>
                    </a:extLst>
                  </p:cNvPr>
                  <p:cNvCxnSpPr/>
                  <p:nvPr/>
                </p:nvCxnSpPr>
                <p:spPr>
                  <a:xfrm>
                    <a:off x="57531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17" name="Straight Connector 516">
                    <a:extLst>
                      <a:ext uri="{FF2B5EF4-FFF2-40B4-BE49-F238E27FC236}">
                        <a16:creationId xmlns:a16="http://schemas.microsoft.com/office/drawing/2014/main" id="{93FF7C51-8E8E-4EDF-A46E-F1E5A6EA8A11}"/>
                      </a:ext>
                    </a:extLst>
                  </p:cNvPr>
                  <p:cNvCxnSpPr/>
                  <p:nvPr/>
                </p:nvCxnSpPr>
                <p:spPr>
                  <a:xfrm>
                    <a:off x="6343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18" name="Straight Connector 517">
                    <a:extLst>
                      <a:ext uri="{FF2B5EF4-FFF2-40B4-BE49-F238E27FC236}">
                        <a16:creationId xmlns:a16="http://schemas.microsoft.com/office/drawing/2014/main" id="{5F7DCDFE-C650-4551-AA5F-ED30DF0CAF5C}"/>
                      </a:ext>
                    </a:extLst>
                  </p:cNvPr>
                  <p:cNvCxnSpPr/>
                  <p:nvPr/>
                </p:nvCxnSpPr>
                <p:spPr>
                  <a:xfrm>
                    <a:off x="6915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09971501-788E-4034-8003-01543376DFBE}"/>
                      </a:ext>
                    </a:extLst>
                  </p:cNvPr>
                  <p:cNvCxnSpPr/>
                  <p:nvPr/>
                </p:nvCxnSpPr>
                <p:spPr>
                  <a:xfrm>
                    <a:off x="74866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20" name="Straight Connector 519">
                    <a:extLst>
                      <a:ext uri="{FF2B5EF4-FFF2-40B4-BE49-F238E27FC236}">
                        <a16:creationId xmlns:a16="http://schemas.microsoft.com/office/drawing/2014/main" id="{36D2498B-0399-4C3C-B38B-FED9CD8B3160}"/>
                      </a:ext>
                    </a:extLst>
                  </p:cNvPr>
                  <p:cNvCxnSpPr/>
                  <p:nvPr/>
                </p:nvCxnSpPr>
                <p:spPr>
                  <a:xfrm>
                    <a:off x="80581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21" name="Straight Connector 520">
                    <a:extLst>
                      <a:ext uri="{FF2B5EF4-FFF2-40B4-BE49-F238E27FC236}">
                        <a16:creationId xmlns:a16="http://schemas.microsoft.com/office/drawing/2014/main" id="{E859D7BE-607C-40EF-BA7D-E9103D2E4773}"/>
                      </a:ext>
                    </a:extLst>
                  </p:cNvPr>
                  <p:cNvCxnSpPr/>
                  <p:nvPr/>
                </p:nvCxnSpPr>
                <p:spPr>
                  <a:xfrm>
                    <a:off x="86487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22" name="Straight Connector 521">
                    <a:extLst>
                      <a:ext uri="{FF2B5EF4-FFF2-40B4-BE49-F238E27FC236}">
                        <a16:creationId xmlns:a16="http://schemas.microsoft.com/office/drawing/2014/main" id="{8DBDF55C-F2F9-49CE-8746-AD1F323F2717}"/>
                      </a:ext>
                    </a:extLst>
                  </p:cNvPr>
                  <p:cNvCxnSpPr/>
                  <p:nvPr/>
                </p:nvCxnSpPr>
                <p:spPr>
                  <a:xfrm>
                    <a:off x="92202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3611C62D-1FCD-4EC1-856E-CE02AFCC321F}"/>
                      </a:ext>
                    </a:extLst>
                  </p:cNvPr>
                  <p:cNvCxnSpPr/>
                  <p:nvPr/>
                </p:nvCxnSpPr>
                <p:spPr>
                  <a:xfrm>
                    <a:off x="98107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168CA0BB-2802-4337-9497-1BCDDF3A0B06}"/>
                      </a:ext>
                    </a:extLst>
                  </p:cNvPr>
                  <p:cNvCxnSpPr/>
                  <p:nvPr/>
                </p:nvCxnSpPr>
                <p:spPr>
                  <a:xfrm>
                    <a:off x="1038225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41BDEEAE-53A8-4D02-B00E-7175ADA50E1E}"/>
                      </a:ext>
                    </a:extLst>
                  </p:cNvPr>
                  <p:cNvCxnSpPr/>
                  <p:nvPr/>
                </p:nvCxnSpPr>
                <p:spPr>
                  <a:xfrm>
                    <a:off x="109728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91F54894-B983-43E4-9BDF-76915E53171F}"/>
                      </a:ext>
                    </a:extLst>
                  </p:cNvPr>
                  <p:cNvCxnSpPr/>
                  <p:nvPr/>
                </p:nvCxnSpPr>
                <p:spPr>
                  <a:xfrm>
                    <a:off x="11544300" y="0"/>
                    <a:ext cx="0" cy="6858000"/>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495" name="Group 494">
                  <a:extLst>
                    <a:ext uri="{FF2B5EF4-FFF2-40B4-BE49-F238E27FC236}">
                      <a16:creationId xmlns:a16="http://schemas.microsoft.com/office/drawing/2014/main" id="{2D7D5110-79BA-438F-A1CD-D8A907E2DE82}"/>
                    </a:ext>
                  </a:extLst>
                </p:cNvPr>
                <p:cNvGrpSpPr/>
                <p:nvPr/>
              </p:nvGrpSpPr>
              <p:grpSpPr>
                <a:xfrm>
                  <a:off x="0" y="561974"/>
                  <a:ext cx="12192000" cy="5791200"/>
                  <a:chOff x="-285751" y="581024"/>
                  <a:chExt cx="12706352" cy="5791200"/>
                </a:xfrm>
              </p:grpSpPr>
              <p:cxnSp>
                <p:nvCxnSpPr>
                  <p:cNvPr id="496" name="Straight Connector 495">
                    <a:extLst>
                      <a:ext uri="{FF2B5EF4-FFF2-40B4-BE49-F238E27FC236}">
                        <a16:creationId xmlns:a16="http://schemas.microsoft.com/office/drawing/2014/main" id="{52FF3A71-5614-4DCE-9A42-8E9F68171349}"/>
                      </a:ext>
                    </a:extLst>
                  </p:cNvPr>
                  <p:cNvCxnSpPr/>
                  <p:nvPr/>
                </p:nvCxnSpPr>
                <p:spPr>
                  <a:xfrm rot="16200000">
                    <a:off x="6067425" y="19048"/>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97" name="Straight Connector 496">
                    <a:extLst>
                      <a:ext uri="{FF2B5EF4-FFF2-40B4-BE49-F238E27FC236}">
                        <a16:creationId xmlns:a16="http://schemas.microsoft.com/office/drawing/2014/main" id="{83479453-BBE9-4BE1-83D6-860BBAAD5C2B}"/>
                      </a:ext>
                    </a:extLst>
                  </p:cNvPr>
                  <p:cNvCxnSpPr/>
                  <p:nvPr/>
                </p:nvCxnSpPr>
                <p:spPr>
                  <a:xfrm rot="16200000">
                    <a:off x="6067425" y="-5715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98" name="Straight Connector 497">
                    <a:extLst>
                      <a:ext uri="{FF2B5EF4-FFF2-40B4-BE49-F238E27FC236}">
                        <a16:creationId xmlns:a16="http://schemas.microsoft.com/office/drawing/2014/main" id="{43D34014-D289-43F2-8CB6-5BFAF5014C08}"/>
                      </a:ext>
                    </a:extLst>
                  </p:cNvPr>
                  <p:cNvCxnSpPr/>
                  <p:nvPr/>
                </p:nvCxnSpPr>
                <p:spPr>
                  <a:xfrm rot="16200000">
                    <a:off x="6067425" y="-11430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99" name="Straight Connector 498">
                    <a:extLst>
                      <a:ext uri="{FF2B5EF4-FFF2-40B4-BE49-F238E27FC236}">
                        <a16:creationId xmlns:a16="http://schemas.microsoft.com/office/drawing/2014/main" id="{14907A89-7F3D-4A72-AA1E-10E47B7CF082}"/>
                      </a:ext>
                    </a:extLst>
                  </p:cNvPr>
                  <p:cNvCxnSpPr/>
                  <p:nvPr/>
                </p:nvCxnSpPr>
                <p:spPr>
                  <a:xfrm rot="16200000">
                    <a:off x="6067425" y="-17145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00" name="Straight Connector 499">
                    <a:extLst>
                      <a:ext uri="{FF2B5EF4-FFF2-40B4-BE49-F238E27FC236}">
                        <a16:creationId xmlns:a16="http://schemas.microsoft.com/office/drawing/2014/main" id="{CEED8CB4-F41F-4483-9AE2-1414F7A5620E}"/>
                      </a:ext>
                    </a:extLst>
                  </p:cNvPr>
                  <p:cNvCxnSpPr/>
                  <p:nvPr/>
                </p:nvCxnSpPr>
                <p:spPr>
                  <a:xfrm rot="16200000">
                    <a:off x="6067425" y="-22860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355D4F7B-776A-43A2-B5C3-1A6DB9809E72}"/>
                      </a:ext>
                    </a:extLst>
                  </p:cNvPr>
                  <p:cNvCxnSpPr/>
                  <p:nvPr/>
                </p:nvCxnSpPr>
                <p:spPr>
                  <a:xfrm rot="16200000">
                    <a:off x="6067425" y="-28765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6AC59A75-8CB0-455F-9227-81A4EE56DBEF}"/>
                      </a:ext>
                    </a:extLst>
                  </p:cNvPr>
                  <p:cNvCxnSpPr/>
                  <p:nvPr/>
                </p:nvCxnSpPr>
                <p:spPr>
                  <a:xfrm rot="16200000">
                    <a:off x="6067425" y="-34480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05B87D59-6280-4B22-B57C-DB362A0F7E6B}"/>
                      </a:ext>
                    </a:extLst>
                  </p:cNvPr>
                  <p:cNvCxnSpPr/>
                  <p:nvPr/>
                </p:nvCxnSpPr>
                <p:spPr>
                  <a:xfrm rot="16200000">
                    <a:off x="6067425" y="-40386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8453B667-FC08-4FC2-AA0C-16008D2720D6}"/>
                      </a:ext>
                    </a:extLst>
                  </p:cNvPr>
                  <p:cNvCxnSpPr/>
                  <p:nvPr/>
                </p:nvCxnSpPr>
                <p:spPr>
                  <a:xfrm rot="16200000">
                    <a:off x="6067425" y="-461010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05" name="Straight Connector 504">
                    <a:extLst>
                      <a:ext uri="{FF2B5EF4-FFF2-40B4-BE49-F238E27FC236}">
                        <a16:creationId xmlns:a16="http://schemas.microsoft.com/office/drawing/2014/main" id="{B549A50D-4E44-49BA-ADCB-92B62C71CFF4}"/>
                      </a:ext>
                    </a:extLst>
                  </p:cNvPr>
                  <p:cNvCxnSpPr/>
                  <p:nvPr/>
                </p:nvCxnSpPr>
                <p:spPr>
                  <a:xfrm rot="16200000">
                    <a:off x="6067425" y="-52006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06" name="Straight Connector 505">
                    <a:extLst>
                      <a:ext uri="{FF2B5EF4-FFF2-40B4-BE49-F238E27FC236}">
                        <a16:creationId xmlns:a16="http://schemas.microsoft.com/office/drawing/2014/main" id="{C7A245EE-681C-4958-B9CD-F9151E8E8B85}"/>
                      </a:ext>
                    </a:extLst>
                  </p:cNvPr>
                  <p:cNvCxnSpPr/>
                  <p:nvPr/>
                </p:nvCxnSpPr>
                <p:spPr>
                  <a:xfrm rot="16200000">
                    <a:off x="6067425" y="-5772152"/>
                    <a:ext cx="0" cy="12706352"/>
                  </a:xfrm>
                  <a:prstGeom prst="line">
                    <a:avLst/>
                  </a:prstGeom>
                  <a:ln w="12700">
                    <a:solidFill>
                      <a:srgbClr val="F8F5EC">
                        <a:alpha val="19000"/>
                      </a:srgb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466" name="Rounded Rectangle 2">
              <a:extLst>
                <a:ext uri="{FF2B5EF4-FFF2-40B4-BE49-F238E27FC236}">
                  <a16:creationId xmlns:a16="http://schemas.microsoft.com/office/drawing/2014/main" id="{06BE0BDE-AFCC-4FBE-883F-AB6042B194B4}"/>
                </a:ext>
              </a:extLst>
            </p:cNvPr>
            <p:cNvSpPr/>
            <p:nvPr/>
          </p:nvSpPr>
          <p:spPr>
            <a:xfrm>
              <a:off x="1039213" y="547708"/>
              <a:ext cx="10245140" cy="5762583"/>
            </a:xfrm>
            <a:prstGeom prst="roundRect">
              <a:avLst>
                <a:gd name="adj" fmla="val 7547"/>
              </a:avLst>
            </a:prstGeom>
            <a:noFill/>
            <a:ln w="98425" cmpd="dbl">
              <a:solidFill>
                <a:srgbClr val="FCF8DE">
                  <a:alpha val="60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pic>
        <p:nvPicPr>
          <p:cNvPr id="467" name="Picture 466">
            <a:extLst>
              <a:ext uri="{FF2B5EF4-FFF2-40B4-BE49-F238E27FC236}">
                <a16:creationId xmlns:a16="http://schemas.microsoft.com/office/drawing/2014/main" id="{D28A8D2F-498F-4E80-990C-94FECC0224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046" y="1109823"/>
            <a:ext cx="2086957" cy="400000"/>
          </a:xfrm>
          <a:prstGeom prst="rect">
            <a:avLst/>
          </a:prstGeom>
        </p:spPr>
      </p:pic>
      <p:pic>
        <p:nvPicPr>
          <p:cNvPr id="468" name="Picture 467">
            <a:extLst>
              <a:ext uri="{FF2B5EF4-FFF2-40B4-BE49-F238E27FC236}">
                <a16:creationId xmlns:a16="http://schemas.microsoft.com/office/drawing/2014/main" id="{1F31F328-EF45-4975-9C59-5C4099B7E5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7416" y="1103853"/>
            <a:ext cx="2086957" cy="400000"/>
          </a:xfrm>
          <a:prstGeom prst="rect">
            <a:avLst/>
          </a:prstGeom>
        </p:spPr>
      </p:pic>
      <p:grpSp>
        <p:nvGrpSpPr>
          <p:cNvPr id="469" name="Group 468">
            <a:extLst>
              <a:ext uri="{FF2B5EF4-FFF2-40B4-BE49-F238E27FC236}">
                <a16:creationId xmlns:a16="http://schemas.microsoft.com/office/drawing/2014/main" id="{B52C5C3E-4EA0-489B-9F3E-A29F9685BAA0}"/>
              </a:ext>
            </a:extLst>
          </p:cNvPr>
          <p:cNvGrpSpPr/>
          <p:nvPr/>
        </p:nvGrpSpPr>
        <p:grpSpPr>
          <a:xfrm>
            <a:off x="2399296" y="2501744"/>
            <a:ext cx="5398176" cy="1047099"/>
            <a:chOff x="1093934" y="2361398"/>
            <a:chExt cx="6101971" cy="1183616"/>
          </a:xfrm>
        </p:grpSpPr>
        <p:pic>
          <p:nvPicPr>
            <p:cNvPr id="470" name="Picture 469">
              <a:extLst>
                <a:ext uri="{FF2B5EF4-FFF2-40B4-BE49-F238E27FC236}">
                  <a16:creationId xmlns:a16="http://schemas.microsoft.com/office/drawing/2014/main" id="{5FC66A9A-6464-4A93-BBC3-7E4167DC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934" y="2361398"/>
              <a:ext cx="5850926" cy="1183616"/>
            </a:xfrm>
            <a:prstGeom prst="rect">
              <a:avLst/>
            </a:prstGeom>
            <a:effectLst>
              <a:outerShdw blurRad="25400" dist="38100" dir="10800000" algn="r" rotWithShape="0">
                <a:prstClr val="black">
                  <a:alpha val="65000"/>
                </a:prstClr>
              </a:outerShdw>
            </a:effectLst>
          </p:spPr>
        </p:pic>
        <p:pic>
          <p:nvPicPr>
            <p:cNvPr id="471" name="Picture 470">
              <a:extLst>
                <a:ext uri="{FF2B5EF4-FFF2-40B4-BE49-F238E27FC236}">
                  <a16:creationId xmlns:a16="http://schemas.microsoft.com/office/drawing/2014/main" id="{685B5CFE-5717-4A56-A4AB-04370A361E14}"/>
                </a:ext>
              </a:extLst>
            </p:cNvPr>
            <p:cNvPicPr>
              <a:picLocks noChangeAspect="1"/>
            </p:cNvPicPr>
            <p:nvPr/>
          </p:nvPicPr>
          <p:blipFill rotWithShape="1">
            <a:blip r:embed="rId4">
              <a:extLst>
                <a:ext uri="{28A0092B-C50C-407E-A947-70E740481C1C}">
                  <a14:useLocalDpi xmlns:a14="http://schemas.microsoft.com/office/drawing/2010/main" val="0"/>
                </a:ext>
              </a:extLst>
            </a:blip>
            <a:srcRect l="12667" t="24910" r="15174" b="58841"/>
            <a:stretch/>
          </p:blipFill>
          <p:spPr>
            <a:xfrm rot="2432488">
              <a:off x="6284049" y="2456817"/>
              <a:ext cx="911856" cy="307988"/>
            </a:xfrm>
            <a:prstGeom prst="rect">
              <a:avLst/>
            </a:prstGeom>
          </p:spPr>
        </p:pic>
      </p:grpSp>
      <p:pic>
        <p:nvPicPr>
          <p:cNvPr id="472" name="Picture 471">
            <a:extLst>
              <a:ext uri="{FF2B5EF4-FFF2-40B4-BE49-F238E27FC236}">
                <a16:creationId xmlns:a16="http://schemas.microsoft.com/office/drawing/2014/main" id="{0BC21994-33EF-43FD-A9E8-B0E30D1EFC06}"/>
              </a:ext>
            </a:extLst>
          </p:cNvPr>
          <p:cNvPicPr>
            <a:picLocks noChangeAspect="1"/>
          </p:cNvPicPr>
          <p:nvPr/>
        </p:nvPicPr>
        <p:blipFill rotWithShape="1">
          <a:blip r:embed="rId5">
            <a:extLst>
              <a:ext uri="{28A0092B-C50C-407E-A947-70E740481C1C}">
                <a14:useLocalDpi xmlns:a14="http://schemas.microsoft.com/office/drawing/2010/main" val="0"/>
              </a:ext>
            </a:extLst>
          </a:blip>
          <a:srcRect l="21412" t="6865" r="25545" b="14700"/>
          <a:stretch/>
        </p:blipFill>
        <p:spPr>
          <a:xfrm>
            <a:off x="1940076" y="2069661"/>
            <a:ext cx="837310" cy="1547664"/>
          </a:xfrm>
          <a:prstGeom prst="rect">
            <a:avLst/>
          </a:prstGeom>
          <a:effectLst>
            <a:outerShdw blurRad="12700" dist="38100" dir="13500000" algn="br" rotWithShape="0">
              <a:prstClr val="black">
                <a:alpha val="40000"/>
              </a:prstClr>
            </a:outerShdw>
          </a:effectLst>
        </p:spPr>
      </p:pic>
      <p:grpSp>
        <p:nvGrpSpPr>
          <p:cNvPr id="477" name="Group 476">
            <a:extLst>
              <a:ext uri="{FF2B5EF4-FFF2-40B4-BE49-F238E27FC236}">
                <a16:creationId xmlns:a16="http://schemas.microsoft.com/office/drawing/2014/main" id="{FD4D25F1-55AC-4C49-AA6C-16D24BEAF1E5}"/>
              </a:ext>
            </a:extLst>
          </p:cNvPr>
          <p:cNvGrpSpPr/>
          <p:nvPr/>
        </p:nvGrpSpPr>
        <p:grpSpPr>
          <a:xfrm>
            <a:off x="2612776" y="3915188"/>
            <a:ext cx="5351610" cy="1047099"/>
            <a:chOff x="1338773" y="3789810"/>
            <a:chExt cx="6049334" cy="1183616"/>
          </a:xfrm>
        </p:grpSpPr>
        <p:pic>
          <p:nvPicPr>
            <p:cNvPr id="478" name="Picture 477">
              <a:extLst>
                <a:ext uri="{FF2B5EF4-FFF2-40B4-BE49-F238E27FC236}">
                  <a16:creationId xmlns:a16="http://schemas.microsoft.com/office/drawing/2014/main" id="{C3DC7F0D-5A70-4C4B-BEFE-A9E1F4A4DD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7181" y="3789810"/>
              <a:ext cx="5850926" cy="1183616"/>
            </a:xfrm>
            <a:prstGeom prst="rect">
              <a:avLst/>
            </a:prstGeom>
            <a:effectLst>
              <a:outerShdw blurRad="25400" dist="38100" dir="10800000" algn="r" rotWithShape="0">
                <a:prstClr val="black">
                  <a:alpha val="65000"/>
                </a:prstClr>
              </a:outerShdw>
            </a:effectLst>
          </p:spPr>
        </p:pic>
        <p:pic>
          <p:nvPicPr>
            <p:cNvPr id="479" name="Picture 478">
              <a:extLst>
                <a:ext uri="{FF2B5EF4-FFF2-40B4-BE49-F238E27FC236}">
                  <a16:creationId xmlns:a16="http://schemas.microsoft.com/office/drawing/2014/main" id="{60711CE7-9849-46AD-A7D0-8ADFD20CB9E1}"/>
                </a:ext>
              </a:extLst>
            </p:cNvPr>
            <p:cNvPicPr>
              <a:picLocks noChangeAspect="1"/>
            </p:cNvPicPr>
            <p:nvPr/>
          </p:nvPicPr>
          <p:blipFill rotWithShape="1">
            <a:blip r:embed="rId4">
              <a:extLst>
                <a:ext uri="{28A0092B-C50C-407E-A947-70E740481C1C}">
                  <a14:useLocalDpi xmlns:a14="http://schemas.microsoft.com/office/drawing/2010/main" val="0"/>
                </a:ext>
              </a:extLst>
            </a:blip>
            <a:srcRect l="12667" t="24910" r="15174" b="58841"/>
            <a:stretch/>
          </p:blipFill>
          <p:spPr>
            <a:xfrm rot="19167512" flipH="1">
              <a:off x="1338773" y="3939862"/>
              <a:ext cx="911856" cy="307988"/>
            </a:xfrm>
            <a:prstGeom prst="rect">
              <a:avLst/>
            </a:prstGeom>
          </p:spPr>
        </p:pic>
      </p:grpSp>
      <p:pic>
        <p:nvPicPr>
          <p:cNvPr id="480" name="Picture 479">
            <a:extLst>
              <a:ext uri="{FF2B5EF4-FFF2-40B4-BE49-F238E27FC236}">
                <a16:creationId xmlns:a16="http://schemas.microsoft.com/office/drawing/2014/main" id="{C4B5BC88-B63F-4DDC-8BBF-5977F319FA40}"/>
              </a:ext>
            </a:extLst>
          </p:cNvPr>
          <p:cNvPicPr>
            <a:picLocks noChangeAspect="1"/>
          </p:cNvPicPr>
          <p:nvPr/>
        </p:nvPicPr>
        <p:blipFill rotWithShape="1">
          <a:blip r:embed="rId6">
            <a:extLst>
              <a:ext uri="{28A0092B-C50C-407E-A947-70E740481C1C}">
                <a14:useLocalDpi xmlns:a14="http://schemas.microsoft.com/office/drawing/2010/main" val="0"/>
              </a:ext>
            </a:extLst>
          </a:blip>
          <a:srcRect l="28998" t="10698" r="30754" b="13746"/>
          <a:stretch/>
        </p:blipFill>
        <p:spPr>
          <a:xfrm>
            <a:off x="7495352" y="3082638"/>
            <a:ext cx="848975" cy="1992225"/>
          </a:xfrm>
          <a:prstGeom prst="rect">
            <a:avLst/>
          </a:prstGeom>
          <a:effectLst>
            <a:outerShdw blurRad="12700" dist="38100" dir="10800000" algn="r" rotWithShape="0">
              <a:prstClr val="black">
                <a:alpha val="40000"/>
              </a:prstClr>
            </a:outerShdw>
          </a:effectLst>
        </p:spPr>
      </p:pic>
      <p:sp>
        <p:nvSpPr>
          <p:cNvPr id="481" name="TextBox 480">
            <a:extLst>
              <a:ext uri="{FF2B5EF4-FFF2-40B4-BE49-F238E27FC236}">
                <a16:creationId xmlns:a16="http://schemas.microsoft.com/office/drawing/2014/main" id="{D98D9DB4-E11F-4D51-BC70-90DB083E4DBC}"/>
              </a:ext>
            </a:extLst>
          </p:cNvPr>
          <p:cNvSpPr txBox="1"/>
          <p:nvPr/>
        </p:nvSpPr>
        <p:spPr>
          <a:xfrm>
            <a:off x="2952903" y="2654902"/>
            <a:ext cx="3185233" cy="707886"/>
          </a:xfrm>
          <a:prstGeom prst="rect">
            <a:avLst/>
          </a:prstGeom>
          <a:noFill/>
        </p:spPr>
        <p:txBody>
          <a:bodyPr wrap="square" rtlCol="0">
            <a:spAutoFit/>
          </a:bodyPr>
          <a:lstStyle/>
          <a:p>
            <a:r>
              <a:rPr lang="en-US" sz="4000" b="1" spc="300">
                <a:solidFill>
                  <a:srgbClr val="76563E"/>
                </a:solidFill>
                <a:latin typeface="Times New Roman" panose="02020603050405020304" pitchFamily="18" charset="0"/>
                <a:cs typeface="Times New Roman" panose="02020603050405020304" pitchFamily="18" charset="0"/>
              </a:rPr>
              <a:t>Xem lại bài</a:t>
            </a:r>
            <a:endParaRPr lang="en-US" sz="4000" b="1" spc="300" dirty="0">
              <a:solidFill>
                <a:srgbClr val="76563E"/>
              </a:solidFill>
              <a:latin typeface="Times New Roman" panose="02020603050405020304" pitchFamily="18" charset="0"/>
              <a:cs typeface="Times New Roman" panose="02020603050405020304" pitchFamily="18" charset="0"/>
            </a:endParaRPr>
          </a:p>
        </p:txBody>
      </p:sp>
      <p:sp>
        <p:nvSpPr>
          <p:cNvPr id="482" name="TextBox 481">
            <a:extLst>
              <a:ext uri="{FF2B5EF4-FFF2-40B4-BE49-F238E27FC236}">
                <a16:creationId xmlns:a16="http://schemas.microsoft.com/office/drawing/2014/main" id="{6DA8D9BA-EBD4-4D0C-96CF-75F2AD6A688C}"/>
              </a:ext>
            </a:extLst>
          </p:cNvPr>
          <p:cNvSpPr txBox="1"/>
          <p:nvPr/>
        </p:nvSpPr>
        <p:spPr>
          <a:xfrm>
            <a:off x="3076518" y="4080532"/>
            <a:ext cx="4583493" cy="707886"/>
          </a:xfrm>
          <a:prstGeom prst="rect">
            <a:avLst/>
          </a:prstGeom>
          <a:noFill/>
        </p:spPr>
        <p:txBody>
          <a:bodyPr wrap="square" rtlCol="0">
            <a:spAutoFit/>
          </a:bodyPr>
          <a:lstStyle/>
          <a:p>
            <a:r>
              <a:rPr lang="en-US" sz="4000" b="1" spc="300">
                <a:solidFill>
                  <a:srgbClr val="76563E"/>
                </a:solidFill>
                <a:latin typeface="Times New Roman" panose="02020603050405020304" pitchFamily="18" charset="0"/>
                <a:cs typeface="Times New Roman" panose="02020603050405020304" pitchFamily="18" charset="0"/>
              </a:rPr>
              <a:t>Chuẩn bị bài sau</a:t>
            </a:r>
            <a:endParaRPr lang="en-US" sz="4000" b="1" spc="300" dirty="0">
              <a:solidFill>
                <a:srgbClr val="76563E"/>
              </a:solidFill>
              <a:latin typeface="Times New Roman" panose="02020603050405020304" pitchFamily="18" charset="0"/>
              <a:cs typeface="Times New Roman" panose="02020603050405020304" pitchFamily="18" charset="0"/>
            </a:endParaRPr>
          </a:p>
        </p:txBody>
      </p:sp>
      <p:pic>
        <p:nvPicPr>
          <p:cNvPr id="488" name="Picture 487">
            <a:extLst>
              <a:ext uri="{FF2B5EF4-FFF2-40B4-BE49-F238E27FC236}">
                <a16:creationId xmlns:a16="http://schemas.microsoft.com/office/drawing/2014/main" id="{8DD81985-7153-4775-A71F-862B0E073C63}"/>
              </a:ext>
            </a:extLst>
          </p:cNvPr>
          <p:cNvPicPr>
            <a:picLocks noChangeAspect="1"/>
          </p:cNvPicPr>
          <p:nvPr/>
        </p:nvPicPr>
        <p:blipFill rotWithShape="1">
          <a:blip r:embed="rId7">
            <a:extLst>
              <a:ext uri="{28A0092B-C50C-407E-A947-70E740481C1C}">
                <a14:useLocalDpi xmlns:a14="http://schemas.microsoft.com/office/drawing/2010/main" val="0"/>
              </a:ext>
            </a:extLst>
          </a:blip>
          <a:srcRect l="10424" t="6577" r="16869" b="26970"/>
          <a:stretch/>
        </p:blipFill>
        <p:spPr>
          <a:xfrm flipH="1" flipV="1">
            <a:off x="7602635" y="2853527"/>
            <a:ext cx="3958863" cy="3618389"/>
          </a:xfrm>
          <a:custGeom>
            <a:avLst/>
            <a:gdLst>
              <a:gd name="connsiteX0" fmla="*/ 4563927 w 4563927"/>
              <a:gd name="connsiteY0" fmla="*/ 4171416 h 4171416"/>
              <a:gd name="connsiteX1" fmla="*/ 9381 w 4563927"/>
              <a:gd name="connsiteY1" fmla="*/ 4171416 h 4171416"/>
              <a:gd name="connsiteX2" fmla="*/ 9381 w 4563927"/>
              <a:gd name="connsiteY2" fmla="*/ 4034228 h 4171416"/>
              <a:gd name="connsiteX3" fmla="*/ 0 w 4563927"/>
              <a:gd name="connsiteY3" fmla="*/ 4037140 h 4171416"/>
              <a:gd name="connsiteX4" fmla="*/ 0 w 4563927"/>
              <a:gd name="connsiteY4" fmla="*/ 3378672 h 4171416"/>
              <a:gd name="connsiteX5" fmla="*/ 9381 w 4563927"/>
              <a:gd name="connsiteY5" fmla="*/ 3381583 h 4171416"/>
              <a:gd name="connsiteX6" fmla="*/ 9381 w 4563927"/>
              <a:gd name="connsiteY6" fmla="*/ 470574 h 4171416"/>
              <a:gd name="connsiteX7" fmla="*/ 479955 w 4563927"/>
              <a:gd name="connsiteY7" fmla="*/ 0 h 4171416"/>
              <a:gd name="connsiteX8" fmla="*/ 4563927 w 4563927"/>
              <a:gd name="connsiteY8" fmla="*/ 0 h 417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3927" h="4171416">
                <a:moveTo>
                  <a:pt x="4563927" y="4171416"/>
                </a:moveTo>
                <a:lnTo>
                  <a:pt x="9381" y="4171416"/>
                </a:lnTo>
                <a:lnTo>
                  <a:pt x="9381" y="4034228"/>
                </a:lnTo>
                <a:lnTo>
                  <a:pt x="0" y="4037140"/>
                </a:lnTo>
                <a:lnTo>
                  <a:pt x="0" y="3378672"/>
                </a:lnTo>
                <a:lnTo>
                  <a:pt x="9381" y="3381583"/>
                </a:lnTo>
                <a:lnTo>
                  <a:pt x="9381" y="470574"/>
                </a:lnTo>
                <a:cubicBezTo>
                  <a:pt x="9381" y="210683"/>
                  <a:pt x="220064" y="0"/>
                  <a:pt x="479955" y="0"/>
                </a:cubicBezTo>
                <a:lnTo>
                  <a:pt x="4563927" y="0"/>
                </a:lnTo>
                <a:close/>
              </a:path>
            </a:pathLst>
          </a:custGeom>
        </p:spPr>
      </p:pic>
      <p:pic>
        <p:nvPicPr>
          <p:cNvPr id="484" name="Picture 16" descr="See the source image">
            <a:extLst>
              <a:ext uri="{FF2B5EF4-FFF2-40B4-BE49-F238E27FC236}">
                <a16:creationId xmlns:a16="http://schemas.microsoft.com/office/drawing/2014/main" id="{31A57846-6D78-4C0C-BB9B-2808192546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89258" y="4489612"/>
            <a:ext cx="1048070" cy="1005540"/>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85" name="Picture 20" descr="See the source image">
            <a:extLst>
              <a:ext uri="{FF2B5EF4-FFF2-40B4-BE49-F238E27FC236}">
                <a16:creationId xmlns:a16="http://schemas.microsoft.com/office/drawing/2014/main" id="{08B61FB0-1D1B-4081-AC38-12B6047F1E2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4843" t="16148" r="24378" b="17477"/>
          <a:stretch/>
        </p:blipFill>
        <p:spPr bwMode="auto">
          <a:xfrm>
            <a:off x="10653551" y="5143143"/>
            <a:ext cx="899015" cy="1175128"/>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86" name="Picture 20" descr="See the source image">
            <a:extLst>
              <a:ext uri="{FF2B5EF4-FFF2-40B4-BE49-F238E27FC236}">
                <a16:creationId xmlns:a16="http://schemas.microsoft.com/office/drawing/2014/main" id="{9677D0B7-DC12-431B-B08C-4A06311558C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4843" t="16148" r="24378" b="17477"/>
          <a:stretch/>
        </p:blipFill>
        <p:spPr bwMode="auto">
          <a:xfrm flipH="1">
            <a:off x="9243274" y="5209894"/>
            <a:ext cx="899015" cy="1175128"/>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87" name="Picture 16" descr="See the source image">
            <a:extLst>
              <a:ext uri="{FF2B5EF4-FFF2-40B4-BE49-F238E27FC236}">
                <a16:creationId xmlns:a16="http://schemas.microsoft.com/office/drawing/2014/main" id="{7EE27720-C7FA-4262-B872-408FE4CD3B1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15168" y="5090811"/>
            <a:ext cx="1355339" cy="1300340"/>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5" name="Graphic 244">
            <a:hlinkClick r:id="rId10" action="ppaction://hlinksldjump"/>
            <a:extLst>
              <a:ext uri="{FF2B5EF4-FFF2-40B4-BE49-F238E27FC236}">
                <a16:creationId xmlns:a16="http://schemas.microsoft.com/office/drawing/2014/main" id="{3F8C1EF5-EB27-4092-A33A-FB01E8CA157C}"/>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11572206" y="956566"/>
            <a:ext cx="402332" cy="402332"/>
          </a:xfrm>
          <a:prstGeom prst="rect">
            <a:avLst/>
          </a:prstGeom>
        </p:spPr>
      </p:pic>
      <p:pic>
        <p:nvPicPr>
          <p:cNvPr id="246" name="Graphic 245">
            <a:hlinkClick r:id="rId13" action="ppaction://hlinksldjump"/>
            <a:extLst>
              <a:ext uri="{FF2B5EF4-FFF2-40B4-BE49-F238E27FC236}">
                <a16:creationId xmlns:a16="http://schemas.microsoft.com/office/drawing/2014/main" id="{ADAC7726-ABE5-4357-8412-FFDB2BB5FF0E}"/>
              </a:ext>
            </a:extLst>
          </p:cNvPr>
          <p:cNvPicPr>
            <a:picLocks/>
          </p:cNvPicPr>
          <p:nvPr/>
        </p:nvPicPr>
        <p:blipFill>
          <a:blip r:embed="rId14">
            <a:extLst>
              <a:ext uri="{96DAC541-7B7A-43D3-8B79-37D633B846F1}">
                <asvg:svgBlip xmlns:asvg="http://schemas.microsoft.com/office/drawing/2016/SVG/main" r:embed="rId15"/>
              </a:ext>
            </a:extLst>
          </a:blip>
          <a:stretch>
            <a:fillRect/>
          </a:stretch>
        </p:blipFill>
        <p:spPr>
          <a:xfrm>
            <a:off x="11578326" y="1835779"/>
            <a:ext cx="402332" cy="402332"/>
          </a:xfrm>
          <a:prstGeom prst="rect">
            <a:avLst/>
          </a:prstGeom>
        </p:spPr>
      </p:pic>
      <p:pic>
        <p:nvPicPr>
          <p:cNvPr id="247" name="Graphic 246">
            <a:hlinkClick r:id="rId16" action="ppaction://hlinksldjump"/>
            <a:extLst>
              <a:ext uri="{FF2B5EF4-FFF2-40B4-BE49-F238E27FC236}">
                <a16:creationId xmlns:a16="http://schemas.microsoft.com/office/drawing/2014/main" id="{B5954EE9-4887-4B6B-8A8B-75675A6A3C58}"/>
              </a:ext>
            </a:extLst>
          </p:cNvPr>
          <p:cNvPicPr>
            <a:picLocks/>
          </p:cNvPicPr>
          <p:nvPr/>
        </p:nvPicPr>
        <p:blipFill>
          <a:blip r:embed="rId17">
            <a:extLst>
              <a:ext uri="{96DAC541-7B7A-43D3-8B79-37D633B846F1}">
                <asvg:svgBlip xmlns:asvg="http://schemas.microsoft.com/office/drawing/2016/SVG/main" r:embed="rId18"/>
              </a:ext>
            </a:extLst>
          </a:blip>
          <a:stretch>
            <a:fillRect/>
          </a:stretch>
        </p:blipFill>
        <p:spPr>
          <a:xfrm>
            <a:off x="11560603" y="2641826"/>
            <a:ext cx="402332" cy="402332"/>
          </a:xfrm>
          <a:prstGeom prst="rect">
            <a:avLst/>
          </a:prstGeom>
        </p:spPr>
      </p:pic>
      <p:pic>
        <p:nvPicPr>
          <p:cNvPr id="248" name="Graphic 247">
            <a:hlinkClick r:id="rId19" action="ppaction://hlinksldjump"/>
            <a:extLst>
              <a:ext uri="{FF2B5EF4-FFF2-40B4-BE49-F238E27FC236}">
                <a16:creationId xmlns:a16="http://schemas.microsoft.com/office/drawing/2014/main" id="{0E0BF7D3-F794-46F0-971B-36FBE955D61B}"/>
              </a:ext>
            </a:extLst>
          </p:cNvPr>
          <p:cNvPicPr>
            <a:picLocks/>
          </p:cNvPicPr>
          <p:nvPr/>
        </p:nvPicPr>
        <p:blipFill>
          <a:blip r:embed="rId20">
            <a:extLst>
              <a:ext uri="{96DAC541-7B7A-43D3-8B79-37D633B846F1}">
                <asvg:svgBlip xmlns:asvg="http://schemas.microsoft.com/office/drawing/2016/SVG/main" r:embed="rId21"/>
              </a:ext>
            </a:extLst>
          </a:blip>
          <a:stretch>
            <a:fillRect/>
          </a:stretch>
        </p:blipFill>
        <p:spPr>
          <a:xfrm>
            <a:off x="11578326" y="3354901"/>
            <a:ext cx="402332" cy="402332"/>
          </a:xfrm>
          <a:prstGeom prst="rect">
            <a:avLst/>
          </a:prstGeom>
        </p:spPr>
      </p:pic>
      <p:pic>
        <p:nvPicPr>
          <p:cNvPr id="249" name="Graphic 248">
            <a:hlinkClick r:id="rId22" action="ppaction://hlinksldjump"/>
            <a:extLst>
              <a:ext uri="{FF2B5EF4-FFF2-40B4-BE49-F238E27FC236}">
                <a16:creationId xmlns:a16="http://schemas.microsoft.com/office/drawing/2014/main" id="{9C72EAF3-7B8A-4043-A4E4-A1AF3B6BA400}"/>
              </a:ext>
            </a:extLst>
          </p:cNvPr>
          <p:cNvPicPr>
            <a:picLocks/>
          </p:cNvPicPr>
          <p:nvPr/>
        </p:nvPicPr>
        <p:blipFill>
          <a:blip r:embed="rId23">
            <a:extLst>
              <a:ext uri="{96DAC541-7B7A-43D3-8B79-37D633B846F1}">
                <asvg:svgBlip xmlns:asvg="http://schemas.microsoft.com/office/drawing/2016/SVG/main" r:embed="rId24"/>
              </a:ext>
            </a:extLst>
          </a:blip>
          <a:stretch>
            <a:fillRect/>
          </a:stretch>
        </p:blipFill>
        <p:spPr>
          <a:xfrm>
            <a:off x="11569883" y="4152289"/>
            <a:ext cx="402332" cy="402332"/>
          </a:xfrm>
          <a:prstGeom prst="rect">
            <a:avLst/>
          </a:prstGeom>
        </p:spPr>
      </p:pic>
      <p:pic>
        <p:nvPicPr>
          <p:cNvPr id="250" name="Graphic 249">
            <a:hlinkClick r:id="rId25" action="ppaction://hlinksldjump"/>
            <a:extLst>
              <a:ext uri="{FF2B5EF4-FFF2-40B4-BE49-F238E27FC236}">
                <a16:creationId xmlns:a16="http://schemas.microsoft.com/office/drawing/2014/main" id="{434163D1-483B-4956-80AB-68F32473DA51}"/>
              </a:ext>
            </a:extLst>
          </p:cNvPr>
          <p:cNvPicPr>
            <a:picLocks/>
          </p:cNvPicPr>
          <p:nvPr/>
        </p:nvPicPr>
        <p:blipFill>
          <a:blip r:embed="rId26">
            <a:extLst>
              <a:ext uri="{96DAC541-7B7A-43D3-8B79-37D633B846F1}">
                <asvg:svgBlip xmlns:asvg="http://schemas.microsoft.com/office/drawing/2016/SVG/main" r:embed="rId27"/>
              </a:ext>
            </a:extLst>
          </a:blip>
          <a:stretch>
            <a:fillRect/>
          </a:stretch>
        </p:blipFill>
        <p:spPr>
          <a:xfrm>
            <a:off x="11545405" y="4926395"/>
            <a:ext cx="402332" cy="402332"/>
          </a:xfrm>
          <a:prstGeom prst="rect">
            <a:avLst/>
          </a:prstGeom>
        </p:spPr>
      </p:pic>
      <p:pic>
        <p:nvPicPr>
          <p:cNvPr id="251" name="Graphic 250">
            <a:hlinkClick r:id="rId28" action="ppaction://hlinksldjump"/>
            <a:extLst>
              <a:ext uri="{FF2B5EF4-FFF2-40B4-BE49-F238E27FC236}">
                <a16:creationId xmlns:a16="http://schemas.microsoft.com/office/drawing/2014/main" id="{1FCFDA26-5900-4E29-978E-CBAF21F8392B}"/>
              </a:ext>
            </a:extLst>
          </p:cNvPr>
          <p:cNvPicPr>
            <a:picLocks/>
          </p:cNvPicPr>
          <p:nvPr/>
        </p:nvPicPr>
        <p:blipFill>
          <a:blip r:embed="rId29">
            <a:extLst>
              <a:ext uri="{96DAC541-7B7A-43D3-8B79-37D633B846F1}">
                <asvg:svgBlip xmlns:asvg="http://schemas.microsoft.com/office/drawing/2016/SVG/main" r:embed="rId30"/>
              </a:ext>
            </a:extLst>
          </a:blip>
          <a:stretch>
            <a:fillRect/>
          </a:stretch>
        </p:blipFill>
        <p:spPr>
          <a:xfrm>
            <a:off x="11535425" y="5718035"/>
            <a:ext cx="402332" cy="402332"/>
          </a:xfrm>
          <a:prstGeom prst="rect">
            <a:avLst/>
          </a:prstGeom>
        </p:spPr>
      </p:pic>
      <p:sp>
        <p:nvSpPr>
          <p:cNvPr id="157" name="TextBox 156">
            <a:extLst>
              <a:ext uri="{FF2B5EF4-FFF2-40B4-BE49-F238E27FC236}">
                <a16:creationId xmlns:a16="http://schemas.microsoft.com/office/drawing/2014/main" id="{B3390153-B15C-41F1-B291-8219683810C4}"/>
              </a:ext>
            </a:extLst>
          </p:cNvPr>
          <p:cNvSpPr txBox="1"/>
          <p:nvPr/>
        </p:nvSpPr>
        <p:spPr>
          <a:xfrm>
            <a:off x="3893400" y="472090"/>
            <a:ext cx="4049314" cy="1862048"/>
          </a:xfrm>
          <a:prstGeom prst="rect">
            <a:avLst/>
          </a:prstGeom>
          <a:noFill/>
        </p:spPr>
        <p:txBody>
          <a:bodyPr wrap="square" rtlCol="0">
            <a:spAutoFit/>
          </a:bodyPr>
          <a:lstStyle/>
          <a:p>
            <a:r>
              <a:rPr lang="en-US" sz="11500">
                <a:solidFill>
                  <a:schemeClr val="bg1"/>
                </a:solidFill>
                <a:effectLst>
                  <a:outerShdw blurRad="38100" dist="38100" dir="2700000" algn="tl">
                    <a:srgbClr val="000000">
                      <a:alpha val="43137"/>
                    </a:srgbClr>
                  </a:outerShdw>
                </a:effectLst>
                <a:latin typeface="UVN Buc Thu" panose="030306020505070F0A05" pitchFamily="66" charset="0"/>
              </a:rPr>
              <a:t>Dặn dò</a:t>
            </a:r>
            <a:endParaRPr lang="id-ID" sz="11500" dirty="0">
              <a:solidFill>
                <a:schemeClr val="bg1"/>
              </a:solidFill>
              <a:effectLst>
                <a:outerShdw blurRad="38100" dist="38100" dir="2700000" algn="tl">
                  <a:srgbClr val="000000">
                    <a:alpha val="43137"/>
                  </a:srgbClr>
                </a:outerShdw>
              </a:effectLst>
              <a:latin typeface="UVN Buc Thu" panose="030306020505070F0A05" pitchFamily="66" charset="0"/>
            </a:endParaRPr>
          </a:p>
        </p:txBody>
      </p:sp>
    </p:spTree>
    <p:extLst>
      <p:ext uri="{BB962C8B-B14F-4D97-AF65-F5344CB8AC3E}">
        <p14:creationId xmlns:p14="http://schemas.microsoft.com/office/powerpoint/2010/main" val="6285275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7"/>
                                        </p:tgtEl>
                                        <p:attrNameLst>
                                          <p:attrName>style.visibility</p:attrName>
                                        </p:attrNameLst>
                                      </p:cBhvr>
                                      <p:to>
                                        <p:strVal val="visible"/>
                                      </p:to>
                                    </p:set>
                                    <p:anim calcmode="lin" valueType="num">
                                      <p:cBhvr>
                                        <p:cTn id="7" dur="750" fill="hold"/>
                                        <p:tgtEl>
                                          <p:spTgt spid="157"/>
                                        </p:tgtEl>
                                        <p:attrNameLst>
                                          <p:attrName>ppt_w</p:attrName>
                                        </p:attrNameLst>
                                      </p:cBhvr>
                                      <p:tavLst>
                                        <p:tav tm="0">
                                          <p:val>
                                            <p:fltVal val="0"/>
                                          </p:val>
                                        </p:tav>
                                        <p:tav tm="100000">
                                          <p:val>
                                            <p:strVal val="#ppt_w"/>
                                          </p:val>
                                        </p:tav>
                                      </p:tavLst>
                                    </p:anim>
                                    <p:anim calcmode="lin" valueType="num">
                                      <p:cBhvr>
                                        <p:cTn id="8" dur="750" fill="hold"/>
                                        <p:tgtEl>
                                          <p:spTgt spid="157"/>
                                        </p:tgtEl>
                                        <p:attrNameLst>
                                          <p:attrName>ppt_h</p:attrName>
                                        </p:attrNameLst>
                                      </p:cBhvr>
                                      <p:tavLst>
                                        <p:tav tm="0">
                                          <p:val>
                                            <p:fltVal val="0"/>
                                          </p:val>
                                        </p:tav>
                                        <p:tav tm="100000">
                                          <p:val>
                                            <p:strVal val="#ppt_h"/>
                                          </p:val>
                                        </p:tav>
                                      </p:tavLst>
                                    </p:anim>
                                    <p:animEffect transition="in" filter="fade">
                                      <p:cBhvr>
                                        <p:cTn id="9" dur="750"/>
                                        <p:tgtEl>
                                          <p:spTgt spid="157"/>
                                        </p:tgtEl>
                                      </p:cBhvr>
                                    </p:animEffect>
                                  </p:childTnLst>
                                </p:cTn>
                              </p:par>
                              <p:par>
                                <p:cTn id="10" presetID="53" presetClass="entr" presetSubtype="16" fill="hold" nodeType="withEffect">
                                  <p:stCondLst>
                                    <p:cond delay="500"/>
                                  </p:stCondLst>
                                  <p:childTnLst>
                                    <p:set>
                                      <p:cBhvr>
                                        <p:cTn id="11" dur="1" fill="hold">
                                          <p:stCondLst>
                                            <p:cond delay="0"/>
                                          </p:stCondLst>
                                        </p:cTn>
                                        <p:tgtEl>
                                          <p:spTgt spid="467"/>
                                        </p:tgtEl>
                                        <p:attrNameLst>
                                          <p:attrName>style.visibility</p:attrName>
                                        </p:attrNameLst>
                                      </p:cBhvr>
                                      <p:to>
                                        <p:strVal val="visible"/>
                                      </p:to>
                                    </p:set>
                                    <p:anim calcmode="lin" valueType="num">
                                      <p:cBhvr>
                                        <p:cTn id="12" dur="750" fill="hold"/>
                                        <p:tgtEl>
                                          <p:spTgt spid="467"/>
                                        </p:tgtEl>
                                        <p:attrNameLst>
                                          <p:attrName>ppt_w</p:attrName>
                                        </p:attrNameLst>
                                      </p:cBhvr>
                                      <p:tavLst>
                                        <p:tav tm="0">
                                          <p:val>
                                            <p:fltVal val="0"/>
                                          </p:val>
                                        </p:tav>
                                        <p:tav tm="100000">
                                          <p:val>
                                            <p:strVal val="#ppt_w"/>
                                          </p:val>
                                        </p:tav>
                                      </p:tavLst>
                                    </p:anim>
                                    <p:anim calcmode="lin" valueType="num">
                                      <p:cBhvr>
                                        <p:cTn id="13" dur="750" fill="hold"/>
                                        <p:tgtEl>
                                          <p:spTgt spid="467"/>
                                        </p:tgtEl>
                                        <p:attrNameLst>
                                          <p:attrName>ppt_h</p:attrName>
                                        </p:attrNameLst>
                                      </p:cBhvr>
                                      <p:tavLst>
                                        <p:tav tm="0">
                                          <p:val>
                                            <p:fltVal val="0"/>
                                          </p:val>
                                        </p:tav>
                                        <p:tav tm="100000">
                                          <p:val>
                                            <p:strVal val="#ppt_h"/>
                                          </p:val>
                                        </p:tav>
                                      </p:tavLst>
                                    </p:anim>
                                    <p:animEffect transition="in" filter="fade">
                                      <p:cBhvr>
                                        <p:cTn id="14" dur="750"/>
                                        <p:tgtEl>
                                          <p:spTgt spid="467"/>
                                        </p:tgtEl>
                                      </p:cBhvr>
                                    </p:animEffect>
                                  </p:childTnLst>
                                </p:cTn>
                              </p:par>
                              <p:par>
                                <p:cTn id="15" presetID="53" presetClass="entr" presetSubtype="16" fill="hold" nodeType="withEffect">
                                  <p:stCondLst>
                                    <p:cond delay="1000"/>
                                  </p:stCondLst>
                                  <p:childTnLst>
                                    <p:set>
                                      <p:cBhvr>
                                        <p:cTn id="16" dur="1" fill="hold">
                                          <p:stCondLst>
                                            <p:cond delay="0"/>
                                          </p:stCondLst>
                                        </p:cTn>
                                        <p:tgtEl>
                                          <p:spTgt spid="468"/>
                                        </p:tgtEl>
                                        <p:attrNameLst>
                                          <p:attrName>style.visibility</p:attrName>
                                        </p:attrNameLst>
                                      </p:cBhvr>
                                      <p:to>
                                        <p:strVal val="visible"/>
                                      </p:to>
                                    </p:set>
                                    <p:anim calcmode="lin" valueType="num">
                                      <p:cBhvr>
                                        <p:cTn id="17" dur="750" fill="hold"/>
                                        <p:tgtEl>
                                          <p:spTgt spid="468"/>
                                        </p:tgtEl>
                                        <p:attrNameLst>
                                          <p:attrName>ppt_w</p:attrName>
                                        </p:attrNameLst>
                                      </p:cBhvr>
                                      <p:tavLst>
                                        <p:tav tm="0">
                                          <p:val>
                                            <p:fltVal val="0"/>
                                          </p:val>
                                        </p:tav>
                                        <p:tav tm="100000">
                                          <p:val>
                                            <p:strVal val="#ppt_w"/>
                                          </p:val>
                                        </p:tav>
                                      </p:tavLst>
                                    </p:anim>
                                    <p:anim calcmode="lin" valueType="num">
                                      <p:cBhvr>
                                        <p:cTn id="18" dur="750" fill="hold"/>
                                        <p:tgtEl>
                                          <p:spTgt spid="468"/>
                                        </p:tgtEl>
                                        <p:attrNameLst>
                                          <p:attrName>ppt_h</p:attrName>
                                        </p:attrNameLst>
                                      </p:cBhvr>
                                      <p:tavLst>
                                        <p:tav tm="0">
                                          <p:val>
                                            <p:fltVal val="0"/>
                                          </p:val>
                                        </p:tav>
                                        <p:tav tm="100000">
                                          <p:val>
                                            <p:strVal val="#ppt_h"/>
                                          </p:val>
                                        </p:tav>
                                      </p:tavLst>
                                    </p:anim>
                                    <p:animEffect transition="in" filter="fade">
                                      <p:cBhvr>
                                        <p:cTn id="19" dur="750"/>
                                        <p:tgtEl>
                                          <p:spTgt spid="468"/>
                                        </p:tgtEl>
                                      </p:cBhvr>
                                    </p:animEffect>
                                  </p:childTnLst>
                                </p:cTn>
                              </p:par>
                              <p:par>
                                <p:cTn id="20" presetID="10" presetClass="entr" presetSubtype="0" fill="hold" nodeType="withEffect">
                                  <p:stCondLst>
                                    <p:cond delay="0"/>
                                  </p:stCondLst>
                                  <p:childTnLst>
                                    <p:set>
                                      <p:cBhvr>
                                        <p:cTn id="21" dur="1" fill="hold">
                                          <p:stCondLst>
                                            <p:cond delay="0"/>
                                          </p:stCondLst>
                                        </p:cTn>
                                        <p:tgtEl>
                                          <p:spTgt spid="488"/>
                                        </p:tgtEl>
                                        <p:attrNameLst>
                                          <p:attrName>style.visibility</p:attrName>
                                        </p:attrNameLst>
                                      </p:cBhvr>
                                      <p:to>
                                        <p:strVal val="visible"/>
                                      </p:to>
                                    </p:set>
                                    <p:animEffect transition="in" filter="fade">
                                      <p:cBhvr>
                                        <p:cTn id="22" dur="750"/>
                                        <p:tgtEl>
                                          <p:spTgt spid="488"/>
                                        </p:tgtEl>
                                      </p:cBhvr>
                                    </p:animEffect>
                                  </p:childTnLst>
                                </p:cTn>
                              </p:par>
                              <p:par>
                                <p:cTn id="23" presetID="53" presetClass="entr" presetSubtype="16" fill="hold" nodeType="withEffect">
                                  <p:stCondLst>
                                    <p:cond delay="500"/>
                                  </p:stCondLst>
                                  <p:childTnLst>
                                    <p:set>
                                      <p:cBhvr>
                                        <p:cTn id="24" dur="1" fill="hold">
                                          <p:stCondLst>
                                            <p:cond delay="0"/>
                                          </p:stCondLst>
                                        </p:cTn>
                                        <p:tgtEl>
                                          <p:spTgt spid="486"/>
                                        </p:tgtEl>
                                        <p:attrNameLst>
                                          <p:attrName>style.visibility</p:attrName>
                                        </p:attrNameLst>
                                      </p:cBhvr>
                                      <p:to>
                                        <p:strVal val="visible"/>
                                      </p:to>
                                    </p:set>
                                    <p:anim calcmode="lin" valueType="num">
                                      <p:cBhvr>
                                        <p:cTn id="25" dur="750" fill="hold"/>
                                        <p:tgtEl>
                                          <p:spTgt spid="486"/>
                                        </p:tgtEl>
                                        <p:attrNameLst>
                                          <p:attrName>ppt_w</p:attrName>
                                        </p:attrNameLst>
                                      </p:cBhvr>
                                      <p:tavLst>
                                        <p:tav tm="0">
                                          <p:val>
                                            <p:fltVal val="0"/>
                                          </p:val>
                                        </p:tav>
                                        <p:tav tm="100000">
                                          <p:val>
                                            <p:strVal val="#ppt_w"/>
                                          </p:val>
                                        </p:tav>
                                      </p:tavLst>
                                    </p:anim>
                                    <p:anim calcmode="lin" valueType="num">
                                      <p:cBhvr>
                                        <p:cTn id="26" dur="750" fill="hold"/>
                                        <p:tgtEl>
                                          <p:spTgt spid="486"/>
                                        </p:tgtEl>
                                        <p:attrNameLst>
                                          <p:attrName>ppt_h</p:attrName>
                                        </p:attrNameLst>
                                      </p:cBhvr>
                                      <p:tavLst>
                                        <p:tav tm="0">
                                          <p:val>
                                            <p:fltVal val="0"/>
                                          </p:val>
                                        </p:tav>
                                        <p:tav tm="100000">
                                          <p:val>
                                            <p:strVal val="#ppt_h"/>
                                          </p:val>
                                        </p:tav>
                                      </p:tavLst>
                                    </p:anim>
                                    <p:animEffect transition="in" filter="fade">
                                      <p:cBhvr>
                                        <p:cTn id="27" dur="750"/>
                                        <p:tgtEl>
                                          <p:spTgt spid="486"/>
                                        </p:tgtEl>
                                      </p:cBhvr>
                                    </p:animEffect>
                                  </p:childTnLst>
                                </p:cTn>
                              </p:par>
                              <p:par>
                                <p:cTn id="28" presetID="53" presetClass="entr" presetSubtype="16" fill="hold" nodeType="withEffect">
                                  <p:stCondLst>
                                    <p:cond delay="750"/>
                                  </p:stCondLst>
                                  <p:childTnLst>
                                    <p:set>
                                      <p:cBhvr>
                                        <p:cTn id="29" dur="1" fill="hold">
                                          <p:stCondLst>
                                            <p:cond delay="0"/>
                                          </p:stCondLst>
                                        </p:cTn>
                                        <p:tgtEl>
                                          <p:spTgt spid="487"/>
                                        </p:tgtEl>
                                        <p:attrNameLst>
                                          <p:attrName>style.visibility</p:attrName>
                                        </p:attrNameLst>
                                      </p:cBhvr>
                                      <p:to>
                                        <p:strVal val="visible"/>
                                      </p:to>
                                    </p:set>
                                    <p:anim calcmode="lin" valueType="num">
                                      <p:cBhvr>
                                        <p:cTn id="30" dur="750" fill="hold"/>
                                        <p:tgtEl>
                                          <p:spTgt spid="487"/>
                                        </p:tgtEl>
                                        <p:attrNameLst>
                                          <p:attrName>ppt_w</p:attrName>
                                        </p:attrNameLst>
                                      </p:cBhvr>
                                      <p:tavLst>
                                        <p:tav tm="0">
                                          <p:val>
                                            <p:fltVal val="0"/>
                                          </p:val>
                                        </p:tav>
                                        <p:tav tm="100000">
                                          <p:val>
                                            <p:strVal val="#ppt_w"/>
                                          </p:val>
                                        </p:tav>
                                      </p:tavLst>
                                    </p:anim>
                                    <p:anim calcmode="lin" valueType="num">
                                      <p:cBhvr>
                                        <p:cTn id="31" dur="750" fill="hold"/>
                                        <p:tgtEl>
                                          <p:spTgt spid="487"/>
                                        </p:tgtEl>
                                        <p:attrNameLst>
                                          <p:attrName>ppt_h</p:attrName>
                                        </p:attrNameLst>
                                      </p:cBhvr>
                                      <p:tavLst>
                                        <p:tav tm="0">
                                          <p:val>
                                            <p:fltVal val="0"/>
                                          </p:val>
                                        </p:tav>
                                        <p:tav tm="100000">
                                          <p:val>
                                            <p:strVal val="#ppt_h"/>
                                          </p:val>
                                        </p:tav>
                                      </p:tavLst>
                                    </p:anim>
                                    <p:animEffect transition="in" filter="fade">
                                      <p:cBhvr>
                                        <p:cTn id="32" dur="750"/>
                                        <p:tgtEl>
                                          <p:spTgt spid="487"/>
                                        </p:tgtEl>
                                      </p:cBhvr>
                                    </p:animEffect>
                                  </p:childTnLst>
                                </p:cTn>
                              </p:par>
                              <p:par>
                                <p:cTn id="33" presetID="53" presetClass="entr" presetSubtype="16" fill="hold" nodeType="withEffect">
                                  <p:stCondLst>
                                    <p:cond delay="1000"/>
                                  </p:stCondLst>
                                  <p:childTnLst>
                                    <p:set>
                                      <p:cBhvr>
                                        <p:cTn id="34" dur="1" fill="hold">
                                          <p:stCondLst>
                                            <p:cond delay="0"/>
                                          </p:stCondLst>
                                        </p:cTn>
                                        <p:tgtEl>
                                          <p:spTgt spid="485"/>
                                        </p:tgtEl>
                                        <p:attrNameLst>
                                          <p:attrName>style.visibility</p:attrName>
                                        </p:attrNameLst>
                                      </p:cBhvr>
                                      <p:to>
                                        <p:strVal val="visible"/>
                                      </p:to>
                                    </p:set>
                                    <p:anim calcmode="lin" valueType="num">
                                      <p:cBhvr>
                                        <p:cTn id="35" dur="750" fill="hold"/>
                                        <p:tgtEl>
                                          <p:spTgt spid="485"/>
                                        </p:tgtEl>
                                        <p:attrNameLst>
                                          <p:attrName>ppt_w</p:attrName>
                                        </p:attrNameLst>
                                      </p:cBhvr>
                                      <p:tavLst>
                                        <p:tav tm="0">
                                          <p:val>
                                            <p:fltVal val="0"/>
                                          </p:val>
                                        </p:tav>
                                        <p:tav tm="100000">
                                          <p:val>
                                            <p:strVal val="#ppt_w"/>
                                          </p:val>
                                        </p:tav>
                                      </p:tavLst>
                                    </p:anim>
                                    <p:anim calcmode="lin" valueType="num">
                                      <p:cBhvr>
                                        <p:cTn id="36" dur="750" fill="hold"/>
                                        <p:tgtEl>
                                          <p:spTgt spid="485"/>
                                        </p:tgtEl>
                                        <p:attrNameLst>
                                          <p:attrName>ppt_h</p:attrName>
                                        </p:attrNameLst>
                                      </p:cBhvr>
                                      <p:tavLst>
                                        <p:tav tm="0">
                                          <p:val>
                                            <p:fltVal val="0"/>
                                          </p:val>
                                        </p:tav>
                                        <p:tav tm="100000">
                                          <p:val>
                                            <p:strVal val="#ppt_h"/>
                                          </p:val>
                                        </p:tav>
                                      </p:tavLst>
                                    </p:anim>
                                    <p:animEffect transition="in" filter="fade">
                                      <p:cBhvr>
                                        <p:cTn id="37" dur="750"/>
                                        <p:tgtEl>
                                          <p:spTgt spid="485"/>
                                        </p:tgtEl>
                                      </p:cBhvr>
                                    </p:animEffect>
                                  </p:childTnLst>
                                </p:cTn>
                              </p:par>
                              <p:par>
                                <p:cTn id="38" presetID="53" presetClass="entr" presetSubtype="16" fill="hold" nodeType="withEffect">
                                  <p:stCondLst>
                                    <p:cond delay="1250"/>
                                  </p:stCondLst>
                                  <p:childTnLst>
                                    <p:set>
                                      <p:cBhvr>
                                        <p:cTn id="39" dur="1" fill="hold">
                                          <p:stCondLst>
                                            <p:cond delay="0"/>
                                          </p:stCondLst>
                                        </p:cTn>
                                        <p:tgtEl>
                                          <p:spTgt spid="484"/>
                                        </p:tgtEl>
                                        <p:attrNameLst>
                                          <p:attrName>style.visibility</p:attrName>
                                        </p:attrNameLst>
                                      </p:cBhvr>
                                      <p:to>
                                        <p:strVal val="visible"/>
                                      </p:to>
                                    </p:set>
                                    <p:anim calcmode="lin" valueType="num">
                                      <p:cBhvr>
                                        <p:cTn id="40" dur="750" fill="hold"/>
                                        <p:tgtEl>
                                          <p:spTgt spid="484"/>
                                        </p:tgtEl>
                                        <p:attrNameLst>
                                          <p:attrName>ppt_w</p:attrName>
                                        </p:attrNameLst>
                                      </p:cBhvr>
                                      <p:tavLst>
                                        <p:tav tm="0">
                                          <p:val>
                                            <p:fltVal val="0"/>
                                          </p:val>
                                        </p:tav>
                                        <p:tav tm="100000">
                                          <p:val>
                                            <p:strVal val="#ppt_w"/>
                                          </p:val>
                                        </p:tav>
                                      </p:tavLst>
                                    </p:anim>
                                    <p:anim calcmode="lin" valueType="num">
                                      <p:cBhvr>
                                        <p:cTn id="41" dur="750" fill="hold"/>
                                        <p:tgtEl>
                                          <p:spTgt spid="484"/>
                                        </p:tgtEl>
                                        <p:attrNameLst>
                                          <p:attrName>ppt_h</p:attrName>
                                        </p:attrNameLst>
                                      </p:cBhvr>
                                      <p:tavLst>
                                        <p:tav tm="0">
                                          <p:val>
                                            <p:fltVal val="0"/>
                                          </p:val>
                                        </p:tav>
                                        <p:tav tm="100000">
                                          <p:val>
                                            <p:strVal val="#ppt_h"/>
                                          </p:val>
                                        </p:tav>
                                      </p:tavLst>
                                    </p:anim>
                                    <p:animEffect transition="in" filter="fade">
                                      <p:cBhvr>
                                        <p:cTn id="42" dur="750"/>
                                        <p:tgtEl>
                                          <p:spTgt spid="484"/>
                                        </p:tgtEl>
                                      </p:cBhvr>
                                    </p:animEffect>
                                  </p:childTnLst>
                                </p:cTn>
                              </p:par>
                              <p:par>
                                <p:cTn id="43" presetID="10" presetClass="entr" presetSubtype="0" fill="hold" nodeType="withEffect">
                                  <p:stCondLst>
                                    <p:cond delay="1750"/>
                                  </p:stCondLst>
                                  <p:childTnLst>
                                    <p:set>
                                      <p:cBhvr>
                                        <p:cTn id="44" dur="1" fill="hold">
                                          <p:stCondLst>
                                            <p:cond delay="0"/>
                                          </p:stCondLst>
                                        </p:cTn>
                                        <p:tgtEl>
                                          <p:spTgt spid="472"/>
                                        </p:tgtEl>
                                        <p:attrNameLst>
                                          <p:attrName>style.visibility</p:attrName>
                                        </p:attrNameLst>
                                      </p:cBhvr>
                                      <p:to>
                                        <p:strVal val="visible"/>
                                      </p:to>
                                    </p:set>
                                    <p:animEffect transition="in" filter="fade">
                                      <p:cBhvr>
                                        <p:cTn id="45" dur="500"/>
                                        <p:tgtEl>
                                          <p:spTgt spid="472"/>
                                        </p:tgtEl>
                                      </p:cBhvr>
                                    </p:animEffect>
                                  </p:childTnLst>
                                </p:cTn>
                              </p:par>
                              <p:par>
                                <p:cTn id="46" presetID="22" presetClass="entr" presetSubtype="8" fill="hold" nodeType="withEffect">
                                  <p:stCondLst>
                                    <p:cond delay="2250"/>
                                  </p:stCondLst>
                                  <p:childTnLst>
                                    <p:set>
                                      <p:cBhvr>
                                        <p:cTn id="47" dur="1" fill="hold">
                                          <p:stCondLst>
                                            <p:cond delay="0"/>
                                          </p:stCondLst>
                                        </p:cTn>
                                        <p:tgtEl>
                                          <p:spTgt spid="469"/>
                                        </p:tgtEl>
                                        <p:attrNameLst>
                                          <p:attrName>style.visibility</p:attrName>
                                        </p:attrNameLst>
                                      </p:cBhvr>
                                      <p:to>
                                        <p:strVal val="visible"/>
                                      </p:to>
                                    </p:set>
                                    <p:animEffect transition="in" filter="wipe(left)">
                                      <p:cBhvr>
                                        <p:cTn id="48" dur="750"/>
                                        <p:tgtEl>
                                          <p:spTgt spid="469"/>
                                        </p:tgtEl>
                                      </p:cBhvr>
                                    </p:animEffect>
                                  </p:childTnLst>
                                </p:cTn>
                              </p:par>
                              <p:par>
                                <p:cTn id="49" presetID="10" presetClass="entr" presetSubtype="0" fill="hold" grpId="0" nodeType="withEffect">
                                  <p:stCondLst>
                                    <p:cond delay="2750"/>
                                  </p:stCondLst>
                                  <p:childTnLst>
                                    <p:set>
                                      <p:cBhvr>
                                        <p:cTn id="50" dur="1" fill="hold">
                                          <p:stCondLst>
                                            <p:cond delay="0"/>
                                          </p:stCondLst>
                                        </p:cTn>
                                        <p:tgtEl>
                                          <p:spTgt spid="481"/>
                                        </p:tgtEl>
                                        <p:attrNameLst>
                                          <p:attrName>style.visibility</p:attrName>
                                        </p:attrNameLst>
                                      </p:cBhvr>
                                      <p:to>
                                        <p:strVal val="visible"/>
                                      </p:to>
                                    </p:set>
                                    <p:animEffect transition="in" filter="fade">
                                      <p:cBhvr>
                                        <p:cTn id="51" dur="750"/>
                                        <p:tgtEl>
                                          <p:spTgt spid="481"/>
                                        </p:tgtEl>
                                      </p:cBhvr>
                                    </p:animEffect>
                                  </p:childTnLst>
                                </p:cTn>
                              </p:par>
                              <p:par>
                                <p:cTn id="52" presetID="10" presetClass="entr" presetSubtype="0" fill="hold" nodeType="withEffect">
                                  <p:stCondLst>
                                    <p:cond delay="3000"/>
                                  </p:stCondLst>
                                  <p:childTnLst>
                                    <p:set>
                                      <p:cBhvr>
                                        <p:cTn id="53" dur="1" fill="hold">
                                          <p:stCondLst>
                                            <p:cond delay="0"/>
                                          </p:stCondLst>
                                        </p:cTn>
                                        <p:tgtEl>
                                          <p:spTgt spid="480"/>
                                        </p:tgtEl>
                                        <p:attrNameLst>
                                          <p:attrName>style.visibility</p:attrName>
                                        </p:attrNameLst>
                                      </p:cBhvr>
                                      <p:to>
                                        <p:strVal val="visible"/>
                                      </p:to>
                                    </p:set>
                                    <p:animEffect transition="in" filter="fade">
                                      <p:cBhvr>
                                        <p:cTn id="54" dur="750"/>
                                        <p:tgtEl>
                                          <p:spTgt spid="480"/>
                                        </p:tgtEl>
                                      </p:cBhvr>
                                    </p:animEffect>
                                  </p:childTnLst>
                                </p:cTn>
                              </p:par>
                              <p:par>
                                <p:cTn id="55" presetID="22" presetClass="entr" presetSubtype="2" fill="hold" nodeType="withEffect">
                                  <p:stCondLst>
                                    <p:cond delay="3750"/>
                                  </p:stCondLst>
                                  <p:childTnLst>
                                    <p:set>
                                      <p:cBhvr>
                                        <p:cTn id="56" dur="1" fill="hold">
                                          <p:stCondLst>
                                            <p:cond delay="0"/>
                                          </p:stCondLst>
                                        </p:cTn>
                                        <p:tgtEl>
                                          <p:spTgt spid="477"/>
                                        </p:tgtEl>
                                        <p:attrNameLst>
                                          <p:attrName>style.visibility</p:attrName>
                                        </p:attrNameLst>
                                      </p:cBhvr>
                                      <p:to>
                                        <p:strVal val="visible"/>
                                      </p:to>
                                    </p:set>
                                    <p:animEffect transition="in" filter="wipe(right)">
                                      <p:cBhvr>
                                        <p:cTn id="57" dur="750"/>
                                        <p:tgtEl>
                                          <p:spTgt spid="477"/>
                                        </p:tgtEl>
                                      </p:cBhvr>
                                    </p:animEffect>
                                  </p:childTnLst>
                                </p:cTn>
                              </p:par>
                              <p:par>
                                <p:cTn id="58" presetID="10" presetClass="entr" presetSubtype="0" fill="hold" grpId="0" nodeType="withEffect">
                                  <p:stCondLst>
                                    <p:cond delay="4500"/>
                                  </p:stCondLst>
                                  <p:childTnLst>
                                    <p:set>
                                      <p:cBhvr>
                                        <p:cTn id="59" dur="1" fill="hold">
                                          <p:stCondLst>
                                            <p:cond delay="0"/>
                                          </p:stCondLst>
                                        </p:cTn>
                                        <p:tgtEl>
                                          <p:spTgt spid="482"/>
                                        </p:tgtEl>
                                        <p:attrNameLst>
                                          <p:attrName>style.visibility</p:attrName>
                                        </p:attrNameLst>
                                      </p:cBhvr>
                                      <p:to>
                                        <p:strVal val="visible"/>
                                      </p:to>
                                    </p:set>
                                    <p:animEffect transition="in" filter="fade">
                                      <p:cBhvr>
                                        <p:cTn id="60" dur="750"/>
                                        <p:tgtEl>
                                          <p:spTgt spid="482"/>
                                        </p:tgtEl>
                                      </p:cBhvr>
                                    </p:animEffect>
                                  </p:childTnLst>
                                </p:cTn>
                              </p:par>
                              <p:par>
                                <p:cTn id="61" presetID="32" presetClass="emph" presetSubtype="0" repeatCount="10000" fill="hold" nodeType="withEffect">
                                  <p:stCondLst>
                                    <p:cond delay="0"/>
                                  </p:stCondLst>
                                  <p:childTnLst>
                                    <p:animRot by="120000">
                                      <p:cBhvr>
                                        <p:cTn id="62" dur="200" fill="hold">
                                          <p:stCondLst>
                                            <p:cond delay="0"/>
                                          </p:stCondLst>
                                        </p:cTn>
                                        <p:tgtEl>
                                          <p:spTgt spid="472"/>
                                        </p:tgtEl>
                                        <p:attrNameLst>
                                          <p:attrName>r</p:attrName>
                                        </p:attrNameLst>
                                      </p:cBhvr>
                                    </p:animRot>
                                    <p:animRot by="-240000">
                                      <p:cBhvr>
                                        <p:cTn id="63" dur="400" fill="hold">
                                          <p:stCondLst>
                                            <p:cond delay="400"/>
                                          </p:stCondLst>
                                        </p:cTn>
                                        <p:tgtEl>
                                          <p:spTgt spid="472"/>
                                        </p:tgtEl>
                                        <p:attrNameLst>
                                          <p:attrName>r</p:attrName>
                                        </p:attrNameLst>
                                      </p:cBhvr>
                                    </p:animRot>
                                    <p:animRot by="240000">
                                      <p:cBhvr>
                                        <p:cTn id="64" dur="400" fill="hold">
                                          <p:stCondLst>
                                            <p:cond delay="800"/>
                                          </p:stCondLst>
                                        </p:cTn>
                                        <p:tgtEl>
                                          <p:spTgt spid="472"/>
                                        </p:tgtEl>
                                        <p:attrNameLst>
                                          <p:attrName>r</p:attrName>
                                        </p:attrNameLst>
                                      </p:cBhvr>
                                    </p:animRot>
                                    <p:animRot by="-240000">
                                      <p:cBhvr>
                                        <p:cTn id="65" dur="400" fill="hold">
                                          <p:stCondLst>
                                            <p:cond delay="1200"/>
                                          </p:stCondLst>
                                        </p:cTn>
                                        <p:tgtEl>
                                          <p:spTgt spid="472"/>
                                        </p:tgtEl>
                                        <p:attrNameLst>
                                          <p:attrName>r</p:attrName>
                                        </p:attrNameLst>
                                      </p:cBhvr>
                                    </p:animRot>
                                    <p:animRot by="120000">
                                      <p:cBhvr>
                                        <p:cTn id="66" dur="400" fill="hold">
                                          <p:stCondLst>
                                            <p:cond delay="1600"/>
                                          </p:stCondLst>
                                        </p:cTn>
                                        <p:tgtEl>
                                          <p:spTgt spid="472"/>
                                        </p:tgtEl>
                                        <p:attrNameLst>
                                          <p:attrName>r</p:attrName>
                                        </p:attrNameLst>
                                      </p:cBhvr>
                                    </p:animRot>
                                  </p:childTnLst>
                                </p:cTn>
                              </p:par>
                              <p:par>
                                <p:cTn id="67" presetID="32" presetClass="emph" presetSubtype="0" repeatCount="10000" fill="hold" nodeType="withEffect">
                                  <p:stCondLst>
                                    <p:cond delay="0"/>
                                  </p:stCondLst>
                                  <p:childTnLst>
                                    <p:animRot by="120000">
                                      <p:cBhvr>
                                        <p:cTn id="68" dur="200" fill="hold">
                                          <p:stCondLst>
                                            <p:cond delay="0"/>
                                          </p:stCondLst>
                                        </p:cTn>
                                        <p:tgtEl>
                                          <p:spTgt spid="480"/>
                                        </p:tgtEl>
                                        <p:attrNameLst>
                                          <p:attrName>r</p:attrName>
                                        </p:attrNameLst>
                                      </p:cBhvr>
                                    </p:animRot>
                                    <p:animRot by="-240000">
                                      <p:cBhvr>
                                        <p:cTn id="69" dur="400" fill="hold">
                                          <p:stCondLst>
                                            <p:cond delay="400"/>
                                          </p:stCondLst>
                                        </p:cTn>
                                        <p:tgtEl>
                                          <p:spTgt spid="480"/>
                                        </p:tgtEl>
                                        <p:attrNameLst>
                                          <p:attrName>r</p:attrName>
                                        </p:attrNameLst>
                                      </p:cBhvr>
                                    </p:animRot>
                                    <p:animRot by="240000">
                                      <p:cBhvr>
                                        <p:cTn id="70" dur="400" fill="hold">
                                          <p:stCondLst>
                                            <p:cond delay="800"/>
                                          </p:stCondLst>
                                        </p:cTn>
                                        <p:tgtEl>
                                          <p:spTgt spid="480"/>
                                        </p:tgtEl>
                                        <p:attrNameLst>
                                          <p:attrName>r</p:attrName>
                                        </p:attrNameLst>
                                      </p:cBhvr>
                                    </p:animRot>
                                    <p:animRot by="-240000">
                                      <p:cBhvr>
                                        <p:cTn id="71" dur="400" fill="hold">
                                          <p:stCondLst>
                                            <p:cond delay="1200"/>
                                          </p:stCondLst>
                                        </p:cTn>
                                        <p:tgtEl>
                                          <p:spTgt spid="480"/>
                                        </p:tgtEl>
                                        <p:attrNameLst>
                                          <p:attrName>r</p:attrName>
                                        </p:attrNameLst>
                                      </p:cBhvr>
                                    </p:animRot>
                                    <p:animRot by="120000">
                                      <p:cBhvr>
                                        <p:cTn id="72" dur="400" fill="hold">
                                          <p:stCondLst>
                                            <p:cond delay="1600"/>
                                          </p:stCondLst>
                                        </p:cTn>
                                        <p:tgtEl>
                                          <p:spTgt spid="480"/>
                                        </p:tgtEl>
                                        <p:attrNameLst>
                                          <p:attrName>r</p:attrName>
                                        </p:attrNameLst>
                                      </p:cBhvr>
                                    </p:animRot>
                                  </p:childTnLst>
                                </p:cTn>
                              </p:par>
                              <p:par>
                                <p:cTn id="73" presetID="32" presetClass="emph" presetSubtype="0" repeatCount="indefinite" fill="hold" nodeType="withEffect">
                                  <p:stCondLst>
                                    <p:cond delay="0"/>
                                  </p:stCondLst>
                                  <p:childTnLst>
                                    <p:animRot by="120000">
                                      <p:cBhvr>
                                        <p:cTn id="74" dur="100" fill="hold">
                                          <p:stCondLst>
                                            <p:cond delay="0"/>
                                          </p:stCondLst>
                                        </p:cTn>
                                        <p:tgtEl>
                                          <p:spTgt spid="486"/>
                                        </p:tgtEl>
                                        <p:attrNameLst>
                                          <p:attrName>r</p:attrName>
                                        </p:attrNameLst>
                                      </p:cBhvr>
                                    </p:animRot>
                                    <p:animRot by="-240000">
                                      <p:cBhvr>
                                        <p:cTn id="75" dur="200" fill="hold">
                                          <p:stCondLst>
                                            <p:cond delay="200"/>
                                          </p:stCondLst>
                                        </p:cTn>
                                        <p:tgtEl>
                                          <p:spTgt spid="486"/>
                                        </p:tgtEl>
                                        <p:attrNameLst>
                                          <p:attrName>r</p:attrName>
                                        </p:attrNameLst>
                                      </p:cBhvr>
                                    </p:animRot>
                                    <p:animRot by="240000">
                                      <p:cBhvr>
                                        <p:cTn id="76" dur="200" fill="hold">
                                          <p:stCondLst>
                                            <p:cond delay="400"/>
                                          </p:stCondLst>
                                        </p:cTn>
                                        <p:tgtEl>
                                          <p:spTgt spid="486"/>
                                        </p:tgtEl>
                                        <p:attrNameLst>
                                          <p:attrName>r</p:attrName>
                                        </p:attrNameLst>
                                      </p:cBhvr>
                                    </p:animRot>
                                    <p:animRot by="-240000">
                                      <p:cBhvr>
                                        <p:cTn id="77" dur="200" fill="hold">
                                          <p:stCondLst>
                                            <p:cond delay="600"/>
                                          </p:stCondLst>
                                        </p:cTn>
                                        <p:tgtEl>
                                          <p:spTgt spid="486"/>
                                        </p:tgtEl>
                                        <p:attrNameLst>
                                          <p:attrName>r</p:attrName>
                                        </p:attrNameLst>
                                      </p:cBhvr>
                                    </p:animRot>
                                    <p:animRot by="120000">
                                      <p:cBhvr>
                                        <p:cTn id="78" dur="200" fill="hold">
                                          <p:stCondLst>
                                            <p:cond delay="800"/>
                                          </p:stCondLst>
                                        </p:cTn>
                                        <p:tgtEl>
                                          <p:spTgt spid="486"/>
                                        </p:tgtEl>
                                        <p:attrNameLst>
                                          <p:attrName>r</p:attrName>
                                        </p:attrNameLst>
                                      </p:cBhvr>
                                    </p:animRot>
                                  </p:childTnLst>
                                </p:cTn>
                              </p:par>
                              <p:par>
                                <p:cTn id="79" presetID="32" presetClass="emph" presetSubtype="0" repeatCount="indefinite" fill="hold" nodeType="withEffect">
                                  <p:stCondLst>
                                    <p:cond delay="0"/>
                                  </p:stCondLst>
                                  <p:childTnLst>
                                    <p:animRot by="120000">
                                      <p:cBhvr>
                                        <p:cTn id="80" dur="100" fill="hold">
                                          <p:stCondLst>
                                            <p:cond delay="0"/>
                                          </p:stCondLst>
                                        </p:cTn>
                                        <p:tgtEl>
                                          <p:spTgt spid="485"/>
                                        </p:tgtEl>
                                        <p:attrNameLst>
                                          <p:attrName>r</p:attrName>
                                        </p:attrNameLst>
                                      </p:cBhvr>
                                    </p:animRot>
                                    <p:animRot by="-240000">
                                      <p:cBhvr>
                                        <p:cTn id="81" dur="200" fill="hold">
                                          <p:stCondLst>
                                            <p:cond delay="200"/>
                                          </p:stCondLst>
                                        </p:cTn>
                                        <p:tgtEl>
                                          <p:spTgt spid="485"/>
                                        </p:tgtEl>
                                        <p:attrNameLst>
                                          <p:attrName>r</p:attrName>
                                        </p:attrNameLst>
                                      </p:cBhvr>
                                    </p:animRot>
                                    <p:animRot by="240000">
                                      <p:cBhvr>
                                        <p:cTn id="82" dur="200" fill="hold">
                                          <p:stCondLst>
                                            <p:cond delay="400"/>
                                          </p:stCondLst>
                                        </p:cTn>
                                        <p:tgtEl>
                                          <p:spTgt spid="485"/>
                                        </p:tgtEl>
                                        <p:attrNameLst>
                                          <p:attrName>r</p:attrName>
                                        </p:attrNameLst>
                                      </p:cBhvr>
                                    </p:animRot>
                                    <p:animRot by="-240000">
                                      <p:cBhvr>
                                        <p:cTn id="83" dur="200" fill="hold">
                                          <p:stCondLst>
                                            <p:cond delay="600"/>
                                          </p:stCondLst>
                                        </p:cTn>
                                        <p:tgtEl>
                                          <p:spTgt spid="485"/>
                                        </p:tgtEl>
                                        <p:attrNameLst>
                                          <p:attrName>r</p:attrName>
                                        </p:attrNameLst>
                                      </p:cBhvr>
                                    </p:animRot>
                                    <p:animRot by="120000">
                                      <p:cBhvr>
                                        <p:cTn id="84" dur="200" fill="hold">
                                          <p:stCondLst>
                                            <p:cond delay="800"/>
                                          </p:stCondLst>
                                        </p:cTn>
                                        <p:tgtEl>
                                          <p:spTgt spid="485"/>
                                        </p:tgtEl>
                                        <p:attrNameLst>
                                          <p:attrName>r</p:attrName>
                                        </p:attrNameLst>
                                      </p:cBhvr>
                                    </p:animRot>
                                  </p:childTnLst>
                                </p:cTn>
                              </p:par>
                              <p:par>
                                <p:cTn id="85" presetID="6" presetClass="emph" presetSubtype="0" repeatCount="indefinite" autoRev="1" fill="hold" nodeType="withEffect">
                                  <p:stCondLst>
                                    <p:cond delay="0"/>
                                  </p:stCondLst>
                                  <p:childTnLst>
                                    <p:animScale>
                                      <p:cBhvr>
                                        <p:cTn id="86" dur="2000" fill="hold"/>
                                        <p:tgtEl>
                                          <p:spTgt spid="487"/>
                                        </p:tgtEl>
                                      </p:cBhvr>
                                      <p:by x="120000" y="120000"/>
                                    </p:animScale>
                                  </p:childTnLst>
                                </p:cTn>
                              </p:par>
                              <p:par>
                                <p:cTn id="87" presetID="6" presetClass="emph" presetSubtype="0" repeatCount="indefinite" autoRev="1" fill="hold" nodeType="withEffect">
                                  <p:stCondLst>
                                    <p:cond delay="0"/>
                                  </p:stCondLst>
                                  <p:childTnLst>
                                    <p:animScale>
                                      <p:cBhvr>
                                        <p:cTn id="88" dur="1350" fill="hold"/>
                                        <p:tgtEl>
                                          <p:spTgt spid="48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 grpId="0"/>
      <p:bldP spid="482" grpId="0"/>
      <p:bldP spid="15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E4D7"/>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47D77-6637-42FA-93D2-9AFC6AE9D86C}"/>
              </a:ext>
            </a:extLst>
          </p:cNvPr>
          <p:cNvGrpSpPr/>
          <p:nvPr/>
        </p:nvGrpSpPr>
        <p:grpSpPr>
          <a:xfrm>
            <a:off x="2" y="0"/>
            <a:ext cx="12192000" cy="6858000"/>
            <a:chOff x="2" y="0"/>
            <a:chExt cx="12192000" cy="6858000"/>
          </a:xfrm>
        </p:grpSpPr>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1" name="Freeform: Shape 230">
            <a:extLst>
              <a:ext uri="{FF2B5EF4-FFF2-40B4-BE49-F238E27FC236}">
                <a16:creationId xmlns:a16="http://schemas.microsoft.com/office/drawing/2014/main" id="{FDBB89D1-AF3F-40F6-9D55-84DD01271C8C}"/>
              </a:ext>
            </a:extLst>
          </p:cNvPr>
          <p:cNvSpPr/>
          <p:nvPr/>
        </p:nvSpPr>
        <p:spPr>
          <a:xfrm>
            <a:off x="459729" y="311377"/>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311377"/>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CF8DE"/>
              </a:solidFill>
            </a:endParaRPr>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6" name="Freeform: Shape 235">
            <a:extLst>
              <a:ext uri="{FF2B5EF4-FFF2-40B4-BE49-F238E27FC236}">
                <a16:creationId xmlns:a16="http://schemas.microsoft.com/office/drawing/2014/main" id="{830CB7C3-E54D-4FC9-A967-E2BD6657E7C8}"/>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4" name="Group 113">
            <a:extLst>
              <a:ext uri="{FF2B5EF4-FFF2-40B4-BE49-F238E27FC236}">
                <a16:creationId xmlns:a16="http://schemas.microsoft.com/office/drawing/2014/main" id="{9AA538F5-6C16-401A-ADF3-FB9AB8FF5817}"/>
              </a:ext>
            </a:extLst>
          </p:cNvPr>
          <p:cNvGrpSpPr/>
          <p:nvPr/>
        </p:nvGrpSpPr>
        <p:grpSpPr>
          <a:xfrm>
            <a:off x="127175" y="691681"/>
            <a:ext cx="740248" cy="5388071"/>
            <a:chOff x="127175" y="691681"/>
            <a:chExt cx="740248" cy="5388071"/>
          </a:xfrm>
        </p:grpSpPr>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309" name="Rounded Rectangle 2">
            <a:extLst>
              <a:ext uri="{FF2B5EF4-FFF2-40B4-BE49-F238E27FC236}">
                <a16:creationId xmlns:a16="http://schemas.microsoft.com/office/drawing/2014/main" id="{A8C2936E-E408-4FEE-AA54-6D8058161E6F}"/>
              </a:ext>
            </a:extLst>
          </p:cNvPr>
          <p:cNvSpPr/>
          <p:nvPr/>
        </p:nvSpPr>
        <p:spPr>
          <a:xfrm>
            <a:off x="1039213" y="547708"/>
            <a:ext cx="10245140" cy="5762583"/>
          </a:xfrm>
          <a:prstGeom prst="roundRect">
            <a:avLst>
              <a:gd name="adj" fmla="val 7547"/>
            </a:avLst>
          </a:prstGeom>
          <a:noFill/>
          <a:ln w="98425" cmpd="dbl">
            <a:solidFill>
              <a:srgbClr val="A5A58D">
                <a:alpha val="60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5A58D"/>
              </a:solidFill>
            </a:endParaRPr>
          </a:p>
        </p:txBody>
      </p:sp>
      <p:grpSp>
        <p:nvGrpSpPr>
          <p:cNvPr id="241" name="Group 240">
            <a:extLst>
              <a:ext uri="{FF2B5EF4-FFF2-40B4-BE49-F238E27FC236}">
                <a16:creationId xmlns:a16="http://schemas.microsoft.com/office/drawing/2014/main" id="{D605CE13-2BE3-4B6F-8DBA-4E42FECBA65F}"/>
              </a:ext>
            </a:extLst>
          </p:cNvPr>
          <p:cNvGrpSpPr/>
          <p:nvPr/>
        </p:nvGrpSpPr>
        <p:grpSpPr>
          <a:xfrm>
            <a:off x="794860" y="363297"/>
            <a:ext cx="10687960" cy="6131405"/>
            <a:chOff x="58561" y="345976"/>
            <a:chExt cx="10687960" cy="6131405"/>
          </a:xfrm>
        </p:grpSpPr>
        <p:grpSp>
          <p:nvGrpSpPr>
            <p:cNvPr id="242" name="Group 241">
              <a:extLst>
                <a:ext uri="{FF2B5EF4-FFF2-40B4-BE49-F238E27FC236}">
                  <a16:creationId xmlns:a16="http://schemas.microsoft.com/office/drawing/2014/main" id="{C52D7017-3855-45EA-B628-BBC366A264E5}"/>
                </a:ext>
              </a:extLst>
            </p:cNvPr>
            <p:cNvGrpSpPr/>
            <p:nvPr/>
          </p:nvGrpSpPr>
          <p:grpSpPr>
            <a:xfrm>
              <a:off x="74463" y="345976"/>
              <a:ext cx="10654512" cy="2287843"/>
              <a:chOff x="-10601" y="314077"/>
              <a:chExt cx="10654512" cy="2287843"/>
            </a:xfrm>
          </p:grpSpPr>
          <p:grpSp>
            <p:nvGrpSpPr>
              <p:cNvPr id="283" name="Group 282">
                <a:extLst>
                  <a:ext uri="{FF2B5EF4-FFF2-40B4-BE49-F238E27FC236}">
                    <a16:creationId xmlns:a16="http://schemas.microsoft.com/office/drawing/2014/main" id="{FE8DC678-2F32-406C-99D5-3F2DAFC82CC7}"/>
                  </a:ext>
                </a:extLst>
              </p:cNvPr>
              <p:cNvGrpSpPr/>
              <p:nvPr/>
            </p:nvGrpSpPr>
            <p:grpSpPr>
              <a:xfrm>
                <a:off x="-2650" y="314077"/>
                <a:ext cx="10646561" cy="1018687"/>
                <a:chOff x="-2650" y="314077"/>
                <a:chExt cx="10646561" cy="1018687"/>
              </a:xfrm>
            </p:grpSpPr>
            <p:grpSp>
              <p:nvGrpSpPr>
                <p:cNvPr id="297" name="Group 296">
                  <a:extLst>
                    <a:ext uri="{FF2B5EF4-FFF2-40B4-BE49-F238E27FC236}">
                      <a16:creationId xmlns:a16="http://schemas.microsoft.com/office/drawing/2014/main" id="{9EDE27DA-CBB7-414D-9C37-5D1798142FC7}"/>
                    </a:ext>
                  </a:extLst>
                </p:cNvPr>
                <p:cNvGrpSpPr/>
                <p:nvPr/>
              </p:nvGrpSpPr>
              <p:grpSpPr>
                <a:xfrm>
                  <a:off x="0" y="314077"/>
                  <a:ext cx="10641260" cy="371981"/>
                  <a:chOff x="251333" y="269936"/>
                  <a:chExt cx="10641260" cy="371981"/>
                </a:xfrm>
              </p:grpSpPr>
              <p:sp>
                <p:nvSpPr>
                  <p:cNvPr id="304" name="TextBox 303">
                    <a:extLst>
                      <a:ext uri="{FF2B5EF4-FFF2-40B4-BE49-F238E27FC236}">
                        <a16:creationId xmlns:a16="http://schemas.microsoft.com/office/drawing/2014/main" id="{D975353A-5CA2-4034-BA14-37B0E03E922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305" name="TextBox 304">
                    <a:extLst>
                      <a:ext uri="{FF2B5EF4-FFF2-40B4-BE49-F238E27FC236}">
                        <a16:creationId xmlns:a16="http://schemas.microsoft.com/office/drawing/2014/main" id="{F9511693-9B05-49CF-B057-608963EE62FD}"/>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98" name="Group 297">
                  <a:extLst>
                    <a:ext uri="{FF2B5EF4-FFF2-40B4-BE49-F238E27FC236}">
                      <a16:creationId xmlns:a16="http://schemas.microsoft.com/office/drawing/2014/main" id="{E6F73416-F32B-4756-A68D-9A1F9429A973}"/>
                    </a:ext>
                  </a:extLst>
                </p:cNvPr>
                <p:cNvGrpSpPr/>
                <p:nvPr/>
              </p:nvGrpSpPr>
              <p:grpSpPr>
                <a:xfrm>
                  <a:off x="2651" y="646706"/>
                  <a:ext cx="10641260" cy="371981"/>
                  <a:chOff x="251333" y="269936"/>
                  <a:chExt cx="10641260" cy="371981"/>
                </a:xfrm>
              </p:grpSpPr>
              <p:sp>
                <p:nvSpPr>
                  <p:cNvPr id="302" name="TextBox 301">
                    <a:extLst>
                      <a:ext uri="{FF2B5EF4-FFF2-40B4-BE49-F238E27FC236}">
                        <a16:creationId xmlns:a16="http://schemas.microsoft.com/office/drawing/2014/main" id="{1C12EBB2-6EB6-40BD-9B96-457E5EF59264}"/>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303" name="TextBox 302">
                    <a:extLst>
                      <a:ext uri="{FF2B5EF4-FFF2-40B4-BE49-F238E27FC236}">
                        <a16:creationId xmlns:a16="http://schemas.microsoft.com/office/drawing/2014/main" id="{0350AA9E-B7AB-4DAB-8E0E-F11D217862E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99" name="Group 298">
                  <a:extLst>
                    <a:ext uri="{FF2B5EF4-FFF2-40B4-BE49-F238E27FC236}">
                      <a16:creationId xmlns:a16="http://schemas.microsoft.com/office/drawing/2014/main" id="{CF774770-0EF5-448E-BB7F-C019179B284C}"/>
                    </a:ext>
                  </a:extLst>
                </p:cNvPr>
                <p:cNvGrpSpPr/>
                <p:nvPr/>
              </p:nvGrpSpPr>
              <p:grpSpPr>
                <a:xfrm>
                  <a:off x="-2650" y="960783"/>
                  <a:ext cx="10583552" cy="371981"/>
                  <a:chOff x="251333" y="269936"/>
                  <a:chExt cx="10583552" cy="371981"/>
                </a:xfrm>
              </p:grpSpPr>
              <p:sp>
                <p:nvSpPr>
                  <p:cNvPr id="300" name="TextBox 299">
                    <a:extLst>
                      <a:ext uri="{FF2B5EF4-FFF2-40B4-BE49-F238E27FC236}">
                        <a16:creationId xmlns:a16="http://schemas.microsoft.com/office/drawing/2014/main" id="{66C4A3AF-BCE4-450C-A19A-D4BA1202CB20}"/>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301" name="TextBox 300">
                    <a:extLst>
                      <a:ext uri="{FF2B5EF4-FFF2-40B4-BE49-F238E27FC236}">
                        <a16:creationId xmlns:a16="http://schemas.microsoft.com/office/drawing/2014/main" id="{FDB546F3-2270-4C12-A3E7-6A0C38AF0125}"/>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nvGrpSpPr>
              <p:cNvPr id="284" name="Group 283">
                <a:extLst>
                  <a:ext uri="{FF2B5EF4-FFF2-40B4-BE49-F238E27FC236}">
                    <a16:creationId xmlns:a16="http://schemas.microsoft.com/office/drawing/2014/main" id="{D54E86EE-C0D5-4081-8815-17DD1025E20C}"/>
                  </a:ext>
                </a:extLst>
              </p:cNvPr>
              <p:cNvGrpSpPr/>
              <p:nvPr/>
            </p:nvGrpSpPr>
            <p:grpSpPr>
              <a:xfrm>
                <a:off x="-10601" y="1269156"/>
                <a:ext cx="10649211" cy="1332764"/>
                <a:chOff x="-2650" y="0"/>
                <a:chExt cx="10649211" cy="1332764"/>
              </a:xfrm>
            </p:grpSpPr>
            <p:grpSp>
              <p:nvGrpSpPr>
                <p:cNvPr id="285" name="Group 284">
                  <a:extLst>
                    <a:ext uri="{FF2B5EF4-FFF2-40B4-BE49-F238E27FC236}">
                      <a16:creationId xmlns:a16="http://schemas.microsoft.com/office/drawing/2014/main" id="{D6519F8C-56BE-452C-93BF-894BDA8CE796}"/>
                    </a:ext>
                  </a:extLst>
                </p:cNvPr>
                <p:cNvGrpSpPr/>
                <p:nvPr/>
              </p:nvGrpSpPr>
              <p:grpSpPr>
                <a:xfrm>
                  <a:off x="5301" y="0"/>
                  <a:ext cx="10641260" cy="371981"/>
                  <a:chOff x="251333" y="269936"/>
                  <a:chExt cx="10641260" cy="371981"/>
                </a:xfrm>
              </p:grpSpPr>
              <p:sp>
                <p:nvSpPr>
                  <p:cNvPr id="295" name="TextBox 294">
                    <a:extLst>
                      <a:ext uri="{FF2B5EF4-FFF2-40B4-BE49-F238E27FC236}">
                        <a16:creationId xmlns:a16="http://schemas.microsoft.com/office/drawing/2014/main" id="{ED2DE293-CC72-453B-B584-31CCDA77DA7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96" name="TextBox 295">
                    <a:extLst>
                      <a:ext uri="{FF2B5EF4-FFF2-40B4-BE49-F238E27FC236}">
                        <a16:creationId xmlns:a16="http://schemas.microsoft.com/office/drawing/2014/main" id="{FC13FA98-F6DD-489F-9E58-DA2896ED902F}"/>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86" name="Group 285">
                  <a:extLst>
                    <a:ext uri="{FF2B5EF4-FFF2-40B4-BE49-F238E27FC236}">
                      <a16:creationId xmlns:a16="http://schemas.microsoft.com/office/drawing/2014/main" id="{8CDEBA33-49FE-4B63-AB2F-DEF88AD3DB61}"/>
                    </a:ext>
                  </a:extLst>
                </p:cNvPr>
                <p:cNvGrpSpPr/>
                <p:nvPr/>
              </p:nvGrpSpPr>
              <p:grpSpPr>
                <a:xfrm>
                  <a:off x="0" y="314077"/>
                  <a:ext cx="10641260" cy="371981"/>
                  <a:chOff x="251333" y="269936"/>
                  <a:chExt cx="10641260" cy="371981"/>
                </a:xfrm>
              </p:grpSpPr>
              <p:sp>
                <p:nvSpPr>
                  <p:cNvPr id="293" name="TextBox 292">
                    <a:extLst>
                      <a:ext uri="{FF2B5EF4-FFF2-40B4-BE49-F238E27FC236}">
                        <a16:creationId xmlns:a16="http://schemas.microsoft.com/office/drawing/2014/main" id="{58D18BB0-C0AD-4F63-AB18-F4F7B08BA739}"/>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94" name="TextBox 293">
                    <a:extLst>
                      <a:ext uri="{FF2B5EF4-FFF2-40B4-BE49-F238E27FC236}">
                        <a16:creationId xmlns:a16="http://schemas.microsoft.com/office/drawing/2014/main" id="{D5F8C74C-8B8B-49F6-BB8F-1C21FED1889F}"/>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87" name="Group 286">
                  <a:extLst>
                    <a:ext uri="{FF2B5EF4-FFF2-40B4-BE49-F238E27FC236}">
                      <a16:creationId xmlns:a16="http://schemas.microsoft.com/office/drawing/2014/main" id="{76CFC6CE-4213-4DDA-8097-3B62A24F1B0C}"/>
                    </a:ext>
                  </a:extLst>
                </p:cNvPr>
                <p:cNvGrpSpPr/>
                <p:nvPr/>
              </p:nvGrpSpPr>
              <p:grpSpPr>
                <a:xfrm>
                  <a:off x="2651" y="646706"/>
                  <a:ext cx="10641260" cy="371981"/>
                  <a:chOff x="251333" y="269936"/>
                  <a:chExt cx="10641260" cy="371981"/>
                </a:xfrm>
              </p:grpSpPr>
              <p:sp>
                <p:nvSpPr>
                  <p:cNvPr id="291" name="TextBox 290">
                    <a:extLst>
                      <a:ext uri="{FF2B5EF4-FFF2-40B4-BE49-F238E27FC236}">
                        <a16:creationId xmlns:a16="http://schemas.microsoft.com/office/drawing/2014/main" id="{351B72E1-88EB-4CA9-B75D-1EA6FB5398A7}"/>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92" name="TextBox 291">
                    <a:extLst>
                      <a:ext uri="{FF2B5EF4-FFF2-40B4-BE49-F238E27FC236}">
                        <a16:creationId xmlns:a16="http://schemas.microsoft.com/office/drawing/2014/main" id="{6C331632-2AD9-4C2A-855E-1E1FBF3F17F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88" name="Group 287">
                  <a:extLst>
                    <a:ext uri="{FF2B5EF4-FFF2-40B4-BE49-F238E27FC236}">
                      <a16:creationId xmlns:a16="http://schemas.microsoft.com/office/drawing/2014/main" id="{0D50C3DB-28DD-4402-96E8-DF3BE3C47194}"/>
                    </a:ext>
                  </a:extLst>
                </p:cNvPr>
                <p:cNvGrpSpPr/>
                <p:nvPr/>
              </p:nvGrpSpPr>
              <p:grpSpPr>
                <a:xfrm>
                  <a:off x="-2650" y="960783"/>
                  <a:ext cx="10641260" cy="371981"/>
                  <a:chOff x="251333" y="269936"/>
                  <a:chExt cx="10641260" cy="371981"/>
                </a:xfrm>
              </p:grpSpPr>
              <p:sp>
                <p:nvSpPr>
                  <p:cNvPr id="289" name="TextBox 288">
                    <a:extLst>
                      <a:ext uri="{FF2B5EF4-FFF2-40B4-BE49-F238E27FC236}">
                        <a16:creationId xmlns:a16="http://schemas.microsoft.com/office/drawing/2014/main" id="{EF8B5A70-43E2-4A5C-B6EC-28B97EE73155}"/>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90" name="TextBox 289">
                    <a:extLst>
                      <a:ext uri="{FF2B5EF4-FFF2-40B4-BE49-F238E27FC236}">
                        <a16:creationId xmlns:a16="http://schemas.microsoft.com/office/drawing/2014/main" id="{6AA98DD4-943F-455E-BF2A-9E76A79E4A3F}"/>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243" name="Group 242">
              <a:extLst>
                <a:ext uri="{FF2B5EF4-FFF2-40B4-BE49-F238E27FC236}">
                  <a16:creationId xmlns:a16="http://schemas.microsoft.com/office/drawing/2014/main" id="{5D2FC045-799B-4F6C-B56B-1CB2BC987F17}"/>
                </a:ext>
              </a:extLst>
            </p:cNvPr>
            <p:cNvGrpSpPr/>
            <p:nvPr/>
          </p:nvGrpSpPr>
          <p:grpSpPr>
            <a:xfrm>
              <a:off x="58561" y="2565377"/>
              <a:ext cx="10657162" cy="2601920"/>
              <a:chOff x="-10601" y="0"/>
              <a:chExt cx="10657162" cy="2601920"/>
            </a:xfrm>
          </p:grpSpPr>
          <p:grpSp>
            <p:nvGrpSpPr>
              <p:cNvPr id="257" name="Group 256">
                <a:extLst>
                  <a:ext uri="{FF2B5EF4-FFF2-40B4-BE49-F238E27FC236}">
                    <a16:creationId xmlns:a16="http://schemas.microsoft.com/office/drawing/2014/main" id="{4DE5B450-091B-453B-8F79-4F1C2DD804F2}"/>
                  </a:ext>
                </a:extLst>
              </p:cNvPr>
              <p:cNvGrpSpPr/>
              <p:nvPr/>
            </p:nvGrpSpPr>
            <p:grpSpPr>
              <a:xfrm>
                <a:off x="-2650" y="0"/>
                <a:ext cx="10649211" cy="1332764"/>
                <a:chOff x="-2650" y="0"/>
                <a:chExt cx="10649211" cy="1332764"/>
              </a:xfrm>
            </p:grpSpPr>
            <p:grpSp>
              <p:nvGrpSpPr>
                <p:cNvPr id="271" name="Group 270">
                  <a:extLst>
                    <a:ext uri="{FF2B5EF4-FFF2-40B4-BE49-F238E27FC236}">
                      <a16:creationId xmlns:a16="http://schemas.microsoft.com/office/drawing/2014/main" id="{D22AC3B4-EF57-45B4-84AF-84505AC61F07}"/>
                    </a:ext>
                  </a:extLst>
                </p:cNvPr>
                <p:cNvGrpSpPr/>
                <p:nvPr/>
              </p:nvGrpSpPr>
              <p:grpSpPr>
                <a:xfrm>
                  <a:off x="5301" y="0"/>
                  <a:ext cx="10641260" cy="371981"/>
                  <a:chOff x="251333" y="269936"/>
                  <a:chExt cx="10641260" cy="371981"/>
                </a:xfrm>
              </p:grpSpPr>
              <p:sp>
                <p:nvSpPr>
                  <p:cNvPr id="281" name="TextBox 280">
                    <a:extLst>
                      <a:ext uri="{FF2B5EF4-FFF2-40B4-BE49-F238E27FC236}">
                        <a16:creationId xmlns:a16="http://schemas.microsoft.com/office/drawing/2014/main" id="{26C34EB9-C477-490B-96D9-D4B72623C27C}"/>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82" name="TextBox 281">
                    <a:extLst>
                      <a:ext uri="{FF2B5EF4-FFF2-40B4-BE49-F238E27FC236}">
                        <a16:creationId xmlns:a16="http://schemas.microsoft.com/office/drawing/2014/main" id="{13EFDF8C-8862-49C4-B17B-E61B119F248A}"/>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72" name="Group 271">
                  <a:extLst>
                    <a:ext uri="{FF2B5EF4-FFF2-40B4-BE49-F238E27FC236}">
                      <a16:creationId xmlns:a16="http://schemas.microsoft.com/office/drawing/2014/main" id="{075AE3DB-F0C8-4959-934A-D45F4AE75967}"/>
                    </a:ext>
                  </a:extLst>
                </p:cNvPr>
                <p:cNvGrpSpPr/>
                <p:nvPr/>
              </p:nvGrpSpPr>
              <p:grpSpPr>
                <a:xfrm>
                  <a:off x="0" y="314077"/>
                  <a:ext cx="10641260" cy="371981"/>
                  <a:chOff x="251333" y="269936"/>
                  <a:chExt cx="10641260" cy="371981"/>
                </a:xfrm>
              </p:grpSpPr>
              <p:sp>
                <p:nvSpPr>
                  <p:cNvPr id="279" name="TextBox 278">
                    <a:extLst>
                      <a:ext uri="{FF2B5EF4-FFF2-40B4-BE49-F238E27FC236}">
                        <a16:creationId xmlns:a16="http://schemas.microsoft.com/office/drawing/2014/main" id="{FF1D2186-B676-4F2F-9D53-FC2D3464521A}"/>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80" name="TextBox 279">
                    <a:extLst>
                      <a:ext uri="{FF2B5EF4-FFF2-40B4-BE49-F238E27FC236}">
                        <a16:creationId xmlns:a16="http://schemas.microsoft.com/office/drawing/2014/main" id="{DF37356B-8BAB-420E-A140-56B788261C80}"/>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73" name="Group 272">
                  <a:extLst>
                    <a:ext uri="{FF2B5EF4-FFF2-40B4-BE49-F238E27FC236}">
                      <a16:creationId xmlns:a16="http://schemas.microsoft.com/office/drawing/2014/main" id="{5838ED75-5055-47E8-865E-2CAEFA2C659D}"/>
                    </a:ext>
                  </a:extLst>
                </p:cNvPr>
                <p:cNvGrpSpPr/>
                <p:nvPr/>
              </p:nvGrpSpPr>
              <p:grpSpPr>
                <a:xfrm>
                  <a:off x="2651" y="646706"/>
                  <a:ext cx="10641260" cy="371981"/>
                  <a:chOff x="251333" y="269936"/>
                  <a:chExt cx="10641260" cy="371981"/>
                </a:xfrm>
              </p:grpSpPr>
              <p:sp>
                <p:nvSpPr>
                  <p:cNvPr id="277" name="TextBox 276">
                    <a:extLst>
                      <a:ext uri="{FF2B5EF4-FFF2-40B4-BE49-F238E27FC236}">
                        <a16:creationId xmlns:a16="http://schemas.microsoft.com/office/drawing/2014/main" id="{E306F6E3-F13F-4C1F-ACD2-3B08DDF95EB3}"/>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78" name="TextBox 277">
                    <a:extLst>
                      <a:ext uri="{FF2B5EF4-FFF2-40B4-BE49-F238E27FC236}">
                        <a16:creationId xmlns:a16="http://schemas.microsoft.com/office/drawing/2014/main" id="{9123AF09-A889-4CDD-A928-D9A9073F414A}"/>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74" name="Group 273">
                  <a:extLst>
                    <a:ext uri="{FF2B5EF4-FFF2-40B4-BE49-F238E27FC236}">
                      <a16:creationId xmlns:a16="http://schemas.microsoft.com/office/drawing/2014/main" id="{6582CB99-6537-42F1-BB07-A6852DE47F4D}"/>
                    </a:ext>
                  </a:extLst>
                </p:cNvPr>
                <p:cNvGrpSpPr/>
                <p:nvPr/>
              </p:nvGrpSpPr>
              <p:grpSpPr>
                <a:xfrm>
                  <a:off x="-2650" y="960783"/>
                  <a:ext cx="10641260" cy="371981"/>
                  <a:chOff x="251333" y="269936"/>
                  <a:chExt cx="10641260" cy="371981"/>
                </a:xfrm>
              </p:grpSpPr>
              <p:sp>
                <p:nvSpPr>
                  <p:cNvPr id="275" name="TextBox 274">
                    <a:extLst>
                      <a:ext uri="{FF2B5EF4-FFF2-40B4-BE49-F238E27FC236}">
                        <a16:creationId xmlns:a16="http://schemas.microsoft.com/office/drawing/2014/main" id="{69848BF7-CF45-48B8-B5E4-FE4647A6C8E9}"/>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76" name="TextBox 275">
                    <a:extLst>
                      <a:ext uri="{FF2B5EF4-FFF2-40B4-BE49-F238E27FC236}">
                        <a16:creationId xmlns:a16="http://schemas.microsoft.com/office/drawing/2014/main" id="{33AEDD3E-258B-45F8-B0A9-BD259D77D9A3}"/>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nvGrpSpPr>
              <p:cNvPr id="258" name="Group 257">
                <a:extLst>
                  <a:ext uri="{FF2B5EF4-FFF2-40B4-BE49-F238E27FC236}">
                    <a16:creationId xmlns:a16="http://schemas.microsoft.com/office/drawing/2014/main" id="{02E30454-0B91-4E68-A89F-B69DDED96BAC}"/>
                  </a:ext>
                </a:extLst>
              </p:cNvPr>
              <p:cNvGrpSpPr/>
              <p:nvPr/>
            </p:nvGrpSpPr>
            <p:grpSpPr>
              <a:xfrm>
                <a:off x="-10601" y="1269156"/>
                <a:ext cx="10646561" cy="1332764"/>
                <a:chOff x="-2650" y="0"/>
                <a:chExt cx="10646561" cy="1332764"/>
              </a:xfrm>
            </p:grpSpPr>
            <p:grpSp>
              <p:nvGrpSpPr>
                <p:cNvPr id="259" name="Group 258">
                  <a:extLst>
                    <a:ext uri="{FF2B5EF4-FFF2-40B4-BE49-F238E27FC236}">
                      <a16:creationId xmlns:a16="http://schemas.microsoft.com/office/drawing/2014/main" id="{3396B37D-CF67-4B68-B682-DA42C9B0019F}"/>
                    </a:ext>
                  </a:extLst>
                </p:cNvPr>
                <p:cNvGrpSpPr/>
                <p:nvPr/>
              </p:nvGrpSpPr>
              <p:grpSpPr>
                <a:xfrm>
                  <a:off x="5301" y="0"/>
                  <a:ext cx="10583552" cy="371981"/>
                  <a:chOff x="251333" y="269936"/>
                  <a:chExt cx="10583552" cy="371981"/>
                </a:xfrm>
              </p:grpSpPr>
              <p:sp>
                <p:nvSpPr>
                  <p:cNvPr id="269" name="TextBox 268">
                    <a:extLst>
                      <a:ext uri="{FF2B5EF4-FFF2-40B4-BE49-F238E27FC236}">
                        <a16:creationId xmlns:a16="http://schemas.microsoft.com/office/drawing/2014/main" id="{6A1FFD83-8FA1-4EB8-9C38-171B9D68313A}"/>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70" name="TextBox 269">
                    <a:extLst>
                      <a:ext uri="{FF2B5EF4-FFF2-40B4-BE49-F238E27FC236}">
                        <a16:creationId xmlns:a16="http://schemas.microsoft.com/office/drawing/2014/main" id="{31F0A4AD-7598-46AE-9051-3793C9D5280A}"/>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60" name="Group 259">
                  <a:extLst>
                    <a:ext uri="{FF2B5EF4-FFF2-40B4-BE49-F238E27FC236}">
                      <a16:creationId xmlns:a16="http://schemas.microsoft.com/office/drawing/2014/main" id="{BCC92CD1-2AE5-4C18-8163-F19383EE13ED}"/>
                    </a:ext>
                  </a:extLst>
                </p:cNvPr>
                <p:cNvGrpSpPr/>
                <p:nvPr/>
              </p:nvGrpSpPr>
              <p:grpSpPr>
                <a:xfrm>
                  <a:off x="0" y="314077"/>
                  <a:ext cx="10641260" cy="371981"/>
                  <a:chOff x="251333" y="269936"/>
                  <a:chExt cx="10641260" cy="371981"/>
                </a:xfrm>
              </p:grpSpPr>
              <p:sp>
                <p:nvSpPr>
                  <p:cNvPr id="267" name="TextBox 266">
                    <a:extLst>
                      <a:ext uri="{FF2B5EF4-FFF2-40B4-BE49-F238E27FC236}">
                        <a16:creationId xmlns:a16="http://schemas.microsoft.com/office/drawing/2014/main" id="{3BAA3E44-5E88-41FD-9B0A-53F441ED2EF4}"/>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68" name="TextBox 267">
                    <a:extLst>
                      <a:ext uri="{FF2B5EF4-FFF2-40B4-BE49-F238E27FC236}">
                        <a16:creationId xmlns:a16="http://schemas.microsoft.com/office/drawing/2014/main" id="{4506B341-9CC1-4B20-947A-43557040825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61" name="Group 260">
                  <a:extLst>
                    <a:ext uri="{FF2B5EF4-FFF2-40B4-BE49-F238E27FC236}">
                      <a16:creationId xmlns:a16="http://schemas.microsoft.com/office/drawing/2014/main" id="{EBF6BEFF-1D25-433A-9DA9-1BF214138414}"/>
                    </a:ext>
                  </a:extLst>
                </p:cNvPr>
                <p:cNvGrpSpPr/>
                <p:nvPr/>
              </p:nvGrpSpPr>
              <p:grpSpPr>
                <a:xfrm>
                  <a:off x="2651" y="646706"/>
                  <a:ext cx="10641260" cy="371981"/>
                  <a:chOff x="251333" y="269936"/>
                  <a:chExt cx="10641260" cy="371981"/>
                </a:xfrm>
              </p:grpSpPr>
              <p:sp>
                <p:nvSpPr>
                  <p:cNvPr id="265" name="TextBox 264">
                    <a:extLst>
                      <a:ext uri="{FF2B5EF4-FFF2-40B4-BE49-F238E27FC236}">
                        <a16:creationId xmlns:a16="http://schemas.microsoft.com/office/drawing/2014/main" id="{A90D46F1-5650-442E-A395-89A78AC7CB95}"/>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66" name="TextBox 265">
                    <a:extLst>
                      <a:ext uri="{FF2B5EF4-FFF2-40B4-BE49-F238E27FC236}">
                        <a16:creationId xmlns:a16="http://schemas.microsoft.com/office/drawing/2014/main" id="{EE523E24-4CC4-45F7-9DB6-F79FC730766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62" name="Group 261">
                  <a:extLst>
                    <a:ext uri="{FF2B5EF4-FFF2-40B4-BE49-F238E27FC236}">
                      <a16:creationId xmlns:a16="http://schemas.microsoft.com/office/drawing/2014/main" id="{51E7FB2F-50AB-4181-8709-8E35EC67C93F}"/>
                    </a:ext>
                  </a:extLst>
                </p:cNvPr>
                <p:cNvGrpSpPr/>
                <p:nvPr/>
              </p:nvGrpSpPr>
              <p:grpSpPr>
                <a:xfrm>
                  <a:off x="-2650" y="960783"/>
                  <a:ext cx="10641260" cy="371981"/>
                  <a:chOff x="251333" y="269936"/>
                  <a:chExt cx="10641260" cy="371981"/>
                </a:xfrm>
              </p:grpSpPr>
              <p:sp>
                <p:nvSpPr>
                  <p:cNvPr id="263" name="TextBox 262">
                    <a:extLst>
                      <a:ext uri="{FF2B5EF4-FFF2-40B4-BE49-F238E27FC236}">
                        <a16:creationId xmlns:a16="http://schemas.microsoft.com/office/drawing/2014/main" id="{C7CDBF36-DC67-4666-BBA8-ECE8F8529BB1}"/>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64" name="TextBox 263">
                    <a:extLst>
                      <a:ext uri="{FF2B5EF4-FFF2-40B4-BE49-F238E27FC236}">
                        <a16:creationId xmlns:a16="http://schemas.microsoft.com/office/drawing/2014/main" id="{8F15FA4B-FCCD-4CCB-BF36-C3C882F86074}"/>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244" name="Group 243">
              <a:extLst>
                <a:ext uri="{FF2B5EF4-FFF2-40B4-BE49-F238E27FC236}">
                  <a16:creationId xmlns:a16="http://schemas.microsoft.com/office/drawing/2014/main" id="{69AB5C6F-8C5F-4473-996A-B7606A8B9849}"/>
                </a:ext>
              </a:extLst>
            </p:cNvPr>
            <p:cNvGrpSpPr/>
            <p:nvPr/>
          </p:nvGrpSpPr>
          <p:grpSpPr>
            <a:xfrm>
              <a:off x="97310" y="5144617"/>
              <a:ext cx="10649211" cy="1332764"/>
              <a:chOff x="-2650" y="0"/>
              <a:chExt cx="10649211" cy="1332764"/>
            </a:xfrm>
          </p:grpSpPr>
          <p:grpSp>
            <p:nvGrpSpPr>
              <p:cNvPr id="245" name="Group 244">
                <a:extLst>
                  <a:ext uri="{FF2B5EF4-FFF2-40B4-BE49-F238E27FC236}">
                    <a16:creationId xmlns:a16="http://schemas.microsoft.com/office/drawing/2014/main" id="{417D0AC9-5012-44F5-A7BC-CD5D62B42344}"/>
                  </a:ext>
                </a:extLst>
              </p:cNvPr>
              <p:cNvGrpSpPr/>
              <p:nvPr/>
            </p:nvGrpSpPr>
            <p:grpSpPr>
              <a:xfrm>
                <a:off x="5301" y="0"/>
                <a:ext cx="10641260" cy="371981"/>
                <a:chOff x="251333" y="269936"/>
                <a:chExt cx="10641260" cy="371981"/>
              </a:xfrm>
            </p:grpSpPr>
            <p:sp>
              <p:nvSpPr>
                <p:cNvPr id="255" name="TextBox 254">
                  <a:extLst>
                    <a:ext uri="{FF2B5EF4-FFF2-40B4-BE49-F238E27FC236}">
                      <a16:creationId xmlns:a16="http://schemas.microsoft.com/office/drawing/2014/main" id="{64A3E1E9-2A32-47F9-8B9F-D6BFC290282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56" name="TextBox 255">
                  <a:extLst>
                    <a:ext uri="{FF2B5EF4-FFF2-40B4-BE49-F238E27FC236}">
                      <a16:creationId xmlns:a16="http://schemas.microsoft.com/office/drawing/2014/main" id="{26A3A6A7-41F8-4A2C-B6E0-73B66D97C4F0}"/>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46" name="Group 245">
                <a:extLst>
                  <a:ext uri="{FF2B5EF4-FFF2-40B4-BE49-F238E27FC236}">
                    <a16:creationId xmlns:a16="http://schemas.microsoft.com/office/drawing/2014/main" id="{5578E606-6B29-42D1-864C-F858FBD48849}"/>
                  </a:ext>
                </a:extLst>
              </p:cNvPr>
              <p:cNvGrpSpPr/>
              <p:nvPr/>
            </p:nvGrpSpPr>
            <p:grpSpPr>
              <a:xfrm>
                <a:off x="0" y="314077"/>
                <a:ext cx="10641260" cy="371981"/>
                <a:chOff x="251333" y="269936"/>
                <a:chExt cx="10641260" cy="371981"/>
              </a:xfrm>
            </p:grpSpPr>
            <p:sp>
              <p:nvSpPr>
                <p:cNvPr id="253" name="TextBox 252">
                  <a:extLst>
                    <a:ext uri="{FF2B5EF4-FFF2-40B4-BE49-F238E27FC236}">
                      <a16:creationId xmlns:a16="http://schemas.microsoft.com/office/drawing/2014/main" id="{59A93D98-CBCE-409C-9A3F-06FCF9158F8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54" name="TextBox 253">
                  <a:extLst>
                    <a:ext uri="{FF2B5EF4-FFF2-40B4-BE49-F238E27FC236}">
                      <a16:creationId xmlns:a16="http://schemas.microsoft.com/office/drawing/2014/main" id="{DDBC4877-2353-417C-949E-D5037A6327F4}"/>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47" name="Group 246">
                <a:extLst>
                  <a:ext uri="{FF2B5EF4-FFF2-40B4-BE49-F238E27FC236}">
                    <a16:creationId xmlns:a16="http://schemas.microsoft.com/office/drawing/2014/main" id="{B8B6114B-CB12-4A2F-998F-3FC6A0EB27B5}"/>
                  </a:ext>
                </a:extLst>
              </p:cNvPr>
              <p:cNvGrpSpPr/>
              <p:nvPr/>
            </p:nvGrpSpPr>
            <p:grpSpPr>
              <a:xfrm>
                <a:off x="2651" y="646706"/>
                <a:ext cx="10641260" cy="371981"/>
                <a:chOff x="251333" y="269936"/>
                <a:chExt cx="10641260" cy="371981"/>
              </a:xfrm>
            </p:grpSpPr>
            <p:sp>
              <p:nvSpPr>
                <p:cNvPr id="251" name="TextBox 250">
                  <a:extLst>
                    <a:ext uri="{FF2B5EF4-FFF2-40B4-BE49-F238E27FC236}">
                      <a16:creationId xmlns:a16="http://schemas.microsoft.com/office/drawing/2014/main" id="{9B999A34-28FE-4743-9301-B13AE4F3F53E}"/>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52" name="TextBox 251">
                  <a:extLst>
                    <a:ext uri="{FF2B5EF4-FFF2-40B4-BE49-F238E27FC236}">
                      <a16:creationId xmlns:a16="http://schemas.microsoft.com/office/drawing/2014/main" id="{D7CFC06F-F958-41E0-A1E8-6DC193A27663}"/>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48" name="Group 247">
                <a:extLst>
                  <a:ext uri="{FF2B5EF4-FFF2-40B4-BE49-F238E27FC236}">
                    <a16:creationId xmlns:a16="http://schemas.microsoft.com/office/drawing/2014/main" id="{06404A41-1C28-42D3-B2F8-786AACD013C2}"/>
                  </a:ext>
                </a:extLst>
              </p:cNvPr>
              <p:cNvGrpSpPr/>
              <p:nvPr/>
            </p:nvGrpSpPr>
            <p:grpSpPr>
              <a:xfrm>
                <a:off x="-2650" y="960783"/>
                <a:ext cx="10641260" cy="371981"/>
                <a:chOff x="251333" y="269936"/>
                <a:chExt cx="10641260" cy="371981"/>
              </a:xfrm>
            </p:grpSpPr>
            <p:sp>
              <p:nvSpPr>
                <p:cNvPr id="249" name="TextBox 248">
                  <a:extLst>
                    <a:ext uri="{FF2B5EF4-FFF2-40B4-BE49-F238E27FC236}">
                      <a16:creationId xmlns:a16="http://schemas.microsoft.com/office/drawing/2014/main" id="{415C8E85-F805-489E-B5BD-B96F614BDC31}"/>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50" name="TextBox 249">
                  <a:extLst>
                    <a:ext uri="{FF2B5EF4-FFF2-40B4-BE49-F238E27FC236}">
                      <a16:creationId xmlns:a16="http://schemas.microsoft.com/office/drawing/2014/main" id="{91A26E1E-B26A-4228-9FB4-151A8012A920}"/>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306" name="Group 305">
            <a:extLst>
              <a:ext uri="{FF2B5EF4-FFF2-40B4-BE49-F238E27FC236}">
                <a16:creationId xmlns:a16="http://schemas.microsoft.com/office/drawing/2014/main" id="{2C9F6537-0F2F-4DBF-8809-F761FE1D8A59}"/>
              </a:ext>
            </a:extLst>
          </p:cNvPr>
          <p:cNvGrpSpPr/>
          <p:nvPr/>
        </p:nvGrpSpPr>
        <p:grpSpPr>
          <a:xfrm>
            <a:off x="447389" y="5291462"/>
            <a:ext cx="10046528" cy="1297343"/>
            <a:chOff x="419679" y="5263752"/>
            <a:chExt cx="10046528" cy="1297343"/>
          </a:xfrm>
          <a:effectLst>
            <a:outerShdw blurRad="203200" dist="38100" dir="16200000" rotWithShape="0">
              <a:prstClr val="black">
                <a:alpha val="10000"/>
              </a:prstClr>
            </a:outerShdw>
          </a:effectLst>
        </p:grpSpPr>
        <p:pic>
          <p:nvPicPr>
            <p:cNvPr id="307" name="Picture 306">
              <a:extLst>
                <a:ext uri="{FF2B5EF4-FFF2-40B4-BE49-F238E27FC236}">
                  <a16:creationId xmlns:a16="http://schemas.microsoft.com/office/drawing/2014/main" id="{A42F021A-EBF0-40D4-BA62-91EC7A82883F}"/>
                </a:ext>
              </a:extLst>
            </p:cNvPr>
            <p:cNvPicPr>
              <a:picLocks noChangeAspect="1"/>
            </p:cNvPicPr>
            <p:nvPr/>
          </p:nvPicPr>
          <p:blipFill rotWithShape="1">
            <a:blip r:embed="rId2">
              <a:extLst>
                <a:ext uri="{28A0092B-C50C-407E-A947-70E740481C1C}">
                  <a14:useLocalDpi xmlns:a14="http://schemas.microsoft.com/office/drawing/2010/main" val="0"/>
                </a:ext>
              </a:extLst>
            </a:blip>
            <a:srcRect l="34430" r="37042" b="4970"/>
            <a:stretch/>
          </p:blipFill>
          <p:spPr>
            <a:xfrm rot="5400000">
              <a:off x="2323297" y="3368699"/>
              <a:ext cx="1281250" cy="5088485"/>
            </a:xfrm>
            <a:custGeom>
              <a:avLst/>
              <a:gdLst>
                <a:gd name="connsiteX0" fmla="*/ 0 w 1281250"/>
                <a:gd name="connsiteY0" fmla="*/ 5088485 h 5088485"/>
                <a:gd name="connsiteX1" fmla="*/ 0 w 1281250"/>
                <a:gd name="connsiteY1" fmla="*/ 0 h 5088485"/>
                <a:gd name="connsiteX2" fmla="*/ 1281250 w 1281250"/>
                <a:gd name="connsiteY2" fmla="*/ 0 h 5088485"/>
                <a:gd name="connsiteX3" fmla="*/ 1281250 w 1281250"/>
                <a:gd name="connsiteY3" fmla="*/ 4617911 h 5088485"/>
                <a:gd name="connsiteX4" fmla="*/ 810676 w 1281250"/>
                <a:gd name="connsiteY4" fmla="*/ 5088485 h 5088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250" h="5088485">
                  <a:moveTo>
                    <a:pt x="0" y="5088485"/>
                  </a:moveTo>
                  <a:lnTo>
                    <a:pt x="0" y="0"/>
                  </a:lnTo>
                  <a:lnTo>
                    <a:pt x="1281250" y="0"/>
                  </a:lnTo>
                  <a:lnTo>
                    <a:pt x="1281250" y="4617911"/>
                  </a:lnTo>
                  <a:cubicBezTo>
                    <a:pt x="1281250" y="4877802"/>
                    <a:pt x="1070567" y="5088485"/>
                    <a:pt x="810676" y="5088485"/>
                  </a:cubicBezTo>
                  <a:close/>
                </a:path>
              </a:pathLst>
            </a:custGeom>
          </p:spPr>
        </p:pic>
        <p:pic>
          <p:nvPicPr>
            <p:cNvPr id="308" name="Picture 307">
              <a:extLst>
                <a:ext uri="{FF2B5EF4-FFF2-40B4-BE49-F238E27FC236}">
                  <a16:creationId xmlns:a16="http://schemas.microsoft.com/office/drawing/2014/main" id="{FADDB6A2-486B-4691-BFF7-6D2A41DAAD33}"/>
                </a:ext>
              </a:extLst>
            </p:cNvPr>
            <p:cNvPicPr>
              <a:picLocks noChangeAspect="1"/>
            </p:cNvPicPr>
            <p:nvPr/>
          </p:nvPicPr>
          <p:blipFill rotWithShape="1">
            <a:blip r:embed="rId2">
              <a:extLst>
                <a:ext uri="{28A0092B-C50C-407E-A947-70E740481C1C}">
                  <a14:useLocalDpi xmlns:a14="http://schemas.microsoft.com/office/drawing/2010/main" val="0"/>
                </a:ext>
              </a:extLst>
            </a:blip>
            <a:srcRect l="34430" r="36684"/>
            <a:stretch/>
          </p:blipFill>
          <p:spPr>
            <a:xfrm rot="16200000" flipH="1">
              <a:off x="7140231" y="3235119"/>
              <a:ext cx="1297343" cy="5354609"/>
            </a:xfrm>
            <a:prstGeom prst="rect">
              <a:avLst/>
            </a:prstGeom>
          </p:spPr>
        </p:pic>
      </p:grpSp>
      <p:pic>
        <p:nvPicPr>
          <p:cNvPr id="310" name="Picture 309" descr="See the source image">
            <a:extLst>
              <a:ext uri="{FF2B5EF4-FFF2-40B4-BE49-F238E27FC236}">
                <a16:creationId xmlns:a16="http://schemas.microsoft.com/office/drawing/2014/main" id="{28A91DD2-022E-4337-B82A-23E2696A834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r="1" b="76"/>
          <a:stretch>
            <a:fillRect/>
          </a:stretch>
        </p:blipFill>
        <p:spPr bwMode="auto">
          <a:xfrm>
            <a:off x="6061648" y="3158368"/>
            <a:ext cx="5487549" cy="3410004"/>
          </a:xfrm>
          <a:custGeom>
            <a:avLst/>
            <a:gdLst>
              <a:gd name="connsiteX0" fmla="*/ 0 w 6639297"/>
              <a:gd name="connsiteY0" fmla="*/ 0 h 4125709"/>
              <a:gd name="connsiteX1" fmla="*/ 6639297 w 6639297"/>
              <a:gd name="connsiteY1" fmla="*/ 0 h 4125709"/>
              <a:gd name="connsiteX2" fmla="*/ 6639297 w 6639297"/>
              <a:gd name="connsiteY2" fmla="*/ 3655135 h 4125709"/>
              <a:gd name="connsiteX3" fmla="*/ 6168723 w 6639297"/>
              <a:gd name="connsiteY3" fmla="*/ 4125709 h 4125709"/>
              <a:gd name="connsiteX4" fmla="*/ 0 w 6639297"/>
              <a:gd name="connsiteY4" fmla="*/ 4125709 h 4125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9297" h="4125709">
                <a:moveTo>
                  <a:pt x="0" y="0"/>
                </a:moveTo>
                <a:lnTo>
                  <a:pt x="6639297" y="0"/>
                </a:lnTo>
                <a:lnTo>
                  <a:pt x="6639297" y="3655135"/>
                </a:lnTo>
                <a:cubicBezTo>
                  <a:pt x="6639297" y="3915026"/>
                  <a:pt x="6428614" y="4125709"/>
                  <a:pt x="6168723" y="4125709"/>
                </a:cubicBezTo>
                <a:lnTo>
                  <a:pt x="0" y="4125709"/>
                </a:lnTo>
                <a:close/>
              </a:path>
            </a:pathLst>
          </a:custGeom>
          <a:noFill/>
          <a:effectLst/>
          <a:extLst>
            <a:ext uri="{909E8E84-426E-40DD-AFC4-6F175D3DCCD1}">
              <a14:hiddenFill xmlns:a14="http://schemas.microsoft.com/office/drawing/2010/main">
                <a:solidFill>
                  <a:srgbClr val="FFFFFF"/>
                </a:solidFill>
              </a14:hiddenFill>
            </a:ext>
          </a:extLst>
        </p:spPr>
      </p:pic>
      <p:grpSp>
        <p:nvGrpSpPr>
          <p:cNvPr id="311" name="Group 310">
            <a:extLst>
              <a:ext uri="{FF2B5EF4-FFF2-40B4-BE49-F238E27FC236}">
                <a16:creationId xmlns:a16="http://schemas.microsoft.com/office/drawing/2014/main" id="{647AAF83-8961-4840-975E-979D36DE2165}"/>
              </a:ext>
            </a:extLst>
          </p:cNvPr>
          <p:cNvGrpSpPr/>
          <p:nvPr/>
        </p:nvGrpSpPr>
        <p:grpSpPr>
          <a:xfrm>
            <a:off x="2223874" y="2414241"/>
            <a:ext cx="7223436" cy="1700824"/>
            <a:chOff x="2180392" y="1067554"/>
            <a:chExt cx="7223436" cy="1700824"/>
          </a:xfrm>
        </p:grpSpPr>
        <p:sp>
          <p:nvSpPr>
            <p:cNvPr id="312" name="TextBox 311">
              <a:extLst>
                <a:ext uri="{FF2B5EF4-FFF2-40B4-BE49-F238E27FC236}">
                  <a16:creationId xmlns:a16="http://schemas.microsoft.com/office/drawing/2014/main" id="{452A2DBF-5B46-43C7-9F49-DAA829D84A5D}"/>
                </a:ext>
              </a:extLst>
            </p:cNvPr>
            <p:cNvSpPr txBox="1"/>
            <p:nvPr/>
          </p:nvSpPr>
          <p:spPr>
            <a:xfrm>
              <a:off x="2180392" y="1198718"/>
              <a:ext cx="7027886" cy="1569660"/>
            </a:xfrm>
            <a:prstGeom prst="rect">
              <a:avLst/>
            </a:prstGeom>
            <a:noFill/>
          </p:spPr>
          <p:txBody>
            <a:bodyPr wrap="none" rtlCol="0">
              <a:spAutoFit/>
            </a:bodyPr>
            <a:lstStyle/>
            <a:p>
              <a:r>
                <a:rPr lang="pt-BR" sz="9600" b="1">
                  <a:solidFill>
                    <a:srgbClr val="9B4F4C"/>
                  </a:solidFill>
                  <a:effectLst>
                    <a:outerShdw blurRad="38100" dist="38100" dir="2700000" algn="tl">
                      <a:srgbClr val="000000">
                        <a:alpha val="43137"/>
                      </a:srgbClr>
                    </a:outerShdw>
                  </a:effectLst>
                  <a:latin typeface="UVN Buc Thu" panose="030306020505070F0A05" pitchFamily="66" charset="0"/>
                </a:rPr>
                <a:t>Chúc các em học tốt.</a:t>
              </a:r>
              <a:endParaRPr lang="id-ID" sz="9600" b="1" dirty="0">
                <a:solidFill>
                  <a:srgbClr val="9B4F4C"/>
                </a:solidFill>
                <a:effectLst>
                  <a:outerShdw blurRad="38100" dist="38100" dir="2700000" algn="tl">
                    <a:srgbClr val="000000">
                      <a:alpha val="43137"/>
                    </a:srgbClr>
                  </a:outerShdw>
                </a:effectLst>
                <a:latin typeface="UVN Buc Thu" panose="030306020505070F0A05" pitchFamily="66" charset="0"/>
              </a:endParaRPr>
            </a:p>
          </p:txBody>
        </p:sp>
        <p:sp>
          <p:nvSpPr>
            <p:cNvPr id="313" name="TextBox 312">
              <a:extLst>
                <a:ext uri="{FF2B5EF4-FFF2-40B4-BE49-F238E27FC236}">
                  <a16:creationId xmlns:a16="http://schemas.microsoft.com/office/drawing/2014/main" id="{519F15DD-BBD3-409A-A1F0-0EEDA1642E99}"/>
                </a:ext>
              </a:extLst>
            </p:cNvPr>
            <p:cNvSpPr txBox="1"/>
            <p:nvPr/>
          </p:nvSpPr>
          <p:spPr>
            <a:xfrm>
              <a:off x="2241173" y="1150690"/>
              <a:ext cx="7027886" cy="1569660"/>
            </a:xfrm>
            <a:prstGeom prst="rect">
              <a:avLst/>
            </a:prstGeom>
            <a:noFill/>
          </p:spPr>
          <p:txBody>
            <a:bodyPr wrap="none" rtlCol="0">
              <a:spAutoFit/>
            </a:bodyPr>
            <a:lstStyle/>
            <a:p>
              <a:r>
                <a:rPr lang="pt-BR" sz="9600" b="1">
                  <a:solidFill>
                    <a:srgbClr val="CE7967"/>
                  </a:solidFill>
                  <a:effectLst>
                    <a:outerShdw blurRad="38100" dist="38100" dir="2700000" algn="tl">
                      <a:srgbClr val="000000">
                        <a:alpha val="43137"/>
                      </a:srgbClr>
                    </a:outerShdw>
                  </a:effectLst>
                  <a:latin typeface="UVN Buc Thu" panose="030306020505070F0A05" pitchFamily="66" charset="0"/>
                </a:rPr>
                <a:t>Chúc các em học tốt.</a:t>
              </a:r>
              <a:endParaRPr lang="id-ID" sz="9600" b="1" dirty="0">
                <a:solidFill>
                  <a:srgbClr val="CE7967"/>
                </a:solidFill>
                <a:effectLst>
                  <a:outerShdw blurRad="38100" dist="38100" dir="2700000" algn="tl">
                    <a:srgbClr val="000000">
                      <a:alpha val="43137"/>
                    </a:srgbClr>
                  </a:outerShdw>
                </a:effectLst>
                <a:latin typeface="UVN Buc Thu" panose="030306020505070F0A05" pitchFamily="66" charset="0"/>
              </a:endParaRPr>
            </a:p>
          </p:txBody>
        </p:sp>
        <p:sp>
          <p:nvSpPr>
            <p:cNvPr id="314" name="TextBox 313">
              <a:extLst>
                <a:ext uri="{FF2B5EF4-FFF2-40B4-BE49-F238E27FC236}">
                  <a16:creationId xmlns:a16="http://schemas.microsoft.com/office/drawing/2014/main" id="{F512F4AB-9478-4C2A-8B7D-5E773DC650B2}"/>
                </a:ext>
              </a:extLst>
            </p:cNvPr>
            <p:cNvSpPr txBox="1"/>
            <p:nvPr/>
          </p:nvSpPr>
          <p:spPr>
            <a:xfrm>
              <a:off x="2313054" y="1112271"/>
              <a:ext cx="7027886" cy="1569660"/>
            </a:xfrm>
            <a:prstGeom prst="rect">
              <a:avLst/>
            </a:prstGeom>
            <a:noFill/>
          </p:spPr>
          <p:txBody>
            <a:bodyPr wrap="none" rtlCol="0">
              <a:spAutoFit/>
            </a:bodyPr>
            <a:lstStyle/>
            <a:p>
              <a:r>
                <a:rPr lang="pt-BR" sz="9600" b="1">
                  <a:solidFill>
                    <a:srgbClr val="EDA87E"/>
                  </a:solidFill>
                  <a:effectLst>
                    <a:outerShdw blurRad="38100" dist="38100" dir="2700000" algn="tl">
                      <a:srgbClr val="000000">
                        <a:alpha val="43137"/>
                      </a:srgbClr>
                    </a:outerShdw>
                  </a:effectLst>
                  <a:latin typeface="UVN Buc Thu" panose="030306020505070F0A05" pitchFamily="66" charset="0"/>
                </a:rPr>
                <a:t>Chúc các em học tốt.</a:t>
              </a:r>
              <a:endParaRPr lang="id-ID" sz="9600" b="1" dirty="0">
                <a:solidFill>
                  <a:srgbClr val="EDA87E"/>
                </a:solidFill>
                <a:effectLst>
                  <a:outerShdw blurRad="38100" dist="38100" dir="2700000" algn="tl">
                    <a:srgbClr val="000000">
                      <a:alpha val="43137"/>
                    </a:srgbClr>
                  </a:outerShdw>
                </a:effectLst>
                <a:latin typeface="UVN Buc Thu" panose="030306020505070F0A05" pitchFamily="66" charset="0"/>
              </a:endParaRPr>
            </a:p>
          </p:txBody>
        </p:sp>
        <p:sp>
          <p:nvSpPr>
            <p:cNvPr id="315" name="TextBox 314">
              <a:extLst>
                <a:ext uri="{FF2B5EF4-FFF2-40B4-BE49-F238E27FC236}">
                  <a16:creationId xmlns:a16="http://schemas.microsoft.com/office/drawing/2014/main" id="{B637DCCE-59A2-4B1D-8B0C-A8DF8B4BA07D}"/>
                </a:ext>
              </a:extLst>
            </p:cNvPr>
            <p:cNvSpPr txBox="1"/>
            <p:nvPr/>
          </p:nvSpPr>
          <p:spPr>
            <a:xfrm>
              <a:off x="2375942" y="1067554"/>
              <a:ext cx="7027886" cy="1569660"/>
            </a:xfrm>
            <a:prstGeom prst="rect">
              <a:avLst/>
            </a:prstGeom>
            <a:noFill/>
          </p:spPr>
          <p:txBody>
            <a:bodyPr wrap="none" rtlCol="0">
              <a:spAutoFit/>
            </a:bodyPr>
            <a:lstStyle/>
            <a:p>
              <a:r>
                <a:rPr lang="en-US" sz="9600" b="1">
                  <a:solidFill>
                    <a:srgbClr val="F9E1D3"/>
                  </a:solidFill>
                  <a:effectLst>
                    <a:outerShdw blurRad="38100" dist="38100" dir="2700000" algn="tl">
                      <a:srgbClr val="000000">
                        <a:alpha val="43137"/>
                      </a:srgbClr>
                    </a:outerShdw>
                  </a:effectLst>
                  <a:latin typeface="UVN Buc Thu" panose="030306020505070F0A05" pitchFamily="66" charset="0"/>
                </a:rPr>
                <a:t>Chúc các em học tốt.</a:t>
              </a:r>
              <a:endParaRPr lang="id-ID" sz="9600" b="1" dirty="0">
                <a:solidFill>
                  <a:srgbClr val="F9E1D3"/>
                </a:solidFill>
                <a:effectLst>
                  <a:outerShdw blurRad="38100" dist="38100" dir="2700000" algn="tl">
                    <a:srgbClr val="000000">
                      <a:alpha val="43137"/>
                    </a:srgbClr>
                  </a:outerShdw>
                </a:effectLst>
                <a:latin typeface="UVN Buc Thu" panose="030306020505070F0A05" pitchFamily="66" charset="0"/>
              </a:endParaRPr>
            </a:p>
          </p:txBody>
        </p:sp>
      </p:grpSp>
      <p:grpSp>
        <p:nvGrpSpPr>
          <p:cNvPr id="318" name="Group 317">
            <a:extLst>
              <a:ext uri="{FF2B5EF4-FFF2-40B4-BE49-F238E27FC236}">
                <a16:creationId xmlns:a16="http://schemas.microsoft.com/office/drawing/2014/main" id="{5DD93836-75BD-4385-A9A0-0ADAD3CAE98D}"/>
              </a:ext>
            </a:extLst>
          </p:cNvPr>
          <p:cNvGrpSpPr/>
          <p:nvPr/>
        </p:nvGrpSpPr>
        <p:grpSpPr>
          <a:xfrm>
            <a:off x="4308772" y="294854"/>
            <a:ext cx="7232728" cy="928055"/>
            <a:chOff x="4281062" y="294854"/>
            <a:chExt cx="7232728" cy="928055"/>
          </a:xfrm>
        </p:grpSpPr>
        <p:pic>
          <p:nvPicPr>
            <p:cNvPr id="319" name="Picture 318" descr="See the source image">
              <a:extLst>
                <a:ext uri="{FF2B5EF4-FFF2-40B4-BE49-F238E27FC236}">
                  <a16:creationId xmlns:a16="http://schemas.microsoft.com/office/drawing/2014/main" id="{C26E66FF-15CD-4CAC-90A6-44BC06CB40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4246" r="47197" b="46149"/>
            <a:stretch/>
          </p:blipFill>
          <p:spPr bwMode="auto">
            <a:xfrm>
              <a:off x="7560302" y="305792"/>
              <a:ext cx="3953488" cy="917117"/>
            </a:xfrm>
            <a:custGeom>
              <a:avLst/>
              <a:gdLst>
                <a:gd name="connsiteX0" fmla="*/ 0 w 3953488"/>
                <a:gd name="connsiteY0" fmla="*/ 0 h 917117"/>
                <a:gd name="connsiteX1" fmla="*/ 3482914 w 3953488"/>
                <a:gd name="connsiteY1" fmla="*/ 0 h 917117"/>
                <a:gd name="connsiteX2" fmla="*/ 3953488 w 3953488"/>
                <a:gd name="connsiteY2" fmla="*/ 470574 h 917117"/>
                <a:gd name="connsiteX3" fmla="*/ 3953488 w 3953488"/>
                <a:gd name="connsiteY3" fmla="*/ 917117 h 917117"/>
                <a:gd name="connsiteX4" fmla="*/ 0 w 3953488"/>
                <a:gd name="connsiteY4" fmla="*/ 917117 h 917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3488" h="917117">
                  <a:moveTo>
                    <a:pt x="0" y="0"/>
                  </a:moveTo>
                  <a:lnTo>
                    <a:pt x="3482914" y="0"/>
                  </a:lnTo>
                  <a:cubicBezTo>
                    <a:pt x="3742805" y="0"/>
                    <a:pt x="3953488" y="210683"/>
                    <a:pt x="3953488" y="470574"/>
                  </a:cubicBezTo>
                  <a:lnTo>
                    <a:pt x="3953488" y="917117"/>
                  </a:lnTo>
                  <a:lnTo>
                    <a:pt x="0" y="917117"/>
                  </a:lnTo>
                  <a:close/>
                </a:path>
              </a:pathLst>
            </a:custGeom>
            <a:noFill/>
            <a:extLst>
              <a:ext uri="{909E8E84-426E-40DD-AFC4-6F175D3DCCD1}">
                <a14:hiddenFill xmlns:a14="http://schemas.microsoft.com/office/drawing/2010/main">
                  <a:solidFill>
                    <a:srgbClr val="FFFFFF"/>
                  </a:solidFill>
                </a14:hiddenFill>
              </a:ext>
            </a:extLst>
          </p:spPr>
        </p:pic>
        <p:pic>
          <p:nvPicPr>
            <p:cNvPr id="320" name="Picture 18" descr="See the source image">
              <a:extLst>
                <a:ext uri="{FF2B5EF4-FFF2-40B4-BE49-F238E27FC236}">
                  <a16:creationId xmlns:a16="http://schemas.microsoft.com/office/drawing/2014/main" id="{84D12120-116F-4160-BB7D-2961AA0D1C4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4195" r="44617" b="46149"/>
            <a:stretch/>
          </p:blipFill>
          <p:spPr bwMode="auto">
            <a:xfrm>
              <a:off x="4281062" y="294854"/>
              <a:ext cx="4146630" cy="919524"/>
            </a:xfrm>
            <a:prstGeom prst="rect">
              <a:avLst/>
            </a:prstGeom>
            <a:noFill/>
            <a:extLst>
              <a:ext uri="{909E8E84-426E-40DD-AFC4-6F175D3DCCD1}">
                <a14:hiddenFill xmlns:a14="http://schemas.microsoft.com/office/drawing/2010/main">
                  <a:solidFill>
                    <a:srgbClr val="FFFFFF"/>
                  </a:solidFill>
                </a14:hiddenFill>
              </a:ext>
            </a:extLst>
          </p:spPr>
        </p:pic>
      </p:grpSp>
      <p:pic>
        <p:nvPicPr>
          <p:cNvPr id="179" name="Picture 6" descr="See the source image">
            <a:extLst>
              <a:ext uri="{FF2B5EF4-FFF2-40B4-BE49-F238E27FC236}">
                <a16:creationId xmlns:a16="http://schemas.microsoft.com/office/drawing/2014/main" id="{CCE91456-FEB1-42CE-BB2D-48382625EE3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000" t="13947" r="18310" b="19169"/>
          <a:stretch/>
        </p:blipFill>
        <p:spPr bwMode="auto">
          <a:xfrm rot="540354">
            <a:off x="1329294" y="3884050"/>
            <a:ext cx="1633927" cy="183085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24" name="Picture 14" descr="See the source image">
            <a:extLst>
              <a:ext uri="{FF2B5EF4-FFF2-40B4-BE49-F238E27FC236}">
                <a16:creationId xmlns:a16="http://schemas.microsoft.com/office/drawing/2014/main" id="{3DD09657-D8D9-4F11-B63B-0757E2823E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38586">
            <a:off x="1572090" y="4935803"/>
            <a:ext cx="1199627" cy="1223416"/>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0" name="Picture 14" descr="See the source image">
            <a:extLst>
              <a:ext uri="{FF2B5EF4-FFF2-40B4-BE49-F238E27FC236}">
                <a16:creationId xmlns:a16="http://schemas.microsoft.com/office/drawing/2014/main" id="{E14EF699-F49F-482B-833C-4438A53C46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200539">
            <a:off x="644377" y="4468354"/>
            <a:ext cx="1617876" cy="1649959"/>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5" name="Picture 12" descr="See the source image">
            <a:extLst>
              <a:ext uri="{FF2B5EF4-FFF2-40B4-BE49-F238E27FC236}">
                <a16:creationId xmlns:a16="http://schemas.microsoft.com/office/drawing/2014/main" id="{B8039868-743B-4646-BC9E-3FBF0D7909C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390" t="28065" r="28387" b="26838"/>
          <a:stretch/>
        </p:blipFill>
        <p:spPr bwMode="auto">
          <a:xfrm>
            <a:off x="1408646" y="5556550"/>
            <a:ext cx="683942" cy="667295"/>
          </a:xfrm>
          <a:prstGeom prst="rect">
            <a:avLst/>
          </a:prstGeom>
          <a:noFill/>
          <a:extLst>
            <a:ext uri="{909E8E84-426E-40DD-AFC4-6F175D3DCCD1}">
              <a14:hiddenFill xmlns:a14="http://schemas.microsoft.com/office/drawing/2010/main">
                <a:solidFill>
                  <a:srgbClr val="FFFFFF"/>
                </a:solidFill>
              </a14:hiddenFill>
            </a:ext>
          </a:extLst>
        </p:spPr>
      </p:pic>
      <p:pic>
        <p:nvPicPr>
          <p:cNvPr id="330" name="Picture 12" descr="See the source image">
            <a:extLst>
              <a:ext uri="{FF2B5EF4-FFF2-40B4-BE49-F238E27FC236}">
                <a16:creationId xmlns:a16="http://schemas.microsoft.com/office/drawing/2014/main" id="{A250DEDC-5B87-4A0F-8BF1-7034D76ABFF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390" t="28065" r="28387" b="26838"/>
          <a:stretch/>
        </p:blipFill>
        <p:spPr bwMode="auto">
          <a:xfrm>
            <a:off x="7790442" y="434121"/>
            <a:ext cx="683942" cy="667295"/>
          </a:xfrm>
          <a:prstGeom prst="rect">
            <a:avLst/>
          </a:prstGeom>
          <a:noFill/>
          <a:extLst>
            <a:ext uri="{909E8E84-426E-40DD-AFC4-6F175D3DCCD1}">
              <a14:hiddenFill xmlns:a14="http://schemas.microsoft.com/office/drawing/2010/main">
                <a:solidFill>
                  <a:srgbClr val="FFFFFF"/>
                </a:solidFill>
              </a14:hiddenFill>
            </a:ext>
          </a:extLst>
        </p:spPr>
      </p:pic>
      <p:pic>
        <p:nvPicPr>
          <p:cNvPr id="331" name="Picture 22">
            <a:extLst>
              <a:ext uri="{FF2B5EF4-FFF2-40B4-BE49-F238E27FC236}">
                <a16:creationId xmlns:a16="http://schemas.microsoft.com/office/drawing/2014/main" id="{F27160B0-46AD-4228-9186-D8EF1B279E9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2638" t="43898" r="4272" b="48946"/>
          <a:stretch/>
        </p:blipFill>
        <p:spPr bwMode="auto">
          <a:xfrm rot="20789838">
            <a:off x="6159686" y="5610676"/>
            <a:ext cx="1663640" cy="40455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2" name="Picture 331">
            <a:extLst>
              <a:ext uri="{FF2B5EF4-FFF2-40B4-BE49-F238E27FC236}">
                <a16:creationId xmlns:a16="http://schemas.microsoft.com/office/drawing/2014/main" id="{F52ED5A3-A760-4107-9B44-8E94C84B27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305612">
            <a:off x="8340973" y="1390362"/>
            <a:ext cx="2213612" cy="2213612"/>
          </a:xfrm>
          <a:prstGeom prst="rect">
            <a:avLst/>
          </a:prstGeom>
        </p:spPr>
      </p:pic>
      <p:pic>
        <p:nvPicPr>
          <p:cNvPr id="333" name="Picture 332">
            <a:extLst>
              <a:ext uri="{FF2B5EF4-FFF2-40B4-BE49-F238E27FC236}">
                <a16:creationId xmlns:a16="http://schemas.microsoft.com/office/drawing/2014/main" id="{1BD89F7D-C296-4D26-8953-71ACBF6C40A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040628">
            <a:off x="1031886" y="1290704"/>
            <a:ext cx="2213612" cy="2213612"/>
          </a:xfrm>
          <a:prstGeom prst="rect">
            <a:avLst/>
          </a:prstGeom>
        </p:spPr>
      </p:pic>
      <p:pic>
        <p:nvPicPr>
          <p:cNvPr id="175" name="Picture 16" descr="See the source image">
            <a:extLst>
              <a:ext uri="{FF2B5EF4-FFF2-40B4-BE49-F238E27FC236}">
                <a16:creationId xmlns:a16="http://schemas.microsoft.com/office/drawing/2014/main" id="{4B91A6B8-D0A9-4CEE-A4A2-14A53E41814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14904" y="3170783"/>
            <a:ext cx="1048070" cy="1005540"/>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6" name="Picture 20" descr="See the source image">
            <a:extLst>
              <a:ext uri="{FF2B5EF4-FFF2-40B4-BE49-F238E27FC236}">
                <a16:creationId xmlns:a16="http://schemas.microsoft.com/office/drawing/2014/main" id="{A0BD1AF0-6443-4969-AA0E-1C4E1B0643BF}"/>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4843" t="16148" r="24378" b="17477"/>
          <a:stretch/>
        </p:blipFill>
        <p:spPr bwMode="auto">
          <a:xfrm>
            <a:off x="10288535" y="3493823"/>
            <a:ext cx="899015" cy="1175128"/>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7" name="Picture 20" descr="See the source image">
            <a:extLst>
              <a:ext uri="{FF2B5EF4-FFF2-40B4-BE49-F238E27FC236}">
                <a16:creationId xmlns:a16="http://schemas.microsoft.com/office/drawing/2014/main" id="{7CC4EFFD-9207-4399-A6F9-97ABEE2781E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4843" t="16148" r="24378" b="17477"/>
          <a:stretch/>
        </p:blipFill>
        <p:spPr bwMode="auto">
          <a:xfrm flipH="1">
            <a:off x="8968920" y="3891065"/>
            <a:ext cx="899015" cy="1175128"/>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8" name="Picture 16" descr="See the source image">
            <a:extLst>
              <a:ext uri="{FF2B5EF4-FFF2-40B4-BE49-F238E27FC236}">
                <a16:creationId xmlns:a16="http://schemas.microsoft.com/office/drawing/2014/main" id="{EE0783F5-A5CE-4C37-B9E6-6CD44913338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40814" y="3771982"/>
            <a:ext cx="1355339" cy="1300340"/>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1" name="Picture 10" descr="See the source image">
            <a:extLst>
              <a:ext uri="{FF2B5EF4-FFF2-40B4-BE49-F238E27FC236}">
                <a16:creationId xmlns:a16="http://schemas.microsoft.com/office/drawing/2014/main" id="{C89033D0-5989-400C-9C3A-39C6AB554EF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35417" t="58130" r="32531" b="12839"/>
          <a:stretch/>
        </p:blipFill>
        <p:spPr bwMode="auto">
          <a:xfrm rot="5400000" flipV="1">
            <a:off x="1846861" y="388355"/>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82" name="Picture 10" descr="See the source image">
            <a:extLst>
              <a:ext uri="{FF2B5EF4-FFF2-40B4-BE49-F238E27FC236}">
                <a16:creationId xmlns:a16="http://schemas.microsoft.com/office/drawing/2014/main" id="{FC899438-1EE3-46B5-9E60-96D2FB1B5F0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35533" t="29599" r="32415" b="41370"/>
          <a:stretch/>
        </p:blipFill>
        <p:spPr bwMode="auto">
          <a:xfrm rot="16200000">
            <a:off x="2688355" y="388684"/>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83" name="Picture 10" descr="See the source image">
            <a:extLst>
              <a:ext uri="{FF2B5EF4-FFF2-40B4-BE49-F238E27FC236}">
                <a16:creationId xmlns:a16="http://schemas.microsoft.com/office/drawing/2014/main" id="{A3E816F6-428D-4A59-8A7E-9FA0ADA8DF92}"/>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35387" t="2910" r="32561" b="68059"/>
          <a:stretch/>
        </p:blipFill>
        <p:spPr bwMode="auto">
          <a:xfrm rot="4499693" flipV="1">
            <a:off x="3582618" y="373146"/>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84" name="Graphic 183">
            <a:hlinkClick r:id="rId14" action="ppaction://hlinksldjump"/>
            <a:extLst>
              <a:ext uri="{FF2B5EF4-FFF2-40B4-BE49-F238E27FC236}">
                <a16:creationId xmlns:a16="http://schemas.microsoft.com/office/drawing/2014/main" id="{A9B84551-05E5-4299-9B85-2D8C1E40B328}"/>
              </a:ext>
            </a:extLst>
          </p:cNvPr>
          <p:cNvPicPr>
            <a:picLocks/>
          </p:cNvPicPr>
          <p:nvPr/>
        </p:nvPicPr>
        <p:blipFill>
          <a:blip r:embed="rId15">
            <a:extLst>
              <a:ext uri="{96DAC541-7B7A-43D3-8B79-37D633B846F1}">
                <asvg:svgBlip xmlns:asvg="http://schemas.microsoft.com/office/drawing/2016/SVG/main" r:embed="rId16"/>
              </a:ext>
            </a:extLst>
          </a:blip>
          <a:stretch>
            <a:fillRect/>
          </a:stretch>
        </p:blipFill>
        <p:spPr>
          <a:xfrm>
            <a:off x="11572206" y="956566"/>
            <a:ext cx="402332" cy="402332"/>
          </a:xfrm>
          <a:prstGeom prst="rect">
            <a:avLst/>
          </a:prstGeom>
        </p:spPr>
      </p:pic>
      <p:pic>
        <p:nvPicPr>
          <p:cNvPr id="185" name="Graphic 184">
            <a:hlinkClick r:id="rId17" action="ppaction://hlinksldjump"/>
            <a:extLst>
              <a:ext uri="{FF2B5EF4-FFF2-40B4-BE49-F238E27FC236}">
                <a16:creationId xmlns:a16="http://schemas.microsoft.com/office/drawing/2014/main" id="{EA837434-72BC-4DE7-8B19-9084E43A30EE}"/>
              </a:ext>
            </a:extLst>
          </p:cNvPr>
          <p:cNvPicPr>
            <a:picLocks/>
          </p:cNvPicPr>
          <p:nvPr/>
        </p:nvPicPr>
        <p:blipFill>
          <a:blip r:embed="rId18">
            <a:extLst>
              <a:ext uri="{96DAC541-7B7A-43D3-8B79-37D633B846F1}">
                <asvg:svgBlip xmlns:asvg="http://schemas.microsoft.com/office/drawing/2016/SVG/main" r:embed="rId19"/>
              </a:ext>
            </a:extLst>
          </a:blip>
          <a:stretch>
            <a:fillRect/>
          </a:stretch>
        </p:blipFill>
        <p:spPr>
          <a:xfrm>
            <a:off x="11578326" y="1835779"/>
            <a:ext cx="402332" cy="402332"/>
          </a:xfrm>
          <a:prstGeom prst="rect">
            <a:avLst/>
          </a:prstGeom>
        </p:spPr>
      </p:pic>
      <p:pic>
        <p:nvPicPr>
          <p:cNvPr id="186" name="Graphic 185">
            <a:hlinkClick r:id="rId20" action="ppaction://hlinksldjump"/>
            <a:extLst>
              <a:ext uri="{FF2B5EF4-FFF2-40B4-BE49-F238E27FC236}">
                <a16:creationId xmlns:a16="http://schemas.microsoft.com/office/drawing/2014/main" id="{0755AB1E-5C77-4D30-8F09-F4DDE296C4A0}"/>
              </a:ext>
            </a:extLst>
          </p:cNvPr>
          <p:cNvPicPr>
            <a:picLocks/>
          </p:cNvPicPr>
          <p:nvPr/>
        </p:nvPicPr>
        <p:blipFill>
          <a:blip r:embed="rId21">
            <a:extLst>
              <a:ext uri="{96DAC541-7B7A-43D3-8B79-37D633B846F1}">
                <asvg:svgBlip xmlns:asvg="http://schemas.microsoft.com/office/drawing/2016/SVG/main" r:embed="rId22"/>
              </a:ext>
            </a:extLst>
          </a:blip>
          <a:stretch>
            <a:fillRect/>
          </a:stretch>
        </p:blipFill>
        <p:spPr>
          <a:xfrm>
            <a:off x="11560603" y="2641826"/>
            <a:ext cx="402332" cy="402332"/>
          </a:xfrm>
          <a:prstGeom prst="rect">
            <a:avLst/>
          </a:prstGeom>
        </p:spPr>
      </p:pic>
      <p:pic>
        <p:nvPicPr>
          <p:cNvPr id="187" name="Graphic 186">
            <a:hlinkClick r:id="rId23" action="ppaction://hlinksldjump"/>
            <a:extLst>
              <a:ext uri="{FF2B5EF4-FFF2-40B4-BE49-F238E27FC236}">
                <a16:creationId xmlns:a16="http://schemas.microsoft.com/office/drawing/2014/main" id="{236C57F7-1FBF-4251-B146-A8EF52F1F782}"/>
              </a:ext>
            </a:extLst>
          </p:cNvPr>
          <p:cNvPicPr>
            <a:picLocks/>
          </p:cNvPicPr>
          <p:nvPr/>
        </p:nvPicPr>
        <p:blipFill>
          <a:blip r:embed="rId24">
            <a:extLst>
              <a:ext uri="{96DAC541-7B7A-43D3-8B79-37D633B846F1}">
                <asvg:svgBlip xmlns:asvg="http://schemas.microsoft.com/office/drawing/2016/SVG/main" r:embed="rId25"/>
              </a:ext>
            </a:extLst>
          </a:blip>
          <a:stretch>
            <a:fillRect/>
          </a:stretch>
        </p:blipFill>
        <p:spPr>
          <a:xfrm>
            <a:off x="11578326" y="3354901"/>
            <a:ext cx="402332" cy="402332"/>
          </a:xfrm>
          <a:prstGeom prst="rect">
            <a:avLst/>
          </a:prstGeom>
        </p:spPr>
      </p:pic>
      <p:pic>
        <p:nvPicPr>
          <p:cNvPr id="188" name="Graphic 187">
            <a:hlinkClick r:id="rId26" action="ppaction://hlinksldjump"/>
            <a:extLst>
              <a:ext uri="{FF2B5EF4-FFF2-40B4-BE49-F238E27FC236}">
                <a16:creationId xmlns:a16="http://schemas.microsoft.com/office/drawing/2014/main" id="{D4A0F497-2D53-4647-90FC-186A70EB86DE}"/>
              </a:ext>
            </a:extLst>
          </p:cNvPr>
          <p:cNvPicPr>
            <a:picLocks/>
          </p:cNvPicPr>
          <p:nvPr/>
        </p:nvPicPr>
        <p:blipFill>
          <a:blip r:embed="rId27">
            <a:extLst>
              <a:ext uri="{96DAC541-7B7A-43D3-8B79-37D633B846F1}">
                <asvg:svgBlip xmlns:asvg="http://schemas.microsoft.com/office/drawing/2016/SVG/main" r:embed="rId28"/>
              </a:ext>
            </a:extLst>
          </a:blip>
          <a:stretch>
            <a:fillRect/>
          </a:stretch>
        </p:blipFill>
        <p:spPr>
          <a:xfrm>
            <a:off x="11569883" y="4152289"/>
            <a:ext cx="402332" cy="402332"/>
          </a:xfrm>
          <a:prstGeom prst="rect">
            <a:avLst/>
          </a:prstGeom>
        </p:spPr>
      </p:pic>
      <p:pic>
        <p:nvPicPr>
          <p:cNvPr id="189" name="Graphic 188">
            <a:hlinkClick r:id="rId29" action="ppaction://hlinksldjump"/>
            <a:extLst>
              <a:ext uri="{FF2B5EF4-FFF2-40B4-BE49-F238E27FC236}">
                <a16:creationId xmlns:a16="http://schemas.microsoft.com/office/drawing/2014/main" id="{772D9E73-1EF5-4697-BB04-41CA313C2234}"/>
              </a:ext>
            </a:extLst>
          </p:cNvPr>
          <p:cNvPicPr>
            <a:picLocks/>
          </p:cNvPicPr>
          <p:nvPr/>
        </p:nvPicPr>
        <p:blipFill>
          <a:blip r:embed="rId30">
            <a:extLst>
              <a:ext uri="{96DAC541-7B7A-43D3-8B79-37D633B846F1}">
                <asvg:svgBlip xmlns:asvg="http://schemas.microsoft.com/office/drawing/2016/SVG/main" r:embed="rId31"/>
              </a:ext>
            </a:extLst>
          </a:blip>
          <a:stretch>
            <a:fillRect/>
          </a:stretch>
        </p:blipFill>
        <p:spPr>
          <a:xfrm>
            <a:off x="11569155" y="4926395"/>
            <a:ext cx="402332" cy="402332"/>
          </a:xfrm>
          <a:prstGeom prst="rect">
            <a:avLst/>
          </a:prstGeom>
        </p:spPr>
      </p:pic>
      <p:pic>
        <p:nvPicPr>
          <p:cNvPr id="190" name="Graphic 189">
            <a:hlinkClick r:id="rId32" action="ppaction://hlinksldjump"/>
            <a:extLst>
              <a:ext uri="{FF2B5EF4-FFF2-40B4-BE49-F238E27FC236}">
                <a16:creationId xmlns:a16="http://schemas.microsoft.com/office/drawing/2014/main" id="{0FB7C1AD-96AB-4AE7-AC00-6F9AF0973493}"/>
              </a:ext>
            </a:extLst>
          </p:cNvPr>
          <p:cNvPicPr>
            <a:picLocks/>
          </p:cNvPicPr>
          <p:nvPr/>
        </p:nvPicPr>
        <p:blipFill>
          <a:blip r:embed="rId33">
            <a:extLst>
              <a:ext uri="{96DAC541-7B7A-43D3-8B79-37D633B846F1}">
                <asvg:svgBlip xmlns:asvg="http://schemas.microsoft.com/office/drawing/2016/SVG/main" r:embed="rId34"/>
              </a:ext>
            </a:extLst>
          </a:blip>
          <a:stretch>
            <a:fillRect/>
          </a:stretch>
        </p:blipFill>
        <p:spPr>
          <a:xfrm>
            <a:off x="11535425" y="5718035"/>
            <a:ext cx="402332" cy="402332"/>
          </a:xfrm>
          <a:prstGeom prst="rect">
            <a:avLst/>
          </a:prstGeom>
        </p:spPr>
      </p:pic>
    </p:spTree>
    <p:extLst>
      <p:ext uri="{BB962C8B-B14F-4D97-AF65-F5344CB8AC3E}">
        <p14:creationId xmlns:p14="http://schemas.microsoft.com/office/powerpoint/2010/main" val="3765348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77"/>
                                        </p:tgtEl>
                                        <p:attrNameLst>
                                          <p:attrName>r</p:attrName>
                                        </p:attrNameLst>
                                      </p:cBhvr>
                                    </p:animRot>
                                    <p:animRot by="-240000">
                                      <p:cBhvr>
                                        <p:cTn id="7" dur="400" fill="hold">
                                          <p:stCondLst>
                                            <p:cond delay="400"/>
                                          </p:stCondLst>
                                        </p:cTn>
                                        <p:tgtEl>
                                          <p:spTgt spid="177"/>
                                        </p:tgtEl>
                                        <p:attrNameLst>
                                          <p:attrName>r</p:attrName>
                                        </p:attrNameLst>
                                      </p:cBhvr>
                                    </p:animRot>
                                    <p:animRot by="240000">
                                      <p:cBhvr>
                                        <p:cTn id="8" dur="400" fill="hold">
                                          <p:stCondLst>
                                            <p:cond delay="800"/>
                                          </p:stCondLst>
                                        </p:cTn>
                                        <p:tgtEl>
                                          <p:spTgt spid="177"/>
                                        </p:tgtEl>
                                        <p:attrNameLst>
                                          <p:attrName>r</p:attrName>
                                        </p:attrNameLst>
                                      </p:cBhvr>
                                    </p:animRot>
                                    <p:animRot by="-240000">
                                      <p:cBhvr>
                                        <p:cTn id="9" dur="400" fill="hold">
                                          <p:stCondLst>
                                            <p:cond delay="1200"/>
                                          </p:stCondLst>
                                        </p:cTn>
                                        <p:tgtEl>
                                          <p:spTgt spid="177"/>
                                        </p:tgtEl>
                                        <p:attrNameLst>
                                          <p:attrName>r</p:attrName>
                                        </p:attrNameLst>
                                      </p:cBhvr>
                                    </p:animRot>
                                    <p:animRot by="120000">
                                      <p:cBhvr>
                                        <p:cTn id="10" dur="400" fill="hold">
                                          <p:stCondLst>
                                            <p:cond delay="1600"/>
                                          </p:stCondLst>
                                        </p:cTn>
                                        <p:tgtEl>
                                          <p:spTgt spid="17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76"/>
                                        </p:tgtEl>
                                        <p:attrNameLst>
                                          <p:attrName>r</p:attrName>
                                        </p:attrNameLst>
                                      </p:cBhvr>
                                    </p:animRot>
                                    <p:animRot by="-240000">
                                      <p:cBhvr>
                                        <p:cTn id="13" dur="400" fill="hold">
                                          <p:stCondLst>
                                            <p:cond delay="400"/>
                                          </p:stCondLst>
                                        </p:cTn>
                                        <p:tgtEl>
                                          <p:spTgt spid="176"/>
                                        </p:tgtEl>
                                        <p:attrNameLst>
                                          <p:attrName>r</p:attrName>
                                        </p:attrNameLst>
                                      </p:cBhvr>
                                    </p:animRot>
                                    <p:animRot by="240000">
                                      <p:cBhvr>
                                        <p:cTn id="14" dur="400" fill="hold">
                                          <p:stCondLst>
                                            <p:cond delay="800"/>
                                          </p:stCondLst>
                                        </p:cTn>
                                        <p:tgtEl>
                                          <p:spTgt spid="176"/>
                                        </p:tgtEl>
                                        <p:attrNameLst>
                                          <p:attrName>r</p:attrName>
                                        </p:attrNameLst>
                                      </p:cBhvr>
                                    </p:animRot>
                                    <p:animRot by="-240000">
                                      <p:cBhvr>
                                        <p:cTn id="15" dur="400" fill="hold">
                                          <p:stCondLst>
                                            <p:cond delay="1200"/>
                                          </p:stCondLst>
                                        </p:cTn>
                                        <p:tgtEl>
                                          <p:spTgt spid="176"/>
                                        </p:tgtEl>
                                        <p:attrNameLst>
                                          <p:attrName>r</p:attrName>
                                        </p:attrNameLst>
                                      </p:cBhvr>
                                    </p:animRot>
                                    <p:animRot by="120000">
                                      <p:cBhvr>
                                        <p:cTn id="16" dur="400" fill="hold">
                                          <p:stCondLst>
                                            <p:cond delay="1600"/>
                                          </p:stCondLst>
                                        </p:cTn>
                                        <p:tgtEl>
                                          <p:spTgt spid="176"/>
                                        </p:tgtEl>
                                        <p:attrNameLst>
                                          <p:attrName>r</p:attrName>
                                        </p:attrNameLst>
                                      </p:cBhvr>
                                    </p:animRot>
                                  </p:childTnLst>
                                </p:cTn>
                              </p:par>
                              <p:par>
                                <p:cTn id="17" presetID="6" presetClass="emph" presetSubtype="0" repeatCount="indefinite" autoRev="1" fill="hold" nodeType="withEffect">
                                  <p:stCondLst>
                                    <p:cond delay="0"/>
                                  </p:stCondLst>
                                  <p:childTnLst>
                                    <p:animScale>
                                      <p:cBhvr>
                                        <p:cTn id="18" dur="2000" fill="hold"/>
                                        <p:tgtEl>
                                          <p:spTgt spid="178"/>
                                        </p:tgtEl>
                                      </p:cBhvr>
                                      <p:by x="80000" y="80000"/>
                                    </p:animScale>
                                  </p:childTnLst>
                                </p:cTn>
                              </p:par>
                              <p:par>
                                <p:cTn id="19" presetID="6" presetClass="emph" presetSubtype="0" repeatCount="indefinite" autoRev="1" fill="hold" nodeType="withEffect">
                                  <p:stCondLst>
                                    <p:cond delay="0"/>
                                  </p:stCondLst>
                                  <p:childTnLst>
                                    <p:animScale>
                                      <p:cBhvr>
                                        <p:cTn id="20" dur="2750" fill="hold"/>
                                        <p:tgtEl>
                                          <p:spTgt spid="175"/>
                                        </p:tgtEl>
                                      </p:cBhvr>
                                      <p:by x="80000" y="80000"/>
                                    </p:animScale>
                                  </p:childTnLst>
                                </p:cTn>
                              </p:par>
                              <p:par>
                                <p:cTn id="21" presetID="32" presetClass="emph" presetSubtype="0" repeatCount="indefinite" fill="hold" nodeType="withEffect">
                                  <p:stCondLst>
                                    <p:cond delay="0"/>
                                  </p:stCondLst>
                                  <p:childTnLst>
                                    <p:animRot by="120000">
                                      <p:cBhvr>
                                        <p:cTn id="22" dur="200" fill="hold">
                                          <p:stCondLst>
                                            <p:cond delay="0"/>
                                          </p:stCondLst>
                                        </p:cTn>
                                        <p:tgtEl>
                                          <p:spTgt spid="179"/>
                                        </p:tgtEl>
                                        <p:attrNameLst>
                                          <p:attrName>r</p:attrName>
                                        </p:attrNameLst>
                                      </p:cBhvr>
                                    </p:animRot>
                                    <p:animRot by="-240000">
                                      <p:cBhvr>
                                        <p:cTn id="23" dur="400" fill="hold">
                                          <p:stCondLst>
                                            <p:cond delay="400"/>
                                          </p:stCondLst>
                                        </p:cTn>
                                        <p:tgtEl>
                                          <p:spTgt spid="179"/>
                                        </p:tgtEl>
                                        <p:attrNameLst>
                                          <p:attrName>r</p:attrName>
                                        </p:attrNameLst>
                                      </p:cBhvr>
                                    </p:animRot>
                                    <p:animRot by="240000">
                                      <p:cBhvr>
                                        <p:cTn id="24" dur="400" fill="hold">
                                          <p:stCondLst>
                                            <p:cond delay="800"/>
                                          </p:stCondLst>
                                        </p:cTn>
                                        <p:tgtEl>
                                          <p:spTgt spid="179"/>
                                        </p:tgtEl>
                                        <p:attrNameLst>
                                          <p:attrName>r</p:attrName>
                                        </p:attrNameLst>
                                      </p:cBhvr>
                                    </p:animRot>
                                    <p:animRot by="-240000">
                                      <p:cBhvr>
                                        <p:cTn id="25" dur="400" fill="hold">
                                          <p:stCondLst>
                                            <p:cond delay="1200"/>
                                          </p:stCondLst>
                                        </p:cTn>
                                        <p:tgtEl>
                                          <p:spTgt spid="179"/>
                                        </p:tgtEl>
                                        <p:attrNameLst>
                                          <p:attrName>r</p:attrName>
                                        </p:attrNameLst>
                                      </p:cBhvr>
                                    </p:animRot>
                                    <p:animRot by="120000">
                                      <p:cBhvr>
                                        <p:cTn id="26" dur="400" fill="hold">
                                          <p:stCondLst>
                                            <p:cond delay="1600"/>
                                          </p:stCondLst>
                                        </p:cTn>
                                        <p:tgtEl>
                                          <p:spTgt spid="179"/>
                                        </p:tgtEl>
                                        <p:attrNameLst>
                                          <p:attrName>r</p:attrName>
                                        </p:attrNameLst>
                                      </p:cBhvr>
                                    </p:animRot>
                                  </p:childTnLst>
                                </p:cTn>
                              </p:par>
                              <p:par>
                                <p:cTn id="27" presetID="8" presetClass="emph" presetSubtype="0" repeatCount="indefinite" fill="hold" nodeType="withEffect">
                                  <p:stCondLst>
                                    <p:cond delay="0"/>
                                  </p:stCondLst>
                                  <p:childTnLst>
                                    <p:animRot by="21600000">
                                      <p:cBhvr>
                                        <p:cTn id="28" dur="3000" fill="hold"/>
                                        <p:tgtEl>
                                          <p:spTgt spid="181"/>
                                        </p:tgtEl>
                                        <p:attrNameLst>
                                          <p:attrName>r</p:attrName>
                                        </p:attrNameLst>
                                      </p:cBhvr>
                                    </p:animRot>
                                  </p:childTnLst>
                                </p:cTn>
                              </p:par>
                              <p:par>
                                <p:cTn id="29" presetID="8" presetClass="emph" presetSubtype="0" repeatCount="indefinite" fill="hold" nodeType="withEffect">
                                  <p:stCondLst>
                                    <p:cond delay="0"/>
                                  </p:stCondLst>
                                  <p:childTnLst>
                                    <p:animRot by="21600000">
                                      <p:cBhvr>
                                        <p:cTn id="30" dur="3000" fill="hold"/>
                                        <p:tgtEl>
                                          <p:spTgt spid="182"/>
                                        </p:tgtEl>
                                        <p:attrNameLst>
                                          <p:attrName>r</p:attrName>
                                        </p:attrNameLst>
                                      </p:cBhvr>
                                    </p:animRot>
                                  </p:childTnLst>
                                </p:cTn>
                              </p:par>
                              <p:par>
                                <p:cTn id="31" presetID="8" presetClass="emph" presetSubtype="0" repeatCount="indefinite" fill="hold" nodeType="withEffect">
                                  <p:stCondLst>
                                    <p:cond delay="0"/>
                                  </p:stCondLst>
                                  <p:childTnLst>
                                    <p:animRot by="21600000">
                                      <p:cBhvr>
                                        <p:cTn id="32" dur="3000" fill="hold"/>
                                        <p:tgtEl>
                                          <p:spTgt spid="183"/>
                                        </p:tgtEl>
                                        <p:attrNameLst>
                                          <p:attrName>r</p:attrName>
                                        </p:attrNameLst>
                                      </p:cBhvr>
                                    </p:animRot>
                                  </p:childTnLst>
                                </p:cTn>
                              </p:par>
                              <p:par>
                                <p:cTn id="33" presetID="53" presetClass="entr" presetSubtype="16" fill="hold" nodeType="withEffect">
                                  <p:stCondLst>
                                    <p:cond delay="0"/>
                                  </p:stCondLst>
                                  <p:childTnLst>
                                    <p:set>
                                      <p:cBhvr>
                                        <p:cTn id="34" dur="1" fill="hold">
                                          <p:stCondLst>
                                            <p:cond delay="0"/>
                                          </p:stCondLst>
                                        </p:cTn>
                                        <p:tgtEl>
                                          <p:spTgt spid="311"/>
                                        </p:tgtEl>
                                        <p:attrNameLst>
                                          <p:attrName>style.visibility</p:attrName>
                                        </p:attrNameLst>
                                      </p:cBhvr>
                                      <p:to>
                                        <p:strVal val="visible"/>
                                      </p:to>
                                    </p:set>
                                    <p:anim calcmode="lin" valueType="num">
                                      <p:cBhvr>
                                        <p:cTn id="35" dur="1000" fill="hold"/>
                                        <p:tgtEl>
                                          <p:spTgt spid="311"/>
                                        </p:tgtEl>
                                        <p:attrNameLst>
                                          <p:attrName>ppt_w</p:attrName>
                                        </p:attrNameLst>
                                      </p:cBhvr>
                                      <p:tavLst>
                                        <p:tav tm="0">
                                          <p:val>
                                            <p:fltVal val="0"/>
                                          </p:val>
                                        </p:tav>
                                        <p:tav tm="100000">
                                          <p:val>
                                            <p:strVal val="#ppt_w"/>
                                          </p:val>
                                        </p:tav>
                                      </p:tavLst>
                                    </p:anim>
                                    <p:anim calcmode="lin" valueType="num">
                                      <p:cBhvr>
                                        <p:cTn id="36" dur="1000" fill="hold"/>
                                        <p:tgtEl>
                                          <p:spTgt spid="311"/>
                                        </p:tgtEl>
                                        <p:attrNameLst>
                                          <p:attrName>ppt_h</p:attrName>
                                        </p:attrNameLst>
                                      </p:cBhvr>
                                      <p:tavLst>
                                        <p:tav tm="0">
                                          <p:val>
                                            <p:fltVal val="0"/>
                                          </p:val>
                                        </p:tav>
                                        <p:tav tm="100000">
                                          <p:val>
                                            <p:strVal val="#ppt_h"/>
                                          </p:val>
                                        </p:tav>
                                      </p:tavLst>
                                    </p:anim>
                                    <p:animEffect transition="in" filter="fade">
                                      <p:cBhvr>
                                        <p:cTn id="37" dur="1000"/>
                                        <p:tgtEl>
                                          <p:spTgt spid="311"/>
                                        </p:tgtEl>
                                      </p:cBhvr>
                                    </p:animEffect>
                                  </p:childTnLst>
                                </p:cTn>
                              </p:par>
                              <p:par>
                                <p:cTn id="38" presetID="6" presetClass="emph" presetSubtype="0" repeatCount="indefinite" autoRev="1" fill="hold" nodeType="withEffect">
                                  <p:stCondLst>
                                    <p:cond delay="0"/>
                                  </p:stCondLst>
                                  <p:childTnLst>
                                    <p:animScale>
                                      <p:cBhvr>
                                        <p:cTn id="39" dur="1500" fill="hold"/>
                                        <p:tgtEl>
                                          <p:spTgt spid="311"/>
                                        </p:tgtEl>
                                      </p:cBhvr>
                                      <p:by x="90000" y="9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47D77-6637-42FA-93D2-9AFC6AE9D86C}"/>
              </a:ext>
            </a:extLst>
          </p:cNvPr>
          <p:cNvGrpSpPr/>
          <p:nvPr/>
        </p:nvGrpSpPr>
        <p:grpSpPr>
          <a:xfrm>
            <a:off x="2" y="0"/>
            <a:ext cx="12192000" cy="6858000"/>
            <a:chOff x="2" y="0"/>
            <a:chExt cx="12192000" cy="6858000"/>
          </a:xfrm>
        </p:grpSpPr>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6" name="Freeform: Shape 235">
            <a:extLst>
              <a:ext uri="{FF2B5EF4-FFF2-40B4-BE49-F238E27FC236}">
                <a16:creationId xmlns:a16="http://schemas.microsoft.com/office/drawing/2014/main" id="{830CB7C3-E54D-4FC9-A967-E2BD6657E7C8}"/>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1" name="Freeform: Shape 230">
            <a:extLst>
              <a:ext uri="{FF2B5EF4-FFF2-40B4-BE49-F238E27FC236}">
                <a16:creationId xmlns:a16="http://schemas.microsoft.com/office/drawing/2014/main" id="{FDBB89D1-AF3F-40F6-9D55-84DD01271C8C}"/>
              </a:ext>
            </a:extLst>
          </p:cNvPr>
          <p:cNvSpPr/>
          <p:nvPr/>
        </p:nvSpPr>
        <p:spPr>
          <a:xfrm>
            <a:off x="459729" y="311377"/>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311377"/>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53" name="Group 152">
            <a:extLst>
              <a:ext uri="{FF2B5EF4-FFF2-40B4-BE49-F238E27FC236}">
                <a16:creationId xmlns:a16="http://schemas.microsoft.com/office/drawing/2014/main" id="{665019AC-5CBC-4A03-8ADA-3885203B6C14}"/>
              </a:ext>
            </a:extLst>
          </p:cNvPr>
          <p:cNvGrpSpPr/>
          <p:nvPr/>
        </p:nvGrpSpPr>
        <p:grpSpPr>
          <a:xfrm>
            <a:off x="794860" y="349442"/>
            <a:ext cx="10687960" cy="6131405"/>
            <a:chOff x="58561" y="345976"/>
            <a:chExt cx="10687960" cy="6131405"/>
          </a:xfrm>
        </p:grpSpPr>
        <p:grpSp>
          <p:nvGrpSpPr>
            <p:cNvPr id="154" name="Group 153">
              <a:extLst>
                <a:ext uri="{FF2B5EF4-FFF2-40B4-BE49-F238E27FC236}">
                  <a16:creationId xmlns:a16="http://schemas.microsoft.com/office/drawing/2014/main" id="{2F7F677F-E204-4984-A0E1-993DDA07E95E}"/>
                </a:ext>
              </a:extLst>
            </p:cNvPr>
            <p:cNvGrpSpPr/>
            <p:nvPr/>
          </p:nvGrpSpPr>
          <p:grpSpPr>
            <a:xfrm>
              <a:off x="74463" y="345976"/>
              <a:ext cx="10654512" cy="2287843"/>
              <a:chOff x="-10601" y="314077"/>
              <a:chExt cx="10654512" cy="2287843"/>
            </a:xfrm>
          </p:grpSpPr>
          <p:grpSp>
            <p:nvGrpSpPr>
              <p:cNvPr id="198" name="Group 197">
                <a:extLst>
                  <a:ext uri="{FF2B5EF4-FFF2-40B4-BE49-F238E27FC236}">
                    <a16:creationId xmlns:a16="http://schemas.microsoft.com/office/drawing/2014/main" id="{FCB6C0F8-0875-465C-A1E7-9DD59576D48D}"/>
                  </a:ext>
                </a:extLst>
              </p:cNvPr>
              <p:cNvGrpSpPr/>
              <p:nvPr/>
            </p:nvGrpSpPr>
            <p:grpSpPr>
              <a:xfrm>
                <a:off x="-2650" y="314077"/>
                <a:ext cx="10646561" cy="1018687"/>
                <a:chOff x="-2650" y="314077"/>
                <a:chExt cx="10646561" cy="1018687"/>
              </a:xfrm>
            </p:grpSpPr>
            <p:grpSp>
              <p:nvGrpSpPr>
                <p:cNvPr id="213" name="Group 212">
                  <a:extLst>
                    <a:ext uri="{FF2B5EF4-FFF2-40B4-BE49-F238E27FC236}">
                      <a16:creationId xmlns:a16="http://schemas.microsoft.com/office/drawing/2014/main" id="{A94E93DF-BBA9-420B-8C79-3447B3373F48}"/>
                    </a:ext>
                  </a:extLst>
                </p:cNvPr>
                <p:cNvGrpSpPr/>
                <p:nvPr/>
              </p:nvGrpSpPr>
              <p:grpSpPr>
                <a:xfrm>
                  <a:off x="0" y="314077"/>
                  <a:ext cx="10641260" cy="371981"/>
                  <a:chOff x="251333" y="269936"/>
                  <a:chExt cx="10641260" cy="371981"/>
                </a:xfrm>
              </p:grpSpPr>
              <p:sp>
                <p:nvSpPr>
                  <p:cNvPr id="220" name="TextBox 219">
                    <a:extLst>
                      <a:ext uri="{FF2B5EF4-FFF2-40B4-BE49-F238E27FC236}">
                        <a16:creationId xmlns:a16="http://schemas.microsoft.com/office/drawing/2014/main" id="{F71843C9-BA3D-4A00-B767-0CA73E0D0E15}"/>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221" name="TextBox 220">
                    <a:extLst>
                      <a:ext uri="{FF2B5EF4-FFF2-40B4-BE49-F238E27FC236}">
                        <a16:creationId xmlns:a16="http://schemas.microsoft.com/office/drawing/2014/main" id="{257967E1-8921-4A78-8E9A-AC5081005E83}"/>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nvGrpSpPr>
                <p:cNvPr id="214" name="Group 213">
                  <a:extLst>
                    <a:ext uri="{FF2B5EF4-FFF2-40B4-BE49-F238E27FC236}">
                      <a16:creationId xmlns:a16="http://schemas.microsoft.com/office/drawing/2014/main" id="{A009DD3C-27F7-46F2-BDC7-8354898229FD}"/>
                    </a:ext>
                  </a:extLst>
                </p:cNvPr>
                <p:cNvGrpSpPr/>
                <p:nvPr/>
              </p:nvGrpSpPr>
              <p:grpSpPr>
                <a:xfrm>
                  <a:off x="2651" y="646706"/>
                  <a:ext cx="10641260" cy="371981"/>
                  <a:chOff x="251333" y="269936"/>
                  <a:chExt cx="10641260" cy="371981"/>
                </a:xfrm>
              </p:grpSpPr>
              <p:sp>
                <p:nvSpPr>
                  <p:cNvPr id="218" name="TextBox 217">
                    <a:extLst>
                      <a:ext uri="{FF2B5EF4-FFF2-40B4-BE49-F238E27FC236}">
                        <a16:creationId xmlns:a16="http://schemas.microsoft.com/office/drawing/2014/main" id="{AA59757E-B93F-44BE-9D75-DC4A9226FB0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219" name="TextBox 218">
                    <a:extLst>
                      <a:ext uri="{FF2B5EF4-FFF2-40B4-BE49-F238E27FC236}">
                        <a16:creationId xmlns:a16="http://schemas.microsoft.com/office/drawing/2014/main" id="{75FAD3C7-40A9-4166-AE28-E84442A5417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nvGrpSpPr>
                <p:cNvPr id="215" name="Group 214">
                  <a:extLst>
                    <a:ext uri="{FF2B5EF4-FFF2-40B4-BE49-F238E27FC236}">
                      <a16:creationId xmlns:a16="http://schemas.microsoft.com/office/drawing/2014/main" id="{F5307697-507E-4064-964E-F8AF70048153}"/>
                    </a:ext>
                  </a:extLst>
                </p:cNvPr>
                <p:cNvGrpSpPr/>
                <p:nvPr/>
              </p:nvGrpSpPr>
              <p:grpSpPr>
                <a:xfrm>
                  <a:off x="-2650" y="960783"/>
                  <a:ext cx="10583552" cy="371981"/>
                  <a:chOff x="251333" y="269936"/>
                  <a:chExt cx="10583552" cy="371981"/>
                </a:xfrm>
              </p:grpSpPr>
              <p:sp>
                <p:nvSpPr>
                  <p:cNvPr id="216" name="TextBox 215">
                    <a:extLst>
                      <a:ext uri="{FF2B5EF4-FFF2-40B4-BE49-F238E27FC236}">
                        <a16:creationId xmlns:a16="http://schemas.microsoft.com/office/drawing/2014/main" id="{A8A6DB51-7273-4480-8B08-38F285782A0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217" name="TextBox 216">
                    <a:extLst>
                      <a:ext uri="{FF2B5EF4-FFF2-40B4-BE49-F238E27FC236}">
                        <a16:creationId xmlns:a16="http://schemas.microsoft.com/office/drawing/2014/main" id="{27A45CCF-4491-4FD4-94D5-384E87E5508D}"/>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grpSp>
            <p:nvGrpSpPr>
              <p:cNvPr id="199" name="Group 198">
                <a:extLst>
                  <a:ext uri="{FF2B5EF4-FFF2-40B4-BE49-F238E27FC236}">
                    <a16:creationId xmlns:a16="http://schemas.microsoft.com/office/drawing/2014/main" id="{E9EDE55E-3F76-4960-9B5C-FE525B09F6E8}"/>
                  </a:ext>
                </a:extLst>
              </p:cNvPr>
              <p:cNvGrpSpPr/>
              <p:nvPr/>
            </p:nvGrpSpPr>
            <p:grpSpPr>
              <a:xfrm>
                <a:off x="-10601" y="1269156"/>
                <a:ext cx="10649211" cy="1332764"/>
                <a:chOff x="-2650" y="0"/>
                <a:chExt cx="10649211" cy="1332764"/>
              </a:xfrm>
            </p:grpSpPr>
            <p:grpSp>
              <p:nvGrpSpPr>
                <p:cNvPr id="200" name="Group 199">
                  <a:extLst>
                    <a:ext uri="{FF2B5EF4-FFF2-40B4-BE49-F238E27FC236}">
                      <a16:creationId xmlns:a16="http://schemas.microsoft.com/office/drawing/2014/main" id="{FA4EB6F1-E31D-4346-9CE4-566FC4B99EDF}"/>
                    </a:ext>
                  </a:extLst>
                </p:cNvPr>
                <p:cNvGrpSpPr/>
                <p:nvPr/>
              </p:nvGrpSpPr>
              <p:grpSpPr>
                <a:xfrm>
                  <a:off x="5301" y="0"/>
                  <a:ext cx="10641260" cy="371981"/>
                  <a:chOff x="251333" y="269936"/>
                  <a:chExt cx="10641260" cy="371981"/>
                </a:xfrm>
              </p:grpSpPr>
              <p:sp>
                <p:nvSpPr>
                  <p:cNvPr id="210" name="TextBox 209">
                    <a:extLst>
                      <a:ext uri="{FF2B5EF4-FFF2-40B4-BE49-F238E27FC236}">
                        <a16:creationId xmlns:a16="http://schemas.microsoft.com/office/drawing/2014/main" id="{9BE47331-AD23-4D30-ADA4-2B81638394F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211" name="TextBox 210">
                    <a:extLst>
                      <a:ext uri="{FF2B5EF4-FFF2-40B4-BE49-F238E27FC236}">
                        <a16:creationId xmlns:a16="http://schemas.microsoft.com/office/drawing/2014/main" id="{8899044C-B577-4CCE-A396-45B00ABAABE0}"/>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nvGrpSpPr>
                <p:cNvPr id="201" name="Group 200">
                  <a:extLst>
                    <a:ext uri="{FF2B5EF4-FFF2-40B4-BE49-F238E27FC236}">
                      <a16:creationId xmlns:a16="http://schemas.microsoft.com/office/drawing/2014/main" id="{ABC0F9D9-772E-4F38-85EE-227881DAEC42}"/>
                    </a:ext>
                  </a:extLst>
                </p:cNvPr>
                <p:cNvGrpSpPr/>
                <p:nvPr/>
              </p:nvGrpSpPr>
              <p:grpSpPr>
                <a:xfrm>
                  <a:off x="0" y="314077"/>
                  <a:ext cx="10641260" cy="371981"/>
                  <a:chOff x="251333" y="269936"/>
                  <a:chExt cx="10641260" cy="371981"/>
                </a:xfrm>
              </p:grpSpPr>
              <p:sp>
                <p:nvSpPr>
                  <p:cNvPr id="208" name="TextBox 207">
                    <a:extLst>
                      <a:ext uri="{FF2B5EF4-FFF2-40B4-BE49-F238E27FC236}">
                        <a16:creationId xmlns:a16="http://schemas.microsoft.com/office/drawing/2014/main" id="{2B9BEF92-A253-41D5-B4C7-EF181B385397}"/>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209" name="TextBox 208">
                    <a:extLst>
                      <a:ext uri="{FF2B5EF4-FFF2-40B4-BE49-F238E27FC236}">
                        <a16:creationId xmlns:a16="http://schemas.microsoft.com/office/drawing/2014/main" id="{E0995374-D27F-4C5D-AE95-4B84019EFD5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nvGrpSpPr>
                <p:cNvPr id="202" name="Group 201">
                  <a:extLst>
                    <a:ext uri="{FF2B5EF4-FFF2-40B4-BE49-F238E27FC236}">
                      <a16:creationId xmlns:a16="http://schemas.microsoft.com/office/drawing/2014/main" id="{3D183202-52DB-4A27-825E-C17C814ABF42}"/>
                    </a:ext>
                  </a:extLst>
                </p:cNvPr>
                <p:cNvGrpSpPr/>
                <p:nvPr/>
              </p:nvGrpSpPr>
              <p:grpSpPr>
                <a:xfrm>
                  <a:off x="2651" y="646706"/>
                  <a:ext cx="10641260" cy="371981"/>
                  <a:chOff x="251333" y="269936"/>
                  <a:chExt cx="10641260" cy="371981"/>
                </a:xfrm>
              </p:grpSpPr>
              <p:sp>
                <p:nvSpPr>
                  <p:cNvPr id="206" name="TextBox 205">
                    <a:extLst>
                      <a:ext uri="{FF2B5EF4-FFF2-40B4-BE49-F238E27FC236}">
                        <a16:creationId xmlns:a16="http://schemas.microsoft.com/office/drawing/2014/main" id="{65C34D50-D76F-4E46-AF73-4A41629D9AB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207" name="TextBox 206">
                    <a:extLst>
                      <a:ext uri="{FF2B5EF4-FFF2-40B4-BE49-F238E27FC236}">
                        <a16:creationId xmlns:a16="http://schemas.microsoft.com/office/drawing/2014/main" id="{196DD24B-BFE7-4A51-93E2-7CD265305D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nvGrpSpPr>
                <p:cNvPr id="203" name="Group 202">
                  <a:extLst>
                    <a:ext uri="{FF2B5EF4-FFF2-40B4-BE49-F238E27FC236}">
                      <a16:creationId xmlns:a16="http://schemas.microsoft.com/office/drawing/2014/main" id="{C1C72C5B-838B-4C1F-8CFD-4C76005619BD}"/>
                    </a:ext>
                  </a:extLst>
                </p:cNvPr>
                <p:cNvGrpSpPr/>
                <p:nvPr/>
              </p:nvGrpSpPr>
              <p:grpSpPr>
                <a:xfrm>
                  <a:off x="-2650" y="960783"/>
                  <a:ext cx="10641260" cy="371981"/>
                  <a:chOff x="251333" y="269936"/>
                  <a:chExt cx="10641260" cy="371981"/>
                </a:xfrm>
              </p:grpSpPr>
              <p:sp>
                <p:nvSpPr>
                  <p:cNvPr id="204" name="TextBox 203">
                    <a:extLst>
                      <a:ext uri="{FF2B5EF4-FFF2-40B4-BE49-F238E27FC236}">
                        <a16:creationId xmlns:a16="http://schemas.microsoft.com/office/drawing/2014/main" id="{2AB0F993-1093-4B5B-8708-89A60116E5A4}"/>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205" name="TextBox 204">
                    <a:extLst>
                      <a:ext uri="{FF2B5EF4-FFF2-40B4-BE49-F238E27FC236}">
                        <a16:creationId xmlns:a16="http://schemas.microsoft.com/office/drawing/2014/main" id="{19DB735B-5A7F-4907-85E2-1C513D32AA2A}"/>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grpSp>
        <p:grpSp>
          <p:nvGrpSpPr>
            <p:cNvPr id="155" name="Group 154">
              <a:extLst>
                <a:ext uri="{FF2B5EF4-FFF2-40B4-BE49-F238E27FC236}">
                  <a16:creationId xmlns:a16="http://schemas.microsoft.com/office/drawing/2014/main" id="{C2C24205-6480-493D-97EB-C1D3F2B53B1A}"/>
                </a:ext>
              </a:extLst>
            </p:cNvPr>
            <p:cNvGrpSpPr/>
            <p:nvPr/>
          </p:nvGrpSpPr>
          <p:grpSpPr>
            <a:xfrm>
              <a:off x="58561" y="2565377"/>
              <a:ext cx="10657162" cy="2601920"/>
              <a:chOff x="-10601" y="0"/>
              <a:chExt cx="10657162" cy="2601920"/>
            </a:xfrm>
          </p:grpSpPr>
          <p:grpSp>
            <p:nvGrpSpPr>
              <p:cNvPr id="172" name="Group 171">
                <a:extLst>
                  <a:ext uri="{FF2B5EF4-FFF2-40B4-BE49-F238E27FC236}">
                    <a16:creationId xmlns:a16="http://schemas.microsoft.com/office/drawing/2014/main" id="{EA00D5C3-36CA-4195-ADCC-436907D7177E}"/>
                  </a:ext>
                </a:extLst>
              </p:cNvPr>
              <p:cNvGrpSpPr/>
              <p:nvPr/>
            </p:nvGrpSpPr>
            <p:grpSpPr>
              <a:xfrm>
                <a:off x="-2650" y="0"/>
                <a:ext cx="10649211" cy="1332764"/>
                <a:chOff x="-2650" y="0"/>
                <a:chExt cx="10649211" cy="1332764"/>
              </a:xfrm>
            </p:grpSpPr>
            <p:grpSp>
              <p:nvGrpSpPr>
                <p:cNvPr id="186" name="Group 185">
                  <a:extLst>
                    <a:ext uri="{FF2B5EF4-FFF2-40B4-BE49-F238E27FC236}">
                      <a16:creationId xmlns:a16="http://schemas.microsoft.com/office/drawing/2014/main" id="{979C8B00-DDE1-47D6-8697-A950EF8AED41}"/>
                    </a:ext>
                  </a:extLst>
                </p:cNvPr>
                <p:cNvGrpSpPr/>
                <p:nvPr/>
              </p:nvGrpSpPr>
              <p:grpSpPr>
                <a:xfrm>
                  <a:off x="5301" y="0"/>
                  <a:ext cx="10641260" cy="371981"/>
                  <a:chOff x="251333" y="269936"/>
                  <a:chExt cx="10641260" cy="371981"/>
                </a:xfrm>
              </p:grpSpPr>
              <p:sp>
                <p:nvSpPr>
                  <p:cNvPr id="196" name="TextBox 195">
                    <a:extLst>
                      <a:ext uri="{FF2B5EF4-FFF2-40B4-BE49-F238E27FC236}">
                        <a16:creationId xmlns:a16="http://schemas.microsoft.com/office/drawing/2014/main" id="{96AEDBF8-FA54-449B-903F-0E56D0111C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197" name="TextBox 196">
                    <a:extLst>
                      <a:ext uri="{FF2B5EF4-FFF2-40B4-BE49-F238E27FC236}">
                        <a16:creationId xmlns:a16="http://schemas.microsoft.com/office/drawing/2014/main" id="{FD8B3895-35B6-4BC2-8482-F3E04CEEDAD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nvGrpSpPr>
                <p:cNvPr id="187" name="Group 186">
                  <a:extLst>
                    <a:ext uri="{FF2B5EF4-FFF2-40B4-BE49-F238E27FC236}">
                      <a16:creationId xmlns:a16="http://schemas.microsoft.com/office/drawing/2014/main" id="{531A6AA6-8F6B-4A8F-AEB9-B1A30613F61F}"/>
                    </a:ext>
                  </a:extLst>
                </p:cNvPr>
                <p:cNvGrpSpPr/>
                <p:nvPr/>
              </p:nvGrpSpPr>
              <p:grpSpPr>
                <a:xfrm>
                  <a:off x="0" y="314077"/>
                  <a:ext cx="10641260" cy="371981"/>
                  <a:chOff x="251333" y="269936"/>
                  <a:chExt cx="10641260" cy="371981"/>
                </a:xfrm>
              </p:grpSpPr>
              <p:sp>
                <p:nvSpPr>
                  <p:cNvPr id="194" name="TextBox 193">
                    <a:extLst>
                      <a:ext uri="{FF2B5EF4-FFF2-40B4-BE49-F238E27FC236}">
                        <a16:creationId xmlns:a16="http://schemas.microsoft.com/office/drawing/2014/main" id="{D1ED5836-8AF4-400D-BE64-7038CF53E1F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195" name="TextBox 194">
                    <a:extLst>
                      <a:ext uri="{FF2B5EF4-FFF2-40B4-BE49-F238E27FC236}">
                        <a16:creationId xmlns:a16="http://schemas.microsoft.com/office/drawing/2014/main" id="{3BD917C6-955C-476A-AF25-6DB7581FEA75}"/>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nvGrpSpPr>
                <p:cNvPr id="188" name="Group 187">
                  <a:extLst>
                    <a:ext uri="{FF2B5EF4-FFF2-40B4-BE49-F238E27FC236}">
                      <a16:creationId xmlns:a16="http://schemas.microsoft.com/office/drawing/2014/main" id="{C4FEFC20-952A-4FC5-9941-7D26670C9727}"/>
                    </a:ext>
                  </a:extLst>
                </p:cNvPr>
                <p:cNvGrpSpPr/>
                <p:nvPr/>
              </p:nvGrpSpPr>
              <p:grpSpPr>
                <a:xfrm>
                  <a:off x="2651" y="646706"/>
                  <a:ext cx="10641260" cy="371981"/>
                  <a:chOff x="251333" y="269936"/>
                  <a:chExt cx="10641260" cy="371981"/>
                </a:xfrm>
              </p:grpSpPr>
              <p:sp>
                <p:nvSpPr>
                  <p:cNvPr id="192" name="TextBox 191">
                    <a:extLst>
                      <a:ext uri="{FF2B5EF4-FFF2-40B4-BE49-F238E27FC236}">
                        <a16:creationId xmlns:a16="http://schemas.microsoft.com/office/drawing/2014/main" id="{6665E490-A72C-4C87-A5F6-C5BF7E6733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193" name="TextBox 192">
                    <a:extLst>
                      <a:ext uri="{FF2B5EF4-FFF2-40B4-BE49-F238E27FC236}">
                        <a16:creationId xmlns:a16="http://schemas.microsoft.com/office/drawing/2014/main" id="{01058929-D544-4886-A9C8-06D6FB694E4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nvGrpSpPr>
                <p:cNvPr id="189" name="Group 188">
                  <a:extLst>
                    <a:ext uri="{FF2B5EF4-FFF2-40B4-BE49-F238E27FC236}">
                      <a16:creationId xmlns:a16="http://schemas.microsoft.com/office/drawing/2014/main" id="{94A4C71A-5471-401B-949F-6402D5CA050A}"/>
                    </a:ext>
                  </a:extLst>
                </p:cNvPr>
                <p:cNvGrpSpPr/>
                <p:nvPr/>
              </p:nvGrpSpPr>
              <p:grpSpPr>
                <a:xfrm>
                  <a:off x="-2650" y="960783"/>
                  <a:ext cx="10641260" cy="371981"/>
                  <a:chOff x="251333" y="269936"/>
                  <a:chExt cx="10641260" cy="371981"/>
                </a:xfrm>
              </p:grpSpPr>
              <p:sp>
                <p:nvSpPr>
                  <p:cNvPr id="190" name="TextBox 189">
                    <a:extLst>
                      <a:ext uri="{FF2B5EF4-FFF2-40B4-BE49-F238E27FC236}">
                        <a16:creationId xmlns:a16="http://schemas.microsoft.com/office/drawing/2014/main" id="{5DB1EBFA-6BF1-4615-A628-B5685F2D35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191" name="TextBox 190">
                    <a:extLst>
                      <a:ext uri="{FF2B5EF4-FFF2-40B4-BE49-F238E27FC236}">
                        <a16:creationId xmlns:a16="http://schemas.microsoft.com/office/drawing/2014/main" id="{450A5D8A-E1BA-431F-B332-633B27F9D0C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grpSp>
            <p:nvGrpSpPr>
              <p:cNvPr id="173" name="Group 172">
                <a:extLst>
                  <a:ext uri="{FF2B5EF4-FFF2-40B4-BE49-F238E27FC236}">
                    <a16:creationId xmlns:a16="http://schemas.microsoft.com/office/drawing/2014/main" id="{CBBE168B-C69B-4A10-89BE-4E67EA75A779}"/>
                  </a:ext>
                </a:extLst>
              </p:cNvPr>
              <p:cNvGrpSpPr/>
              <p:nvPr/>
            </p:nvGrpSpPr>
            <p:grpSpPr>
              <a:xfrm>
                <a:off x="-10601" y="1269156"/>
                <a:ext cx="10646561" cy="1332764"/>
                <a:chOff x="-2650" y="0"/>
                <a:chExt cx="10646561" cy="1332764"/>
              </a:xfrm>
            </p:grpSpPr>
            <p:grpSp>
              <p:nvGrpSpPr>
                <p:cNvPr id="174" name="Group 173">
                  <a:extLst>
                    <a:ext uri="{FF2B5EF4-FFF2-40B4-BE49-F238E27FC236}">
                      <a16:creationId xmlns:a16="http://schemas.microsoft.com/office/drawing/2014/main" id="{BEDD5E04-7535-42D6-A898-9F0B8B94A488}"/>
                    </a:ext>
                  </a:extLst>
                </p:cNvPr>
                <p:cNvGrpSpPr/>
                <p:nvPr/>
              </p:nvGrpSpPr>
              <p:grpSpPr>
                <a:xfrm>
                  <a:off x="5301" y="0"/>
                  <a:ext cx="10583552" cy="371981"/>
                  <a:chOff x="251333" y="269936"/>
                  <a:chExt cx="10583552" cy="371981"/>
                </a:xfrm>
              </p:grpSpPr>
              <p:sp>
                <p:nvSpPr>
                  <p:cNvPr id="184" name="TextBox 183">
                    <a:extLst>
                      <a:ext uri="{FF2B5EF4-FFF2-40B4-BE49-F238E27FC236}">
                        <a16:creationId xmlns:a16="http://schemas.microsoft.com/office/drawing/2014/main" id="{A1F66373-767A-4156-8A74-F01D22719ADC}"/>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185" name="TextBox 184">
                    <a:extLst>
                      <a:ext uri="{FF2B5EF4-FFF2-40B4-BE49-F238E27FC236}">
                        <a16:creationId xmlns:a16="http://schemas.microsoft.com/office/drawing/2014/main" id="{9683A069-8E8F-425C-964A-96DDFA4CEFA4}"/>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nvGrpSpPr>
                <p:cNvPr id="175" name="Group 174">
                  <a:extLst>
                    <a:ext uri="{FF2B5EF4-FFF2-40B4-BE49-F238E27FC236}">
                      <a16:creationId xmlns:a16="http://schemas.microsoft.com/office/drawing/2014/main" id="{67128E2A-912E-4933-AF4A-4DD5170E0BBB}"/>
                    </a:ext>
                  </a:extLst>
                </p:cNvPr>
                <p:cNvGrpSpPr/>
                <p:nvPr/>
              </p:nvGrpSpPr>
              <p:grpSpPr>
                <a:xfrm>
                  <a:off x="0" y="314077"/>
                  <a:ext cx="10641260" cy="371981"/>
                  <a:chOff x="251333" y="269936"/>
                  <a:chExt cx="10641260" cy="371981"/>
                </a:xfrm>
              </p:grpSpPr>
              <p:sp>
                <p:nvSpPr>
                  <p:cNvPr id="182" name="TextBox 181">
                    <a:extLst>
                      <a:ext uri="{FF2B5EF4-FFF2-40B4-BE49-F238E27FC236}">
                        <a16:creationId xmlns:a16="http://schemas.microsoft.com/office/drawing/2014/main" id="{9A84A30A-6904-4F28-A430-412A24C9AC6A}"/>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183" name="TextBox 182">
                    <a:extLst>
                      <a:ext uri="{FF2B5EF4-FFF2-40B4-BE49-F238E27FC236}">
                        <a16:creationId xmlns:a16="http://schemas.microsoft.com/office/drawing/2014/main" id="{9CF84905-236A-4A8C-819B-1C9281AB3F82}"/>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nvGrpSpPr>
                <p:cNvPr id="176" name="Group 175">
                  <a:extLst>
                    <a:ext uri="{FF2B5EF4-FFF2-40B4-BE49-F238E27FC236}">
                      <a16:creationId xmlns:a16="http://schemas.microsoft.com/office/drawing/2014/main" id="{C11C1162-CCC1-4C6C-82E9-808C08F78F16}"/>
                    </a:ext>
                  </a:extLst>
                </p:cNvPr>
                <p:cNvGrpSpPr/>
                <p:nvPr/>
              </p:nvGrpSpPr>
              <p:grpSpPr>
                <a:xfrm>
                  <a:off x="2651" y="646706"/>
                  <a:ext cx="10641260" cy="371981"/>
                  <a:chOff x="251333" y="269936"/>
                  <a:chExt cx="10641260" cy="371981"/>
                </a:xfrm>
              </p:grpSpPr>
              <p:sp>
                <p:nvSpPr>
                  <p:cNvPr id="180" name="TextBox 179">
                    <a:extLst>
                      <a:ext uri="{FF2B5EF4-FFF2-40B4-BE49-F238E27FC236}">
                        <a16:creationId xmlns:a16="http://schemas.microsoft.com/office/drawing/2014/main" id="{78966B93-3E55-4DA2-AEFC-7CEEC90ECCA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181" name="TextBox 180">
                    <a:extLst>
                      <a:ext uri="{FF2B5EF4-FFF2-40B4-BE49-F238E27FC236}">
                        <a16:creationId xmlns:a16="http://schemas.microsoft.com/office/drawing/2014/main" id="{10C80A68-09FF-4CC4-B180-7D9532317026}"/>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nvGrpSpPr>
                <p:cNvPr id="177" name="Group 176">
                  <a:extLst>
                    <a:ext uri="{FF2B5EF4-FFF2-40B4-BE49-F238E27FC236}">
                      <a16:creationId xmlns:a16="http://schemas.microsoft.com/office/drawing/2014/main" id="{58FFC931-D7D2-4A4D-BED8-47F6EFD448C4}"/>
                    </a:ext>
                  </a:extLst>
                </p:cNvPr>
                <p:cNvGrpSpPr/>
                <p:nvPr/>
              </p:nvGrpSpPr>
              <p:grpSpPr>
                <a:xfrm>
                  <a:off x="-2650" y="960783"/>
                  <a:ext cx="10641260" cy="371981"/>
                  <a:chOff x="251333" y="269936"/>
                  <a:chExt cx="10641260" cy="371981"/>
                </a:xfrm>
              </p:grpSpPr>
              <p:sp>
                <p:nvSpPr>
                  <p:cNvPr id="178" name="TextBox 177">
                    <a:extLst>
                      <a:ext uri="{FF2B5EF4-FFF2-40B4-BE49-F238E27FC236}">
                        <a16:creationId xmlns:a16="http://schemas.microsoft.com/office/drawing/2014/main" id="{376A338C-9377-4084-9D34-CE34EA2B4F5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179" name="TextBox 178">
                    <a:extLst>
                      <a:ext uri="{FF2B5EF4-FFF2-40B4-BE49-F238E27FC236}">
                        <a16:creationId xmlns:a16="http://schemas.microsoft.com/office/drawing/2014/main" id="{454DF169-3119-447C-B791-1DB56AE6280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grpSp>
        <p:grpSp>
          <p:nvGrpSpPr>
            <p:cNvPr id="156" name="Group 155">
              <a:extLst>
                <a:ext uri="{FF2B5EF4-FFF2-40B4-BE49-F238E27FC236}">
                  <a16:creationId xmlns:a16="http://schemas.microsoft.com/office/drawing/2014/main" id="{1720B3C6-E37A-4A5A-B372-326E6BECE2A4}"/>
                </a:ext>
              </a:extLst>
            </p:cNvPr>
            <p:cNvGrpSpPr/>
            <p:nvPr/>
          </p:nvGrpSpPr>
          <p:grpSpPr>
            <a:xfrm>
              <a:off x="97310" y="5144617"/>
              <a:ext cx="10649211" cy="1332764"/>
              <a:chOff x="-2650" y="0"/>
              <a:chExt cx="10649211" cy="1332764"/>
            </a:xfrm>
          </p:grpSpPr>
          <p:grpSp>
            <p:nvGrpSpPr>
              <p:cNvPr id="160" name="Group 159">
                <a:extLst>
                  <a:ext uri="{FF2B5EF4-FFF2-40B4-BE49-F238E27FC236}">
                    <a16:creationId xmlns:a16="http://schemas.microsoft.com/office/drawing/2014/main" id="{35F2307C-B710-418E-B654-CAC9F445459F}"/>
                  </a:ext>
                </a:extLst>
              </p:cNvPr>
              <p:cNvGrpSpPr/>
              <p:nvPr/>
            </p:nvGrpSpPr>
            <p:grpSpPr>
              <a:xfrm>
                <a:off x="5301" y="0"/>
                <a:ext cx="10641260" cy="371981"/>
                <a:chOff x="251333" y="269936"/>
                <a:chExt cx="10641260" cy="371981"/>
              </a:xfrm>
            </p:grpSpPr>
            <p:sp>
              <p:nvSpPr>
                <p:cNvPr id="170" name="TextBox 169">
                  <a:extLst>
                    <a:ext uri="{FF2B5EF4-FFF2-40B4-BE49-F238E27FC236}">
                      <a16:creationId xmlns:a16="http://schemas.microsoft.com/office/drawing/2014/main" id="{F8F83791-3CAF-4857-9F72-7D79DFC59CA0}"/>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171" name="TextBox 170">
                  <a:extLst>
                    <a:ext uri="{FF2B5EF4-FFF2-40B4-BE49-F238E27FC236}">
                      <a16:creationId xmlns:a16="http://schemas.microsoft.com/office/drawing/2014/main" id="{C8F576BD-656B-495D-9991-C9981DFA23B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nvGrpSpPr>
              <p:cNvPr id="161" name="Group 160">
                <a:extLst>
                  <a:ext uri="{FF2B5EF4-FFF2-40B4-BE49-F238E27FC236}">
                    <a16:creationId xmlns:a16="http://schemas.microsoft.com/office/drawing/2014/main" id="{3BC2A771-70F4-46B6-8A22-94CF00C92972}"/>
                  </a:ext>
                </a:extLst>
              </p:cNvPr>
              <p:cNvGrpSpPr/>
              <p:nvPr/>
            </p:nvGrpSpPr>
            <p:grpSpPr>
              <a:xfrm>
                <a:off x="0" y="314077"/>
                <a:ext cx="10641260" cy="371981"/>
                <a:chOff x="251333" y="269936"/>
                <a:chExt cx="10641260" cy="371981"/>
              </a:xfrm>
            </p:grpSpPr>
            <p:sp>
              <p:nvSpPr>
                <p:cNvPr id="168" name="TextBox 167">
                  <a:extLst>
                    <a:ext uri="{FF2B5EF4-FFF2-40B4-BE49-F238E27FC236}">
                      <a16:creationId xmlns:a16="http://schemas.microsoft.com/office/drawing/2014/main" id="{837AADC7-0CC6-460D-B856-A7F6E9628AE9}"/>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169" name="TextBox 168">
                  <a:extLst>
                    <a:ext uri="{FF2B5EF4-FFF2-40B4-BE49-F238E27FC236}">
                      <a16:creationId xmlns:a16="http://schemas.microsoft.com/office/drawing/2014/main" id="{006BACA5-780A-4946-9DBA-E181A2E40F1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nvGrpSpPr>
              <p:cNvPr id="162" name="Group 161">
                <a:extLst>
                  <a:ext uri="{FF2B5EF4-FFF2-40B4-BE49-F238E27FC236}">
                    <a16:creationId xmlns:a16="http://schemas.microsoft.com/office/drawing/2014/main" id="{865FF74B-1CFB-4F77-81FE-29E89B328E1C}"/>
                  </a:ext>
                </a:extLst>
              </p:cNvPr>
              <p:cNvGrpSpPr/>
              <p:nvPr/>
            </p:nvGrpSpPr>
            <p:grpSpPr>
              <a:xfrm>
                <a:off x="2651" y="646706"/>
                <a:ext cx="10641260" cy="371981"/>
                <a:chOff x="251333" y="269936"/>
                <a:chExt cx="10641260" cy="371981"/>
              </a:xfrm>
            </p:grpSpPr>
            <p:sp>
              <p:nvSpPr>
                <p:cNvPr id="166" name="TextBox 165">
                  <a:extLst>
                    <a:ext uri="{FF2B5EF4-FFF2-40B4-BE49-F238E27FC236}">
                      <a16:creationId xmlns:a16="http://schemas.microsoft.com/office/drawing/2014/main" id="{4E4DD31C-5C3A-4610-BB26-E67A1DE80C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167" name="TextBox 166">
                  <a:extLst>
                    <a:ext uri="{FF2B5EF4-FFF2-40B4-BE49-F238E27FC236}">
                      <a16:creationId xmlns:a16="http://schemas.microsoft.com/office/drawing/2014/main" id="{FFD52915-EE0F-4FA6-871D-B0C8A485F9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nvGrpSpPr>
              <p:cNvPr id="163" name="Group 162">
                <a:extLst>
                  <a:ext uri="{FF2B5EF4-FFF2-40B4-BE49-F238E27FC236}">
                    <a16:creationId xmlns:a16="http://schemas.microsoft.com/office/drawing/2014/main" id="{4F31F4EC-493C-4F9B-8BE3-7E09485413AB}"/>
                  </a:ext>
                </a:extLst>
              </p:cNvPr>
              <p:cNvGrpSpPr/>
              <p:nvPr/>
            </p:nvGrpSpPr>
            <p:grpSpPr>
              <a:xfrm>
                <a:off x="-2650" y="960783"/>
                <a:ext cx="10641260" cy="371981"/>
                <a:chOff x="251333" y="269936"/>
                <a:chExt cx="10641260" cy="371981"/>
              </a:xfrm>
            </p:grpSpPr>
            <p:sp>
              <p:nvSpPr>
                <p:cNvPr id="164" name="TextBox 163">
                  <a:extLst>
                    <a:ext uri="{FF2B5EF4-FFF2-40B4-BE49-F238E27FC236}">
                      <a16:creationId xmlns:a16="http://schemas.microsoft.com/office/drawing/2014/main" id="{F07A3665-69DC-4F06-893F-7A44FD4E6BC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	.	.	.	.	.	.	.	.	.	.	.</a:t>
                  </a:r>
                </a:p>
              </p:txBody>
            </p:sp>
            <p:sp>
              <p:nvSpPr>
                <p:cNvPr id="165" name="TextBox 164">
                  <a:extLst>
                    <a:ext uri="{FF2B5EF4-FFF2-40B4-BE49-F238E27FC236}">
                      <a16:creationId xmlns:a16="http://schemas.microsoft.com/office/drawing/2014/main" id="{F52457F9-3563-4E98-915D-7D389117596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CCD5AE"/>
                      </a:solidFill>
                    </a:rPr>
                    <a:t>.	.	.	.	.	.	.	.	.	.</a:t>
                  </a:r>
                </a:p>
              </p:txBody>
            </p:sp>
          </p:grpSp>
        </p:grpSp>
      </p:grpSp>
      <p:grpSp>
        <p:nvGrpSpPr>
          <p:cNvPr id="114" name="Group 113">
            <a:extLst>
              <a:ext uri="{FF2B5EF4-FFF2-40B4-BE49-F238E27FC236}">
                <a16:creationId xmlns:a16="http://schemas.microsoft.com/office/drawing/2014/main" id="{9AA538F5-6C16-401A-ADF3-FB9AB8FF5817}"/>
              </a:ext>
            </a:extLst>
          </p:cNvPr>
          <p:cNvGrpSpPr/>
          <p:nvPr/>
        </p:nvGrpSpPr>
        <p:grpSpPr>
          <a:xfrm>
            <a:off x="127175" y="691681"/>
            <a:ext cx="740248" cy="5388071"/>
            <a:chOff x="127175" y="691681"/>
            <a:chExt cx="740248" cy="5388071"/>
          </a:xfrm>
        </p:grpSpPr>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360" name="Group 359">
            <a:extLst>
              <a:ext uri="{FF2B5EF4-FFF2-40B4-BE49-F238E27FC236}">
                <a16:creationId xmlns:a16="http://schemas.microsoft.com/office/drawing/2014/main" id="{E648E491-D503-48B6-B46A-0CFF7CF41F3E}"/>
              </a:ext>
            </a:extLst>
          </p:cNvPr>
          <p:cNvGrpSpPr/>
          <p:nvPr/>
        </p:nvGrpSpPr>
        <p:grpSpPr>
          <a:xfrm>
            <a:off x="3719990" y="595341"/>
            <a:ext cx="5267789" cy="1569661"/>
            <a:chOff x="4195462" y="1891502"/>
            <a:chExt cx="5098675" cy="1457722"/>
          </a:xfrm>
        </p:grpSpPr>
        <p:sp>
          <p:nvSpPr>
            <p:cNvPr id="362" name="TextBox 361">
              <a:extLst>
                <a:ext uri="{FF2B5EF4-FFF2-40B4-BE49-F238E27FC236}">
                  <a16:creationId xmlns:a16="http://schemas.microsoft.com/office/drawing/2014/main" id="{A434FFB8-9210-46C7-B56F-02B65EFD9C23}"/>
                </a:ext>
              </a:extLst>
            </p:cNvPr>
            <p:cNvSpPr txBox="1"/>
            <p:nvPr/>
          </p:nvSpPr>
          <p:spPr>
            <a:xfrm>
              <a:off x="4276143" y="1891503"/>
              <a:ext cx="4904732" cy="1457721"/>
            </a:xfrm>
            <a:prstGeom prst="rect">
              <a:avLst/>
            </a:prstGeom>
            <a:noFill/>
          </p:spPr>
          <p:txBody>
            <a:bodyPr wrap="none" rtlCol="0">
              <a:spAutoFit/>
            </a:bodyPr>
            <a:lstStyle/>
            <a:p>
              <a:r>
                <a:rPr lang="en-US" sz="9600" b="1">
                  <a:solidFill>
                    <a:schemeClr val="accent6">
                      <a:lumMod val="50000"/>
                    </a:schemeClr>
                  </a:solidFill>
                  <a:effectLst>
                    <a:outerShdw blurRad="38100" dist="38100" dir="2700000" algn="tl">
                      <a:srgbClr val="000000">
                        <a:alpha val="43137"/>
                      </a:srgbClr>
                    </a:outerShdw>
                  </a:effectLst>
                  <a:latin typeface="UVN Buc Thu" panose="030306020505070F0A05" pitchFamily="66" charset="0"/>
                </a:rPr>
                <a:t>Tập làm văn</a:t>
              </a:r>
              <a:endParaRPr lang="id-ID" sz="9600" b="1" dirty="0">
                <a:solidFill>
                  <a:schemeClr val="accent6">
                    <a:lumMod val="50000"/>
                  </a:schemeClr>
                </a:solidFill>
                <a:effectLst>
                  <a:outerShdw blurRad="38100" dist="38100" dir="2700000" algn="tl">
                    <a:srgbClr val="000000">
                      <a:alpha val="43137"/>
                    </a:srgbClr>
                  </a:outerShdw>
                </a:effectLst>
                <a:latin typeface="UVN Buc Thu" panose="030306020505070F0A05" pitchFamily="66" charset="0"/>
              </a:endParaRPr>
            </a:p>
          </p:txBody>
        </p:sp>
        <p:sp>
          <p:nvSpPr>
            <p:cNvPr id="363" name="TextBox 362">
              <a:extLst>
                <a:ext uri="{FF2B5EF4-FFF2-40B4-BE49-F238E27FC236}">
                  <a16:creationId xmlns:a16="http://schemas.microsoft.com/office/drawing/2014/main" id="{6433EE45-2387-4534-8D34-5DC35D9BBFA7}"/>
                </a:ext>
              </a:extLst>
            </p:cNvPr>
            <p:cNvSpPr txBox="1"/>
            <p:nvPr/>
          </p:nvSpPr>
          <p:spPr>
            <a:xfrm>
              <a:off x="4195462" y="1891502"/>
              <a:ext cx="5098675" cy="1457721"/>
            </a:xfrm>
            <a:prstGeom prst="rect">
              <a:avLst/>
            </a:prstGeom>
            <a:noFill/>
          </p:spPr>
          <p:txBody>
            <a:bodyPr wrap="none" rtlCol="0">
              <a:spAutoFit/>
            </a:bodyPr>
            <a:lstStyle/>
            <a:p>
              <a:r>
                <a:rPr lang="en-US" sz="9600" b="1">
                  <a:solidFill>
                    <a:srgbClr val="606C38"/>
                  </a:solidFill>
                  <a:effectLst>
                    <a:outerShdw blurRad="38100" dist="38100" dir="2700000" algn="tl">
                      <a:srgbClr val="000000">
                        <a:alpha val="43137"/>
                      </a:srgbClr>
                    </a:outerShdw>
                  </a:effectLst>
                  <a:latin typeface="UVN Buc Thu" panose="030306020505070F0A05" pitchFamily="66" charset="0"/>
                </a:rPr>
                <a:t>Tập  làm văn</a:t>
              </a:r>
              <a:endParaRPr lang="id-ID" sz="9600" b="1" dirty="0">
                <a:solidFill>
                  <a:srgbClr val="606C38"/>
                </a:solidFill>
                <a:effectLst>
                  <a:outerShdw blurRad="38100" dist="38100" dir="2700000" algn="tl">
                    <a:srgbClr val="000000">
                      <a:alpha val="43137"/>
                    </a:srgbClr>
                  </a:outerShdw>
                </a:effectLst>
                <a:latin typeface="UVN Buc Thu" panose="030306020505070F0A05" pitchFamily="66" charset="0"/>
              </a:endParaRPr>
            </a:p>
          </p:txBody>
        </p:sp>
        <p:sp>
          <p:nvSpPr>
            <p:cNvPr id="364" name="TextBox 363">
              <a:extLst>
                <a:ext uri="{FF2B5EF4-FFF2-40B4-BE49-F238E27FC236}">
                  <a16:creationId xmlns:a16="http://schemas.microsoft.com/office/drawing/2014/main" id="{77793E5B-3296-4807-868B-B3B6173ADD86}"/>
                </a:ext>
              </a:extLst>
            </p:cNvPr>
            <p:cNvSpPr txBox="1"/>
            <p:nvPr/>
          </p:nvSpPr>
          <p:spPr>
            <a:xfrm>
              <a:off x="4276142" y="1891502"/>
              <a:ext cx="4904732" cy="1457721"/>
            </a:xfrm>
            <a:prstGeom prst="rect">
              <a:avLst/>
            </a:prstGeom>
            <a:noFill/>
          </p:spPr>
          <p:txBody>
            <a:bodyPr wrap="none" rtlCol="0">
              <a:spAutoFit/>
            </a:bodyPr>
            <a:lstStyle/>
            <a:p>
              <a:r>
                <a:rPr lang="en-US" sz="9600" b="1">
                  <a:solidFill>
                    <a:schemeClr val="accent6">
                      <a:lumMod val="40000"/>
                      <a:lumOff val="60000"/>
                    </a:schemeClr>
                  </a:solidFill>
                  <a:effectLst>
                    <a:outerShdw blurRad="38100" dist="38100" dir="2700000" algn="tl">
                      <a:srgbClr val="000000">
                        <a:alpha val="43137"/>
                      </a:srgbClr>
                    </a:outerShdw>
                  </a:effectLst>
                  <a:latin typeface="UVN Buc Thu" panose="030306020505070F0A05" pitchFamily="66" charset="0"/>
                </a:rPr>
                <a:t>Tập làm văn</a:t>
              </a:r>
              <a:endParaRPr lang="id-ID" sz="9600" b="1" dirty="0">
                <a:solidFill>
                  <a:schemeClr val="accent6">
                    <a:lumMod val="40000"/>
                    <a:lumOff val="60000"/>
                  </a:schemeClr>
                </a:solidFill>
                <a:effectLst>
                  <a:outerShdw blurRad="38100" dist="38100" dir="2700000" algn="tl">
                    <a:srgbClr val="000000">
                      <a:alpha val="43137"/>
                    </a:srgbClr>
                  </a:outerShdw>
                </a:effectLst>
                <a:latin typeface="UVN Buc Thu" panose="030306020505070F0A05" pitchFamily="66" charset="0"/>
              </a:endParaRPr>
            </a:p>
          </p:txBody>
        </p:sp>
      </p:grpSp>
      <p:pic>
        <p:nvPicPr>
          <p:cNvPr id="241" name="Graphic 240">
            <a:hlinkClick r:id="rId3" action="ppaction://hlinksldjump"/>
            <a:extLst>
              <a:ext uri="{FF2B5EF4-FFF2-40B4-BE49-F238E27FC236}">
                <a16:creationId xmlns:a16="http://schemas.microsoft.com/office/drawing/2014/main" id="{CD628F9C-AC1F-4D8B-9F2B-A3A85671AD69}"/>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1572206" y="956566"/>
            <a:ext cx="402332" cy="402332"/>
          </a:xfrm>
          <a:prstGeom prst="rect">
            <a:avLst/>
          </a:prstGeom>
        </p:spPr>
      </p:pic>
      <p:pic>
        <p:nvPicPr>
          <p:cNvPr id="242" name="Graphic 241">
            <a:hlinkClick r:id="rId6" action="ppaction://hlinksldjump"/>
            <a:extLst>
              <a:ext uri="{FF2B5EF4-FFF2-40B4-BE49-F238E27FC236}">
                <a16:creationId xmlns:a16="http://schemas.microsoft.com/office/drawing/2014/main" id="{D2796E32-2729-4A46-992F-54869625B52C}"/>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11548509" y="1835779"/>
            <a:ext cx="402332" cy="402332"/>
          </a:xfrm>
          <a:prstGeom prst="rect">
            <a:avLst/>
          </a:prstGeom>
          <a:effectLst>
            <a:outerShdw blurRad="50800" dist="38100" dir="2700000" algn="tl" rotWithShape="0">
              <a:prstClr val="black">
                <a:alpha val="40000"/>
              </a:prstClr>
            </a:outerShdw>
          </a:effectLst>
        </p:spPr>
      </p:pic>
      <p:pic>
        <p:nvPicPr>
          <p:cNvPr id="243" name="Graphic 242">
            <a:hlinkClick r:id="rId9" action="ppaction://hlinksldjump"/>
            <a:extLst>
              <a:ext uri="{FF2B5EF4-FFF2-40B4-BE49-F238E27FC236}">
                <a16:creationId xmlns:a16="http://schemas.microsoft.com/office/drawing/2014/main" id="{31B1E584-079E-4A6F-B99C-FAEC40C73AF6}"/>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11530786" y="2641826"/>
            <a:ext cx="402332" cy="402332"/>
          </a:xfrm>
          <a:prstGeom prst="rect">
            <a:avLst/>
          </a:prstGeom>
        </p:spPr>
      </p:pic>
      <p:pic>
        <p:nvPicPr>
          <p:cNvPr id="244" name="Graphic 243">
            <a:hlinkClick r:id="rId12" action="ppaction://hlinksldjump"/>
            <a:extLst>
              <a:ext uri="{FF2B5EF4-FFF2-40B4-BE49-F238E27FC236}">
                <a16:creationId xmlns:a16="http://schemas.microsoft.com/office/drawing/2014/main" id="{6555FC69-FFAC-4572-A3C9-27BB8503F860}"/>
              </a:ext>
            </a:extLst>
          </p:cNvPr>
          <p:cNvPicPr>
            <a:picLocks/>
          </p:cNvPicPr>
          <p:nvPr/>
        </p:nvPicPr>
        <p:blipFill>
          <a:blip r:embed="rId13">
            <a:extLst>
              <a:ext uri="{96DAC541-7B7A-43D3-8B79-37D633B846F1}">
                <asvg:svgBlip xmlns:asvg="http://schemas.microsoft.com/office/drawing/2016/SVG/main" r:embed="rId14"/>
              </a:ext>
            </a:extLst>
          </a:blip>
          <a:stretch>
            <a:fillRect/>
          </a:stretch>
        </p:blipFill>
        <p:spPr>
          <a:xfrm>
            <a:off x="11548509" y="3354901"/>
            <a:ext cx="402332" cy="402332"/>
          </a:xfrm>
          <a:prstGeom prst="rect">
            <a:avLst/>
          </a:prstGeom>
        </p:spPr>
      </p:pic>
      <p:pic>
        <p:nvPicPr>
          <p:cNvPr id="245" name="Graphic 244">
            <a:hlinkClick r:id="rId15" action="ppaction://hlinksldjump"/>
            <a:extLst>
              <a:ext uri="{FF2B5EF4-FFF2-40B4-BE49-F238E27FC236}">
                <a16:creationId xmlns:a16="http://schemas.microsoft.com/office/drawing/2014/main" id="{7B72214C-9635-413F-8B1D-F52888FF4307}"/>
              </a:ext>
            </a:extLst>
          </p:cNvPr>
          <p:cNvPicPr>
            <a:picLocks/>
          </p:cNvPicPr>
          <p:nvPr/>
        </p:nvPicPr>
        <p:blipFill>
          <a:blip r:embed="rId16">
            <a:extLst>
              <a:ext uri="{96DAC541-7B7A-43D3-8B79-37D633B846F1}">
                <asvg:svgBlip xmlns:asvg="http://schemas.microsoft.com/office/drawing/2016/SVG/main" r:embed="rId17"/>
              </a:ext>
            </a:extLst>
          </a:blip>
          <a:stretch>
            <a:fillRect/>
          </a:stretch>
        </p:blipFill>
        <p:spPr>
          <a:xfrm>
            <a:off x="11540066" y="4152289"/>
            <a:ext cx="402332" cy="402332"/>
          </a:xfrm>
          <a:prstGeom prst="rect">
            <a:avLst/>
          </a:prstGeom>
        </p:spPr>
      </p:pic>
      <p:pic>
        <p:nvPicPr>
          <p:cNvPr id="246" name="Graphic 245">
            <a:hlinkClick r:id="rId18" action="ppaction://hlinksldjump"/>
            <a:extLst>
              <a:ext uri="{FF2B5EF4-FFF2-40B4-BE49-F238E27FC236}">
                <a16:creationId xmlns:a16="http://schemas.microsoft.com/office/drawing/2014/main" id="{A1EAB242-7C82-4C79-A304-B28F98AA28C9}"/>
              </a:ext>
            </a:extLst>
          </p:cNvPr>
          <p:cNvPicPr>
            <a:picLocks/>
          </p:cNvPicPr>
          <p:nvPr/>
        </p:nvPicPr>
        <p:blipFill>
          <a:blip r:embed="rId19">
            <a:extLst>
              <a:ext uri="{96DAC541-7B7A-43D3-8B79-37D633B846F1}">
                <asvg:svgBlip xmlns:asvg="http://schemas.microsoft.com/office/drawing/2016/SVG/main" r:embed="rId20"/>
              </a:ext>
            </a:extLst>
          </a:blip>
          <a:stretch>
            <a:fillRect/>
          </a:stretch>
        </p:blipFill>
        <p:spPr>
          <a:xfrm>
            <a:off x="11539338" y="4926395"/>
            <a:ext cx="402332" cy="402332"/>
          </a:xfrm>
          <a:prstGeom prst="rect">
            <a:avLst/>
          </a:prstGeom>
        </p:spPr>
      </p:pic>
      <p:pic>
        <p:nvPicPr>
          <p:cNvPr id="247" name="Graphic 246">
            <a:hlinkClick r:id="rId21" action="ppaction://hlinksldjump"/>
            <a:extLst>
              <a:ext uri="{FF2B5EF4-FFF2-40B4-BE49-F238E27FC236}">
                <a16:creationId xmlns:a16="http://schemas.microsoft.com/office/drawing/2014/main" id="{A2670D69-235B-4331-B8C8-7FB388A6E8E4}"/>
              </a:ext>
            </a:extLst>
          </p:cNvPr>
          <p:cNvPicPr>
            <a:picLocks/>
          </p:cNvPicPr>
          <p:nvPr/>
        </p:nvPicPr>
        <p:blipFill>
          <a:blip r:embed="rId22">
            <a:extLst>
              <a:ext uri="{96DAC541-7B7A-43D3-8B79-37D633B846F1}">
                <asvg:svgBlip xmlns:asvg="http://schemas.microsoft.com/office/drawing/2016/SVG/main" r:embed="rId23"/>
              </a:ext>
            </a:extLst>
          </a:blip>
          <a:stretch>
            <a:fillRect/>
          </a:stretch>
        </p:blipFill>
        <p:spPr>
          <a:xfrm>
            <a:off x="11505608" y="5718035"/>
            <a:ext cx="402332" cy="402332"/>
          </a:xfrm>
          <a:prstGeom prst="rect">
            <a:avLst/>
          </a:prstGeom>
        </p:spPr>
      </p:pic>
      <p:pic>
        <p:nvPicPr>
          <p:cNvPr id="248" name="Picture 247">
            <a:extLst>
              <a:ext uri="{FF2B5EF4-FFF2-40B4-BE49-F238E27FC236}">
                <a16:creationId xmlns:a16="http://schemas.microsoft.com/office/drawing/2014/main" id="{1DFB36EC-92A3-42FF-8040-B3840A9C805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016144" y="850388"/>
            <a:ext cx="2086957" cy="400000"/>
          </a:xfrm>
          <a:prstGeom prst="rect">
            <a:avLst/>
          </a:prstGeom>
        </p:spPr>
      </p:pic>
      <p:pic>
        <p:nvPicPr>
          <p:cNvPr id="249" name="Picture 248">
            <a:extLst>
              <a:ext uri="{FF2B5EF4-FFF2-40B4-BE49-F238E27FC236}">
                <a16:creationId xmlns:a16="http://schemas.microsoft.com/office/drawing/2014/main" id="{0ABBF1AB-E279-4954-B1A6-BE5E5A8DEEC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518314" y="866461"/>
            <a:ext cx="2086957" cy="400000"/>
          </a:xfrm>
          <a:prstGeom prst="rect">
            <a:avLst/>
          </a:prstGeom>
        </p:spPr>
      </p:pic>
      <p:sp>
        <p:nvSpPr>
          <p:cNvPr id="302" name="Rounded Rectangle 2">
            <a:extLst>
              <a:ext uri="{FF2B5EF4-FFF2-40B4-BE49-F238E27FC236}">
                <a16:creationId xmlns:a16="http://schemas.microsoft.com/office/drawing/2014/main" id="{43A9DEEC-B004-44CC-8DE5-8BF4A6A242C1}"/>
              </a:ext>
            </a:extLst>
          </p:cNvPr>
          <p:cNvSpPr/>
          <p:nvPr/>
        </p:nvSpPr>
        <p:spPr>
          <a:xfrm>
            <a:off x="1039213" y="547708"/>
            <a:ext cx="10245140" cy="5762583"/>
          </a:xfrm>
          <a:prstGeom prst="roundRect">
            <a:avLst>
              <a:gd name="adj" fmla="val 7547"/>
            </a:avLst>
          </a:prstGeom>
          <a:noFill/>
          <a:ln w="98425" cmpd="dbl">
            <a:solidFill>
              <a:srgbClr val="BD7E5B">
                <a:alpha val="60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315" name="Picture 6" descr="See the source image">
            <a:extLst>
              <a:ext uri="{FF2B5EF4-FFF2-40B4-BE49-F238E27FC236}">
                <a16:creationId xmlns:a16="http://schemas.microsoft.com/office/drawing/2014/main" id="{7BF5F198-B814-43BC-8449-D38F170005C0}"/>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l="22000" t="13947" r="18310" b="19169"/>
          <a:stretch/>
        </p:blipFill>
        <p:spPr bwMode="auto">
          <a:xfrm rot="540354">
            <a:off x="244281" y="4148332"/>
            <a:ext cx="1633927" cy="183085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16" name="Picture 14" descr="See the source image">
            <a:extLst>
              <a:ext uri="{FF2B5EF4-FFF2-40B4-BE49-F238E27FC236}">
                <a16:creationId xmlns:a16="http://schemas.microsoft.com/office/drawing/2014/main" id="{CC313AD1-59B8-4876-B780-32CDE7250129}"/>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rot="1838586">
            <a:off x="921685" y="5080733"/>
            <a:ext cx="1199627" cy="1223416"/>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7" name="Picture 12" descr="See the source image">
            <a:extLst>
              <a:ext uri="{FF2B5EF4-FFF2-40B4-BE49-F238E27FC236}">
                <a16:creationId xmlns:a16="http://schemas.microsoft.com/office/drawing/2014/main" id="{86F92B02-F975-4F96-8EEA-311AD5254208}"/>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l="25390" t="28065" r="28387" b="26838"/>
          <a:stretch/>
        </p:blipFill>
        <p:spPr bwMode="auto">
          <a:xfrm>
            <a:off x="758241" y="5701480"/>
            <a:ext cx="683942" cy="667295"/>
          </a:xfrm>
          <a:prstGeom prst="rect">
            <a:avLst/>
          </a:prstGeom>
          <a:noFill/>
          <a:extLst>
            <a:ext uri="{909E8E84-426E-40DD-AFC4-6F175D3DCCD1}">
              <a14:hiddenFill xmlns:a14="http://schemas.microsoft.com/office/drawing/2010/main">
                <a:solidFill>
                  <a:srgbClr val="FFFFFF"/>
                </a:solidFill>
              </a14:hiddenFill>
            </a:ext>
          </a:extLst>
        </p:spPr>
      </p:pic>
      <p:pic>
        <p:nvPicPr>
          <p:cNvPr id="318" name="Picture 16" descr="See the source image">
            <a:extLst>
              <a:ext uri="{FF2B5EF4-FFF2-40B4-BE49-F238E27FC236}">
                <a16:creationId xmlns:a16="http://schemas.microsoft.com/office/drawing/2014/main" id="{58B133DF-0568-42F8-8EED-79F0133CE80C}"/>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0811743" y="4958801"/>
            <a:ext cx="663331" cy="636413"/>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9" name="Picture 20" descr="See the source image">
            <a:extLst>
              <a:ext uri="{FF2B5EF4-FFF2-40B4-BE49-F238E27FC236}">
                <a16:creationId xmlns:a16="http://schemas.microsoft.com/office/drawing/2014/main" id="{62DE8B54-EF42-4164-A54B-4640981CDE0F}"/>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l="24843" t="16148" r="24378" b="17477"/>
          <a:stretch/>
        </p:blipFill>
        <p:spPr bwMode="auto">
          <a:xfrm>
            <a:off x="10913265" y="5369029"/>
            <a:ext cx="568993" cy="743747"/>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0" name="Picture 20" descr="See the source image">
            <a:extLst>
              <a:ext uri="{FF2B5EF4-FFF2-40B4-BE49-F238E27FC236}">
                <a16:creationId xmlns:a16="http://schemas.microsoft.com/office/drawing/2014/main" id="{71EC3998-D972-45A8-8D19-AF281DCA2144}"/>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l="24843" t="16148" r="24378" b="17477"/>
          <a:stretch/>
        </p:blipFill>
        <p:spPr bwMode="auto">
          <a:xfrm flipH="1">
            <a:off x="9954995" y="5694895"/>
            <a:ext cx="568993" cy="743747"/>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1" name="Picture 16" descr="See the source image">
            <a:extLst>
              <a:ext uri="{FF2B5EF4-FFF2-40B4-BE49-F238E27FC236}">
                <a16:creationId xmlns:a16="http://schemas.microsoft.com/office/drawing/2014/main" id="{4A1BBE64-96A2-4099-9C60-E06B843F4738}"/>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0302114" y="5455532"/>
            <a:ext cx="857804" cy="822995"/>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304" name="Group 303">
            <a:extLst>
              <a:ext uri="{FF2B5EF4-FFF2-40B4-BE49-F238E27FC236}">
                <a16:creationId xmlns:a16="http://schemas.microsoft.com/office/drawing/2014/main" id="{59D37FBE-5A6B-4589-938F-DF08EBABFBBD}"/>
              </a:ext>
            </a:extLst>
          </p:cNvPr>
          <p:cNvGrpSpPr/>
          <p:nvPr/>
        </p:nvGrpSpPr>
        <p:grpSpPr>
          <a:xfrm>
            <a:off x="1768996" y="1894690"/>
            <a:ext cx="8797893" cy="3727871"/>
            <a:chOff x="4040654" y="580652"/>
            <a:chExt cx="5905721" cy="2341022"/>
          </a:xfrm>
        </p:grpSpPr>
        <p:sp>
          <p:nvSpPr>
            <p:cNvPr id="305" name="TextBox 304">
              <a:extLst>
                <a:ext uri="{FF2B5EF4-FFF2-40B4-BE49-F238E27FC236}">
                  <a16:creationId xmlns:a16="http://schemas.microsoft.com/office/drawing/2014/main" id="{DECD4E7E-E5B9-4C68-ACED-8A7E8CFE6495}"/>
                </a:ext>
              </a:extLst>
            </p:cNvPr>
            <p:cNvSpPr txBox="1"/>
            <p:nvPr/>
          </p:nvSpPr>
          <p:spPr>
            <a:xfrm>
              <a:off x="4040655" y="641006"/>
              <a:ext cx="5839885" cy="2280668"/>
            </a:xfrm>
            <a:prstGeom prst="rect">
              <a:avLst/>
            </a:prstGeom>
            <a:noFill/>
          </p:spPr>
          <p:txBody>
            <a:bodyPr wrap="none" rtlCol="0">
              <a:spAutoFit/>
            </a:bodyPr>
            <a:lstStyle/>
            <a:p>
              <a:pPr algn="ctr"/>
              <a:r>
                <a:rPr lang="vi-VN" sz="11500" b="1">
                  <a:solidFill>
                    <a:srgbClr val="9B4F4C"/>
                  </a:solidFill>
                  <a:effectLst>
                    <a:outerShdw blurRad="38100" dist="38100" dir="2700000" algn="tl">
                      <a:srgbClr val="000000">
                        <a:alpha val="43137"/>
                      </a:srgbClr>
                    </a:outerShdw>
                  </a:effectLst>
                  <a:latin typeface="UVN Buc Thu" panose="030306020505070F0A05" pitchFamily="66" charset="0"/>
                </a:rPr>
                <a:t>Luyện tập </a:t>
              </a:r>
              <a:endParaRPr lang="en-US" sz="11500" b="1">
                <a:solidFill>
                  <a:srgbClr val="9B4F4C"/>
                </a:solidFill>
                <a:effectLst>
                  <a:outerShdw blurRad="38100" dist="38100" dir="2700000" algn="tl">
                    <a:srgbClr val="000000">
                      <a:alpha val="43137"/>
                    </a:srgbClr>
                  </a:outerShdw>
                </a:effectLst>
                <a:latin typeface="UVN Buc Thu" panose="030306020505070F0A05" pitchFamily="66" charset="0"/>
              </a:endParaRPr>
            </a:p>
            <a:p>
              <a:pPr algn="ctr"/>
              <a:r>
                <a:rPr lang="vi-VN" sz="11500" b="1">
                  <a:solidFill>
                    <a:srgbClr val="9B4F4C"/>
                  </a:solidFill>
                  <a:effectLst>
                    <a:outerShdw blurRad="38100" dist="38100" dir="2700000" algn="tl">
                      <a:srgbClr val="000000">
                        <a:alpha val="43137"/>
                      </a:srgbClr>
                    </a:outerShdw>
                  </a:effectLst>
                  <a:latin typeface="UVN Buc Thu" panose="030306020505070F0A05" pitchFamily="66" charset="0"/>
                </a:rPr>
                <a:t>giới thiệu địa phương</a:t>
              </a:r>
              <a:endParaRPr lang="id-ID" sz="11500" b="1" dirty="0">
                <a:solidFill>
                  <a:srgbClr val="9B4F4C"/>
                </a:solidFill>
                <a:effectLst>
                  <a:outerShdw blurRad="38100" dist="38100" dir="2700000" algn="tl">
                    <a:srgbClr val="000000">
                      <a:alpha val="43137"/>
                    </a:srgbClr>
                  </a:outerShdw>
                </a:effectLst>
                <a:latin typeface="UVN Buc Thu" panose="030306020505070F0A05" pitchFamily="66" charset="0"/>
              </a:endParaRPr>
            </a:p>
          </p:txBody>
        </p:sp>
        <p:sp>
          <p:nvSpPr>
            <p:cNvPr id="306" name="TextBox 305">
              <a:extLst>
                <a:ext uri="{FF2B5EF4-FFF2-40B4-BE49-F238E27FC236}">
                  <a16:creationId xmlns:a16="http://schemas.microsoft.com/office/drawing/2014/main" id="{731B7FB0-7FD4-451F-A26C-27096C9123A0}"/>
                </a:ext>
              </a:extLst>
            </p:cNvPr>
            <p:cNvSpPr txBox="1"/>
            <p:nvPr/>
          </p:nvSpPr>
          <p:spPr>
            <a:xfrm>
              <a:off x="4040654" y="641006"/>
              <a:ext cx="5839886" cy="2280668"/>
            </a:xfrm>
            <a:prstGeom prst="rect">
              <a:avLst/>
            </a:prstGeom>
            <a:noFill/>
          </p:spPr>
          <p:txBody>
            <a:bodyPr wrap="none" rtlCol="0">
              <a:spAutoFit/>
            </a:bodyPr>
            <a:lstStyle/>
            <a:p>
              <a:pPr algn="ctr"/>
              <a:r>
                <a:rPr lang="en-US" sz="11500" b="1">
                  <a:solidFill>
                    <a:srgbClr val="CE7967"/>
                  </a:solidFill>
                  <a:effectLst>
                    <a:outerShdw blurRad="38100" dist="38100" dir="2700000" algn="tl">
                      <a:srgbClr val="000000">
                        <a:alpha val="43137"/>
                      </a:srgbClr>
                    </a:outerShdw>
                  </a:effectLst>
                  <a:latin typeface="UVN Buc Thu" panose="030306020505070F0A05" pitchFamily="66" charset="0"/>
                </a:rPr>
                <a:t>Luyện tập </a:t>
              </a:r>
            </a:p>
            <a:p>
              <a:pPr algn="ctr"/>
              <a:r>
                <a:rPr lang="en-US" sz="11500" b="1">
                  <a:solidFill>
                    <a:srgbClr val="CE7967"/>
                  </a:solidFill>
                  <a:effectLst>
                    <a:outerShdw blurRad="38100" dist="38100" dir="2700000" algn="tl">
                      <a:srgbClr val="000000">
                        <a:alpha val="43137"/>
                      </a:srgbClr>
                    </a:outerShdw>
                  </a:effectLst>
                  <a:latin typeface="UVN Buc Thu" panose="030306020505070F0A05" pitchFamily="66" charset="0"/>
                </a:rPr>
                <a:t>giới thiệu địa phương</a:t>
              </a:r>
              <a:endParaRPr lang="id-ID" sz="11500" b="1" dirty="0">
                <a:solidFill>
                  <a:srgbClr val="CE7967"/>
                </a:solidFill>
                <a:effectLst>
                  <a:outerShdw blurRad="38100" dist="38100" dir="2700000" algn="tl">
                    <a:srgbClr val="000000">
                      <a:alpha val="43137"/>
                    </a:srgbClr>
                  </a:outerShdw>
                </a:effectLst>
                <a:latin typeface="UVN Buc Thu" panose="030306020505070F0A05" pitchFamily="66" charset="0"/>
              </a:endParaRPr>
            </a:p>
          </p:txBody>
        </p:sp>
        <p:sp>
          <p:nvSpPr>
            <p:cNvPr id="307" name="TextBox 306">
              <a:extLst>
                <a:ext uri="{FF2B5EF4-FFF2-40B4-BE49-F238E27FC236}">
                  <a16:creationId xmlns:a16="http://schemas.microsoft.com/office/drawing/2014/main" id="{D40F47EA-3F1F-4AE9-8953-54FC63FE1AA0}"/>
                </a:ext>
              </a:extLst>
            </p:cNvPr>
            <p:cNvSpPr txBox="1"/>
            <p:nvPr/>
          </p:nvSpPr>
          <p:spPr>
            <a:xfrm>
              <a:off x="4106490" y="610485"/>
              <a:ext cx="5839885" cy="2280668"/>
            </a:xfrm>
            <a:prstGeom prst="rect">
              <a:avLst/>
            </a:prstGeom>
            <a:noFill/>
          </p:spPr>
          <p:txBody>
            <a:bodyPr wrap="none" rtlCol="0">
              <a:spAutoFit/>
            </a:bodyPr>
            <a:lstStyle/>
            <a:p>
              <a:pPr algn="ctr"/>
              <a:r>
                <a:rPr lang="vi-VN" sz="11500" b="1">
                  <a:solidFill>
                    <a:srgbClr val="EDA87E"/>
                  </a:solidFill>
                  <a:effectLst>
                    <a:outerShdw blurRad="38100" dist="38100" dir="2700000" algn="tl">
                      <a:srgbClr val="000000">
                        <a:alpha val="43137"/>
                      </a:srgbClr>
                    </a:outerShdw>
                  </a:effectLst>
                  <a:latin typeface="UVN Buc Thu" panose="030306020505070F0A05" pitchFamily="66" charset="0"/>
                </a:rPr>
                <a:t>Luyện tập </a:t>
              </a:r>
              <a:endParaRPr lang="en-US" sz="11500" b="1">
                <a:solidFill>
                  <a:srgbClr val="EDA87E"/>
                </a:solidFill>
                <a:effectLst>
                  <a:outerShdw blurRad="38100" dist="38100" dir="2700000" algn="tl">
                    <a:srgbClr val="000000">
                      <a:alpha val="43137"/>
                    </a:srgbClr>
                  </a:outerShdw>
                </a:effectLst>
                <a:latin typeface="UVN Buc Thu" panose="030306020505070F0A05" pitchFamily="66" charset="0"/>
              </a:endParaRPr>
            </a:p>
            <a:p>
              <a:pPr algn="ctr"/>
              <a:r>
                <a:rPr lang="vi-VN" sz="11500" b="1">
                  <a:solidFill>
                    <a:srgbClr val="EDA87E"/>
                  </a:solidFill>
                  <a:effectLst>
                    <a:outerShdw blurRad="38100" dist="38100" dir="2700000" algn="tl">
                      <a:srgbClr val="000000">
                        <a:alpha val="43137"/>
                      </a:srgbClr>
                    </a:outerShdw>
                  </a:effectLst>
                  <a:latin typeface="UVN Buc Thu" panose="030306020505070F0A05" pitchFamily="66" charset="0"/>
                </a:rPr>
                <a:t>giới thiệu địa phương</a:t>
              </a:r>
              <a:endParaRPr lang="id-ID" sz="11500" b="1" dirty="0">
                <a:solidFill>
                  <a:srgbClr val="EDA87E"/>
                </a:solidFill>
                <a:effectLst>
                  <a:outerShdw blurRad="38100" dist="38100" dir="2700000" algn="tl">
                    <a:srgbClr val="000000">
                      <a:alpha val="43137"/>
                    </a:srgbClr>
                  </a:outerShdw>
                </a:effectLst>
                <a:latin typeface="UVN Buc Thu" panose="030306020505070F0A05" pitchFamily="66" charset="0"/>
              </a:endParaRPr>
            </a:p>
          </p:txBody>
        </p:sp>
        <p:sp>
          <p:nvSpPr>
            <p:cNvPr id="308" name="TextBox 307">
              <a:extLst>
                <a:ext uri="{FF2B5EF4-FFF2-40B4-BE49-F238E27FC236}">
                  <a16:creationId xmlns:a16="http://schemas.microsoft.com/office/drawing/2014/main" id="{D18C3C98-DB38-4E24-B41B-F73E1E18150B}"/>
                </a:ext>
              </a:extLst>
            </p:cNvPr>
            <p:cNvSpPr txBox="1"/>
            <p:nvPr/>
          </p:nvSpPr>
          <p:spPr>
            <a:xfrm>
              <a:off x="4072664" y="580652"/>
              <a:ext cx="5839885" cy="2280668"/>
            </a:xfrm>
            <a:prstGeom prst="rect">
              <a:avLst/>
            </a:prstGeom>
            <a:noFill/>
          </p:spPr>
          <p:txBody>
            <a:bodyPr wrap="none" rtlCol="0">
              <a:spAutoFit/>
            </a:bodyPr>
            <a:lstStyle/>
            <a:p>
              <a:pPr algn="ctr"/>
              <a:r>
                <a:rPr lang="vi-VN" sz="11500" b="1">
                  <a:solidFill>
                    <a:srgbClr val="FFFF00"/>
                  </a:solidFill>
                  <a:effectLst>
                    <a:outerShdw blurRad="38100" dist="38100" dir="2700000" algn="tl">
                      <a:srgbClr val="000000">
                        <a:alpha val="43137"/>
                      </a:srgbClr>
                    </a:outerShdw>
                  </a:effectLst>
                  <a:latin typeface="UVN Buc Thu" panose="030306020505070F0A05" pitchFamily="66" charset="0"/>
                </a:rPr>
                <a:t>Luyện tập </a:t>
              </a:r>
              <a:endParaRPr lang="en-US" sz="11500" b="1">
                <a:solidFill>
                  <a:srgbClr val="FFFF00"/>
                </a:solidFill>
                <a:effectLst>
                  <a:outerShdw blurRad="38100" dist="38100" dir="2700000" algn="tl">
                    <a:srgbClr val="000000">
                      <a:alpha val="43137"/>
                    </a:srgbClr>
                  </a:outerShdw>
                </a:effectLst>
                <a:latin typeface="UVN Buc Thu" panose="030306020505070F0A05" pitchFamily="66" charset="0"/>
              </a:endParaRPr>
            </a:p>
            <a:p>
              <a:pPr algn="ctr"/>
              <a:r>
                <a:rPr lang="vi-VN" sz="11500" b="1">
                  <a:solidFill>
                    <a:srgbClr val="FFFF00"/>
                  </a:solidFill>
                  <a:effectLst>
                    <a:outerShdw blurRad="38100" dist="38100" dir="2700000" algn="tl">
                      <a:srgbClr val="000000">
                        <a:alpha val="43137"/>
                      </a:srgbClr>
                    </a:outerShdw>
                  </a:effectLst>
                  <a:latin typeface="UVN Buc Thu" panose="030306020505070F0A05" pitchFamily="66" charset="0"/>
                </a:rPr>
                <a:t>giới thiệu địa phương</a:t>
              </a:r>
              <a:endParaRPr lang="id-ID" sz="11500" b="1" dirty="0">
                <a:solidFill>
                  <a:srgbClr val="FFFF00"/>
                </a:solidFill>
                <a:effectLst>
                  <a:outerShdw blurRad="38100" dist="38100" dir="2700000" algn="tl">
                    <a:srgbClr val="000000">
                      <a:alpha val="43137"/>
                    </a:srgbClr>
                  </a:outerShdw>
                </a:effectLst>
                <a:latin typeface="UVN Buc Thu" panose="030306020505070F0A05" pitchFamily="66" charset="0"/>
              </a:endParaRPr>
            </a:p>
          </p:txBody>
        </p:sp>
      </p:grpSp>
    </p:spTree>
    <p:extLst>
      <p:ext uri="{BB962C8B-B14F-4D97-AF65-F5344CB8AC3E}">
        <p14:creationId xmlns:p14="http://schemas.microsoft.com/office/powerpoint/2010/main" val="923273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320"/>
                                        </p:tgtEl>
                                        <p:attrNameLst>
                                          <p:attrName>r</p:attrName>
                                        </p:attrNameLst>
                                      </p:cBhvr>
                                    </p:animRot>
                                    <p:animRot by="-240000">
                                      <p:cBhvr>
                                        <p:cTn id="7" dur="400" fill="hold">
                                          <p:stCondLst>
                                            <p:cond delay="400"/>
                                          </p:stCondLst>
                                        </p:cTn>
                                        <p:tgtEl>
                                          <p:spTgt spid="320"/>
                                        </p:tgtEl>
                                        <p:attrNameLst>
                                          <p:attrName>r</p:attrName>
                                        </p:attrNameLst>
                                      </p:cBhvr>
                                    </p:animRot>
                                    <p:animRot by="240000">
                                      <p:cBhvr>
                                        <p:cTn id="8" dur="400" fill="hold">
                                          <p:stCondLst>
                                            <p:cond delay="800"/>
                                          </p:stCondLst>
                                        </p:cTn>
                                        <p:tgtEl>
                                          <p:spTgt spid="320"/>
                                        </p:tgtEl>
                                        <p:attrNameLst>
                                          <p:attrName>r</p:attrName>
                                        </p:attrNameLst>
                                      </p:cBhvr>
                                    </p:animRot>
                                    <p:animRot by="-240000">
                                      <p:cBhvr>
                                        <p:cTn id="9" dur="400" fill="hold">
                                          <p:stCondLst>
                                            <p:cond delay="1200"/>
                                          </p:stCondLst>
                                        </p:cTn>
                                        <p:tgtEl>
                                          <p:spTgt spid="320"/>
                                        </p:tgtEl>
                                        <p:attrNameLst>
                                          <p:attrName>r</p:attrName>
                                        </p:attrNameLst>
                                      </p:cBhvr>
                                    </p:animRot>
                                    <p:animRot by="120000">
                                      <p:cBhvr>
                                        <p:cTn id="10" dur="400" fill="hold">
                                          <p:stCondLst>
                                            <p:cond delay="1600"/>
                                          </p:stCondLst>
                                        </p:cTn>
                                        <p:tgtEl>
                                          <p:spTgt spid="3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319"/>
                                        </p:tgtEl>
                                        <p:attrNameLst>
                                          <p:attrName>r</p:attrName>
                                        </p:attrNameLst>
                                      </p:cBhvr>
                                    </p:animRot>
                                    <p:animRot by="-240000">
                                      <p:cBhvr>
                                        <p:cTn id="13" dur="400" fill="hold">
                                          <p:stCondLst>
                                            <p:cond delay="400"/>
                                          </p:stCondLst>
                                        </p:cTn>
                                        <p:tgtEl>
                                          <p:spTgt spid="319"/>
                                        </p:tgtEl>
                                        <p:attrNameLst>
                                          <p:attrName>r</p:attrName>
                                        </p:attrNameLst>
                                      </p:cBhvr>
                                    </p:animRot>
                                    <p:animRot by="240000">
                                      <p:cBhvr>
                                        <p:cTn id="14" dur="400" fill="hold">
                                          <p:stCondLst>
                                            <p:cond delay="800"/>
                                          </p:stCondLst>
                                        </p:cTn>
                                        <p:tgtEl>
                                          <p:spTgt spid="319"/>
                                        </p:tgtEl>
                                        <p:attrNameLst>
                                          <p:attrName>r</p:attrName>
                                        </p:attrNameLst>
                                      </p:cBhvr>
                                    </p:animRot>
                                    <p:animRot by="-240000">
                                      <p:cBhvr>
                                        <p:cTn id="15" dur="400" fill="hold">
                                          <p:stCondLst>
                                            <p:cond delay="1200"/>
                                          </p:stCondLst>
                                        </p:cTn>
                                        <p:tgtEl>
                                          <p:spTgt spid="319"/>
                                        </p:tgtEl>
                                        <p:attrNameLst>
                                          <p:attrName>r</p:attrName>
                                        </p:attrNameLst>
                                      </p:cBhvr>
                                    </p:animRot>
                                    <p:animRot by="120000">
                                      <p:cBhvr>
                                        <p:cTn id="16" dur="400" fill="hold">
                                          <p:stCondLst>
                                            <p:cond delay="1600"/>
                                          </p:stCondLst>
                                        </p:cTn>
                                        <p:tgtEl>
                                          <p:spTgt spid="319"/>
                                        </p:tgtEl>
                                        <p:attrNameLst>
                                          <p:attrName>r</p:attrName>
                                        </p:attrNameLst>
                                      </p:cBhvr>
                                    </p:animRot>
                                  </p:childTnLst>
                                </p:cTn>
                              </p:par>
                              <p:par>
                                <p:cTn id="17" presetID="6" presetClass="emph" presetSubtype="0" repeatCount="indefinite" autoRev="1" fill="hold" nodeType="withEffect">
                                  <p:stCondLst>
                                    <p:cond delay="0"/>
                                  </p:stCondLst>
                                  <p:childTnLst>
                                    <p:animScale>
                                      <p:cBhvr>
                                        <p:cTn id="18" dur="2000" fill="hold"/>
                                        <p:tgtEl>
                                          <p:spTgt spid="321"/>
                                        </p:tgtEl>
                                      </p:cBhvr>
                                      <p:by x="80000" y="80000"/>
                                    </p:animScale>
                                  </p:childTnLst>
                                </p:cTn>
                              </p:par>
                              <p:par>
                                <p:cTn id="19" presetID="6" presetClass="emph" presetSubtype="0" repeatCount="indefinite" autoRev="1" fill="hold" nodeType="withEffect">
                                  <p:stCondLst>
                                    <p:cond delay="0"/>
                                  </p:stCondLst>
                                  <p:childTnLst>
                                    <p:animScale>
                                      <p:cBhvr>
                                        <p:cTn id="20" dur="2750" fill="hold"/>
                                        <p:tgtEl>
                                          <p:spTgt spid="318"/>
                                        </p:tgtEl>
                                      </p:cBhvr>
                                      <p:by x="80000" y="80000"/>
                                    </p:animScale>
                                  </p:childTnLst>
                                </p:cTn>
                              </p:par>
                              <p:par>
                                <p:cTn id="21" presetID="32" presetClass="emph" presetSubtype="0" repeatCount="indefinite" fill="hold" nodeType="withEffect">
                                  <p:stCondLst>
                                    <p:cond delay="0"/>
                                  </p:stCondLst>
                                  <p:childTnLst>
                                    <p:animRot by="120000">
                                      <p:cBhvr>
                                        <p:cTn id="22" dur="200" fill="hold">
                                          <p:stCondLst>
                                            <p:cond delay="0"/>
                                          </p:stCondLst>
                                        </p:cTn>
                                        <p:tgtEl>
                                          <p:spTgt spid="315"/>
                                        </p:tgtEl>
                                        <p:attrNameLst>
                                          <p:attrName>r</p:attrName>
                                        </p:attrNameLst>
                                      </p:cBhvr>
                                    </p:animRot>
                                    <p:animRot by="-240000">
                                      <p:cBhvr>
                                        <p:cTn id="23" dur="400" fill="hold">
                                          <p:stCondLst>
                                            <p:cond delay="400"/>
                                          </p:stCondLst>
                                        </p:cTn>
                                        <p:tgtEl>
                                          <p:spTgt spid="315"/>
                                        </p:tgtEl>
                                        <p:attrNameLst>
                                          <p:attrName>r</p:attrName>
                                        </p:attrNameLst>
                                      </p:cBhvr>
                                    </p:animRot>
                                    <p:animRot by="240000">
                                      <p:cBhvr>
                                        <p:cTn id="24" dur="400" fill="hold">
                                          <p:stCondLst>
                                            <p:cond delay="800"/>
                                          </p:stCondLst>
                                        </p:cTn>
                                        <p:tgtEl>
                                          <p:spTgt spid="315"/>
                                        </p:tgtEl>
                                        <p:attrNameLst>
                                          <p:attrName>r</p:attrName>
                                        </p:attrNameLst>
                                      </p:cBhvr>
                                    </p:animRot>
                                    <p:animRot by="-240000">
                                      <p:cBhvr>
                                        <p:cTn id="25" dur="400" fill="hold">
                                          <p:stCondLst>
                                            <p:cond delay="1200"/>
                                          </p:stCondLst>
                                        </p:cTn>
                                        <p:tgtEl>
                                          <p:spTgt spid="315"/>
                                        </p:tgtEl>
                                        <p:attrNameLst>
                                          <p:attrName>r</p:attrName>
                                        </p:attrNameLst>
                                      </p:cBhvr>
                                    </p:animRot>
                                    <p:animRot by="120000">
                                      <p:cBhvr>
                                        <p:cTn id="26" dur="400" fill="hold">
                                          <p:stCondLst>
                                            <p:cond delay="1600"/>
                                          </p:stCondLst>
                                        </p:cTn>
                                        <p:tgtEl>
                                          <p:spTgt spid="315"/>
                                        </p:tgtEl>
                                        <p:attrNameLst>
                                          <p:attrName>r</p:attrName>
                                        </p:attrNameLst>
                                      </p:cBhvr>
                                    </p:animRot>
                                  </p:childTnLst>
                                </p:cTn>
                              </p:par>
                              <p:par>
                                <p:cTn id="27" presetID="53" presetClass="entr" presetSubtype="16" fill="hold" nodeType="withEffect">
                                  <p:stCondLst>
                                    <p:cond delay="250"/>
                                  </p:stCondLst>
                                  <p:childTnLst>
                                    <p:set>
                                      <p:cBhvr>
                                        <p:cTn id="28" dur="1" fill="hold">
                                          <p:stCondLst>
                                            <p:cond delay="0"/>
                                          </p:stCondLst>
                                        </p:cTn>
                                        <p:tgtEl>
                                          <p:spTgt spid="304"/>
                                        </p:tgtEl>
                                        <p:attrNameLst>
                                          <p:attrName>style.visibility</p:attrName>
                                        </p:attrNameLst>
                                      </p:cBhvr>
                                      <p:to>
                                        <p:strVal val="visible"/>
                                      </p:to>
                                    </p:set>
                                    <p:anim calcmode="lin" valueType="num">
                                      <p:cBhvr>
                                        <p:cTn id="29" dur="750" fill="hold"/>
                                        <p:tgtEl>
                                          <p:spTgt spid="304"/>
                                        </p:tgtEl>
                                        <p:attrNameLst>
                                          <p:attrName>ppt_w</p:attrName>
                                        </p:attrNameLst>
                                      </p:cBhvr>
                                      <p:tavLst>
                                        <p:tav tm="0">
                                          <p:val>
                                            <p:fltVal val="0"/>
                                          </p:val>
                                        </p:tav>
                                        <p:tav tm="100000">
                                          <p:val>
                                            <p:strVal val="#ppt_w"/>
                                          </p:val>
                                        </p:tav>
                                      </p:tavLst>
                                    </p:anim>
                                    <p:anim calcmode="lin" valueType="num">
                                      <p:cBhvr>
                                        <p:cTn id="30" dur="750" fill="hold"/>
                                        <p:tgtEl>
                                          <p:spTgt spid="304"/>
                                        </p:tgtEl>
                                        <p:attrNameLst>
                                          <p:attrName>ppt_h</p:attrName>
                                        </p:attrNameLst>
                                      </p:cBhvr>
                                      <p:tavLst>
                                        <p:tav tm="0">
                                          <p:val>
                                            <p:fltVal val="0"/>
                                          </p:val>
                                        </p:tav>
                                        <p:tav tm="100000">
                                          <p:val>
                                            <p:strVal val="#ppt_h"/>
                                          </p:val>
                                        </p:tav>
                                      </p:tavLst>
                                    </p:anim>
                                    <p:animEffect transition="in" filter="fade">
                                      <p:cBhvr>
                                        <p:cTn id="31" dur="750"/>
                                        <p:tgtEl>
                                          <p:spTgt spid="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E4D7"/>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47D77-6637-42FA-93D2-9AFC6AE9D86C}"/>
              </a:ext>
            </a:extLst>
          </p:cNvPr>
          <p:cNvGrpSpPr/>
          <p:nvPr/>
        </p:nvGrpSpPr>
        <p:grpSpPr>
          <a:xfrm>
            <a:off x="2" y="0"/>
            <a:ext cx="12192000" cy="6858000"/>
            <a:chOff x="2" y="0"/>
            <a:chExt cx="12192000" cy="6858000"/>
          </a:xfrm>
        </p:grpSpPr>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6" name="Freeform: Shape 235">
            <a:extLst>
              <a:ext uri="{FF2B5EF4-FFF2-40B4-BE49-F238E27FC236}">
                <a16:creationId xmlns:a16="http://schemas.microsoft.com/office/drawing/2014/main" id="{830CB7C3-E54D-4FC9-A967-E2BD6657E7C8}"/>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1" name="Freeform: Shape 230">
            <a:extLst>
              <a:ext uri="{FF2B5EF4-FFF2-40B4-BE49-F238E27FC236}">
                <a16:creationId xmlns:a16="http://schemas.microsoft.com/office/drawing/2014/main" id="{FDBB89D1-AF3F-40F6-9D55-84DD01271C8C}"/>
              </a:ext>
            </a:extLst>
          </p:cNvPr>
          <p:cNvSpPr/>
          <p:nvPr/>
        </p:nvSpPr>
        <p:spPr>
          <a:xfrm>
            <a:off x="459729" y="311377"/>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311377"/>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4" name="Group 113">
            <a:extLst>
              <a:ext uri="{FF2B5EF4-FFF2-40B4-BE49-F238E27FC236}">
                <a16:creationId xmlns:a16="http://schemas.microsoft.com/office/drawing/2014/main" id="{9AA538F5-6C16-401A-ADF3-FB9AB8FF5817}"/>
              </a:ext>
            </a:extLst>
          </p:cNvPr>
          <p:cNvGrpSpPr/>
          <p:nvPr/>
        </p:nvGrpSpPr>
        <p:grpSpPr>
          <a:xfrm>
            <a:off x="127175" y="691681"/>
            <a:ext cx="740248" cy="5388071"/>
            <a:chOff x="127175" y="691681"/>
            <a:chExt cx="740248" cy="5388071"/>
          </a:xfrm>
        </p:grpSpPr>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53" name="Group 152">
            <a:extLst>
              <a:ext uri="{FF2B5EF4-FFF2-40B4-BE49-F238E27FC236}">
                <a16:creationId xmlns:a16="http://schemas.microsoft.com/office/drawing/2014/main" id="{665019AC-5CBC-4A03-8ADA-3885203B6C14}"/>
              </a:ext>
            </a:extLst>
          </p:cNvPr>
          <p:cNvGrpSpPr/>
          <p:nvPr/>
        </p:nvGrpSpPr>
        <p:grpSpPr>
          <a:xfrm>
            <a:off x="794860" y="349442"/>
            <a:ext cx="10687960" cy="6131405"/>
            <a:chOff x="58561" y="345976"/>
            <a:chExt cx="10687960" cy="6131405"/>
          </a:xfrm>
        </p:grpSpPr>
        <p:grpSp>
          <p:nvGrpSpPr>
            <p:cNvPr id="154" name="Group 153">
              <a:extLst>
                <a:ext uri="{FF2B5EF4-FFF2-40B4-BE49-F238E27FC236}">
                  <a16:creationId xmlns:a16="http://schemas.microsoft.com/office/drawing/2014/main" id="{2F7F677F-E204-4984-A0E1-993DDA07E95E}"/>
                </a:ext>
              </a:extLst>
            </p:cNvPr>
            <p:cNvGrpSpPr/>
            <p:nvPr/>
          </p:nvGrpSpPr>
          <p:grpSpPr>
            <a:xfrm>
              <a:off x="74463" y="345976"/>
              <a:ext cx="10654512" cy="2287843"/>
              <a:chOff x="-10601" y="314077"/>
              <a:chExt cx="10654512" cy="2287843"/>
            </a:xfrm>
          </p:grpSpPr>
          <p:grpSp>
            <p:nvGrpSpPr>
              <p:cNvPr id="198" name="Group 197">
                <a:extLst>
                  <a:ext uri="{FF2B5EF4-FFF2-40B4-BE49-F238E27FC236}">
                    <a16:creationId xmlns:a16="http://schemas.microsoft.com/office/drawing/2014/main" id="{FCB6C0F8-0875-465C-A1E7-9DD59576D48D}"/>
                  </a:ext>
                </a:extLst>
              </p:cNvPr>
              <p:cNvGrpSpPr/>
              <p:nvPr/>
            </p:nvGrpSpPr>
            <p:grpSpPr>
              <a:xfrm>
                <a:off x="-2650" y="314077"/>
                <a:ext cx="10646561" cy="1018687"/>
                <a:chOff x="-2650" y="314077"/>
                <a:chExt cx="10646561" cy="1018687"/>
              </a:xfrm>
            </p:grpSpPr>
            <p:grpSp>
              <p:nvGrpSpPr>
                <p:cNvPr id="213" name="Group 212">
                  <a:extLst>
                    <a:ext uri="{FF2B5EF4-FFF2-40B4-BE49-F238E27FC236}">
                      <a16:creationId xmlns:a16="http://schemas.microsoft.com/office/drawing/2014/main" id="{A94E93DF-BBA9-420B-8C79-3447B3373F48}"/>
                    </a:ext>
                  </a:extLst>
                </p:cNvPr>
                <p:cNvGrpSpPr/>
                <p:nvPr/>
              </p:nvGrpSpPr>
              <p:grpSpPr>
                <a:xfrm>
                  <a:off x="0" y="314077"/>
                  <a:ext cx="10641260" cy="371981"/>
                  <a:chOff x="251333" y="269936"/>
                  <a:chExt cx="10641260" cy="371981"/>
                </a:xfrm>
              </p:grpSpPr>
              <p:sp>
                <p:nvSpPr>
                  <p:cNvPr id="220" name="TextBox 219">
                    <a:extLst>
                      <a:ext uri="{FF2B5EF4-FFF2-40B4-BE49-F238E27FC236}">
                        <a16:creationId xmlns:a16="http://schemas.microsoft.com/office/drawing/2014/main" id="{F71843C9-BA3D-4A00-B767-0CA73E0D0E15}"/>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21" name="TextBox 220">
                    <a:extLst>
                      <a:ext uri="{FF2B5EF4-FFF2-40B4-BE49-F238E27FC236}">
                        <a16:creationId xmlns:a16="http://schemas.microsoft.com/office/drawing/2014/main" id="{257967E1-8921-4A78-8E9A-AC5081005E83}"/>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14" name="Group 213">
                  <a:extLst>
                    <a:ext uri="{FF2B5EF4-FFF2-40B4-BE49-F238E27FC236}">
                      <a16:creationId xmlns:a16="http://schemas.microsoft.com/office/drawing/2014/main" id="{A009DD3C-27F7-46F2-BDC7-8354898229FD}"/>
                    </a:ext>
                  </a:extLst>
                </p:cNvPr>
                <p:cNvGrpSpPr/>
                <p:nvPr/>
              </p:nvGrpSpPr>
              <p:grpSpPr>
                <a:xfrm>
                  <a:off x="2651" y="646706"/>
                  <a:ext cx="10641260" cy="371981"/>
                  <a:chOff x="251333" y="269936"/>
                  <a:chExt cx="10641260" cy="371981"/>
                </a:xfrm>
              </p:grpSpPr>
              <p:sp>
                <p:nvSpPr>
                  <p:cNvPr id="218" name="TextBox 217">
                    <a:extLst>
                      <a:ext uri="{FF2B5EF4-FFF2-40B4-BE49-F238E27FC236}">
                        <a16:creationId xmlns:a16="http://schemas.microsoft.com/office/drawing/2014/main" id="{AA59757E-B93F-44BE-9D75-DC4A9226FB0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19" name="TextBox 218">
                    <a:extLst>
                      <a:ext uri="{FF2B5EF4-FFF2-40B4-BE49-F238E27FC236}">
                        <a16:creationId xmlns:a16="http://schemas.microsoft.com/office/drawing/2014/main" id="{75FAD3C7-40A9-4166-AE28-E84442A5417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15" name="Group 214">
                  <a:extLst>
                    <a:ext uri="{FF2B5EF4-FFF2-40B4-BE49-F238E27FC236}">
                      <a16:creationId xmlns:a16="http://schemas.microsoft.com/office/drawing/2014/main" id="{F5307697-507E-4064-964E-F8AF70048153}"/>
                    </a:ext>
                  </a:extLst>
                </p:cNvPr>
                <p:cNvGrpSpPr/>
                <p:nvPr/>
              </p:nvGrpSpPr>
              <p:grpSpPr>
                <a:xfrm>
                  <a:off x="-2650" y="960783"/>
                  <a:ext cx="10583552" cy="371981"/>
                  <a:chOff x="251333" y="269936"/>
                  <a:chExt cx="10583552" cy="371981"/>
                </a:xfrm>
              </p:grpSpPr>
              <p:sp>
                <p:nvSpPr>
                  <p:cNvPr id="216" name="TextBox 215">
                    <a:extLst>
                      <a:ext uri="{FF2B5EF4-FFF2-40B4-BE49-F238E27FC236}">
                        <a16:creationId xmlns:a16="http://schemas.microsoft.com/office/drawing/2014/main" id="{A8A6DB51-7273-4480-8B08-38F285782A0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17" name="TextBox 216">
                    <a:extLst>
                      <a:ext uri="{FF2B5EF4-FFF2-40B4-BE49-F238E27FC236}">
                        <a16:creationId xmlns:a16="http://schemas.microsoft.com/office/drawing/2014/main" id="{27A45CCF-4491-4FD4-94D5-384E87E5508D}"/>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nvGrpSpPr>
              <p:cNvPr id="199" name="Group 198">
                <a:extLst>
                  <a:ext uri="{FF2B5EF4-FFF2-40B4-BE49-F238E27FC236}">
                    <a16:creationId xmlns:a16="http://schemas.microsoft.com/office/drawing/2014/main" id="{E9EDE55E-3F76-4960-9B5C-FE525B09F6E8}"/>
                  </a:ext>
                </a:extLst>
              </p:cNvPr>
              <p:cNvGrpSpPr/>
              <p:nvPr/>
            </p:nvGrpSpPr>
            <p:grpSpPr>
              <a:xfrm>
                <a:off x="-10601" y="1269156"/>
                <a:ext cx="10649211" cy="1332764"/>
                <a:chOff x="-2650" y="0"/>
                <a:chExt cx="10649211" cy="1332764"/>
              </a:xfrm>
            </p:grpSpPr>
            <p:grpSp>
              <p:nvGrpSpPr>
                <p:cNvPr id="200" name="Group 199">
                  <a:extLst>
                    <a:ext uri="{FF2B5EF4-FFF2-40B4-BE49-F238E27FC236}">
                      <a16:creationId xmlns:a16="http://schemas.microsoft.com/office/drawing/2014/main" id="{FA4EB6F1-E31D-4346-9CE4-566FC4B99EDF}"/>
                    </a:ext>
                  </a:extLst>
                </p:cNvPr>
                <p:cNvGrpSpPr/>
                <p:nvPr/>
              </p:nvGrpSpPr>
              <p:grpSpPr>
                <a:xfrm>
                  <a:off x="5301" y="0"/>
                  <a:ext cx="10641260" cy="371981"/>
                  <a:chOff x="251333" y="269936"/>
                  <a:chExt cx="10641260" cy="371981"/>
                </a:xfrm>
              </p:grpSpPr>
              <p:sp>
                <p:nvSpPr>
                  <p:cNvPr id="210" name="TextBox 209">
                    <a:extLst>
                      <a:ext uri="{FF2B5EF4-FFF2-40B4-BE49-F238E27FC236}">
                        <a16:creationId xmlns:a16="http://schemas.microsoft.com/office/drawing/2014/main" id="{9BE47331-AD23-4D30-ADA4-2B81638394F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11" name="TextBox 210">
                    <a:extLst>
                      <a:ext uri="{FF2B5EF4-FFF2-40B4-BE49-F238E27FC236}">
                        <a16:creationId xmlns:a16="http://schemas.microsoft.com/office/drawing/2014/main" id="{8899044C-B577-4CCE-A396-45B00ABAABE0}"/>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01" name="Group 200">
                  <a:extLst>
                    <a:ext uri="{FF2B5EF4-FFF2-40B4-BE49-F238E27FC236}">
                      <a16:creationId xmlns:a16="http://schemas.microsoft.com/office/drawing/2014/main" id="{ABC0F9D9-772E-4F38-85EE-227881DAEC42}"/>
                    </a:ext>
                  </a:extLst>
                </p:cNvPr>
                <p:cNvGrpSpPr/>
                <p:nvPr/>
              </p:nvGrpSpPr>
              <p:grpSpPr>
                <a:xfrm>
                  <a:off x="0" y="314077"/>
                  <a:ext cx="10641260" cy="371981"/>
                  <a:chOff x="251333" y="269936"/>
                  <a:chExt cx="10641260" cy="371981"/>
                </a:xfrm>
              </p:grpSpPr>
              <p:sp>
                <p:nvSpPr>
                  <p:cNvPr id="208" name="TextBox 207">
                    <a:extLst>
                      <a:ext uri="{FF2B5EF4-FFF2-40B4-BE49-F238E27FC236}">
                        <a16:creationId xmlns:a16="http://schemas.microsoft.com/office/drawing/2014/main" id="{2B9BEF92-A253-41D5-B4C7-EF181B385397}"/>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09" name="TextBox 208">
                    <a:extLst>
                      <a:ext uri="{FF2B5EF4-FFF2-40B4-BE49-F238E27FC236}">
                        <a16:creationId xmlns:a16="http://schemas.microsoft.com/office/drawing/2014/main" id="{E0995374-D27F-4C5D-AE95-4B84019EFD5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02" name="Group 201">
                  <a:extLst>
                    <a:ext uri="{FF2B5EF4-FFF2-40B4-BE49-F238E27FC236}">
                      <a16:creationId xmlns:a16="http://schemas.microsoft.com/office/drawing/2014/main" id="{3D183202-52DB-4A27-825E-C17C814ABF42}"/>
                    </a:ext>
                  </a:extLst>
                </p:cNvPr>
                <p:cNvGrpSpPr/>
                <p:nvPr/>
              </p:nvGrpSpPr>
              <p:grpSpPr>
                <a:xfrm>
                  <a:off x="2651" y="646706"/>
                  <a:ext cx="10641260" cy="371981"/>
                  <a:chOff x="251333" y="269936"/>
                  <a:chExt cx="10641260" cy="371981"/>
                </a:xfrm>
              </p:grpSpPr>
              <p:sp>
                <p:nvSpPr>
                  <p:cNvPr id="206" name="TextBox 205">
                    <a:extLst>
                      <a:ext uri="{FF2B5EF4-FFF2-40B4-BE49-F238E27FC236}">
                        <a16:creationId xmlns:a16="http://schemas.microsoft.com/office/drawing/2014/main" id="{65C34D50-D76F-4E46-AF73-4A41629D9AB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07" name="TextBox 206">
                    <a:extLst>
                      <a:ext uri="{FF2B5EF4-FFF2-40B4-BE49-F238E27FC236}">
                        <a16:creationId xmlns:a16="http://schemas.microsoft.com/office/drawing/2014/main" id="{196DD24B-BFE7-4A51-93E2-7CD265305D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03" name="Group 202">
                  <a:extLst>
                    <a:ext uri="{FF2B5EF4-FFF2-40B4-BE49-F238E27FC236}">
                      <a16:creationId xmlns:a16="http://schemas.microsoft.com/office/drawing/2014/main" id="{C1C72C5B-838B-4C1F-8CFD-4C76005619BD}"/>
                    </a:ext>
                  </a:extLst>
                </p:cNvPr>
                <p:cNvGrpSpPr/>
                <p:nvPr/>
              </p:nvGrpSpPr>
              <p:grpSpPr>
                <a:xfrm>
                  <a:off x="-2650" y="960783"/>
                  <a:ext cx="10641260" cy="371981"/>
                  <a:chOff x="251333" y="269936"/>
                  <a:chExt cx="10641260" cy="371981"/>
                </a:xfrm>
              </p:grpSpPr>
              <p:sp>
                <p:nvSpPr>
                  <p:cNvPr id="204" name="TextBox 203">
                    <a:extLst>
                      <a:ext uri="{FF2B5EF4-FFF2-40B4-BE49-F238E27FC236}">
                        <a16:creationId xmlns:a16="http://schemas.microsoft.com/office/drawing/2014/main" id="{2AB0F993-1093-4B5B-8708-89A60116E5A4}"/>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05" name="TextBox 204">
                    <a:extLst>
                      <a:ext uri="{FF2B5EF4-FFF2-40B4-BE49-F238E27FC236}">
                        <a16:creationId xmlns:a16="http://schemas.microsoft.com/office/drawing/2014/main" id="{19DB735B-5A7F-4907-85E2-1C513D32AA2A}"/>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155" name="Group 154">
              <a:extLst>
                <a:ext uri="{FF2B5EF4-FFF2-40B4-BE49-F238E27FC236}">
                  <a16:creationId xmlns:a16="http://schemas.microsoft.com/office/drawing/2014/main" id="{C2C24205-6480-493D-97EB-C1D3F2B53B1A}"/>
                </a:ext>
              </a:extLst>
            </p:cNvPr>
            <p:cNvGrpSpPr/>
            <p:nvPr/>
          </p:nvGrpSpPr>
          <p:grpSpPr>
            <a:xfrm>
              <a:off x="58561" y="2565377"/>
              <a:ext cx="10657162" cy="2601920"/>
              <a:chOff x="-10601" y="0"/>
              <a:chExt cx="10657162" cy="2601920"/>
            </a:xfrm>
          </p:grpSpPr>
          <p:grpSp>
            <p:nvGrpSpPr>
              <p:cNvPr id="172" name="Group 171">
                <a:extLst>
                  <a:ext uri="{FF2B5EF4-FFF2-40B4-BE49-F238E27FC236}">
                    <a16:creationId xmlns:a16="http://schemas.microsoft.com/office/drawing/2014/main" id="{EA00D5C3-36CA-4195-ADCC-436907D7177E}"/>
                  </a:ext>
                </a:extLst>
              </p:cNvPr>
              <p:cNvGrpSpPr/>
              <p:nvPr/>
            </p:nvGrpSpPr>
            <p:grpSpPr>
              <a:xfrm>
                <a:off x="-2650" y="0"/>
                <a:ext cx="10649211" cy="1332764"/>
                <a:chOff x="-2650" y="0"/>
                <a:chExt cx="10649211" cy="1332764"/>
              </a:xfrm>
            </p:grpSpPr>
            <p:grpSp>
              <p:nvGrpSpPr>
                <p:cNvPr id="186" name="Group 185">
                  <a:extLst>
                    <a:ext uri="{FF2B5EF4-FFF2-40B4-BE49-F238E27FC236}">
                      <a16:creationId xmlns:a16="http://schemas.microsoft.com/office/drawing/2014/main" id="{979C8B00-DDE1-47D6-8697-A950EF8AED41}"/>
                    </a:ext>
                  </a:extLst>
                </p:cNvPr>
                <p:cNvGrpSpPr/>
                <p:nvPr/>
              </p:nvGrpSpPr>
              <p:grpSpPr>
                <a:xfrm>
                  <a:off x="5301" y="0"/>
                  <a:ext cx="10641260" cy="371981"/>
                  <a:chOff x="251333" y="269936"/>
                  <a:chExt cx="10641260" cy="371981"/>
                </a:xfrm>
              </p:grpSpPr>
              <p:sp>
                <p:nvSpPr>
                  <p:cNvPr id="196" name="TextBox 195">
                    <a:extLst>
                      <a:ext uri="{FF2B5EF4-FFF2-40B4-BE49-F238E27FC236}">
                        <a16:creationId xmlns:a16="http://schemas.microsoft.com/office/drawing/2014/main" id="{96AEDBF8-FA54-449B-903F-0E56D0111C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7" name="TextBox 196">
                    <a:extLst>
                      <a:ext uri="{FF2B5EF4-FFF2-40B4-BE49-F238E27FC236}">
                        <a16:creationId xmlns:a16="http://schemas.microsoft.com/office/drawing/2014/main" id="{FD8B3895-35B6-4BC2-8482-F3E04CEEDAD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87" name="Group 186">
                  <a:extLst>
                    <a:ext uri="{FF2B5EF4-FFF2-40B4-BE49-F238E27FC236}">
                      <a16:creationId xmlns:a16="http://schemas.microsoft.com/office/drawing/2014/main" id="{531A6AA6-8F6B-4A8F-AEB9-B1A30613F61F}"/>
                    </a:ext>
                  </a:extLst>
                </p:cNvPr>
                <p:cNvGrpSpPr/>
                <p:nvPr/>
              </p:nvGrpSpPr>
              <p:grpSpPr>
                <a:xfrm>
                  <a:off x="0" y="314077"/>
                  <a:ext cx="10641260" cy="371981"/>
                  <a:chOff x="251333" y="269936"/>
                  <a:chExt cx="10641260" cy="371981"/>
                </a:xfrm>
              </p:grpSpPr>
              <p:sp>
                <p:nvSpPr>
                  <p:cNvPr id="194" name="TextBox 193">
                    <a:extLst>
                      <a:ext uri="{FF2B5EF4-FFF2-40B4-BE49-F238E27FC236}">
                        <a16:creationId xmlns:a16="http://schemas.microsoft.com/office/drawing/2014/main" id="{D1ED5836-8AF4-400D-BE64-7038CF53E1F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5" name="TextBox 194">
                    <a:extLst>
                      <a:ext uri="{FF2B5EF4-FFF2-40B4-BE49-F238E27FC236}">
                        <a16:creationId xmlns:a16="http://schemas.microsoft.com/office/drawing/2014/main" id="{3BD917C6-955C-476A-AF25-6DB7581FEA75}"/>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88" name="Group 187">
                  <a:extLst>
                    <a:ext uri="{FF2B5EF4-FFF2-40B4-BE49-F238E27FC236}">
                      <a16:creationId xmlns:a16="http://schemas.microsoft.com/office/drawing/2014/main" id="{C4FEFC20-952A-4FC5-9941-7D26670C9727}"/>
                    </a:ext>
                  </a:extLst>
                </p:cNvPr>
                <p:cNvGrpSpPr/>
                <p:nvPr/>
              </p:nvGrpSpPr>
              <p:grpSpPr>
                <a:xfrm>
                  <a:off x="2651" y="646706"/>
                  <a:ext cx="10641260" cy="371981"/>
                  <a:chOff x="251333" y="269936"/>
                  <a:chExt cx="10641260" cy="371981"/>
                </a:xfrm>
              </p:grpSpPr>
              <p:sp>
                <p:nvSpPr>
                  <p:cNvPr id="192" name="TextBox 191">
                    <a:extLst>
                      <a:ext uri="{FF2B5EF4-FFF2-40B4-BE49-F238E27FC236}">
                        <a16:creationId xmlns:a16="http://schemas.microsoft.com/office/drawing/2014/main" id="{6665E490-A72C-4C87-A5F6-C5BF7E6733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3" name="TextBox 192">
                    <a:extLst>
                      <a:ext uri="{FF2B5EF4-FFF2-40B4-BE49-F238E27FC236}">
                        <a16:creationId xmlns:a16="http://schemas.microsoft.com/office/drawing/2014/main" id="{01058929-D544-4886-A9C8-06D6FB694E4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89" name="Group 188">
                  <a:extLst>
                    <a:ext uri="{FF2B5EF4-FFF2-40B4-BE49-F238E27FC236}">
                      <a16:creationId xmlns:a16="http://schemas.microsoft.com/office/drawing/2014/main" id="{94A4C71A-5471-401B-949F-6402D5CA050A}"/>
                    </a:ext>
                  </a:extLst>
                </p:cNvPr>
                <p:cNvGrpSpPr/>
                <p:nvPr/>
              </p:nvGrpSpPr>
              <p:grpSpPr>
                <a:xfrm>
                  <a:off x="-2650" y="960783"/>
                  <a:ext cx="10641260" cy="371981"/>
                  <a:chOff x="251333" y="269936"/>
                  <a:chExt cx="10641260" cy="371981"/>
                </a:xfrm>
              </p:grpSpPr>
              <p:sp>
                <p:nvSpPr>
                  <p:cNvPr id="190" name="TextBox 189">
                    <a:extLst>
                      <a:ext uri="{FF2B5EF4-FFF2-40B4-BE49-F238E27FC236}">
                        <a16:creationId xmlns:a16="http://schemas.microsoft.com/office/drawing/2014/main" id="{5DB1EBFA-6BF1-4615-A628-B5685F2D35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1" name="TextBox 190">
                    <a:extLst>
                      <a:ext uri="{FF2B5EF4-FFF2-40B4-BE49-F238E27FC236}">
                        <a16:creationId xmlns:a16="http://schemas.microsoft.com/office/drawing/2014/main" id="{450A5D8A-E1BA-431F-B332-633B27F9D0C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nvGrpSpPr>
              <p:cNvPr id="173" name="Group 172">
                <a:extLst>
                  <a:ext uri="{FF2B5EF4-FFF2-40B4-BE49-F238E27FC236}">
                    <a16:creationId xmlns:a16="http://schemas.microsoft.com/office/drawing/2014/main" id="{CBBE168B-C69B-4A10-89BE-4E67EA75A779}"/>
                  </a:ext>
                </a:extLst>
              </p:cNvPr>
              <p:cNvGrpSpPr/>
              <p:nvPr/>
            </p:nvGrpSpPr>
            <p:grpSpPr>
              <a:xfrm>
                <a:off x="-10601" y="1269156"/>
                <a:ext cx="10646561" cy="1332764"/>
                <a:chOff x="-2650" y="0"/>
                <a:chExt cx="10646561" cy="1332764"/>
              </a:xfrm>
            </p:grpSpPr>
            <p:grpSp>
              <p:nvGrpSpPr>
                <p:cNvPr id="174" name="Group 173">
                  <a:extLst>
                    <a:ext uri="{FF2B5EF4-FFF2-40B4-BE49-F238E27FC236}">
                      <a16:creationId xmlns:a16="http://schemas.microsoft.com/office/drawing/2014/main" id="{BEDD5E04-7535-42D6-A898-9F0B8B94A488}"/>
                    </a:ext>
                  </a:extLst>
                </p:cNvPr>
                <p:cNvGrpSpPr/>
                <p:nvPr/>
              </p:nvGrpSpPr>
              <p:grpSpPr>
                <a:xfrm>
                  <a:off x="5301" y="0"/>
                  <a:ext cx="10583552" cy="371981"/>
                  <a:chOff x="251333" y="269936"/>
                  <a:chExt cx="10583552" cy="371981"/>
                </a:xfrm>
              </p:grpSpPr>
              <p:sp>
                <p:nvSpPr>
                  <p:cNvPr id="184" name="TextBox 183">
                    <a:extLst>
                      <a:ext uri="{FF2B5EF4-FFF2-40B4-BE49-F238E27FC236}">
                        <a16:creationId xmlns:a16="http://schemas.microsoft.com/office/drawing/2014/main" id="{A1F66373-767A-4156-8A74-F01D22719ADC}"/>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85" name="TextBox 184">
                    <a:extLst>
                      <a:ext uri="{FF2B5EF4-FFF2-40B4-BE49-F238E27FC236}">
                        <a16:creationId xmlns:a16="http://schemas.microsoft.com/office/drawing/2014/main" id="{9683A069-8E8F-425C-964A-96DDFA4CEFA4}"/>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75" name="Group 174">
                  <a:extLst>
                    <a:ext uri="{FF2B5EF4-FFF2-40B4-BE49-F238E27FC236}">
                      <a16:creationId xmlns:a16="http://schemas.microsoft.com/office/drawing/2014/main" id="{67128E2A-912E-4933-AF4A-4DD5170E0BBB}"/>
                    </a:ext>
                  </a:extLst>
                </p:cNvPr>
                <p:cNvGrpSpPr/>
                <p:nvPr/>
              </p:nvGrpSpPr>
              <p:grpSpPr>
                <a:xfrm>
                  <a:off x="0" y="314077"/>
                  <a:ext cx="10641260" cy="371981"/>
                  <a:chOff x="251333" y="269936"/>
                  <a:chExt cx="10641260" cy="371981"/>
                </a:xfrm>
              </p:grpSpPr>
              <p:sp>
                <p:nvSpPr>
                  <p:cNvPr id="182" name="TextBox 181">
                    <a:extLst>
                      <a:ext uri="{FF2B5EF4-FFF2-40B4-BE49-F238E27FC236}">
                        <a16:creationId xmlns:a16="http://schemas.microsoft.com/office/drawing/2014/main" id="{9A84A30A-6904-4F28-A430-412A24C9AC6A}"/>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83" name="TextBox 182">
                    <a:extLst>
                      <a:ext uri="{FF2B5EF4-FFF2-40B4-BE49-F238E27FC236}">
                        <a16:creationId xmlns:a16="http://schemas.microsoft.com/office/drawing/2014/main" id="{9CF84905-236A-4A8C-819B-1C9281AB3F82}"/>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76" name="Group 175">
                  <a:extLst>
                    <a:ext uri="{FF2B5EF4-FFF2-40B4-BE49-F238E27FC236}">
                      <a16:creationId xmlns:a16="http://schemas.microsoft.com/office/drawing/2014/main" id="{C11C1162-CCC1-4C6C-82E9-808C08F78F16}"/>
                    </a:ext>
                  </a:extLst>
                </p:cNvPr>
                <p:cNvGrpSpPr/>
                <p:nvPr/>
              </p:nvGrpSpPr>
              <p:grpSpPr>
                <a:xfrm>
                  <a:off x="2651" y="646706"/>
                  <a:ext cx="10641260" cy="371981"/>
                  <a:chOff x="251333" y="269936"/>
                  <a:chExt cx="10641260" cy="371981"/>
                </a:xfrm>
              </p:grpSpPr>
              <p:sp>
                <p:nvSpPr>
                  <p:cNvPr id="180" name="TextBox 179">
                    <a:extLst>
                      <a:ext uri="{FF2B5EF4-FFF2-40B4-BE49-F238E27FC236}">
                        <a16:creationId xmlns:a16="http://schemas.microsoft.com/office/drawing/2014/main" id="{78966B93-3E55-4DA2-AEFC-7CEEC90ECCA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81" name="TextBox 180">
                    <a:extLst>
                      <a:ext uri="{FF2B5EF4-FFF2-40B4-BE49-F238E27FC236}">
                        <a16:creationId xmlns:a16="http://schemas.microsoft.com/office/drawing/2014/main" id="{10C80A68-09FF-4CC4-B180-7D9532317026}"/>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77" name="Group 176">
                  <a:extLst>
                    <a:ext uri="{FF2B5EF4-FFF2-40B4-BE49-F238E27FC236}">
                      <a16:creationId xmlns:a16="http://schemas.microsoft.com/office/drawing/2014/main" id="{58FFC931-D7D2-4A4D-BED8-47F6EFD448C4}"/>
                    </a:ext>
                  </a:extLst>
                </p:cNvPr>
                <p:cNvGrpSpPr/>
                <p:nvPr/>
              </p:nvGrpSpPr>
              <p:grpSpPr>
                <a:xfrm>
                  <a:off x="-2650" y="960783"/>
                  <a:ext cx="10641260" cy="371981"/>
                  <a:chOff x="251333" y="269936"/>
                  <a:chExt cx="10641260" cy="371981"/>
                </a:xfrm>
              </p:grpSpPr>
              <p:sp>
                <p:nvSpPr>
                  <p:cNvPr id="178" name="TextBox 177">
                    <a:extLst>
                      <a:ext uri="{FF2B5EF4-FFF2-40B4-BE49-F238E27FC236}">
                        <a16:creationId xmlns:a16="http://schemas.microsoft.com/office/drawing/2014/main" id="{376A338C-9377-4084-9D34-CE34EA2B4F5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79" name="TextBox 178">
                    <a:extLst>
                      <a:ext uri="{FF2B5EF4-FFF2-40B4-BE49-F238E27FC236}">
                        <a16:creationId xmlns:a16="http://schemas.microsoft.com/office/drawing/2014/main" id="{454DF169-3119-447C-B791-1DB56AE6280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156" name="Group 155">
              <a:extLst>
                <a:ext uri="{FF2B5EF4-FFF2-40B4-BE49-F238E27FC236}">
                  <a16:creationId xmlns:a16="http://schemas.microsoft.com/office/drawing/2014/main" id="{1720B3C6-E37A-4A5A-B372-326E6BECE2A4}"/>
                </a:ext>
              </a:extLst>
            </p:cNvPr>
            <p:cNvGrpSpPr/>
            <p:nvPr/>
          </p:nvGrpSpPr>
          <p:grpSpPr>
            <a:xfrm>
              <a:off x="97310" y="5144617"/>
              <a:ext cx="10649211" cy="1332764"/>
              <a:chOff x="-2650" y="0"/>
              <a:chExt cx="10649211" cy="1332764"/>
            </a:xfrm>
          </p:grpSpPr>
          <p:grpSp>
            <p:nvGrpSpPr>
              <p:cNvPr id="160" name="Group 159">
                <a:extLst>
                  <a:ext uri="{FF2B5EF4-FFF2-40B4-BE49-F238E27FC236}">
                    <a16:creationId xmlns:a16="http://schemas.microsoft.com/office/drawing/2014/main" id="{35F2307C-B710-418E-B654-CAC9F445459F}"/>
                  </a:ext>
                </a:extLst>
              </p:cNvPr>
              <p:cNvGrpSpPr/>
              <p:nvPr/>
            </p:nvGrpSpPr>
            <p:grpSpPr>
              <a:xfrm>
                <a:off x="5301" y="0"/>
                <a:ext cx="10641260" cy="371981"/>
                <a:chOff x="251333" y="269936"/>
                <a:chExt cx="10641260" cy="371981"/>
              </a:xfrm>
            </p:grpSpPr>
            <p:sp>
              <p:nvSpPr>
                <p:cNvPr id="170" name="TextBox 169">
                  <a:extLst>
                    <a:ext uri="{FF2B5EF4-FFF2-40B4-BE49-F238E27FC236}">
                      <a16:creationId xmlns:a16="http://schemas.microsoft.com/office/drawing/2014/main" id="{F8F83791-3CAF-4857-9F72-7D79DFC59CA0}"/>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71" name="TextBox 170">
                  <a:extLst>
                    <a:ext uri="{FF2B5EF4-FFF2-40B4-BE49-F238E27FC236}">
                      <a16:creationId xmlns:a16="http://schemas.microsoft.com/office/drawing/2014/main" id="{C8F576BD-656B-495D-9991-C9981DFA23B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61" name="Group 160">
                <a:extLst>
                  <a:ext uri="{FF2B5EF4-FFF2-40B4-BE49-F238E27FC236}">
                    <a16:creationId xmlns:a16="http://schemas.microsoft.com/office/drawing/2014/main" id="{3BC2A771-70F4-46B6-8A22-94CF00C92972}"/>
                  </a:ext>
                </a:extLst>
              </p:cNvPr>
              <p:cNvGrpSpPr/>
              <p:nvPr/>
            </p:nvGrpSpPr>
            <p:grpSpPr>
              <a:xfrm>
                <a:off x="0" y="314077"/>
                <a:ext cx="10641260" cy="371981"/>
                <a:chOff x="251333" y="269936"/>
                <a:chExt cx="10641260" cy="371981"/>
              </a:xfrm>
            </p:grpSpPr>
            <p:sp>
              <p:nvSpPr>
                <p:cNvPr id="168" name="TextBox 167">
                  <a:extLst>
                    <a:ext uri="{FF2B5EF4-FFF2-40B4-BE49-F238E27FC236}">
                      <a16:creationId xmlns:a16="http://schemas.microsoft.com/office/drawing/2014/main" id="{837AADC7-0CC6-460D-B856-A7F6E9628AE9}"/>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69" name="TextBox 168">
                  <a:extLst>
                    <a:ext uri="{FF2B5EF4-FFF2-40B4-BE49-F238E27FC236}">
                      <a16:creationId xmlns:a16="http://schemas.microsoft.com/office/drawing/2014/main" id="{006BACA5-780A-4946-9DBA-E181A2E40F1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62" name="Group 161">
                <a:extLst>
                  <a:ext uri="{FF2B5EF4-FFF2-40B4-BE49-F238E27FC236}">
                    <a16:creationId xmlns:a16="http://schemas.microsoft.com/office/drawing/2014/main" id="{865FF74B-1CFB-4F77-81FE-29E89B328E1C}"/>
                  </a:ext>
                </a:extLst>
              </p:cNvPr>
              <p:cNvGrpSpPr/>
              <p:nvPr/>
            </p:nvGrpSpPr>
            <p:grpSpPr>
              <a:xfrm>
                <a:off x="2651" y="646706"/>
                <a:ext cx="10641260" cy="371981"/>
                <a:chOff x="251333" y="269936"/>
                <a:chExt cx="10641260" cy="371981"/>
              </a:xfrm>
            </p:grpSpPr>
            <p:sp>
              <p:nvSpPr>
                <p:cNvPr id="166" name="TextBox 165">
                  <a:extLst>
                    <a:ext uri="{FF2B5EF4-FFF2-40B4-BE49-F238E27FC236}">
                      <a16:creationId xmlns:a16="http://schemas.microsoft.com/office/drawing/2014/main" id="{4E4DD31C-5C3A-4610-BB26-E67A1DE80C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67" name="TextBox 166">
                  <a:extLst>
                    <a:ext uri="{FF2B5EF4-FFF2-40B4-BE49-F238E27FC236}">
                      <a16:creationId xmlns:a16="http://schemas.microsoft.com/office/drawing/2014/main" id="{FFD52915-EE0F-4FA6-871D-B0C8A485F9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63" name="Group 162">
                <a:extLst>
                  <a:ext uri="{FF2B5EF4-FFF2-40B4-BE49-F238E27FC236}">
                    <a16:creationId xmlns:a16="http://schemas.microsoft.com/office/drawing/2014/main" id="{4F31F4EC-493C-4F9B-8BE3-7E09485413AB}"/>
                  </a:ext>
                </a:extLst>
              </p:cNvPr>
              <p:cNvGrpSpPr/>
              <p:nvPr/>
            </p:nvGrpSpPr>
            <p:grpSpPr>
              <a:xfrm>
                <a:off x="-2650" y="960783"/>
                <a:ext cx="10641260" cy="371981"/>
                <a:chOff x="251333" y="269936"/>
                <a:chExt cx="10641260" cy="371981"/>
              </a:xfrm>
            </p:grpSpPr>
            <p:sp>
              <p:nvSpPr>
                <p:cNvPr id="164" name="TextBox 163">
                  <a:extLst>
                    <a:ext uri="{FF2B5EF4-FFF2-40B4-BE49-F238E27FC236}">
                      <a16:creationId xmlns:a16="http://schemas.microsoft.com/office/drawing/2014/main" id="{F07A3665-69DC-4F06-893F-7A44FD4E6BC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65" name="TextBox 164">
                  <a:extLst>
                    <a:ext uri="{FF2B5EF4-FFF2-40B4-BE49-F238E27FC236}">
                      <a16:creationId xmlns:a16="http://schemas.microsoft.com/office/drawing/2014/main" id="{F52457F9-3563-4E98-915D-7D389117596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2" name="Group 1">
            <a:extLst>
              <a:ext uri="{FF2B5EF4-FFF2-40B4-BE49-F238E27FC236}">
                <a16:creationId xmlns:a16="http://schemas.microsoft.com/office/drawing/2014/main" id="{A685BDCD-CD7B-4C4A-9F7F-B0F93B769665}"/>
              </a:ext>
            </a:extLst>
          </p:cNvPr>
          <p:cNvGrpSpPr/>
          <p:nvPr/>
        </p:nvGrpSpPr>
        <p:grpSpPr>
          <a:xfrm>
            <a:off x="6943544" y="736417"/>
            <a:ext cx="4492576" cy="535652"/>
            <a:chOff x="8221695" y="965586"/>
            <a:chExt cx="4492576" cy="535652"/>
          </a:xfrm>
          <a:effectLst>
            <a:outerShdw blurRad="50800" dist="38100" dir="5400000" algn="t" rotWithShape="0">
              <a:prstClr val="black">
                <a:alpha val="40000"/>
              </a:prstClr>
            </a:outerShdw>
          </a:effectLst>
        </p:grpSpPr>
        <p:pic>
          <p:nvPicPr>
            <p:cNvPr id="3074" name="Picture 2" descr="See the source image">
              <a:extLst>
                <a:ext uri="{FF2B5EF4-FFF2-40B4-BE49-F238E27FC236}">
                  <a16:creationId xmlns:a16="http://schemas.microsoft.com/office/drawing/2014/main" id="{6E046DC5-C883-483B-BC81-A479B18647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8221695" y="965586"/>
              <a:ext cx="2424188" cy="535652"/>
            </a:xfrm>
            <a:prstGeom prst="rect">
              <a:avLst/>
            </a:prstGeom>
            <a:noFill/>
            <a:extLst>
              <a:ext uri="{909E8E84-426E-40DD-AFC4-6F175D3DCCD1}">
                <a14:hiddenFill xmlns:a14="http://schemas.microsoft.com/office/drawing/2010/main">
                  <a:solidFill>
                    <a:srgbClr val="FFFFFF"/>
                  </a:solidFill>
                </a14:hiddenFill>
              </a:ext>
            </a:extLst>
          </p:spPr>
        </p:pic>
        <p:pic>
          <p:nvPicPr>
            <p:cNvPr id="245" name="Picture 2" descr="See the source image">
              <a:extLst>
                <a:ext uri="{FF2B5EF4-FFF2-40B4-BE49-F238E27FC236}">
                  <a16:creationId xmlns:a16="http://schemas.microsoft.com/office/drawing/2014/main" id="{FB8C80ED-3478-47A7-82F1-2D1E092F0B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10290083" y="965586"/>
              <a:ext cx="2424188" cy="5356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6" name="Group 245">
            <a:extLst>
              <a:ext uri="{FF2B5EF4-FFF2-40B4-BE49-F238E27FC236}">
                <a16:creationId xmlns:a16="http://schemas.microsoft.com/office/drawing/2014/main" id="{528174D2-4BB1-4071-915E-1A4E83A0E258}"/>
              </a:ext>
            </a:extLst>
          </p:cNvPr>
          <p:cNvGrpSpPr/>
          <p:nvPr/>
        </p:nvGrpSpPr>
        <p:grpSpPr>
          <a:xfrm>
            <a:off x="915661" y="700043"/>
            <a:ext cx="4492576" cy="535652"/>
            <a:chOff x="8221695" y="965586"/>
            <a:chExt cx="4492576" cy="535652"/>
          </a:xfrm>
          <a:effectLst>
            <a:outerShdw blurRad="50800" dist="38100" dir="5400000" algn="t" rotWithShape="0">
              <a:prstClr val="black">
                <a:alpha val="40000"/>
              </a:prstClr>
            </a:outerShdw>
          </a:effectLst>
        </p:grpSpPr>
        <p:pic>
          <p:nvPicPr>
            <p:cNvPr id="247" name="Picture 2" descr="See the source image">
              <a:extLst>
                <a:ext uri="{FF2B5EF4-FFF2-40B4-BE49-F238E27FC236}">
                  <a16:creationId xmlns:a16="http://schemas.microsoft.com/office/drawing/2014/main" id="{6D9B9ECC-161A-4A9E-9D00-F99DB1CD9B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8221695" y="965586"/>
              <a:ext cx="2424188" cy="535652"/>
            </a:xfrm>
            <a:prstGeom prst="rect">
              <a:avLst/>
            </a:prstGeom>
            <a:noFill/>
            <a:extLst>
              <a:ext uri="{909E8E84-426E-40DD-AFC4-6F175D3DCCD1}">
                <a14:hiddenFill xmlns:a14="http://schemas.microsoft.com/office/drawing/2010/main">
                  <a:solidFill>
                    <a:srgbClr val="FFFFFF"/>
                  </a:solidFill>
                </a14:hiddenFill>
              </a:ext>
            </a:extLst>
          </p:spPr>
        </p:pic>
        <p:pic>
          <p:nvPicPr>
            <p:cNvPr id="248" name="Picture 2" descr="See the source image">
              <a:extLst>
                <a:ext uri="{FF2B5EF4-FFF2-40B4-BE49-F238E27FC236}">
                  <a16:creationId xmlns:a16="http://schemas.microsoft.com/office/drawing/2014/main" id="{78B5CED2-750B-422A-BA9A-C10CDBAFAD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10290083" y="965586"/>
              <a:ext cx="2424188" cy="535652"/>
            </a:xfrm>
            <a:prstGeom prst="rect">
              <a:avLst/>
            </a:prstGeom>
            <a:noFill/>
            <a:extLst>
              <a:ext uri="{909E8E84-426E-40DD-AFC4-6F175D3DCCD1}">
                <a14:hiddenFill xmlns:a14="http://schemas.microsoft.com/office/drawing/2010/main">
                  <a:solidFill>
                    <a:srgbClr val="FFFFFF"/>
                  </a:solidFill>
                </a14:hiddenFill>
              </a:ext>
            </a:extLst>
          </p:spPr>
        </p:pic>
      </p:grpSp>
      <p:pic>
        <p:nvPicPr>
          <p:cNvPr id="243" name="Picture 242">
            <a:extLst>
              <a:ext uri="{FF2B5EF4-FFF2-40B4-BE49-F238E27FC236}">
                <a16:creationId xmlns:a16="http://schemas.microsoft.com/office/drawing/2014/main" id="{36B4315B-E803-4755-825B-BFB3927136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9149" y="511579"/>
            <a:ext cx="6807200" cy="1178209"/>
          </a:xfrm>
          <a:prstGeom prst="rect">
            <a:avLst/>
          </a:prstGeom>
        </p:spPr>
      </p:pic>
      <p:sp>
        <p:nvSpPr>
          <p:cNvPr id="244" name="TextBox 243">
            <a:extLst>
              <a:ext uri="{FF2B5EF4-FFF2-40B4-BE49-F238E27FC236}">
                <a16:creationId xmlns:a16="http://schemas.microsoft.com/office/drawing/2014/main" id="{2C9C9ACC-5A92-467B-B040-668AF6C30CD1}"/>
              </a:ext>
            </a:extLst>
          </p:cNvPr>
          <p:cNvSpPr txBox="1"/>
          <p:nvPr/>
        </p:nvSpPr>
        <p:spPr>
          <a:xfrm>
            <a:off x="4640096" y="511047"/>
            <a:ext cx="2762295" cy="923330"/>
          </a:xfrm>
          <a:prstGeom prst="rect">
            <a:avLst/>
          </a:prstGeom>
          <a:noFill/>
        </p:spPr>
        <p:txBody>
          <a:bodyPr wrap="none" rtlCol="0">
            <a:spAutoFit/>
          </a:bodyPr>
          <a:lstStyle/>
          <a:p>
            <a:r>
              <a:rPr lang="en-US" sz="5400" b="1" i="1">
                <a:solidFill>
                  <a:schemeClr val="bg1"/>
                </a:solidFill>
                <a:latin typeface="Times New Roman" panose="02020603050405020304" pitchFamily="18" charset="0"/>
              </a:rPr>
              <a:t>Bài tập 1</a:t>
            </a:r>
            <a:endParaRPr lang="en-US" sz="5400" b="1" i="1" dirty="0">
              <a:solidFill>
                <a:schemeClr val="bg1"/>
              </a:solidFill>
              <a:latin typeface="Times New Roman" panose="02020603050405020304" pitchFamily="18" charset="0"/>
            </a:endParaRPr>
          </a:p>
        </p:txBody>
      </p:sp>
      <p:pic>
        <p:nvPicPr>
          <p:cNvPr id="253" name="Picture 252">
            <a:extLst>
              <a:ext uri="{FF2B5EF4-FFF2-40B4-BE49-F238E27FC236}">
                <a16:creationId xmlns:a16="http://schemas.microsoft.com/office/drawing/2014/main" id="{A8526550-14EB-4B3B-B26C-835F7C73263D}"/>
              </a:ext>
            </a:extLst>
          </p:cNvPr>
          <p:cNvPicPr>
            <a:picLocks noChangeAspect="1"/>
          </p:cNvPicPr>
          <p:nvPr/>
        </p:nvPicPr>
        <p:blipFill rotWithShape="1">
          <a:blip r:embed="rId4">
            <a:extLst>
              <a:ext uri="{28A0092B-C50C-407E-A947-70E740481C1C}">
                <a14:useLocalDpi xmlns:a14="http://schemas.microsoft.com/office/drawing/2010/main" val="0"/>
              </a:ext>
            </a:extLst>
          </a:blip>
          <a:srcRect l="10424" t="6577" r="16869" b="26970"/>
          <a:stretch/>
        </p:blipFill>
        <p:spPr>
          <a:xfrm flipH="1" flipV="1">
            <a:off x="7601311" y="2936462"/>
            <a:ext cx="3958863" cy="3618389"/>
          </a:xfrm>
          <a:custGeom>
            <a:avLst/>
            <a:gdLst>
              <a:gd name="connsiteX0" fmla="*/ 4563927 w 4563927"/>
              <a:gd name="connsiteY0" fmla="*/ 4171416 h 4171416"/>
              <a:gd name="connsiteX1" fmla="*/ 9381 w 4563927"/>
              <a:gd name="connsiteY1" fmla="*/ 4171416 h 4171416"/>
              <a:gd name="connsiteX2" fmla="*/ 9381 w 4563927"/>
              <a:gd name="connsiteY2" fmla="*/ 4034228 h 4171416"/>
              <a:gd name="connsiteX3" fmla="*/ 0 w 4563927"/>
              <a:gd name="connsiteY3" fmla="*/ 4037140 h 4171416"/>
              <a:gd name="connsiteX4" fmla="*/ 0 w 4563927"/>
              <a:gd name="connsiteY4" fmla="*/ 3378672 h 4171416"/>
              <a:gd name="connsiteX5" fmla="*/ 9381 w 4563927"/>
              <a:gd name="connsiteY5" fmla="*/ 3381583 h 4171416"/>
              <a:gd name="connsiteX6" fmla="*/ 9381 w 4563927"/>
              <a:gd name="connsiteY6" fmla="*/ 470574 h 4171416"/>
              <a:gd name="connsiteX7" fmla="*/ 479955 w 4563927"/>
              <a:gd name="connsiteY7" fmla="*/ 0 h 4171416"/>
              <a:gd name="connsiteX8" fmla="*/ 4563927 w 4563927"/>
              <a:gd name="connsiteY8" fmla="*/ 0 h 417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3927" h="4171416">
                <a:moveTo>
                  <a:pt x="4563927" y="4171416"/>
                </a:moveTo>
                <a:lnTo>
                  <a:pt x="9381" y="4171416"/>
                </a:lnTo>
                <a:lnTo>
                  <a:pt x="9381" y="4034228"/>
                </a:lnTo>
                <a:lnTo>
                  <a:pt x="0" y="4037140"/>
                </a:lnTo>
                <a:lnTo>
                  <a:pt x="0" y="3378672"/>
                </a:lnTo>
                <a:lnTo>
                  <a:pt x="9381" y="3381583"/>
                </a:lnTo>
                <a:lnTo>
                  <a:pt x="9381" y="470574"/>
                </a:lnTo>
                <a:cubicBezTo>
                  <a:pt x="9381" y="210683"/>
                  <a:pt x="220064" y="0"/>
                  <a:pt x="479955" y="0"/>
                </a:cubicBezTo>
                <a:lnTo>
                  <a:pt x="4563927" y="0"/>
                </a:lnTo>
                <a:close/>
              </a:path>
            </a:pathLst>
          </a:custGeom>
        </p:spPr>
      </p:pic>
      <p:pic>
        <p:nvPicPr>
          <p:cNvPr id="250" name="Picture 249">
            <a:extLst>
              <a:ext uri="{FF2B5EF4-FFF2-40B4-BE49-F238E27FC236}">
                <a16:creationId xmlns:a16="http://schemas.microsoft.com/office/drawing/2014/main" id="{208549A8-7C79-43C1-A5A7-4F7832FB2D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765589">
            <a:off x="9836209" y="3989048"/>
            <a:ext cx="1617520" cy="1768587"/>
          </a:xfrm>
          <a:prstGeom prst="rect">
            <a:avLst/>
          </a:prstGeom>
        </p:spPr>
      </p:pic>
      <p:pic>
        <p:nvPicPr>
          <p:cNvPr id="251" name="Picture 250">
            <a:extLst>
              <a:ext uri="{FF2B5EF4-FFF2-40B4-BE49-F238E27FC236}">
                <a16:creationId xmlns:a16="http://schemas.microsoft.com/office/drawing/2014/main" id="{D71C702C-03B1-40DD-81F1-9AF1BD90FF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645336">
            <a:off x="9136245" y="5063072"/>
            <a:ext cx="1081492" cy="1182497"/>
          </a:xfrm>
          <a:prstGeom prst="rect">
            <a:avLst/>
          </a:prstGeom>
        </p:spPr>
      </p:pic>
      <p:pic>
        <p:nvPicPr>
          <p:cNvPr id="254" name="Picture 253">
            <a:extLst>
              <a:ext uri="{FF2B5EF4-FFF2-40B4-BE49-F238E27FC236}">
                <a16:creationId xmlns:a16="http://schemas.microsoft.com/office/drawing/2014/main" id="{B00BD41F-C303-43BA-8D45-8E8DC9D30D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82961">
            <a:off x="1899900" y="137391"/>
            <a:ext cx="1762039" cy="1762039"/>
          </a:xfrm>
          <a:prstGeom prst="rect">
            <a:avLst/>
          </a:prstGeom>
        </p:spPr>
      </p:pic>
      <p:sp>
        <p:nvSpPr>
          <p:cNvPr id="255" name="TextBox 254">
            <a:extLst>
              <a:ext uri="{FF2B5EF4-FFF2-40B4-BE49-F238E27FC236}">
                <a16:creationId xmlns:a16="http://schemas.microsoft.com/office/drawing/2014/main" id="{FB8F2F0D-32B4-4D3B-8211-50BB321CBE5D}"/>
              </a:ext>
            </a:extLst>
          </p:cNvPr>
          <p:cNvSpPr txBox="1"/>
          <p:nvPr/>
        </p:nvSpPr>
        <p:spPr>
          <a:xfrm>
            <a:off x="4592321" y="1870164"/>
            <a:ext cx="5486231" cy="2862322"/>
          </a:xfrm>
          <a:prstGeom prst="rect">
            <a:avLst/>
          </a:prstGeom>
          <a:noFill/>
        </p:spPr>
        <p:txBody>
          <a:bodyPr wrap="square" rtlCol="0">
            <a:spAutoFit/>
          </a:bodyPr>
          <a:lstStyle/>
          <a:p>
            <a:pPr indent="571500" algn="just"/>
            <a:r>
              <a:rPr lang="vi-VN" sz="3600" b="1">
                <a:solidFill>
                  <a:srgbClr val="31241B"/>
                </a:solidFill>
                <a:latin typeface="Times New Roman" panose="02020603050405020304" pitchFamily="18" charset="0"/>
                <a:cs typeface="Times New Roman" panose="02020603050405020304" pitchFamily="18" charset="0"/>
              </a:rPr>
              <a:t>Đọc lại bài </a:t>
            </a:r>
            <a:r>
              <a:rPr lang="en-US" sz="3600" b="1">
                <a:solidFill>
                  <a:srgbClr val="31241B"/>
                </a:solidFill>
                <a:latin typeface="Times New Roman" panose="02020603050405020304" pitchFamily="18" charset="0"/>
                <a:cs typeface="Times New Roman" panose="02020603050405020304" pitchFamily="18" charset="0"/>
              </a:rPr>
              <a:t>“</a:t>
            </a:r>
            <a:r>
              <a:rPr lang="vi-VN" sz="3600" b="1">
                <a:solidFill>
                  <a:srgbClr val="31241B"/>
                </a:solidFill>
                <a:latin typeface="Times New Roman" panose="02020603050405020304" pitchFamily="18" charset="0"/>
                <a:cs typeface="Times New Roman" panose="02020603050405020304" pitchFamily="18" charset="0"/>
              </a:rPr>
              <a:t>Kéo co</a:t>
            </a:r>
            <a:r>
              <a:rPr lang="en-US" sz="3600" b="1">
                <a:solidFill>
                  <a:srgbClr val="31241B"/>
                </a:solidFill>
                <a:latin typeface="Times New Roman" panose="02020603050405020304" pitchFamily="18" charset="0"/>
                <a:cs typeface="Times New Roman" panose="02020603050405020304" pitchFamily="18" charset="0"/>
              </a:rPr>
              <a:t>”</a:t>
            </a:r>
            <a:r>
              <a:rPr lang="vi-VN" sz="3600" b="1">
                <a:solidFill>
                  <a:srgbClr val="31241B"/>
                </a:solidFill>
                <a:latin typeface="Times New Roman" panose="02020603050405020304" pitchFamily="18" charset="0"/>
                <a:cs typeface="Times New Roman" panose="02020603050405020304" pitchFamily="18" charset="0"/>
              </a:rPr>
              <a:t> và cho biết bài ấy giới thiệu trò chơi của những địa phương nào. Thuật lại các trò chơi đã được giới thiệu.</a:t>
            </a:r>
          </a:p>
        </p:txBody>
      </p:sp>
      <p:grpSp>
        <p:nvGrpSpPr>
          <p:cNvPr id="256" name="Group 255">
            <a:extLst>
              <a:ext uri="{FF2B5EF4-FFF2-40B4-BE49-F238E27FC236}">
                <a16:creationId xmlns:a16="http://schemas.microsoft.com/office/drawing/2014/main" id="{D645864F-2C76-4405-BBB1-545A558ECE56}"/>
              </a:ext>
            </a:extLst>
          </p:cNvPr>
          <p:cNvGrpSpPr/>
          <p:nvPr/>
        </p:nvGrpSpPr>
        <p:grpSpPr>
          <a:xfrm>
            <a:off x="1024062" y="2214762"/>
            <a:ext cx="2046329" cy="2186268"/>
            <a:chOff x="592729" y="4005328"/>
            <a:chExt cx="2046329" cy="2186268"/>
          </a:xfrm>
        </p:grpSpPr>
        <p:grpSp>
          <p:nvGrpSpPr>
            <p:cNvPr id="257" name="Group 256">
              <a:extLst>
                <a:ext uri="{FF2B5EF4-FFF2-40B4-BE49-F238E27FC236}">
                  <a16:creationId xmlns:a16="http://schemas.microsoft.com/office/drawing/2014/main" id="{9AAEEBAB-4049-43E4-A3B2-C2C49BAF4A3F}"/>
                </a:ext>
              </a:extLst>
            </p:cNvPr>
            <p:cNvGrpSpPr/>
            <p:nvPr/>
          </p:nvGrpSpPr>
          <p:grpSpPr>
            <a:xfrm rot="20653285">
              <a:off x="737344" y="4016123"/>
              <a:ext cx="1901714" cy="2175473"/>
              <a:chOff x="8474987" y="2220698"/>
              <a:chExt cx="2806262" cy="3696355"/>
            </a:xfrm>
            <a:effectLst>
              <a:outerShdw blurRad="88900" dist="127000" dir="2700000" algn="tl" rotWithShape="0">
                <a:prstClr val="black">
                  <a:alpha val="42000"/>
                </a:prstClr>
              </a:outerShdw>
            </a:effectLst>
          </p:grpSpPr>
          <p:sp>
            <p:nvSpPr>
              <p:cNvPr id="259" name="Rectangle: Rounded Corners 258">
                <a:extLst>
                  <a:ext uri="{FF2B5EF4-FFF2-40B4-BE49-F238E27FC236}">
                    <a16:creationId xmlns:a16="http://schemas.microsoft.com/office/drawing/2014/main" id="{A340CEAC-E191-40EF-A6CA-377C8F187E77}"/>
                  </a:ext>
                </a:extLst>
              </p:cNvPr>
              <p:cNvSpPr/>
              <p:nvPr/>
            </p:nvSpPr>
            <p:spPr>
              <a:xfrm>
                <a:off x="8474987" y="2220698"/>
                <a:ext cx="2806262" cy="3696355"/>
              </a:xfrm>
              <a:prstGeom prst="roundRect">
                <a:avLst>
                  <a:gd name="adj" fmla="val 48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Rounded Corners 259">
                <a:extLst>
                  <a:ext uri="{FF2B5EF4-FFF2-40B4-BE49-F238E27FC236}">
                    <a16:creationId xmlns:a16="http://schemas.microsoft.com/office/drawing/2014/main" id="{28DEEF19-AC5F-4926-B506-5891400813A6}"/>
                  </a:ext>
                </a:extLst>
              </p:cNvPr>
              <p:cNvSpPr/>
              <p:nvPr/>
            </p:nvSpPr>
            <p:spPr>
              <a:xfrm>
                <a:off x="8627387" y="2373099"/>
                <a:ext cx="2495185" cy="2905374"/>
              </a:xfrm>
              <a:prstGeom prst="roundRect">
                <a:avLst>
                  <a:gd name="adj" fmla="val 3465"/>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8" name="Picture 257">
              <a:extLst>
                <a:ext uri="{FF2B5EF4-FFF2-40B4-BE49-F238E27FC236}">
                  <a16:creationId xmlns:a16="http://schemas.microsoft.com/office/drawing/2014/main" id="{CAD2AEC7-7E9E-489B-B29E-026CF44CFBD1}"/>
                </a:ext>
              </a:extLst>
            </p:cNvPr>
            <p:cNvPicPr>
              <a:picLocks noChangeAspect="1"/>
            </p:cNvPicPr>
            <p:nvPr/>
          </p:nvPicPr>
          <p:blipFill rotWithShape="1">
            <a:blip r:embed="rId8">
              <a:extLst>
                <a:ext uri="{28A0092B-C50C-407E-A947-70E740481C1C}">
                  <a14:useLocalDpi xmlns:a14="http://schemas.microsoft.com/office/drawing/2010/main" val="0"/>
                </a:ext>
              </a:extLst>
            </a:blip>
            <a:srcRect l="12667" t="24910" r="15174" b="58841"/>
            <a:stretch/>
          </p:blipFill>
          <p:spPr>
            <a:xfrm rot="18255372">
              <a:off x="290795" y="4307262"/>
              <a:ext cx="911856" cy="307988"/>
            </a:xfrm>
            <a:prstGeom prst="rect">
              <a:avLst/>
            </a:prstGeom>
          </p:spPr>
        </p:pic>
      </p:grpSp>
      <p:grpSp>
        <p:nvGrpSpPr>
          <p:cNvPr id="261" name="Group 260">
            <a:extLst>
              <a:ext uri="{FF2B5EF4-FFF2-40B4-BE49-F238E27FC236}">
                <a16:creationId xmlns:a16="http://schemas.microsoft.com/office/drawing/2014/main" id="{49520646-CD66-466A-B40C-270D10F3970C}"/>
              </a:ext>
            </a:extLst>
          </p:cNvPr>
          <p:cNvGrpSpPr/>
          <p:nvPr/>
        </p:nvGrpSpPr>
        <p:grpSpPr>
          <a:xfrm>
            <a:off x="2735809" y="2817038"/>
            <a:ext cx="1490057" cy="1813383"/>
            <a:chOff x="2304476" y="4607604"/>
            <a:chExt cx="1490057" cy="1813383"/>
          </a:xfrm>
        </p:grpSpPr>
        <p:grpSp>
          <p:nvGrpSpPr>
            <p:cNvPr id="262" name="Group 261">
              <a:extLst>
                <a:ext uri="{FF2B5EF4-FFF2-40B4-BE49-F238E27FC236}">
                  <a16:creationId xmlns:a16="http://schemas.microsoft.com/office/drawing/2014/main" id="{13F55AA0-71D0-4748-B516-A5538FB937ED}"/>
                </a:ext>
              </a:extLst>
            </p:cNvPr>
            <p:cNvGrpSpPr/>
            <p:nvPr/>
          </p:nvGrpSpPr>
          <p:grpSpPr>
            <a:xfrm rot="21266803">
              <a:off x="2304476" y="4716431"/>
              <a:ext cx="1490057" cy="1704556"/>
              <a:chOff x="8474987" y="2220698"/>
              <a:chExt cx="2806262" cy="3696355"/>
            </a:xfrm>
            <a:effectLst>
              <a:outerShdw blurRad="88900" dist="127000" dir="2700000" algn="tl" rotWithShape="0">
                <a:prstClr val="black">
                  <a:alpha val="42000"/>
                </a:prstClr>
              </a:outerShdw>
            </a:effectLst>
          </p:grpSpPr>
          <p:sp>
            <p:nvSpPr>
              <p:cNvPr id="264" name="Rectangle: Rounded Corners 263">
                <a:extLst>
                  <a:ext uri="{FF2B5EF4-FFF2-40B4-BE49-F238E27FC236}">
                    <a16:creationId xmlns:a16="http://schemas.microsoft.com/office/drawing/2014/main" id="{BB499D42-289C-4D7C-B3B3-B8AC2938DC3A}"/>
                  </a:ext>
                </a:extLst>
              </p:cNvPr>
              <p:cNvSpPr/>
              <p:nvPr/>
            </p:nvSpPr>
            <p:spPr>
              <a:xfrm>
                <a:off x="8474987" y="2220698"/>
                <a:ext cx="2806262" cy="3696355"/>
              </a:xfrm>
              <a:prstGeom prst="roundRect">
                <a:avLst>
                  <a:gd name="adj" fmla="val 48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Rounded Corners 264">
                <a:extLst>
                  <a:ext uri="{FF2B5EF4-FFF2-40B4-BE49-F238E27FC236}">
                    <a16:creationId xmlns:a16="http://schemas.microsoft.com/office/drawing/2014/main" id="{BD358A61-1700-4E9F-A132-7B89D83FFE0B}"/>
                  </a:ext>
                </a:extLst>
              </p:cNvPr>
              <p:cNvSpPr/>
              <p:nvPr/>
            </p:nvSpPr>
            <p:spPr>
              <a:xfrm>
                <a:off x="8627387" y="2373099"/>
                <a:ext cx="2495185" cy="2905374"/>
              </a:xfrm>
              <a:prstGeom prst="roundRect">
                <a:avLst>
                  <a:gd name="adj" fmla="val 3465"/>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3" name="Picture 262">
              <a:extLst>
                <a:ext uri="{FF2B5EF4-FFF2-40B4-BE49-F238E27FC236}">
                  <a16:creationId xmlns:a16="http://schemas.microsoft.com/office/drawing/2014/main" id="{21B59CB6-EDC0-49B4-ABB9-BF38B3A557BD}"/>
                </a:ext>
              </a:extLst>
            </p:cNvPr>
            <p:cNvPicPr>
              <a:picLocks noChangeAspect="1"/>
            </p:cNvPicPr>
            <p:nvPr/>
          </p:nvPicPr>
          <p:blipFill rotWithShape="1">
            <a:blip r:embed="rId10">
              <a:extLst>
                <a:ext uri="{28A0092B-C50C-407E-A947-70E740481C1C}">
                  <a14:useLocalDpi xmlns:a14="http://schemas.microsoft.com/office/drawing/2010/main" val="0"/>
                </a:ext>
              </a:extLst>
            </a:blip>
            <a:srcRect l="15698" t="47215" r="17463" b="35955"/>
            <a:stretch/>
          </p:blipFill>
          <p:spPr>
            <a:xfrm rot="21161754">
              <a:off x="2393293" y="4607604"/>
              <a:ext cx="1066479" cy="335812"/>
            </a:xfrm>
            <a:prstGeom prst="rect">
              <a:avLst/>
            </a:prstGeom>
            <a:effectLst/>
          </p:spPr>
        </p:pic>
      </p:grpSp>
      <p:pic>
        <p:nvPicPr>
          <p:cNvPr id="212" name="Graphic 211">
            <a:hlinkClick r:id="rId11" action="ppaction://hlinksldjump"/>
            <a:extLst>
              <a:ext uri="{FF2B5EF4-FFF2-40B4-BE49-F238E27FC236}">
                <a16:creationId xmlns:a16="http://schemas.microsoft.com/office/drawing/2014/main" id="{6B329ACF-C83B-4372-9DA1-58EC74B0C4B4}"/>
              </a:ext>
            </a:extLst>
          </p:cNvPr>
          <p:cNvPicPr>
            <a:picLocks/>
          </p:cNvPicPr>
          <p:nvPr/>
        </p:nvPicPr>
        <p:blipFill>
          <a:blip r:embed="rId12">
            <a:extLst>
              <a:ext uri="{96DAC541-7B7A-43D3-8B79-37D633B846F1}">
                <asvg:svgBlip xmlns:asvg="http://schemas.microsoft.com/office/drawing/2016/SVG/main" r:embed="rId13"/>
              </a:ext>
            </a:extLst>
          </a:blip>
          <a:stretch>
            <a:fillRect/>
          </a:stretch>
        </p:blipFill>
        <p:spPr>
          <a:xfrm>
            <a:off x="11572206" y="956566"/>
            <a:ext cx="402332" cy="402332"/>
          </a:xfrm>
          <a:prstGeom prst="rect">
            <a:avLst/>
          </a:prstGeom>
        </p:spPr>
      </p:pic>
      <p:pic>
        <p:nvPicPr>
          <p:cNvPr id="222" name="Graphic 221">
            <a:hlinkClick r:id="rId14" action="ppaction://hlinksldjump"/>
            <a:extLst>
              <a:ext uri="{FF2B5EF4-FFF2-40B4-BE49-F238E27FC236}">
                <a16:creationId xmlns:a16="http://schemas.microsoft.com/office/drawing/2014/main" id="{508E0501-077D-4D39-9E00-7E928C3675C2}"/>
              </a:ext>
            </a:extLst>
          </p:cNvPr>
          <p:cNvPicPr>
            <a:picLocks/>
          </p:cNvPicPr>
          <p:nvPr/>
        </p:nvPicPr>
        <p:blipFill>
          <a:blip r:embed="rId15">
            <a:extLst>
              <a:ext uri="{96DAC541-7B7A-43D3-8B79-37D633B846F1}">
                <asvg:svgBlip xmlns:asvg="http://schemas.microsoft.com/office/drawing/2016/SVG/main" r:embed="rId16"/>
              </a:ext>
            </a:extLst>
          </a:blip>
          <a:stretch>
            <a:fillRect/>
          </a:stretch>
        </p:blipFill>
        <p:spPr>
          <a:xfrm>
            <a:off x="11548509" y="1835779"/>
            <a:ext cx="402332" cy="402332"/>
          </a:xfrm>
          <a:prstGeom prst="rect">
            <a:avLst/>
          </a:prstGeom>
        </p:spPr>
      </p:pic>
      <p:pic>
        <p:nvPicPr>
          <p:cNvPr id="223" name="Graphic 222">
            <a:hlinkClick r:id="rId17" action="ppaction://hlinksldjump"/>
            <a:extLst>
              <a:ext uri="{FF2B5EF4-FFF2-40B4-BE49-F238E27FC236}">
                <a16:creationId xmlns:a16="http://schemas.microsoft.com/office/drawing/2014/main" id="{E9D7B104-0738-4E78-A95E-16F3C52609DB}"/>
              </a:ext>
            </a:extLst>
          </p:cNvPr>
          <p:cNvPicPr>
            <a:picLocks/>
          </p:cNvPicPr>
          <p:nvPr/>
        </p:nvPicPr>
        <p:blipFill>
          <a:blip r:embed="rId18">
            <a:extLst>
              <a:ext uri="{96DAC541-7B7A-43D3-8B79-37D633B846F1}">
                <asvg:svgBlip xmlns:asvg="http://schemas.microsoft.com/office/drawing/2016/SVG/main" r:embed="rId19"/>
              </a:ext>
            </a:extLst>
          </a:blip>
          <a:stretch>
            <a:fillRect/>
          </a:stretch>
        </p:blipFill>
        <p:spPr>
          <a:xfrm>
            <a:off x="11530786" y="2641826"/>
            <a:ext cx="402332" cy="402332"/>
          </a:xfrm>
          <a:prstGeom prst="rect">
            <a:avLst/>
          </a:prstGeom>
          <a:effectLst>
            <a:outerShdw blurRad="50800" dist="38100" dir="2700000" algn="tl" rotWithShape="0">
              <a:prstClr val="black">
                <a:alpha val="40000"/>
              </a:prstClr>
            </a:outerShdw>
          </a:effectLst>
        </p:spPr>
      </p:pic>
      <p:pic>
        <p:nvPicPr>
          <p:cNvPr id="224" name="Graphic 223">
            <a:hlinkClick r:id="rId20" action="ppaction://hlinksldjump"/>
            <a:extLst>
              <a:ext uri="{FF2B5EF4-FFF2-40B4-BE49-F238E27FC236}">
                <a16:creationId xmlns:a16="http://schemas.microsoft.com/office/drawing/2014/main" id="{277863A0-D999-45BF-B903-71835DA9E908}"/>
              </a:ext>
            </a:extLst>
          </p:cNvPr>
          <p:cNvPicPr>
            <a:picLocks/>
          </p:cNvPicPr>
          <p:nvPr/>
        </p:nvPicPr>
        <p:blipFill>
          <a:blip r:embed="rId21">
            <a:extLst>
              <a:ext uri="{96DAC541-7B7A-43D3-8B79-37D633B846F1}">
                <asvg:svgBlip xmlns:asvg="http://schemas.microsoft.com/office/drawing/2016/SVG/main" r:embed="rId22"/>
              </a:ext>
            </a:extLst>
          </a:blip>
          <a:stretch>
            <a:fillRect/>
          </a:stretch>
        </p:blipFill>
        <p:spPr>
          <a:xfrm>
            <a:off x="11548509" y="3354901"/>
            <a:ext cx="402332" cy="402332"/>
          </a:xfrm>
          <a:prstGeom prst="rect">
            <a:avLst/>
          </a:prstGeom>
        </p:spPr>
      </p:pic>
      <p:pic>
        <p:nvPicPr>
          <p:cNvPr id="225" name="Graphic 224">
            <a:hlinkClick r:id="rId23" action="ppaction://hlinksldjump"/>
            <a:extLst>
              <a:ext uri="{FF2B5EF4-FFF2-40B4-BE49-F238E27FC236}">
                <a16:creationId xmlns:a16="http://schemas.microsoft.com/office/drawing/2014/main" id="{43E6E7B1-A300-4BA8-A1FB-8DBC38507F4E}"/>
              </a:ext>
            </a:extLst>
          </p:cNvPr>
          <p:cNvPicPr>
            <a:picLocks/>
          </p:cNvPicPr>
          <p:nvPr/>
        </p:nvPicPr>
        <p:blipFill>
          <a:blip r:embed="rId24">
            <a:extLst>
              <a:ext uri="{96DAC541-7B7A-43D3-8B79-37D633B846F1}">
                <asvg:svgBlip xmlns:asvg="http://schemas.microsoft.com/office/drawing/2016/SVG/main" r:embed="rId25"/>
              </a:ext>
            </a:extLst>
          </a:blip>
          <a:stretch>
            <a:fillRect/>
          </a:stretch>
        </p:blipFill>
        <p:spPr>
          <a:xfrm>
            <a:off x="11540066" y="4152289"/>
            <a:ext cx="402332" cy="402332"/>
          </a:xfrm>
          <a:prstGeom prst="rect">
            <a:avLst/>
          </a:prstGeom>
        </p:spPr>
      </p:pic>
      <p:pic>
        <p:nvPicPr>
          <p:cNvPr id="226" name="Graphic 225">
            <a:hlinkClick r:id="rId26" action="ppaction://hlinksldjump"/>
            <a:extLst>
              <a:ext uri="{FF2B5EF4-FFF2-40B4-BE49-F238E27FC236}">
                <a16:creationId xmlns:a16="http://schemas.microsoft.com/office/drawing/2014/main" id="{DCCAE7B0-D189-464C-BFE9-A70141E8B186}"/>
              </a:ext>
            </a:extLst>
          </p:cNvPr>
          <p:cNvPicPr>
            <a:picLocks/>
          </p:cNvPicPr>
          <p:nvPr/>
        </p:nvPicPr>
        <p:blipFill>
          <a:blip r:embed="rId27">
            <a:extLst>
              <a:ext uri="{96DAC541-7B7A-43D3-8B79-37D633B846F1}">
                <asvg:svgBlip xmlns:asvg="http://schemas.microsoft.com/office/drawing/2016/SVG/main" r:embed="rId28"/>
              </a:ext>
            </a:extLst>
          </a:blip>
          <a:stretch>
            <a:fillRect/>
          </a:stretch>
        </p:blipFill>
        <p:spPr>
          <a:xfrm>
            <a:off x="11539338" y="4926395"/>
            <a:ext cx="402332" cy="402332"/>
          </a:xfrm>
          <a:prstGeom prst="rect">
            <a:avLst/>
          </a:prstGeom>
        </p:spPr>
      </p:pic>
      <p:pic>
        <p:nvPicPr>
          <p:cNvPr id="227" name="Graphic 226">
            <a:hlinkClick r:id="rId29" action="ppaction://hlinksldjump"/>
            <a:extLst>
              <a:ext uri="{FF2B5EF4-FFF2-40B4-BE49-F238E27FC236}">
                <a16:creationId xmlns:a16="http://schemas.microsoft.com/office/drawing/2014/main" id="{510D967D-7DF8-4F28-8B0C-A0F503BB15B0}"/>
              </a:ext>
            </a:extLst>
          </p:cNvPr>
          <p:cNvPicPr>
            <a:picLocks/>
          </p:cNvPicPr>
          <p:nvPr/>
        </p:nvPicPr>
        <p:blipFill>
          <a:blip r:embed="rId30">
            <a:extLst>
              <a:ext uri="{96DAC541-7B7A-43D3-8B79-37D633B846F1}">
                <asvg:svgBlip xmlns:asvg="http://schemas.microsoft.com/office/drawing/2016/SVG/main" r:embed="rId31"/>
              </a:ext>
            </a:extLst>
          </a:blip>
          <a:stretch>
            <a:fillRect/>
          </a:stretch>
        </p:blipFill>
        <p:spPr>
          <a:xfrm>
            <a:off x="11505608" y="5718035"/>
            <a:ext cx="402332" cy="402332"/>
          </a:xfrm>
          <a:prstGeom prst="rect">
            <a:avLst/>
          </a:prstGeom>
        </p:spPr>
      </p:pic>
    </p:spTree>
    <p:extLst>
      <p:ext uri="{BB962C8B-B14F-4D97-AF65-F5344CB8AC3E}">
        <p14:creationId xmlns:p14="http://schemas.microsoft.com/office/powerpoint/2010/main" val="3852290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barn(outHorizontal)">
                                      <p:cBhvr>
                                        <p:cTn id="7" dur="500"/>
                                        <p:tgtEl>
                                          <p:spTgt spid="24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44"/>
                                        </p:tgtEl>
                                        <p:attrNameLst>
                                          <p:attrName>style.visibility</p:attrName>
                                        </p:attrNameLst>
                                      </p:cBhvr>
                                      <p:to>
                                        <p:strVal val="visible"/>
                                      </p:to>
                                    </p:set>
                                    <p:animEffect transition="in" filter="fade">
                                      <p:cBhvr>
                                        <p:cTn id="10" dur="500"/>
                                        <p:tgtEl>
                                          <p:spTgt spid="244"/>
                                        </p:tgtEl>
                                      </p:cBhvr>
                                    </p:animEffect>
                                  </p:childTnLst>
                                </p:cTn>
                              </p:par>
                              <p:par>
                                <p:cTn id="11" presetID="22" presetClass="entr" presetSubtype="8" fill="hold" nodeType="withEffect">
                                  <p:stCondLst>
                                    <p:cond delay="100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750"/>
                                        <p:tgtEl>
                                          <p:spTgt spid="2"/>
                                        </p:tgtEl>
                                      </p:cBhvr>
                                    </p:animEffect>
                                  </p:childTnLst>
                                </p:cTn>
                              </p:par>
                              <p:par>
                                <p:cTn id="14" presetID="22" presetClass="entr" presetSubtype="2" fill="hold" nodeType="withEffect">
                                  <p:stCondLst>
                                    <p:cond delay="1000"/>
                                  </p:stCondLst>
                                  <p:childTnLst>
                                    <p:set>
                                      <p:cBhvr>
                                        <p:cTn id="15" dur="1" fill="hold">
                                          <p:stCondLst>
                                            <p:cond delay="0"/>
                                          </p:stCondLst>
                                        </p:cTn>
                                        <p:tgtEl>
                                          <p:spTgt spid="246"/>
                                        </p:tgtEl>
                                        <p:attrNameLst>
                                          <p:attrName>style.visibility</p:attrName>
                                        </p:attrNameLst>
                                      </p:cBhvr>
                                      <p:to>
                                        <p:strVal val="visible"/>
                                      </p:to>
                                    </p:set>
                                    <p:animEffect transition="in" filter="wipe(right)">
                                      <p:cBhvr>
                                        <p:cTn id="16" dur="750"/>
                                        <p:tgtEl>
                                          <p:spTgt spid="246"/>
                                        </p:tgtEl>
                                      </p:cBhvr>
                                    </p:animEffect>
                                  </p:childTnLst>
                                </p:cTn>
                              </p:par>
                              <p:par>
                                <p:cTn id="17" presetID="10" presetClass="entr" presetSubtype="0" fill="hold" nodeType="withEffect">
                                  <p:stCondLst>
                                    <p:cond delay="1750"/>
                                  </p:stCondLst>
                                  <p:childTnLst>
                                    <p:set>
                                      <p:cBhvr>
                                        <p:cTn id="18" dur="1" fill="hold">
                                          <p:stCondLst>
                                            <p:cond delay="0"/>
                                          </p:stCondLst>
                                        </p:cTn>
                                        <p:tgtEl>
                                          <p:spTgt spid="254"/>
                                        </p:tgtEl>
                                        <p:attrNameLst>
                                          <p:attrName>style.visibility</p:attrName>
                                        </p:attrNameLst>
                                      </p:cBhvr>
                                      <p:to>
                                        <p:strVal val="visible"/>
                                      </p:to>
                                    </p:set>
                                    <p:animEffect transition="in" filter="fade">
                                      <p:cBhvr>
                                        <p:cTn id="19" dur="500"/>
                                        <p:tgtEl>
                                          <p:spTgt spid="254"/>
                                        </p:tgtEl>
                                      </p:cBhvr>
                                    </p:animEffect>
                                  </p:childTnLst>
                                </p:cTn>
                              </p:par>
                              <p:par>
                                <p:cTn id="20" presetID="10" presetClass="entr" presetSubtype="0" fill="hold" nodeType="withEffect">
                                  <p:stCondLst>
                                    <p:cond delay="2250"/>
                                  </p:stCondLst>
                                  <p:childTnLst>
                                    <p:set>
                                      <p:cBhvr>
                                        <p:cTn id="21" dur="1" fill="hold">
                                          <p:stCondLst>
                                            <p:cond delay="0"/>
                                          </p:stCondLst>
                                        </p:cTn>
                                        <p:tgtEl>
                                          <p:spTgt spid="253"/>
                                        </p:tgtEl>
                                        <p:attrNameLst>
                                          <p:attrName>style.visibility</p:attrName>
                                        </p:attrNameLst>
                                      </p:cBhvr>
                                      <p:to>
                                        <p:strVal val="visible"/>
                                      </p:to>
                                    </p:set>
                                    <p:animEffect transition="in" filter="fade">
                                      <p:cBhvr>
                                        <p:cTn id="22" dur="750"/>
                                        <p:tgtEl>
                                          <p:spTgt spid="253"/>
                                        </p:tgtEl>
                                      </p:cBhvr>
                                    </p:animEffect>
                                  </p:childTnLst>
                                </p:cTn>
                              </p:par>
                              <p:par>
                                <p:cTn id="23" presetID="10" presetClass="entr" presetSubtype="0" fill="hold" grpId="0" nodeType="withEffect">
                                  <p:stCondLst>
                                    <p:cond delay="3000"/>
                                  </p:stCondLst>
                                  <p:childTnLst>
                                    <p:set>
                                      <p:cBhvr>
                                        <p:cTn id="24" dur="1" fill="hold">
                                          <p:stCondLst>
                                            <p:cond delay="0"/>
                                          </p:stCondLst>
                                        </p:cTn>
                                        <p:tgtEl>
                                          <p:spTgt spid="255"/>
                                        </p:tgtEl>
                                        <p:attrNameLst>
                                          <p:attrName>style.visibility</p:attrName>
                                        </p:attrNameLst>
                                      </p:cBhvr>
                                      <p:to>
                                        <p:strVal val="visible"/>
                                      </p:to>
                                    </p:set>
                                    <p:animEffect transition="in" filter="fade">
                                      <p:cBhvr>
                                        <p:cTn id="25" dur="750"/>
                                        <p:tgtEl>
                                          <p:spTgt spid="255"/>
                                        </p:tgtEl>
                                      </p:cBhvr>
                                    </p:animEffect>
                                  </p:childTnLst>
                                </p:cTn>
                              </p:par>
                              <p:par>
                                <p:cTn id="26" presetID="53" presetClass="entr" presetSubtype="16" fill="hold" nodeType="withEffect">
                                  <p:stCondLst>
                                    <p:cond delay="3750"/>
                                  </p:stCondLst>
                                  <p:childTnLst>
                                    <p:set>
                                      <p:cBhvr>
                                        <p:cTn id="27" dur="1" fill="hold">
                                          <p:stCondLst>
                                            <p:cond delay="0"/>
                                          </p:stCondLst>
                                        </p:cTn>
                                        <p:tgtEl>
                                          <p:spTgt spid="251"/>
                                        </p:tgtEl>
                                        <p:attrNameLst>
                                          <p:attrName>style.visibility</p:attrName>
                                        </p:attrNameLst>
                                      </p:cBhvr>
                                      <p:to>
                                        <p:strVal val="visible"/>
                                      </p:to>
                                    </p:set>
                                    <p:anim calcmode="lin" valueType="num">
                                      <p:cBhvr>
                                        <p:cTn id="28" dur="1000" fill="hold"/>
                                        <p:tgtEl>
                                          <p:spTgt spid="251"/>
                                        </p:tgtEl>
                                        <p:attrNameLst>
                                          <p:attrName>ppt_w</p:attrName>
                                        </p:attrNameLst>
                                      </p:cBhvr>
                                      <p:tavLst>
                                        <p:tav tm="0">
                                          <p:val>
                                            <p:fltVal val="0"/>
                                          </p:val>
                                        </p:tav>
                                        <p:tav tm="100000">
                                          <p:val>
                                            <p:strVal val="#ppt_w"/>
                                          </p:val>
                                        </p:tav>
                                      </p:tavLst>
                                    </p:anim>
                                    <p:anim calcmode="lin" valueType="num">
                                      <p:cBhvr>
                                        <p:cTn id="29" dur="1000" fill="hold"/>
                                        <p:tgtEl>
                                          <p:spTgt spid="251"/>
                                        </p:tgtEl>
                                        <p:attrNameLst>
                                          <p:attrName>ppt_h</p:attrName>
                                        </p:attrNameLst>
                                      </p:cBhvr>
                                      <p:tavLst>
                                        <p:tav tm="0">
                                          <p:val>
                                            <p:fltVal val="0"/>
                                          </p:val>
                                        </p:tav>
                                        <p:tav tm="100000">
                                          <p:val>
                                            <p:strVal val="#ppt_h"/>
                                          </p:val>
                                        </p:tav>
                                      </p:tavLst>
                                    </p:anim>
                                    <p:animEffect transition="in" filter="fade">
                                      <p:cBhvr>
                                        <p:cTn id="30" dur="1000"/>
                                        <p:tgtEl>
                                          <p:spTgt spid="251"/>
                                        </p:tgtEl>
                                      </p:cBhvr>
                                    </p:animEffect>
                                  </p:childTnLst>
                                </p:cTn>
                              </p:par>
                              <p:par>
                                <p:cTn id="31" presetID="53" presetClass="entr" presetSubtype="16" fill="hold" nodeType="withEffect">
                                  <p:stCondLst>
                                    <p:cond delay="4250"/>
                                  </p:stCondLst>
                                  <p:childTnLst>
                                    <p:set>
                                      <p:cBhvr>
                                        <p:cTn id="32" dur="1" fill="hold">
                                          <p:stCondLst>
                                            <p:cond delay="0"/>
                                          </p:stCondLst>
                                        </p:cTn>
                                        <p:tgtEl>
                                          <p:spTgt spid="250"/>
                                        </p:tgtEl>
                                        <p:attrNameLst>
                                          <p:attrName>style.visibility</p:attrName>
                                        </p:attrNameLst>
                                      </p:cBhvr>
                                      <p:to>
                                        <p:strVal val="visible"/>
                                      </p:to>
                                    </p:set>
                                    <p:anim calcmode="lin" valueType="num">
                                      <p:cBhvr>
                                        <p:cTn id="33" dur="1000" fill="hold"/>
                                        <p:tgtEl>
                                          <p:spTgt spid="250"/>
                                        </p:tgtEl>
                                        <p:attrNameLst>
                                          <p:attrName>ppt_w</p:attrName>
                                        </p:attrNameLst>
                                      </p:cBhvr>
                                      <p:tavLst>
                                        <p:tav tm="0">
                                          <p:val>
                                            <p:fltVal val="0"/>
                                          </p:val>
                                        </p:tav>
                                        <p:tav tm="100000">
                                          <p:val>
                                            <p:strVal val="#ppt_w"/>
                                          </p:val>
                                        </p:tav>
                                      </p:tavLst>
                                    </p:anim>
                                    <p:anim calcmode="lin" valueType="num">
                                      <p:cBhvr>
                                        <p:cTn id="34" dur="1000" fill="hold"/>
                                        <p:tgtEl>
                                          <p:spTgt spid="250"/>
                                        </p:tgtEl>
                                        <p:attrNameLst>
                                          <p:attrName>ppt_h</p:attrName>
                                        </p:attrNameLst>
                                      </p:cBhvr>
                                      <p:tavLst>
                                        <p:tav tm="0">
                                          <p:val>
                                            <p:fltVal val="0"/>
                                          </p:val>
                                        </p:tav>
                                        <p:tav tm="100000">
                                          <p:val>
                                            <p:strVal val="#ppt_h"/>
                                          </p:val>
                                        </p:tav>
                                      </p:tavLst>
                                    </p:anim>
                                    <p:animEffect transition="in" filter="fade">
                                      <p:cBhvr>
                                        <p:cTn id="35" dur="1000"/>
                                        <p:tgtEl>
                                          <p:spTgt spid="250"/>
                                        </p:tgtEl>
                                      </p:cBhvr>
                                    </p:animEffect>
                                  </p:childTnLst>
                                </p:cTn>
                              </p:par>
                              <p:par>
                                <p:cTn id="36" presetID="31" presetClass="entr" presetSubtype="0" fill="hold" nodeType="withEffect">
                                  <p:stCondLst>
                                    <p:cond delay="5000"/>
                                  </p:stCondLst>
                                  <p:childTnLst>
                                    <p:set>
                                      <p:cBhvr>
                                        <p:cTn id="37" dur="1" fill="hold">
                                          <p:stCondLst>
                                            <p:cond delay="0"/>
                                          </p:stCondLst>
                                        </p:cTn>
                                        <p:tgtEl>
                                          <p:spTgt spid="256"/>
                                        </p:tgtEl>
                                        <p:attrNameLst>
                                          <p:attrName>style.visibility</p:attrName>
                                        </p:attrNameLst>
                                      </p:cBhvr>
                                      <p:to>
                                        <p:strVal val="visible"/>
                                      </p:to>
                                    </p:set>
                                    <p:anim calcmode="lin" valueType="num">
                                      <p:cBhvr>
                                        <p:cTn id="38" dur="1000" fill="hold"/>
                                        <p:tgtEl>
                                          <p:spTgt spid="256"/>
                                        </p:tgtEl>
                                        <p:attrNameLst>
                                          <p:attrName>ppt_w</p:attrName>
                                        </p:attrNameLst>
                                      </p:cBhvr>
                                      <p:tavLst>
                                        <p:tav tm="0">
                                          <p:val>
                                            <p:fltVal val="0"/>
                                          </p:val>
                                        </p:tav>
                                        <p:tav tm="100000">
                                          <p:val>
                                            <p:strVal val="#ppt_w"/>
                                          </p:val>
                                        </p:tav>
                                      </p:tavLst>
                                    </p:anim>
                                    <p:anim calcmode="lin" valueType="num">
                                      <p:cBhvr>
                                        <p:cTn id="39" dur="1000" fill="hold"/>
                                        <p:tgtEl>
                                          <p:spTgt spid="256"/>
                                        </p:tgtEl>
                                        <p:attrNameLst>
                                          <p:attrName>ppt_h</p:attrName>
                                        </p:attrNameLst>
                                      </p:cBhvr>
                                      <p:tavLst>
                                        <p:tav tm="0">
                                          <p:val>
                                            <p:fltVal val="0"/>
                                          </p:val>
                                        </p:tav>
                                        <p:tav tm="100000">
                                          <p:val>
                                            <p:strVal val="#ppt_h"/>
                                          </p:val>
                                        </p:tav>
                                      </p:tavLst>
                                    </p:anim>
                                    <p:anim calcmode="lin" valueType="num">
                                      <p:cBhvr>
                                        <p:cTn id="40" dur="1000" fill="hold"/>
                                        <p:tgtEl>
                                          <p:spTgt spid="256"/>
                                        </p:tgtEl>
                                        <p:attrNameLst>
                                          <p:attrName>style.rotation</p:attrName>
                                        </p:attrNameLst>
                                      </p:cBhvr>
                                      <p:tavLst>
                                        <p:tav tm="0">
                                          <p:val>
                                            <p:fltVal val="90"/>
                                          </p:val>
                                        </p:tav>
                                        <p:tav tm="100000">
                                          <p:val>
                                            <p:fltVal val="0"/>
                                          </p:val>
                                        </p:tav>
                                      </p:tavLst>
                                    </p:anim>
                                    <p:animEffect transition="in" filter="fade">
                                      <p:cBhvr>
                                        <p:cTn id="41" dur="1000"/>
                                        <p:tgtEl>
                                          <p:spTgt spid="256"/>
                                        </p:tgtEl>
                                      </p:cBhvr>
                                    </p:animEffect>
                                  </p:childTnLst>
                                </p:cTn>
                              </p:par>
                              <p:par>
                                <p:cTn id="42" presetID="32" presetClass="emph" presetSubtype="0" repeatCount="4000" fill="hold" nodeType="withEffect">
                                  <p:stCondLst>
                                    <p:cond delay="6000"/>
                                  </p:stCondLst>
                                  <p:childTnLst>
                                    <p:animRot by="120000">
                                      <p:cBhvr>
                                        <p:cTn id="43" dur="200" fill="hold">
                                          <p:stCondLst>
                                            <p:cond delay="0"/>
                                          </p:stCondLst>
                                        </p:cTn>
                                        <p:tgtEl>
                                          <p:spTgt spid="256"/>
                                        </p:tgtEl>
                                        <p:attrNameLst>
                                          <p:attrName>r</p:attrName>
                                        </p:attrNameLst>
                                      </p:cBhvr>
                                    </p:animRot>
                                    <p:animRot by="-240000">
                                      <p:cBhvr>
                                        <p:cTn id="44" dur="400" fill="hold">
                                          <p:stCondLst>
                                            <p:cond delay="400"/>
                                          </p:stCondLst>
                                        </p:cTn>
                                        <p:tgtEl>
                                          <p:spTgt spid="256"/>
                                        </p:tgtEl>
                                        <p:attrNameLst>
                                          <p:attrName>r</p:attrName>
                                        </p:attrNameLst>
                                      </p:cBhvr>
                                    </p:animRot>
                                    <p:animRot by="240000">
                                      <p:cBhvr>
                                        <p:cTn id="45" dur="400" fill="hold">
                                          <p:stCondLst>
                                            <p:cond delay="800"/>
                                          </p:stCondLst>
                                        </p:cTn>
                                        <p:tgtEl>
                                          <p:spTgt spid="256"/>
                                        </p:tgtEl>
                                        <p:attrNameLst>
                                          <p:attrName>r</p:attrName>
                                        </p:attrNameLst>
                                      </p:cBhvr>
                                    </p:animRot>
                                    <p:animRot by="-240000">
                                      <p:cBhvr>
                                        <p:cTn id="46" dur="400" fill="hold">
                                          <p:stCondLst>
                                            <p:cond delay="1200"/>
                                          </p:stCondLst>
                                        </p:cTn>
                                        <p:tgtEl>
                                          <p:spTgt spid="256"/>
                                        </p:tgtEl>
                                        <p:attrNameLst>
                                          <p:attrName>r</p:attrName>
                                        </p:attrNameLst>
                                      </p:cBhvr>
                                    </p:animRot>
                                    <p:animRot by="120000">
                                      <p:cBhvr>
                                        <p:cTn id="47" dur="400" fill="hold">
                                          <p:stCondLst>
                                            <p:cond delay="1600"/>
                                          </p:stCondLst>
                                        </p:cTn>
                                        <p:tgtEl>
                                          <p:spTgt spid="256"/>
                                        </p:tgtEl>
                                        <p:attrNameLst>
                                          <p:attrName>r</p:attrName>
                                        </p:attrNameLst>
                                      </p:cBhvr>
                                    </p:animRot>
                                  </p:childTnLst>
                                </p:cTn>
                              </p:par>
                              <p:par>
                                <p:cTn id="48" presetID="31" presetClass="entr" presetSubtype="0" fill="hold" nodeType="withEffect">
                                  <p:stCondLst>
                                    <p:cond delay="5750"/>
                                  </p:stCondLst>
                                  <p:childTnLst>
                                    <p:set>
                                      <p:cBhvr>
                                        <p:cTn id="49" dur="1" fill="hold">
                                          <p:stCondLst>
                                            <p:cond delay="0"/>
                                          </p:stCondLst>
                                        </p:cTn>
                                        <p:tgtEl>
                                          <p:spTgt spid="261"/>
                                        </p:tgtEl>
                                        <p:attrNameLst>
                                          <p:attrName>style.visibility</p:attrName>
                                        </p:attrNameLst>
                                      </p:cBhvr>
                                      <p:to>
                                        <p:strVal val="visible"/>
                                      </p:to>
                                    </p:set>
                                    <p:anim calcmode="lin" valueType="num">
                                      <p:cBhvr>
                                        <p:cTn id="50" dur="1000" fill="hold"/>
                                        <p:tgtEl>
                                          <p:spTgt spid="261"/>
                                        </p:tgtEl>
                                        <p:attrNameLst>
                                          <p:attrName>ppt_w</p:attrName>
                                        </p:attrNameLst>
                                      </p:cBhvr>
                                      <p:tavLst>
                                        <p:tav tm="0">
                                          <p:val>
                                            <p:fltVal val="0"/>
                                          </p:val>
                                        </p:tav>
                                        <p:tav tm="100000">
                                          <p:val>
                                            <p:strVal val="#ppt_w"/>
                                          </p:val>
                                        </p:tav>
                                      </p:tavLst>
                                    </p:anim>
                                    <p:anim calcmode="lin" valueType="num">
                                      <p:cBhvr>
                                        <p:cTn id="51" dur="1000" fill="hold"/>
                                        <p:tgtEl>
                                          <p:spTgt spid="261"/>
                                        </p:tgtEl>
                                        <p:attrNameLst>
                                          <p:attrName>ppt_h</p:attrName>
                                        </p:attrNameLst>
                                      </p:cBhvr>
                                      <p:tavLst>
                                        <p:tav tm="0">
                                          <p:val>
                                            <p:fltVal val="0"/>
                                          </p:val>
                                        </p:tav>
                                        <p:tav tm="100000">
                                          <p:val>
                                            <p:strVal val="#ppt_h"/>
                                          </p:val>
                                        </p:tav>
                                      </p:tavLst>
                                    </p:anim>
                                    <p:anim calcmode="lin" valueType="num">
                                      <p:cBhvr>
                                        <p:cTn id="52" dur="1000" fill="hold"/>
                                        <p:tgtEl>
                                          <p:spTgt spid="261"/>
                                        </p:tgtEl>
                                        <p:attrNameLst>
                                          <p:attrName>style.rotation</p:attrName>
                                        </p:attrNameLst>
                                      </p:cBhvr>
                                      <p:tavLst>
                                        <p:tav tm="0">
                                          <p:val>
                                            <p:fltVal val="90"/>
                                          </p:val>
                                        </p:tav>
                                        <p:tav tm="100000">
                                          <p:val>
                                            <p:fltVal val="0"/>
                                          </p:val>
                                        </p:tav>
                                      </p:tavLst>
                                    </p:anim>
                                    <p:animEffect transition="in" filter="fade">
                                      <p:cBhvr>
                                        <p:cTn id="53" dur="1000"/>
                                        <p:tgtEl>
                                          <p:spTgt spid="261"/>
                                        </p:tgtEl>
                                      </p:cBhvr>
                                    </p:animEffect>
                                  </p:childTnLst>
                                </p:cTn>
                              </p:par>
                              <p:par>
                                <p:cTn id="54" presetID="32" presetClass="emph" presetSubtype="0" repeatCount="4000" fill="hold" nodeType="withEffect">
                                  <p:stCondLst>
                                    <p:cond delay="6750"/>
                                  </p:stCondLst>
                                  <p:childTnLst>
                                    <p:animRot by="120000">
                                      <p:cBhvr>
                                        <p:cTn id="55" dur="200" fill="hold">
                                          <p:stCondLst>
                                            <p:cond delay="0"/>
                                          </p:stCondLst>
                                        </p:cTn>
                                        <p:tgtEl>
                                          <p:spTgt spid="261"/>
                                        </p:tgtEl>
                                        <p:attrNameLst>
                                          <p:attrName>r</p:attrName>
                                        </p:attrNameLst>
                                      </p:cBhvr>
                                    </p:animRot>
                                    <p:animRot by="-240000">
                                      <p:cBhvr>
                                        <p:cTn id="56" dur="400" fill="hold">
                                          <p:stCondLst>
                                            <p:cond delay="400"/>
                                          </p:stCondLst>
                                        </p:cTn>
                                        <p:tgtEl>
                                          <p:spTgt spid="261"/>
                                        </p:tgtEl>
                                        <p:attrNameLst>
                                          <p:attrName>r</p:attrName>
                                        </p:attrNameLst>
                                      </p:cBhvr>
                                    </p:animRot>
                                    <p:animRot by="240000">
                                      <p:cBhvr>
                                        <p:cTn id="57" dur="400" fill="hold">
                                          <p:stCondLst>
                                            <p:cond delay="800"/>
                                          </p:stCondLst>
                                        </p:cTn>
                                        <p:tgtEl>
                                          <p:spTgt spid="261"/>
                                        </p:tgtEl>
                                        <p:attrNameLst>
                                          <p:attrName>r</p:attrName>
                                        </p:attrNameLst>
                                      </p:cBhvr>
                                    </p:animRot>
                                    <p:animRot by="-240000">
                                      <p:cBhvr>
                                        <p:cTn id="58" dur="400" fill="hold">
                                          <p:stCondLst>
                                            <p:cond delay="1200"/>
                                          </p:stCondLst>
                                        </p:cTn>
                                        <p:tgtEl>
                                          <p:spTgt spid="261"/>
                                        </p:tgtEl>
                                        <p:attrNameLst>
                                          <p:attrName>r</p:attrName>
                                        </p:attrNameLst>
                                      </p:cBhvr>
                                    </p:animRot>
                                    <p:animRot by="120000">
                                      <p:cBhvr>
                                        <p:cTn id="59" dur="400" fill="hold">
                                          <p:stCondLst>
                                            <p:cond delay="1600"/>
                                          </p:stCondLst>
                                        </p:cTn>
                                        <p:tgtEl>
                                          <p:spTgt spid="26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p:bldP spid="25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E4D7"/>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47D77-6637-42FA-93D2-9AFC6AE9D86C}"/>
              </a:ext>
            </a:extLst>
          </p:cNvPr>
          <p:cNvGrpSpPr/>
          <p:nvPr/>
        </p:nvGrpSpPr>
        <p:grpSpPr>
          <a:xfrm>
            <a:off x="2" y="0"/>
            <a:ext cx="12192000" cy="6858000"/>
            <a:chOff x="2" y="0"/>
            <a:chExt cx="12192000" cy="6858000"/>
          </a:xfrm>
        </p:grpSpPr>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6" name="Freeform: Shape 235">
            <a:extLst>
              <a:ext uri="{FF2B5EF4-FFF2-40B4-BE49-F238E27FC236}">
                <a16:creationId xmlns:a16="http://schemas.microsoft.com/office/drawing/2014/main" id="{830CB7C3-E54D-4FC9-A967-E2BD6657E7C8}"/>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1" name="Freeform: Shape 230">
            <a:extLst>
              <a:ext uri="{FF2B5EF4-FFF2-40B4-BE49-F238E27FC236}">
                <a16:creationId xmlns:a16="http://schemas.microsoft.com/office/drawing/2014/main" id="{FDBB89D1-AF3F-40F6-9D55-84DD01271C8C}"/>
              </a:ext>
            </a:extLst>
          </p:cNvPr>
          <p:cNvSpPr/>
          <p:nvPr/>
        </p:nvSpPr>
        <p:spPr>
          <a:xfrm>
            <a:off x="459729" y="311377"/>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311377"/>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4" name="Group 113">
            <a:extLst>
              <a:ext uri="{FF2B5EF4-FFF2-40B4-BE49-F238E27FC236}">
                <a16:creationId xmlns:a16="http://schemas.microsoft.com/office/drawing/2014/main" id="{9AA538F5-6C16-401A-ADF3-FB9AB8FF5817}"/>
              </a:ext>
            </a:extLst>
          </p:cNvPr>
          <p:cNvGrpSpPr/>
          <p:nvPr/>
        </p:nvGrpSpPr>
        <p:grpSpPr>
          <a:xfrm>
            <a:off x="127175" y="691681"/>
            <a:ext cx="740248" cy="5388071"/>
            <a:chOff x="127175" y="691681"/>
            <a:chExt cx="740248" cy="5388071"/>
          </a:xfrm>
        </p:grpSpPr>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53" name="Group 152">
            <a:extLst>
              <a:ext uri="{FF2B5EF4-FFF2-40B4-BE49-F238E27FC236}">
                <a16:creationId xmlns:a16="http://schemas.microsoft.com/office/drawing/2014/main" id="{665019AC-5CBC-4A03-8ADA-3885203B6C14}"/>
              </a:ext>
            </a:extLst>
          </p:cNvPr>
          <p:cNvGrpSpPr/>
          <p:nvPr/>
        </p:nvGrpSpPr>
        <p:grpSpPr>
          <a:xfrm>
            <a:off x="794860" y="349442"/>
            <a:ext cx="10687960" cy="6131405"/>
            <a:chOff x="58561" y="345976"/>
            <a:chExt cx="10687960" cy="6131405"/>
          </a:xfrm>
        </p:grpSpPr>
        <p:grpSp>
          <p:nvGrpSpPr>
            <p:cNvPr id="154" name="Group 153">
              <a:extLst>
                <a:ext uri="{FF2B5EF4-FFF2-40B4-BE49-F238E27FC236}">
                  <a16:creationId xmlns:a16="http://schemas.microsoft.com/office/drawing/2014/main" id="{2F7F677F-E204-4984-A0E1-993DDA07E95E}"/>
                </a:ext>
              </a:extLst>
            </p:cNvPr>
            <p:cNvGrpSpPr/>
            <p:nvPr/>
          </p:nvGrpSpPr>
          <p:grpSpPr>
            <a:xfrm>
              <a:off x="74463" y="345976"/>
              <a:ext cx="10654512" cy="2287843"/>
              <a:chOff x="-10601" y="314077"/>
              <a:chExt cx="10654512" cy="2287843"/>
            </a:xfrm>
          </p:grpSpPr>
          <p:grpSp>
            <p:nvGrpSpPr>
              <p:cNvPr id="198" name="Group 197">
                <a:extLst>
                  <a:ext uri="{FF2B5EF4-FFF2-40B4-BE49-F238E27FC236}">
                    <a16:creationId xmlns:a16="http://schemas.microsoft.com/office/drawing/2014/main" id="{FCB6C0F8-0875-465C-A1E7-9DD59576D48D}"/>
                  </a:ext>
                </a:extLst>
              </p:cNvPr>
              <p:cNvGrpSpPr/>
              <p:nvPr/>
            </p:nvGrpSpPr>
            <p:grpSpPr>
              <a:xfrm>
                <a:off x="-2650" y="314077"/>
                <a:ext cx="10646561" cy="1018687"/>
                <a:chOff x="-2650" y="314077"/>
                <a:chExt cx="10646561" cy="1018687"/>
              </a:xfrm>
            </p:grpSpPr>
            <p:grpSp>
              <p:nvGrpSpPr>
                <p:cNvPr id="213" name="Group 212">
                  <a:extLst>
                    <a:ext uri="{FF2B5EF4-FFF2-40B4-BE49-F238E27FC236}">
                      <a16:creationId xmlns:a16="http://schemas.microsoft.com/office/drawing/2014/main" id="{A94E93DF-BBA9-420B-8C79-3447B3373F48}"/>
                    </a:ext>
                  </a:extLst>
                </p:cNvPr>
                <p:cNvGrpSpPr/>
                <p:nvPr/>
              </p:nvGrpSpPr>
              <p:grpSpPr>
                <a:xfrm>
                  <a:off x="0" y="314077"/>
                  <a:ext cx="10641260" cy="371981"/>
                  <a:chOff x="251333" y="269936"/>
                  <a:chExt cx="10641260" cy="371981"/>
                </a:xfrm>
              </p:grpSpPr>
              <p:sp>
                <p:nvSpPr>
                  <p:cNvPr id="220" name="TextBox 219">
                    <a:extLst>
                      <a:ext uri="{FF2B5EF4-FFF2-40B4-BE49-F238E27FC236}">
                        <a16:creationId xmlns:a16="http://schemas.microsoft.com/office/drawing/2014/main" id="{F71843C9-BA3D-4A00-B767-0CA73E0D0E15}"/>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21" name="TextBox 220">
                    <a:extLst>
                      <a:ext uri="{FF2B5EF4-FFF2-40B4-BE49-F238E27FC236}">
                        <a16:creationId xmlns:a16="http://schemas.microsoft.com/office/drawing/2014/main" id="{257967E1-8921-4A78-8E9A-AC5081005E83}"/>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14" name="Group 213">
                  <a:extLst>
                    <a:ext uri="{FF2B5EF4-FFF2-40B4-BE49-F238E27FC236}">
                      <a16:creationId xmlns:a16="http://schemas.microsoft.com/office/drawing/2014/main" id="{A009DD3C-27F7-46F2-BDC7-8354898229FD}"/>
                    </a:ext>
                  </a:extLst>
                </p:cNvPr>
                <p:cNvGrpSpPr/>
                <p:nvPr/>
              </p:nvGrpSpPr>
              <p:grpSpPr>
                <a:xfrm>
                  <a:off x="2651" y="646706"/>
                  <a:ext cx="10641260" cy="371981"/>
                  <a:chOff x="251333" y="269936"/>
                  <a:chExt cx="10641260" cy="371981"/>
                </a:xfrm>
              </p:grpSpPr>
              <p:sp>
                <p:nvSpPr>
                  <p:cNvPr id="218" name="TextBox 217">
                    <a:extLst>
                      <a:ext uri="{FF2B5EF4-FFF2-40B4-BE49-F238E27FC236}">
                        <a16:creationId xmlns:a16="http://schemas.microsoft.com/office/drawing/2014/main" id="{AA59757E-B93F-44BE-9D75-DC4A9226FB0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19" name="TextBox 218">
                    <a:extLst>
                      <a:ext uri="{FF2B5EF4-FFF2-40B4-BE49-F238E27FC236}">
                        <a16:creationId xmlns:a16="http://schemas.microsoft.com/office/drawing/2014/main" id="{75FAD3C7-40A9-4166-AE28-E84442A5417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15" name="Group 214">
                  <a:extLst>
                    <a:ext uri="{FF2B5EF4-FFF2-40B4-BE49-F238E27FC236}">
                      <a16:creationId xmlns:a16="http://schemas.microsoft.com/office/drawing/2014/main" id="{F5307697-507E-4064-964E-F8AF70048153}"/>
                    </a:ext>
                  </a:extLst>
                </p:cNvPr>
                <p:cNvGrpSpPr/>
                <p:nvPr/>
              </p:nvGrpSpPr>
              <p:grpSpPr>
                <a:xfrm>
                  <a:off x="-2650" y="960783"/>
                  <a:ext cx="10583552" cy="371981"/>
                  <a:chOff x="251333" y="269936"/>
                  <a:chExt cx="10583552" cy="371981"/>
                </a:xfrm>
              </p:grpSpPr>
              <p:sp>
                <p:nvSpPr>
                  <p:cNvPr id="216" name="TextBox 215">
                    <a:extLst>
                      <a:ext uri="{FF2B5EF4-FFF2-40B4-BE49-F238E27FC236}">
                        <a16:creationId xmlns:a16="http://schemas.microsoft.com/office/drawing/2014/main" id="{A8A6DB51-7273-4480-8B08-38F285782A0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17" name="TextBox 216">
                    <a:extLst>
                      <a:ext uri="{FF2B5EF4-FFF2-40B4-BE49-F238E27FC236}">
                        <a16:creationId xmlns:a16="http://schemas.microsoft.com/office/drawing/2014/main" id="{27A45CCF-4491-4FD4-94D5-384E87E5508D}"/>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nvGrpSpPr>
              <p:cNvPr id="199" name="Group 198">
                <a:extLst>
                  <a:ext uri="{FF2B5EF4-FFF2-40B4-BE49-F238E27FC236}">
                    <a16:creationId xmlns:a16="http://schemas.microsoft.com/office/drawing/2014/main" id="{E9EDE55E-3F76-4960-9B5C-FE525B09F6E8}"/>
                  </a:ext>
                </a:extLst>
              </p:cNvPr>
              <p:cNvGrpSpPr/>
              <p:nvPr/>
            </p:nvGrpSpPr>
            <p:grpSpPr>
              <a:xfrm>
                <a:off x="-10601" y="1269156"/>
                <a:ext cx="10649211" cy="1332764"/>
                <a:chOff x="-2650" y="0"/>
                <a:chExt cx="10649211" cy="1332764"/>
              </a:xfrm>
            </p:grpSpPr>
            <p:grpSp>
              <p:nvGrpSpPr>
                <p:cNvPr id="200" name="Group 199">
                  <a:extLst>
                    <a:ext uri="{FF2B5EF4-FFF2-40B4-BE49-F238E27FC236}">
                      <a16:creationId xmlns:a16="http://schemas.microsoft.com/office/drawing/2014/main" id="{FA4EB6F1-E31D-4346-9CE4-566FC4B99EDF}"/>
                    </a:ext>
                  </a:extLst>
                </p:cNvPr>
                <p:cNvGrpSpPr/>
                <p:nvPr/>
              </p:nvGrpSpPr>
              <p:grpSpPr>
                <a:xfrm>
                  <a:off x="5301" y="0"/>
                  <a:ext cx="10641260" cy="371981"/>
                  <a:chOff x="251333" y="269936"/>
                  <a:chExt cx="10641260" cy="371981"/>
                </a:xfrm>
              </p:grpSpPr>
              <p:sp>
                <p:nvSpPr>
                  <p:cNvPr id="210" name="TextBox 209">
                    <a:extLst>
                      <a:ext uri="{FF2B5EF4-FFF2-40B4-BE49-F238E27FC236}">
                        <a16:creationId xmlns:a16="http://schemas.microsoft.com/office/drawing/2014/main" id="{9BE47331-AD23-4D30-ADA4-2B81638394F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11" name="TextBox 210">
                    <a:extLst>
                      <a:ext uri="{FF2B5EF4-FFF2-40B4-BE49-F238E27FC236}">
                        <a16:creationId xmlns:a16="http://schemas.microsoft.com/office/drawing/2014/main" id="{8899044C-B577-4CCE-A396-45B00ABAABE0}"/>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01" name="Group 200">
                  <a:extLst>
                    <a:ext uri="{FF2B5EF4-FFF2-40B4-BE49-F238E27FC236}">
                      <a16:creationId xmlns:a16="http://schemas.microsoft.com/office/drawing/2014/main" id="{ABC0F9D9-772E-4F38-85EE-227881DAEC42}"/>
                    </a:ext>
                  </a:extLst>
                </p:cNvPr>
                <p:cNvGrpSpPr/>
                <p:nvPr/>
              </p:nvGrpSpPr>
              <p:grpSpPr>
                <a:xfrm>
                  <a:off x="0" y="314077"/>
                  <a:ext cx="10641260" cy="371981"/>
                  <a:chOff x="251333" y="269936"/>
                  <a:chExt cx="10641260" cy="371981"/>
                </a:xfrm>
              </p:grpSpPr>
              <p:sp>
                <p:nvSpPr>
                  <p:cNvPr id="208" name="TextBox 207">
                    <a:extLst>
                      <a:ext uri="{FF2B5EF4-FFF2-40B4-BE49-F238E27FC236}">
                        <a16:creationId xmlns:a16="http://schemas.microsoft.com/office/drawing/2014/main" id="{2B9BEF92-A253-41D5-B4C7-EF181B385397}"/>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09" name="TextBox 208">
                    <a:extLst>
                      <a:ext uri="{FF2B5EF4-FFF2-40B4-BE49-F238E27FC236}">
                        <a16:creationId xmlns:a16="http://schemas.microsoft.com/office/drawing/2014/main" id="{E0995374-D27F-4C5D-AE95-4B84019EFD5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02" name="Group 201">
                  <a:extLst>
                    <a:ext uri="{FF2B5EF4-FFF2-40B4-BE49-F238E27FC236}">
                      <a16:creationId xmlns:a16="http://schemas.microsoft.com/office/drawing/2014/main" id="{3D183202-52DB-4A27-825E-C17C814ABF42}"/>
                    </a:ext>
                  </a:extLst>
                </p:cNvPr>
                <p:cNvGrpSpPr/>
                <p:nvPr/>
              </p:nvGrpSpPr>
              <p:grpSpPr>
                <a:xfrm>
                  <a:off x="2651" y="646706"/>
                  <a:ext cx="10641260" cy="371981"/>
                  <a:chOff x="251333" y="269936"/>
                  <a:chExt cx="10641260" cy="371981"/>
                </a:xfrm>
              </p:grpSpPr>
              <p:sp>
                <p:nvSpPr>
                  <p:cNvPr id="206" name="TextBox 205">
                    <a:extLst>
                      <a:ext uri="{FF2B5EF4-FFF2-40B4-BE49-F238E27FC236}">
                        <a16:creationId xmlns:a16="http://schemas.microsoft.com/office/drawing/2014/main" id="{65C34D50-D76F-4E46-AF73-4A41629D9AB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07" name="TextBox 206">
                    <a:extLst>
                      <a:ext uri="{FF2B5EF4-FFF2-40B4-BE49-F238E27FC236}">
                        <a16:creationId xmlns:a16="http://schemas.microsoft.com/office/drawing/2014/main" id="{196DD24B-BFE7-4A51-93E2-7CD265305D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03" name="Group 202">
                  <a:extLst>
                    <a:ext uri="{FF2B5EF4-FFF2-40B4-BE49-F238E27FC236}">
                      <a16:creationId xmlns:a16="http://schemas.microsoft.com/office/drawing/2014/main" id="{C1C72C5B-838B-4C1F-8CFD-4C76005619BD}"/>
                    </a:ext>
                  </a:extLst>
                </p:cNvPr>
                <p:cNvGrpSpPr/>
                <p:nvPr/>
              </p:nvGrpSpPr>
              <p:grpSpPr>
                <a:xfrm>
                  <a:off x="-2650" y="960783"/>
                  <a:ext cx="10641260" cy="371981"/>
                  <a:chOff x="251333" y="269936"/>
                  <a:chExt cx="10641260" cy="371981"/>
                </a:xfrm>
              </p:grpSpPr>
              <p:sp>
                <p:nvSpPr>
                  <p:cNvPr id="204" name="TextBox 203">
                    <a:extLst>
                      <a:ext uri="{FF2B5EF4-FFF2-40B4-BE49-F238E27FC236}">
                        <a16:creationId xmlns:a16="http://schemas.microsoft.com/office/drawing/2014/main" id="{2AB0F993-1093-4B5B-8708-89A60116E5A4}"/>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05" name="TextBox 204">
                    <a:extLst>
                      <a:ext uri="{FF2B5EF4-FFF2-40B4-BE49-F238E27FC236}">
                        <a16:creationId xmlns:a16="http://schemas.microsoft.com/office/drawing/2014/main" id="{19DB735B-5A7F-4907-85E2-1C513D32AA2A}"/>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155" name="Group 154">
              <a:extLst>
                <a:ext uri="{FF2B5EF4-FFF2-40B4-BE49-F238E27FC236}">
                  <a16:creationId xmlns:a16="http://schemas.microsoft.com/office/drawing/2014/main" id="{C2C24205-6480-493D-97EB-C1D3F2B53B1A}"/>
                </a:ext>
              </a:extLst>
            </p:cNvPr>
            <p:cNvGrpSpPr/>
            <p:nvPr/>
          </p:nvGrpSpPr>
          <p:grpSpPr>
            <a:xfrm>
              <a:off x="58561" y="2565377"/>
              <a:ext cx="10657162" cy="2601920"/>
              <a:chOff x="-10601" y="0"/>
              <a:chExt cx="10657162" cy="2601920"/>
            </a:xfrm>
          </p:grpSpPr>
          <p:grpSp>
            <p:nvGrpSpPr>
              <p:cNvPr id="172" name="Group 171">
                <a:extLst>
                  <a:ext uri="{FF2B5EF4-FFF2-40B4-BE49-F238E27FC236}">
                    <a16:creationId xmlns:a16="http://schemas.microsoft.com/office/drawing/2014/main" id="{EA00D5C3-36CA-4195-ADCC-436907D7177E}"/>
                  </a:ext>
                </a:extLst>
              </p:cNvPr>
              <p:cNvGrpSpPr/>
              <p:nvPr/>
            </p:nvGrpSpPr>
            <p:grpSpPr>
              <a:xfrm>
                <a:off x="-2650" y="0"/>
                <a:ext cx="10649211" cy="1332764"/>
                <a:chOff x="-2650" y="0"/>
                <a:chExt cx="10649211" cy="1332764"/>
              </a:xfrm>
            </p:grpSpPr>
            <p:grpSp>
              <p:nvGrpSpPr>
                <p:cNvPr id="186" name="Group 185">
                  <a:extLst>
                    <a:ext uri="{FF2B5EF4-FFF2-40B4-BE49-F238E27FC236}">
                      <a16:creationId xmlns:a16="http://schemas.microsoft.com/office/drawing/2014/main" id="{979C8B00-DDE1-47D6-8697-A950EF8AED41}"/>
                    </a:ext>
                  </a:extLst>
                </p:cNvPr>
                <p:cNvGrpSpPr/>
                <p:nvPr/>
              </p:nvGrpSpPr>
              <p:grpSpPr>
                <a:xfrm>
                  <a:off x="5301" y="0"/>
                  <a:ext cx="10641260" cy="371981"/>
                  <a:chOff x="251333" y="269936"/>
                  <a:chExt cx="10641260" cy="371981"/>
                </a:xfrm>
              </p:grpSpPr>
              <p:sp>
                <p:nvSpPr>
                  <p:cNvPr id="196" name="TextBox 195">
                    <a:extLst>
                      <a:ext uri="{FF2B5EF4-FFF2-40B4-BE49-F238E27FC236}">
                        <a16:creationId xmlns:a16="http://schemas.microsoft.com/office/drawing/2014/main" id="{96AEDBF8-FA54-449B-903F-0E56D0111C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7" name="TextBox 196">
                    <a:extLst>
                      <a:ext uri="{FF2B5EF4-FFF2-40B4-BE49-F238E27FC236}">
                        <a16:creationId xmlns:a16="http://schemas.microsoft.com/office/drawing/2014/main" id="{FD8B3895-35B6-4BC2-8482-F3E04CEEDAD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87" name="Group 186">
                  <a:extLst>
                    <a:ext uri="{FF2B5EF4-FFF2-40B4-BE49-F238E27FC236}">
                      <a16:creationId xmlns:a16="http://schemas.microsoft.com/office/drawing/2014/main" id="{531A6AA6-8F6B-4A8F-AEB9-B1A30613F61F}"/>
                    </a:ext>
                  </a:extLst>
                </p:cNvPr>
                <p:cNvGrpSpPr/>
                <p:nvPr/>
              </p:nvGrpSpPr>
              <p:grpSpPr>
                <a:xfrm>
                  <a:off x="0" y="314077"/>
                  <a:ext cx="10641260" cy="371981"/>
                  <a:chOff x="251333" y="269936"/>
                  <a:chExt cx="10641260" cy="371981"/>
                </a:xfrm>
              </p:grpSpPr>
              <p:sp>
                <p:nvSpPr>
                  <p:cNvPr id="194" name="TextBox 193">
                    <a:extLst>
                      <a:ext uri="{FF2B5EF4-FFF2-40B4-BE49-F238E27FC236}">
                        <a16:creationId xmlns:a16="http://schemas.microsoft.com/office/drawing/2014/main" id="{D1ED5836-8AF4-400D-BE64-7038CF53E1F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5" name="TextBox 194">
                    <a:extLst>
                      <a:ext uri="{FF2B5EF4-FFF2-40B4-BE49-F238E27FC236}">
                        <a16:creationId xmlns:a16="http://schemas.microsoft.com/office/drawing/2014/main" id="{3BD917C6-955C-476A-AF25-6DB7581FEA75}"/>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88" name="Group 187">
                  <a:extLst>
                    <a:ext uri="{FF2B5EF4-FFF2-40B4-BE49-F238E27FC236}">
                      <a16:creationId xmlns:a16="http://schemas.microsoft.com/office/drawing/2014/main" id="{C4FEFC20-952A-4FC5-9941-7D26670C9727}"/>
                    </a:ext>
                  </a:extLst>
                </p:cNvPr>
                <p:cNvGrpSpPr/>
                <p:nvPr/>
              </p:nvGrpSpPr>
              <p:grpSpPr>
                <a:xfrm>
                  <a:off x="2651" y="646706"/>
                  <a:ext cx="10641260" cy="371981"/>
                  <a:chOff x="251333" y="269936"/>
                  <a:chExt cx="10641260" cy="371981"/>
                </a:xfrm>
              </p:grpSpPr>
              <p:sp>
                <p:nvSpPr>
                  <p:cNvPr id="192" name="TextBox 191">
                    <a:extLst>
                      <a:ext uri="{FF2B5EF4-FFF2-40B4-BE49-F238E27FC236}">
                        <a16:creationId xmlns:a16="http://schemas.microsoft.com/office/drawing/2014/main" id="{6665E490-A72C-4C87-A5F6-C5BF7E6733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3" name="TextBox 192">
                    <a:extLst>
                      <a:ext uri="{FF2B5EF4-FFF2-40B4-BE49-F238E27FC236}">
                        <a16:creationId xmlns:a16="http://schemas.microsoft.com/office/drawing/2014/main" id="{01058929-D544-4886-A9C8-06D6FB694E4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89" name="Group 188">
                  <a:extLst>
                    <a:ext uri="{FF2B5EF4-FFF2-40B4-BE49-F238E27FC236}">
                      <a16:creationId xmlns:a16="http://schemas.microsoft.com/office/drawing/2014/main" id="{94A4C71A-5471-401B-949F-6402D5CA050A}"/>
                    </a:ext>
                  </a:extLst>
                </p:cNvPr>
                <p:cNvGrpSpPr/>
                <p:nvPr/>
              </p:nvGrpSpPr>
              <p:grpSpPr>
                <a:xfrm>
                  <a:off x="-2650" y="960783"/>
                  <a:ext cx="10641260" cy="371981"/>
                  <a:chOff x="251333" y="269936"/>
                  <a:chExt cx="10641260" cy="371981"/>
                </a:xfrm>
              </p:grpSpPr>
              <p:sp>
                <p:nvSpPr>
                  <p:cNvPr id="190" name="TextBox 189">
                    <a:extLst>
                      <a:ext uri="{FF2B5EF4-FFF2-40B4-BE49-F238E27FC236}">
                        <a16:creationId xmlns:a16="http://schemas.microsoft.com/office/drawing/2014/main" id="{5DB1EBFA-6BF1-4615-A628-B5685F2D35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1" name="TextBox 190">
                    <a:extLst>
                      <a:ext uri="{FF2B5EF4-FFF2-40B4-BE49-F238E27FC236}">
                        <a16:creationId xmlns:a16="http://schemas.microsoft.com/office/drawing/2014/main" id="{450A5D8A-E1BA-431F-B332-633B27F9D0C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nvGrpSpPr>
              <p:cNvPr id="173" name="Group 172">
                <a:extLst>
                  <a:ext uri="{FF2B5EF4-FFF2-40B4-BE49-F238E27FC236}">
                    <a16:creationId xmlns:a16="http://schemas.microsoft.com/office/drawing/2014/main" id="{CBBE168B-C69B-4A10-89BE-4E67EA75A779}"/>
                  </a:ext>
                </a:extLst>
              </p:cNvPr>
              <p:cNvGrpSpPr/>
              <p:nvPr/>
            </p:nvGrpSpPr>
            <p:grpSpPr>
              <a:xfrm>
                <a:off x="-10601" y="1269156"/>
                <a:ext cx="10646561" cy="1332764"/>
                <a:chOff x="-2650" y="0"/>
                <a:chExt cx="10646561" cy="1332764"/>
              </a:xfrm>
            </p:grpSpPr>
            <p:grpSp>
              <p:nvGrpSpPr>
                <p:cNvPr id="174" name="Group 173">
                  <a:extLst>
                    <a:ext uri="{FF2B5EF4-FFF2-40B4-BE49-F238E27FC236}">
                      <a16:creationId xmlns:a16="http://schemas.microsoft.com/office/drawing/2014/main" id="{BEDD5E04-7535-42D6-A898-9F0B8B94A488}"/>
                    </a:ext>
                  </a:extLst>
                </p:cNvPr>
                <p:cNvGrpSpPr/>
                <p:nvPr/>
              </p:nvGrpSpPr>
              <p:grpSpPr>
                <a:xfrm>
                  <a:off x="5301" y="0"/>
                  <a:ext cx="10583552" cy="371981"/>
                  <a:chOff x="251333" y="269936"/>
                  <a:chExt cx="10583552" cy="371981"/>
                </a:xfrm>
              </p:grpSpPr>
              <p:sp>
                <p:nvSpPr>
                  <p:cNvPr id="184" name="TextBox 183">
                    <a:extLst>
                      <a:ext uri="{FF2B5EF4-FFF2-40B4-BE49-F238E27FC236}">
                        <a16:creationId xmlns:a16="http://schemas.microsoft.com/office/drawing/2014/main" id="{A1F66373-767A-4156-8A74-F01D22719ADC}"/>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85" name="TextBox 184">
                    <a:extLst>
                      <a:ext uri="{FF2B5EF4-FFF2-40B4-BE49-F238E27FC236}">
                        <a16:creationId xmlns:a16="http://schemas.microsoft.com/office/drawing/2014/main" id="{9683A069-8E8F-425C-964A-96DDFA4CEFA4}"/>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75" name="Group 174">
                  <a:extLst>
                    <a:ext uri="{FF2B5EF4-FFF2-40B4-BE49-F238E27FC236}">
                      <a16:creationId xmlns:a16="http://schemas.microsoft.com/office/drawing/2014/main" id="{67128E2A-912E-4933-AF4A-4DD5170E0BBB}"/>
                    </a:ext>
                  </a:extLst>
                </p:cNvPr>
                <p:cNvGrpSpPr/>
                <p:nvPr/>
              </p:nvGrpSpPr>
              <p:grpSpPr>
                <a:xfrm>
                  <a:off x="0" y="314077"/>
                  <a:ext cx="10641260" cy="371981"/>
                  <a:chOff x="251333" y="269936"/>
                  <a:chExt cx="10641260" cy="371981"/>
                </a:xfrm>
              </p:grpSpPr>
              <p:sp>
                <p:nvSpPr>
                  <p:cNvPr id="182" name="TextBox 181">
                    <a:extLst>
                      <a:ext uri="{FF2B5EF4-FFF2-40B4-BE49-F238E27FC236}">
                        <a16:creationId xmlns:a16="http://schemas.microsoft.com/office/drawing/2014/main" id="{9A84A30A-6904-4F28-A430-412A24C9AC6A}"/>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83" name="TextBox 182">
                    <a:extLst>
                      <a:ext uri="{FF2B5EF4-FFF2-40B4-BE49-F238E27FC236}">
                        <a16:creationId xmlns:a16="http://schemas.microsoft.com/office/drawing/2014/main" id="{9CF84905-236A-4A8C-819B-1C9281AB3F82}"/>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76" name="Group 175">
                  <a:extLst>
                    <a:ext uri="{FF2B5EF4-FFF2-40B4-BE49-F238E27FC236}">
                      <a16:creationId xmlns:a16="http://schemas.microsoft.com/office/drawing/2014/main" id="{C11C1162-CCC1-4C6C-82E9-808C08F78F16}"/>
                    </a:ext>
                  </a:extLst>
                </p:cNvPr>
                <p:cNvGrpSpPr/>
                <p:nvPr/>
              </p:nvGrpSpPr>
              <p:grpSpPr>
                <a:xfrm>
                  <a:off x="2651" y="646706"/>
                  <a:ext cx="10641260" cy="371981"/>
                  <a:chOff x="251333" y="269936"/>
                  <a:chExt cx="10641260" cy="371981"/>
                </a:xfrm>
              </p:grpSpPr>
              <p:sp>
                <p:nvSpPr>
                  <p:cNvPr id="180" name="TextBox 179">
                    <a:extLst>
                      <a:ext uri="{FF2B5EF4-FFF2-40B4-BE49-F238E27FC236}">
                        <a16:creationId xmlns:a16="http://schemas.microsoft.com/office/drawing/2014/main" id="{78966B93-3E55-4DA2-AEFC-7CEEC90ECCA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81" name="TextBox 180">
                    <a:extLst>
                      <a:ext uri="{FF2B5EF4-FFF2-40B4-BE49-F238E27FC236}">
                        <a16:creationId xmlns:a16="http://schemas.microsoft.com/office/drawing/2014/main" id="{10C80A68-09FF-4CC4-B180-7D9532317026}"/>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77" name="Group 176">
                  <a:extLst>
                    <a:ext uri="{FF2B5EF4-FFF2-40B4-BE49-F238E27FC236}">
                      <a16:creationId xmlns:a16="http://schemas.microsoft.com/office/drawing/2014/main" id="{58FFC931-D7D2-4A4D-BED8-47F6EFD448C4}"/>
                    </a:ext>
                  </a:extLst>
                </p:cNvPr>
                <p:cNvGrpSpPr/>
                <p:nvPr/>
              </p:nvGrpSpPr>
              <p:grpSpPr>
                <a:xfrm>
                  <a:off x="-2650" y="960783"/>
                  <a:ext cx="10641260" cy="371981"/>
                  <a:chOff x="251333" y="269936"/>
                  <a:chExt cx="10641260" cy="371981"/>
                </a:xfrm>
              </p:grpSpPr>
              <p:sp>
                <p:nvSpPr>
                  <p:cNvPr id="178" name="TextBox 177">
                    <a:extLst>
                      <a:ext uri="{FF2B5EF4-FFF2-40B4-BE49-F238E27FC236}">
                        <a16:creationId xmlns:a16="http://schemas.microsoft.com/office/drawing/2014/main" id="{376A338C-9377-4084-9D34-CE34EA2B4F5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79" name="TextBox 178">
                    <a:extLst>
                      <a:ext uri="{FF2B5EF4-FFF2-40B4-BE49-F238E27FC236}">
                        <a16:creationId xmlns:a16="http://schemas.microsoft.com/office/drawing/2014/main" id="{454DF169-3119-447C-B791-1DB56AE6280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156" name="Group 155">
              <a:extLst>
                <a:ext uri="{FF2B5EF4-FFF2-40B4-BE49-F238E27FC236}">
                  <a16:creationId xmlns:a16="http://schemas.microsoft.com/office/drawing/2014/main" id="{1720B3C6-E37A-4A5A-B372-326E6BECE2A4}"/>
                </a:ext>
              </a:extLst>
            </p:cNvPr>
            <p:cNvGrpSpPr/>
            <p:nvPr/>
          </p:nvGrpSpPr>
          <p:grpSpPr>
            <a:xfrm>
              <a:off x="97310" y="5144617"/>
              <a:ext cx="10649211" cy="1332764"/>
              <a:chOff x="-2650" y="0"/>
              <a:chExt cx="10649211" cy="1332764"/>
            </a:xfrm>
          </p:grpSpPr>
          <p:grpSp>
            <p:nvGrpSpPr>
              <p:cNvPr id="160" name="Group 159">
                <a:extLst>
                  <a:ext uri="{FF2B5EF4-FFF2-40B4-BE49-F238E27FC236}">
                    <a16:creationId xmlns:a16="http://schemas.microsoft.com/office/drawing/2014/main" id="{35F2307C-B710-418E-B654-CAC9F445459F}"/>
                  </a:ext>
                </a:extLst>
              </p:cNvPr>
              <p:cNvGrpSpPr/>
              <p:nvPr/>
            </p:nvGrpSpPr>
            <p:grpSpPr>
              <a:xfrm>
                <a:off x="5301" y="0"/>
                <a:ext cx="10641260" cy="371981"/>
                <a:chOff x="251333" y="269936"/>
                <a:chExt cx="10641260" cy="371981"/>
              </a:xfrm>
            </p:grpSpPr>
            <p:sp>
              <p:nvSpPr>
                <p:cNvPr id="170" name="TextBox 169">
                  <a:extLst>
                    <a:ext uri="{FF2B5EF4-FFF2-40B4-BE49-F238E27FC236}">
                      <a16:creationId xmlns:a16="http://schemas.microsoft.com/office/drawing/2014/main" id="{F8F83791-3CAF-4857-9F72-7D79DFC59CA0}"/>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71" name="TextBox 170">
                  <a:extLst>
                    <a:ext uri="{FF2B5EF4-FFF2-40B4-BE49-F238E27FC236}">
                      <a16:creationId xmlns:a16="http://schemas.microsoft.com/office/drawing/2014/main" id="{C8F576BD-656B-495D-9991-C9981DFA23B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61" name="Group 160">
                <a:extLst>
                  <a:ext uri="{FF2B5EF4-FFF2-40B4-BE49-F238E27FC236}">
                    <a16:creationId xmlns:a16="http://schemas.microsoft.com/office/drawing/2014/main" id="{3BC2A771-70F4-46B6-8A22-94CF00C92972}"/>
                  </a:ext>
                </a:extLst>
              </p:cNvPr>
              <p:cNvGrpSpPr/>
              <p:nvPr/>
            </p:nvGrpSpPr>
            <p:grpSpPr>
              <a:xfrm>
                <a:off x="0" y="314077"/>
                <a:ext cx="10641260" cy="371981"/>
                <a:chOff x="251333" y="269936"/>
                <a:chExt cx="10641260" cy="371981"/>
              </a:xfrm>
            </p:grpSpPr>
            <p:sp>
              <p:nvSpPr>
                <p:cNvPr id="168" name="TextBox 167">
                  <a:extLst>
                    <a:ext uri="{FF2B5EF4-FFF2-40B4-BE49-F238E27FC236}">
                      <a16:creationId xmlns:a16="http://schemas.microsoft.com/office/drawing/2014/main" id="{837AADC7-0CC6-460D-B856-A7F6E9628AE9}"/>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69" name="TextBox 168">
                  <a:extLst>
                    <a:ext uri="{FF2B5EF4-FFF2-40B4-BE49-F238E27FC236}">
                      <a16:creationId xmlns:a16="http://schemas.microsoft.com/office/drawing/2014/main" id="{006BACA5-780A-4946-9DBA-E181A2E40F1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62" name="Group 161">
                <a:extLst>
                  <a:ext uri="{FF2B5EF4-FFF2-40B4-BE49-F238E27FC236}">
                    <a16:creationId xmlns:a16="http://schemas.microsoft.com/office/drawing/2014/main" id="{865FF74B-1CFB-4F77-81FE-29E89B328E1C}"/>
                  </a:ext>
                </a:extLst>
              </p:cNvPr>
              <p:cNvGrpSpPr/>
              <p:nvPr/>
            </p:nvGrpSpPr>
            <p:grpSpPr>
              <a:xfrm>
                <a:off x="2651" y="646706"/>
                <a:ext cx="10641260" cy="371981"/>
                <a:chOff x="251333" y="269936"/>
                <a:chExt cx="10641260" cy="371981"/>
              </a:xfrm>
            </p:grpSpPr>
            <p:sp>
              <p:nvSpPr>
                <p:cNvPr id="166" name="TextBox 165">
                  <a:extLst>
                    <a:ext uri="{FF2B5EF4-FFF2-40B4-BE49-F238E27FC236}">
                      <a16:creationId xmlns:a16="http://schemas.microsoft.com/office/drawing/2014/main" id="{4E4DD31C-5C3A-4610-BB26-E67A1DE80C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67" name="TextBox 166">
                  <a:extLst>
                    <a:ext uri="{FF2B5EF4-FFF2-40B4-BE49-F238E27FC236}">
                      <a16:creationId xmlns:a16="http://schemas.microsoft.com/office/drawing/2014/main" id="{FFD52915-EE0F-4FA6-871D-B0C8A485F9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63" name="Group 162">
                <a:extLst>
                  <a:ext uri="{FF2B5EF4-FFF2-40B4-BE49-F238E27FC236}">
                    <a16:creationId xmlns:a16="http://schemas.microsoft.com/office/drawing/2014/main" id="{4F31F4EC-493C-4F9B-8BE3-7E09485413AB}"/>
                  </a:ext>
                </a:extLst>
              </p:cNvPr>
              <p:cNvGrpSpPr/>
              <p:nvPr/>
            </p:nvGrpSpPr>
            <p:grpSpPr>
              <a:xfrm>
                <a:off x="-2650" y="960783"/>
                <a:ext cx="10641260" cy="371981"/>
                <a:chOff x="251333" y="269936"/>
                <a:chExt cx="10641260" cy="371981"/>
              </a:xfrm>
            </p:grpSpPr>
            <p:sp>
              <p:nvSpPr>
                <p:cNvPr id="164" name="TextBox 163">
                  <a:extLst>
                    <a:ext uri="{FF2B5EF4-FFF2-40B4-BE49-F238E27FC236}">
                      <a16:creationId xmlns:a16="http://schemas.microsoft.com/office/drawing/2014/main" id="{F07A3665-69DC-4F06-893F-7A44FD4E6BC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65" name="TextBox 164">
                  <a:extLst>
                    <a:ext uri="{FF2B5EF4-FFF2-40B4-BE49-F238E27FC236}">
                      <a16:creationId xmlns:a16="http://schemas.microsoft.com/office/drawing/2014/main" id="{F52457F9-3563-4E98-915D-7D389117596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2" name="Group 1">
            <a:extLst>
              <a:ext uri="{FF2B5EF4-FFF2-40B4-BE49-F238E27FC236}">
                <a16:creationId xmlns:a16="http://schemas.microsoft.com/office/drawing/2014/main" id="{A685BDCD-CD7B-4C4A-9F7F-B0F93B769665}"/>
              </a:ext>
            </a:extLst>
          </p:cNvPr>
          <p:cNvGrpSpPr/>
          <p:nvPr/>
        </p:nvGrpSpPr>
        <p:grpSpPr>
          <a:xfrm>
            <a:off x="6943544" y="469717"/>
            <a:ext cx="4492576" cy="535652"/>
            <a:chOff x="8221695" y="965586"/>
            <a:chExt cx="4492576" cy="535652"/>
          </a:xfrm>
          <a:effectLst>
            <a:outerShdw blurRad="50800" dist="38100" dir="5400000" algn="t" rotWithShape="0">
              <a:prstClr val="black">
                <a:alpha val="40000"/>
              </a:prstClr>
            </a:outerShdw>
          </a:effectLst>
        </p:grpSpPr>
        <p:pic>
          <p:nvPicPr>
            <p:cNvPr id="3074" name="Picture 2" descr="See the source image">
              <a:extLst>
                <a:ext uri="{FF2B5EF4-FFF2-40B4-BE49-F238E27FC236}">
                  <a16:creationId xmlns:a16="http://schemas.microsoft.com/office/drawing/2014/main" id="{6E046DC5-C883-483B-BC81-A479B18647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8221695" y="965586"/>
              <a:ext cx="2424188" cy="535652"/>
            </a:xfrm>
            <a:prstGeom prst="rect">
              <a:avLst/>
            </a:prstGeom>
            <a:noFill/>
            <a:extLst>
              <a:ext uri="{909E8E84-426E-40DD-AFC4-6F175D3DCCD1}">
                <a14:hiddenFill xmlns:a14="http://schemas.microsoft.com/office/drawing/2010/main">
                  <a:solidFill>
                    <a:srgbClr val="FFFFFF"/>
                  </a:solidFill>
                </a14:hiddenFill>
              </a:ext>
            </a:extLst>
          </p:spPr>
        </p:pic>
        <p:pic>
          <p:nvPicPr>
            <p:cNvPr id="245" name="Picture 2" descr="See the source image">
              <a:extLst>
                <a:ext uri="{FF2B5EF4-FFF2-40B4-BE49-F238E27FC236}">
                  <a16:creationId xmlns:a16="http://schemas.microsoft.com/office/drawing/2014/main" id="{FB8C80ED-3478-47A7-82F1-2D1E092F0B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10290083" y="965586"/>
              <a:ext cx="2424188" cy="5356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6" name="Group 245">
            <a:extLst>
              <a:ext uri="{FF2B5EF4-FFF2-40B4-BE49-F238E27FC236}">
                <a16:creationId xmlns:a16="http://schemas.microsoft.com/office/drawing/2014/main" id="{528174D2-4BB1-4071-915E-1A4E83A0E258}"/>
              </a:ext>
            </a:extLst>
          </p:cNvPr>
          <p:cNvGrpSpPr/>
          <p:nvPr/>
        </p:nvGrpSpPr>
        <p:grpSpPr>
          <a:xfrm>
            <a:off x="915661" y="433343"/>
            <a:ext cx="4492576" cy="535652"/>
            <a:chOff x="8221695" y="965586"/>
            <a:chExt cx="4492576" cy="535652"/>
          </a:xfrm>
          <a:effectLst>
            <a:outerShdw blurRad="50800" dist="38100" dir="5400000" algn="t" rotWithShape="0">
              <a:prstClr val="black">
                <a:alpha val="40000"/>
              </a:prstClr>
            </a:outerShdw>
          </a:effectLst>
        </p:grpSpPr>
        <p:pic>
          <p:nvPicPr>
            <p:cNvPr id="247" name="Picture 2" descr="See the source image">
              <a:extLst>
                <a:ext uri="{FF2B5EF4-FFF2-40B4-BE49-F238E27FC236}">
                  <a16:creationId xmlns:a16="http://schemas.microsoft.com/office/drawing/2014/main" id="{6D9B9ECC-161A-4A9E-9D00-F99DB1CD9B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8221695" y="965586"/>
              <a:ext cx="2424188" cy="535652"/>
            </a:xfrm>
            <a:prstGeom prst="rect">
              <a:avLst/>
            </a:prstGeom>
            <a:noFill/>
            <a:extLst>
              <a:ext uri="{909E8E84-426E-40DD-AFC4-6F175D3DCCD1}">
                <a14:hiddenFill xmlns:a14="http://schemas.microsoft.com/office/drawing/2010/main">
                  <a:solidFill>
                    <a:srgbClr val="FFFFFF"/>
                  </a:solidFill>
                </a14:hiddenFill>
              </a:ext>
            </a:extLst>
          </p:spPr>
        </p:pic>
        <p:pic>
          <p:nvPicPr>
            <p:cNvPr id="248" name="Picture 2" descr="See the source image">
              <a:extLst>
                <a:ext uri="{FF2B5EF4-FFF2-40B4-BE49-F238E27FC236}">
                  <a16:creationId xmlns:a16="http://schemas.microsoft.com/office/drawing/2014/main" id="{78B5CED2-750B-422A-BA9A-C10CDBAFAD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10290083" y="965586"/>
              <a:ext cx="2424188" cy="535652"/>
            </a:xfrm>
            <a:prstGeom prst="rect">
              <a:avLst/>
            </a:prstGeom>
            <a:noFill/>
            <a:extLst>
              <a:ext uri="{909E8E84-426E-40DD-AFC4-6F175D3DCCD1}">
                <a14:hiddenFill xmlns:a14="http://schemas.microsoft.com/office/drawing/2010/main">
                  <a:solidFill>
                    <a:srgbClr val="FFFFFF"/>
                  </a:solidFill>
                </a14:hiddenFill>
              </a:ext>
            </a:extLst>
          </p:spPr>
        </p:pic>
      </p:grpSp>
      <p:pic>
        <p:nvPicPr>
          <p:cNvPr id="243" name="Picture 242">
            <a:extLst>
              <a:ext uri="{FF2B5EF4-FFF2-40B4-BE49-F238E27FC236}">
                <a16:creationId xmlns:a16="http://schemas.microsoft.com/office/drawing/2014/main" id="{36B4315B-E803-4755-825B-BFB3927136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1966" y="319694"/>
            <a:ext cx="5594164" cy="879337"/>
          </a:xfrm>
          <a:prstGeom prst="rect">
            <a:avLst/>
          </a:prstGeom>
        </p:spPr>
      </p:pic>
      <p:sp>
        <p:nvSpPr>
          <p:cNvPr id="244" name="TextBox 243">
            <a:extLst>
              <a:ext uri="{FF2B5EF4-FFF2-40B4-BE49-F238E27FC236}">
                <a16:creationId xmlns:a16="http://schemas.microsoft.com/office/drawing/2014/main" id="{2C9C9ACC-5A92-467B-B040-668AF6C30CD1}"/>
              </a:ext>
            </a:extLst>
          </p:cNvPr>
          <p:cNvSpPr txBox="1"/>
          <p:nvPr/>
        </p:nvSpPr>
        <p:spPr>
          <a:xfrm>
            <a:off x="4849646" y="301497"/>
            <a:ext cx="1766830" cy="769441"/>
          </a:xfrm>
          <a:prstGeom prst="rect">
            <a:avLst/>
          </a:prstGeom>
          <a:noFill/>
        </p:spPr>
        <p:txBody>
          <a:bodyPr wrap="none" rtlCol="0">
            <a:spAutoFit/>
          </a:bodyPr>
          <a:lstStyle/>
          <a:p>
            <a:r>
              <a:rPr lang="en-US" sz="4400" b="1" i="1">
                <a:solidFill>
                  <a:schemeClr val="bg1"/>
                </a:solidFill>
                <a:latin typeface="Times New Roman" panose="02020603050405020304" pitchFamily="18" charset="0"/>
              </a:rPr>
              <a:t>Kéo co</a:t>
            </a:r>
            <a:endParaRPr lang="en-US" sz="4400" b="1" i="1" dirty="0">
              <a:solidFill>
                <a:schemeClr val="bg1"/>
              </a:solidFill>
              <a:latin typeface="Times New Roman" panose="02020603050405020304" pitchFamily="18" charset="0"/>
            </a:endParaRPr>
          </a:p>
        </p:txBody>
      </p:sp>
      <p:sp>
        <p:nvSpPr>
          <p:cNvPr id="255" name="TextBox 254">
            <a:extLst>
              <a:ext uri="{FF2B5EF4-FFF2-40B4-BE49-F238E27FC236}">
                <a16:creationId xmlns:a16="http://schemas.microsoft.com/office/drawing/2014/main" id="{FB8F2F0D-32B4-4D3B-8211-50BB321CBE5D}"/>
              </a:ext>
            </a:extLst>
          </p:cNvPr>
          <p:cNvSpPr txBox="1"/>
          <p:nvPr/>
        </p:nvSpPr>
        <p:spPr>
          <a:xfrm>
            <a:off x="1049202" y="1064391"/>
            <a:ext cx="10422829" cy="5632311"/>
          </a:xfrm>
          <a:prstGeom prst="rect">
            <a:avLst/>
          </a:prstGeom>
          <a:noFill/>
        </p:spPr>
        <p:txBody>
          <a:bodyPr wrap="square" rtlCol="0">
            <a:spAutoFit/>
          </a:bodyPr>
          <a:lstStyle/>
          <a:p>
            <a:pPr indent="571500" algn="just"/>
            <a:r>
              <a:rPr lang="vi-VN" sz="2400" b="1" dirty="0">
                <a:solidFill>
                  <a:srgbClr val="31241B"/>
                </a:solidFill>
                <a:latin typeface="Times New Roman" panose="02020603050405020304" pitchFamily="18" charset="0"/>
                <a:cs typeface="Times New Roman" panose="02020603050405020304" pitchFamily="18" charset="0"/>
              </a:rPr>
              <a:t>Kéo co là một trò chơi thể hiện tinh thần thượng võ của dân ta. Tục kéo co mỗi vùng một khác, nhưng bao giờ cũng là cuộc đấu tài, đấu sức giữa hai bên. </a:t>
            </a:r>
          </a:p>
          <a:p>
            <a:pPr indent="571500" algn="just"/>
            <a:r>
              <a:rPr lang="vi-VN" sz="2400" b="1" dirty="0">
                <a:solidFill>
                  <a:srgbClr val="31241B"/>
                </a:solidFill>
                <a:latin typeface="Times New Roman" panose="02020603050405020304" pitchFamily="18" charset="0"/>
                <a:cs typeface="Times New Roman" panose="02020603050405020304" pitchFamily="18" charset="0"/>
              </a:rPr>
              <a:t>Kéo co phải đủ ba keo. Bên nào kéo được đối phương ngã về phía mình nhiều keo hơn là bên ấy thắng.</a:t>
            </a:r>
          </a:p>
          <a:p>
            <a:pPr indent="571500" algn="just"/>
            <a:r>
              <a:rPr lang="vi-VN" sz="2400" b="1" dirty="0">
                <a:solidFill>
                  <a:srgbClr val="31241B"/>
                </a:solidFill>
                <a:latin typeface="Times New Roman" panose="02020603050405020304" pitchFamily="18" charset="0"/>
                <a:cs typeface="Times New Roman" panose="02020603050405020304" pitchFamily="18" charset="0"/>
              </a:rPr>
              <a:t>Hội làng Hữu Trấp thuộc huyện Quế Võ, tỉnh Bắc Ninh thường tổ chức thi kéo co giữa nam và nữ. Có năm bên nam thắng, có năm bên nữ thắng. Nhưng dù bên nào nào thắng thì cuộc thi cũng rất là vui. Vui ở sự ganh đua, vui ở những tiếng hò reo khuyến khích của người xem hội.</a:t>
            </a:r>
          </a:p>
          <a:p>
            <a:pPr indent="571500" algn="just"/>
            <a:r>
              <a:rPr lang="vi-VN" sz="2400" b="1" dirty="0">
                <a:solidFill>
                  <a:srgbClr val="31241B"/>
                </a:solidFill>
                <a:latin typeface="Times New Roman" panose="02020603050405020304" pitchFamily="18" charset="0"/>
                <a:cs typeface="Times New Roman" panose="02020603050405020304" pitchFamily="18" charset="0"/>
              </a:rPr>
              <a:t>Làng Tích Sơn thuộc thị xã Vĩnh Yên, tỉnh Vĩnh Phúc lại có tục thi kéo co giữa trai tráng hai giáp trong làng. Số người của mỗi bên không hạn chế. Nhiều khi, có giáp thua keo đầu, tới keo thứ hai, đàn ông trong giáp kéo đến đông hơn, thế là chuyển bại thành thắng. Sau cuộc thi, dân làng nổi trống mừng bên thắng. Các cô gái làng cũng không ngớt lời ngợi khen những chàng trai thắng cuộc.</a:t>
            </a:r>
          </a:p>
          <a:p>
            <a:pPr indent="6915150" algn="just"/>
            <a:r>
              <a:rPr lang="vi-VN" sz="2400" b="1" i="1" dirty="0">
                <a:solidFill>
                  <a:srgbClr val="31241B"/>
                </a:solidFill>
                <a:latin typeface="Times New Roman" panose="02020603050405020304" pitchFamily="18" charset="0"/>
                <a:cs typeface="Times New Roman" panose="02020603050405020304" pitchFamily="18" charset="0"/>
              </a:rPr>
              <a:t>Theo </a:t>
            </a:r>
            <a:r>
              <a:rPr lang="en-US" sz="2400" b="1" i="1" dirty="0" err="1">
                <a:solidFill>
                  <a:srgbClr val="31241B"/>
                </a:solidFill>
                <a:latin typeface="Times New Roman" panose="02020603050405020304" pitchFamily="18" charset="0"/>
                <a:cs typeface="Times New Roman" panose="02020603050405020304" pitchFamily="18" charset="0"/>
              </a:rPr>
              <a:t>Toan</a:t>
            </a:r>
            <a:r>
              <a:rPr lang="en-US" sz="2400" b="1" i="1" dirty="0">
                <a:solidFill>
                  <a:srgbClr val="31241B"/>
                </a:solidFill>
                <a:latin typeface="Times New Roman" panose="02020603050405020304" pitchFamily="18" charset="0"/>
                <a:cs typeface="Times New Roman" panose="02020603050405020304" pitchFamily="18" charset="0"/>
              </a:rPr>
              <a:t> </a:t>
            </a:r>
            <a:r>
              <a:rPr lang="en-US" sz="2400" b="1" i="1" dirty="0" err="1">
                <a:solidFill>
                  <a:srgbClr val="31241B"/>
                </a:solidFill>
                <a:latin typeface="Times New Roman" panose="02020603050405020304" pitchFamily="18" charset="0"/>
                <a:cs typeface="Times New Roman" panose="02020603050405020304" pitchFamily="18" charset="0"/>
              </a:rPr>
              <a:t>Ánh</a:t>
            </a:r>
            <a:endParaRPr lang="vi-VN" sz="2400" b="1" i="1" dirty="0">
              <a:solidFill>
                <a:srgbClr val="31241B"/>
              </a:solidFill>
              <a:latin typeface="Times New Roman" panose="02020603050405020304" pitchFamily="18" charset="0"/>
              <a:cs typeface="Times New Roman" panose="02020603050405020304" pitchFamily="18" charset="0"/>
            </a:endParaRPr>
          </a:p>
        </p:txBody>
      </p:sp>
      <p:grpSp>
        <p:nvGrpSpPr>
          <p:cNvPr id="256" name="Group 255">
            <a:extLst>
              <a:ext uri="{FF2B5EF4-FFF2-40B4-BE49-F238E27FC236}">
                <a16:creationId xmlns:a16="http://schemas.microsoft.com/office/drawing/2014/main" id="{D645864F-2C76-4405-BBB1-545A558ECE56}"/>
              </a:ext>
            </a:extLst>
          </p:cNvPr>
          <p:cNvGrpSpPr/>
          <p:nvPr/>
        </p:nvGrpSpPr>
        <p:grpSpPr>
          <a:xfrm>
            <a:off x="726726" y="384498"/>
            <a:ext cx="857524" cy="833642"/>
            <a:chOff x="592729" y="4005328"/>
            <a:chExt cx="2046329" cy="2186268"/>
          </a:xfrm>
        </p:grpSpPr>
        <p:grpSp>
          <p:nvGrpSpPr>
            <p:cNvPr id="257" name="Group 256">
              <a:extLst>
                <a:ext uri="{FF2B5EF4-FFF2-40B4-BE49-F238E27FC236}">
                  <a16:creationId xmlns:a16="http://schemas.microsoft.com/office/drawing/2014/main" id="{9AAEEBAB-4049-43E4-A3B2-C2C49BAF4A3F}"/>
                </a:ext>
              </a:extLst>
            </p:cNvPr>
            <p:cNvGrpSpPr/>
            <p:nvPr/>
          </p:nvGrpSpPr>
          <p:grpSpPr>
            <a:xfrm rot="20653285">
              <a:off x="737344" y="4016123"/>
              <a:ext cx="1901714" cy="2175473"/>
              <a:chOff x="8474987" y="2220698"/>
              <a:chExt cx="2806262" cy="3696355"/>
            </a:xfrm>
            <a:effectLst>
              <a:outerShdw blurRad="88900" dist="127000" dir="2700000" algn="tl" rotWithShape="0">
                <a:prstClr val="black">
                  <a:alpha val="42000"/>
                </a:prstClr>
              </a:outerShdw>
            </a:effectLst>
          </p:grpSpPr>
          <p:sp>
            <p:nvSpPr>
              <p:cNvPr id="259" name="Rectangle: Rounded Corners 258">
                <a:extLst>
                  <a:ext uri="{FF2B5EF4-FFF2-40B4-BE49-F238E27FC236}">
                    <a16:creationId xmlns:a16="http://schemas.microsoft.com/office/drawing/2014/main" id="{A340CEAC-E191-40EF-A6CA-377C8F187E77}"/>
                  </a:ext>
                </a:extLst>
              </p:cNvPr>
              <p:cNvSpPr/>
              <p:nvPr/>
            </p:nvSpPr>
            <p:spPr>
              <a:xfrm>
                <a:off x="8474987" y="2220698"/>
                <a:ext cx="2806262" cy="3696355"/>
              </a:xfrm>
              <a:prstGeom prst="roundRect">
                <a:avLst>
                  <a:gd name="adj" fmla="val 48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Rounded Corners 259">
                <a:extLst>
                  <a:ext uri="{FF2B5EF4-FFF2-40B4-BE49-F238E27FC236}">
                    <a16:creationId xmlns:a16="http://schemas.microsoft.com/office/drawing/2014/main" id="{28DEEF19-AC5F-4926-B506-5891400813A6}"/>
                  </a:ext>
                </a:extLst>
              </p:cNvPr>
              <p:cNvSpPr/>
              <p:nvPr/>
            </p:nvSpPr>
            <p:spPr>
              <a:xfrm>
                <a:off x="8627387" y="2373099"/>
                <a:ext cx="2495185" cy="2905374"/>
              </a:xfrm>
              <a:prstGeom prst="roundRect">
                <a:avLst>
                  <a:gd name="adj" fmla="val 3465"/>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8" name="Picture 257">
              <a:extLst>
                <a:ext uri="{FF2B5EF4-FFF2-40B4-BE49-F238E27FC236}">
                  <a16:creationId xmlns:a16="http://schemas.microsoft.com/office/drawing/2014/main" id="{CAD2AEC7-7E9E-489B-B29E-026CF44CFBD1}"/>
                </a:ext>
              </a:extLst>
            </p:cNvPr>
            <p:cNvPicPr>
              <a:picLocks noChangeAspect="1"/>
            </p:cNvPicPr>
            <p:nvPr/>
          </p:nvPicPr>
          <p:blipFill rotWithShape="1">
            <a:blip r:embed="rId5">
              <a:extLst>
                <a:ext uri="{28A0092B-C50C-407E-A947-70E740481C1C}">
                  <a14:useLocalDpi xmlns:a14="http://schemas.microsoft.com/office/drawing/2010/main" val="0"/>
                </a:ext>
              </a:extLst>
            </a:blip>
            <a:srcRect l="12667" t="24910" r="15174" b="58841"/>
            <a:stretch/>
          </p:blipFill>
          <p:spPr>
            <a:xfrm rot="18255372">
              <a:off x="290795" y="4307262"/>
              <a:ext cx="911856" cy="307988"/>
            </a:xfrm>
            <a:prstGeom prst="rect">
              <a:avLst/>
            </a:prstGeom>
          </p:spPr>
        </p:pic>
      </p:grpSp>
      <p:pic>
        <p:nvPicPr>
          <p:cNvPr id="212" name="Graphic 211">
            <a:hlinkClick r:id="rId6" action="ppaction://hlinksldjump"/>
            <a:extLst>
              <a:ext uri="{FF2B5EF4-FFF2-40B4-BE49-F238E27FC236}">
                <a16:creationId xmlns:a16="http://schemas.microsoft.com/office/drawing/2014/main" id="{6B329ACF-C83B-4372-9DA1-58EC74B0C4B4}"/>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11572206" y="956566"/>
            <a:ext cx="402332" cy="402332"/>
          </a:xfrm>
          <a:prstGeom prst="rect">
            <a:avLst/>
          </a:prstGeom>
        </p:spPr>
      </p:pic>
      <p:pic>
        <p:nvPicPr>
          <p:cNvPr id="222" name="Graphic 221">
            <a:hlinkClick r:id="rId9" action="ppaction://hlinksldjump"/>
            <a:extLst>
              <a:ext uri="{FF2B5EF4-FFF2-40B4-BE49-F238E27FC236}">
                <a16:creationId xmlns:a16="http://schemas.microsoft.com/office/drawing/2014/main" id="{508E0501-077D-4D39-9E00-7E928C3675C2}"/>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11548509" y="1835779"/>
            <a:ext cx="402332" cy="402332"/>
          </a:xfrm>
          <a:prstGeom prst="rect">
            <a:avLst/>
          </a:prstGeom>
        </p:spPr>
      </p:pic>
      <p:pic>
        <p:nvPicPr>
          <p:cNvPr id="223" name="Graphic 222">
            <a:hlinkClick r:id="rId12" action="ppaction://hlinksldjump"/>
            <a:extLst>
              <a:ext uri="{FF2B5EF4-FFF2-40B4-BE49-F238E27FC236}">
                <a16:creationId xmlns:a16="http://schemas.microsoft.com/office/drawing/2014/main" id="{E9D7B104-0738-4E78-A95E-16F3C52609DB}"/>
              </a:ext>
            </a:extLst>
          </p:cNvPr>
          <p:cNvPicPr>
            <a:picLocks/>
          </p:cNvPicPr>
          <p:nvPr/>
        </p:nvPicPr>
        <p:blipFill>
          <a:blip r:embed="rId13">
            <a:extLst>
              <a:ext uri="{96DAC541-7B7A-43D3-8B79-37D633B846F1}">
                <asvg:svgBlip xmlns:asvg="http://schemas.microsoft.com/office/drawing/2016/SVG/main" r:embed="rId14"/>
              </a:ext>
            </a:extLst>
          </a:blip>
          <a:stretch>
            <a:fillRect/>
          </a:stretch>
        </p:blipFill>
        <p:spPr>
          <a:xfrm>
            <a:off x="11530786" y="2641826"/>
            <a:ext cx="402332" cy="402332"/>
          </a:xfrm>
          <a:prstGeom prst="rect">
            <a:avLst/>
          </a:prstGeom>
          <a:effectLst>
            <a:outerShdw blurRad="50800" dist="38100" dir="2700000" algn="tl" rotWithShape="0">
              <a:prstClr val="black">
                <a:alpha val="40000"/>
              </a:prstClr>
            </a:outerShdw>
          </a:effectLst>
        </p:spPr>
      </p:pic>
      <p:pic>
        <p:nvPicPr>
          <p:cNvPr id="224" name="Graphic 223">
            <a:hlinkClick r:id="rId15" action="ppaction://hlinksldjump"/>
            <a:extLst>
              <a:ext uri="{FF2B5EF4-FFF2-40B4-BE49-F238E27FC236}">
                <a16:creationId xmlns:a16="http://schemas.microsoft.com/office/drawing/2014/main" id="{277863A0-D999-45BF-B903-71835DA9E908}"/>
              </a:ext>
            </a:extLst>
          </p:cNvPr>
          <p:cNvPicPr>
            <a:picLocks/>
          </p:cNvPicPr>
          <p:nvPr/>
        </p:nvPicPr>
        <p:blipFill>
          <a:blip r:embed="rId16">
            <a:extLst>
              <a:ext uri="{96DAC541-7B7A-43D3-8B79-37D633B846F1}">
                <asvg:svgBlip xmlns:asvg="http://schemas.microsoft.com/office/drawing/2016/SVG/main" r:embed="rId17"/>
              </a:ext>
            </a:extLst>
          </a:blip>
          <a:stretch>
            <a:fillRect/>
          </a:stretch>
        </p:blipFill>
        <p:spPr>
          <a:xfrm>
            <a:off x="11548509" y="3354901"/>
            <a:ext cx="402332" cy="402332"/>
          </a:xfrm>
          <a:prstGeom prst="rect">
            <a:avLst/>
          </a:prstGeom>
        </p:spPr>
      </p:pic>
      <p:pic>
        <p:nvPicPr>
          <p:cNvPr id="225" name="Graphic 224">
            <a:hlinkClick r:id="rId18" action="ppaction://hlinksldjump"/>
            <a:extLst>
              <a:ext uri="{FF2B5EF4-FFF2-40B4-BE49-F238E27FC236}">
                <a16:creationId xmlns:a16="http://schemas.microsoft.com/office/drawing/2014/main" id="{43E6E7B1-A300-4BA8-A1FB-8DBC38507F4E}"/>
              </a:ext>
            </a:extLst>
          </p:cNvPr>
          <p:cNvPicPr>
            <a:picLocks/>
          </p:cNvPicPr>
          <p:nvPr/>
        </p:nvPicPr>
        <p:blipFill>
          <a:blip r:embed="rId19">
            <a:extLst>
              <a:ext uri="{96DAC541-7B7A-43D3-8B79-37D633B846F1}">
                <asvg:svgBlip xmlns:asvg="http://schemas.microsoft.com/office/drawing/2016/SVG/main" r:embed="rId20"/>
              </a:ext>
            </a:extLst>
          </a:blip>
          <a:stretch>
            <a:fillRect/>
          </a:stretch>
        </p:blipFill>
        <p:spPr>
          <a:xfrm>
            <a:off x="11540066" y="4152289"/>
            <a:ext cx="402332" cy="402332"/>
          </a:xfrm>
          <a:prstGeom prst="rect">
            <a:avLst/>
          </a:prstGeom>
        </p:spPr>
      </p:pic>
      <p:pic>
        <p:nvPicPr>
          <p:cNvPr id="226" name="Graphic 225">
            <a:hlinkClick r:id="rId21" action="ppaction://hlinksldjump"/>
            <a:extLst>
              <a:ext uri="{FF2B5EF4-FFF2-40B4-BE49-F238E27FC236}">
                <a16:creationId xmlns:a16="http://schemas.microsoft.com/office/drawing/2014/main" id="{DCCAE7B0-D189-464C-BFE9-A70141E8B186}"/>
              </a:ext>
            </a:extLst>
          </p:cNvPr>
          <p:cNvPicPr>
            <a:picLocks/>
          </p:cNvPicPr>
          <p:nvPr/>
        </p:nvPicPr>
        <p:blipFill>
          <a:blip r:embed="rId22">
            <a:extLst>
              <a:ext uri="{96DAC541-7B7A-43D3-8B79-37D633B846F1}">
                <asvg:svgBlip xmlns:asvg="http://schemas.microsoft.com/office/drawing/2016/SVG/main" r:embed="rId23"/>
              </a:ext>
            </a:extLst>
          </a:blip>
          <a:stretch>
            <a:fillRect/>
          </a:stretch>
        </p:blipFill>
        <p:spPr>
          <a:xfrm>
            <a:off x="11539338" y="4926395"/>
            <a:ext cx="402332" cy="402332"/>
          </a:xfrm>
          <a:prstGeom prst="rect">
            <a:avLst/>
          </a:prstGeom>
        </p:spPr>
      </p:pic>
      <p:pic>
        <p:nvPicPr>
          <p:cNvPr id="227" name="Graphic 226">
            <a:hlinkClick r:id="rId24" action="ppaction://hlinksldjump"/>
            <a:extLst>
              <a:ext uri="{FF2B5EF4-FFF2-40B4-BE49-F238E27FC236}">
                <a16:creationId xmlns:a16="http://schemas.microsoft.com/office/drawing/2014/main" id="{510D967D-7DF8-4F28-8B0C-A0F503BB15B0}"/>
              </a:ext>
            </a:extLst>
          </p:cNvPr>
          <p:cNvPicPr>
            <a:picLocks/>
          </p:cNvPicPr>
          <p:nvPr/>
        </p:nvPicPr>
        <p:blipFill>
          <a:blip r:embed="rId25">
            <a:extLst>
              <a:ext uri="{96DAC541-7B7A-43D3-8B79-37D633B846F1}">
                <asvg:svgBlip xmlns:asvg="http://schemas.microsoft.com/office/drawing/2016/SVG/main" r:embed="rId26"/>
              </a:ext>
            </a:extLst>
          </a:blip>
          <a:stretch>
            <a:fillRect/>
          </a:stretch>
        </p:blipFill>
        <p:spPr>
          <a:xfrm>
            <a:off x="11505608" y="5718035"/>
            <a:ext cx="402332" cy="402332"/>
          </a:xfrm>
          <a:prstGeom prst="rect">
            <a:avLst/>
          </a:prstGeom>
        </p:spPr>
      </p:pic>
    </p:spTree>
    <p:extLst>
      <p:ext uri="{BB962C8B-B14F-4D97-AF65-F5344CB8AC3E}">
        <p14:creationId xmlns:p14="http://schemas.microsoft.com/office/powerpoint/2010/main" val="3370483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barn(outHorizontal)">
                                      <p:cBhvr>
                                        <p:cTn id="7" dur="500"/>
                                        <p:tgtEl>
                                          <p:spTgt spid="24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44"/>
                                        </p:tgtEl>
                                        <p:attrNameLst>
                                          <p:attrName>style.visibility</p:attrName>
                                        </p:attrNameLst>
                                      </p:cBhvr>
                                      <p:to>
                                        <p:strVal val="visible"/>
                                      </p:to>
                                    </p:set>
                                    <p:animEffect transition="in" filter="fade">
                                      <p:cBhvr>
                                        <p:cTn id="10" dur="500"/>
                                        <p:tgtEl>
                                          <p:spTgt spid="244"/>
                                        </p:tgtEl>
                                      </p:cBhvr>
                                    </p:animEffect>
                                  </p:childTnLst>
                                </p:cTn>
                              </p:par>
                              <p:par>
                                <p:cTn id="11" presetID="22" presetClass="entr" presetSubtype="8" fill="hold" nodeType="withEffect">
                                  <p:stCondLst>
                                    <p:cond delay="100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750"/>
                                        <p:tgtEl>
                                          <p:spTgt spid="2"/>
                                        </p:tgtEl>
                                      </p:cBhvr>
                                    </p:animEffect>
                                  </p:childTnLst>
                                </p:cTn>
                              </p:par>
                              <p:par>
                                <p:cTn id="14" presetID="22" presetClass="entr" presetSubtype="2" fill="hold" nodeType="withEffect">
                                  <p:stCondLst>
                                    <p:cond delay="1000"/>
                                  </p:stCondLst>
                                  <p:childTnLst>
                                    <p:set>
                                      <p:cBhvr>
                                        <p:cTn id="15" dur="1" fill="hold">
                                          <p:stCondLst>
                                            <p:cond delay="0"/>
                                          </p:stCondLst>
                                        </p:cTn>
                                        <p:tgtEl>
                                          <p:spTgt spid="246"/>
                                        </p:tgtEl>
                                        <p:attrNameLst>
                                          <p:attrName>style.visibility</p:attrName>
                                        </p:attrNameLst>
                                      </p:cBhvr>
                                      <p:to>
                                        <p:strVal val="visible"/>
                                      </p:to>
                                    </p:set>
                                    <p:animEffect transition="in" filter="wipe(right)">
                                      <p:cBhvr>
                                        <p:cTn id="16" dur="750"/>
                                        <p:tgtEl>
                                          <p:spTgt spid="246"/>
                                        </p:tgtEl>
                                      </p:cBhvr>
                                    </p:animEffect>
                                  </p:childTnLst>
                                </p:cTn>
                              </p:par>
                              <p:par>
                                <p:cTn id="17" presetID="10" presetClass="entr" presetSubtype="0" fill="hold" grpId="0" nodeType="withEffect">
                                  <p:stCondLst>
                                    <p:cond delay="3000"/>
                                  </p:stCondLst>
                                  <p:childTnLst>
                                    <p:set>
                                      <p:cBhvr>
                                        <p:cTn id="18" dur="1" fill="hold">
                                          <p:stCondLst>
                                            <p:cond delay="0"/>
                                          </p:stCondLst>
                                        </p:cTn>
                                        <p:tgtEl>
                                          <p:spTgt spid="255"/>
                                        </p:tgtEl>
                                        <p:attrNameLst>
                                          <p:attrName>style.visibility</p:attrName>
                                        </p:attrNameLst>
                                      </p:cBhvr>
                                      <p:to>
                                        <p:strVal val="visible"/>
                                      </p:to>
                                    </p:set>
                                    <p:animEffect transition="in" filter="fade">
                                      <p:cBhvr>
                                        <p:cTn id="19" dur="750"/>
                                        <p:tgtEl>
                                          <p:spTgt spid="255"/>
                                        </p:tgtEl>
                                      </p:cBhvr>
                                    </p:animEffect>
                                  </p:childTnLst>
                                </p:cTn>
                              </p:par>
                              <p:par>
                                <p:cTn id="20" presetID="31" presetClass="entr" presetSubtype="0" fill="hold" nodeType="withEffect">
                                  <p:stCondLst>
                                    <p:cond delay="5000"/>
                                  </p:stCondLst>
                                  <p:childTnLst>
                                    <p:set>
                                      <p:cBhvr>
                                        <p:cTn id="21" dur="1" fill="hold">
                                          <p:stCondLst>
                                            <p:cond delay="0"/>
                                          </p:stCondLst>
                                        </p:cTn>
                                        <p:tgtEl>
                                          <p:spTgt spid="256"/>
                                        </p:tgtEl>
                                        <p:attrNameLst>
                                          <p:attrName>style.visibility</p:attrName>
                                        </p:attrNameLst>
                                      </p:cBhvr>
                                      <p:to>
                                        <p:strVal val="visible"/>
                                      </p:to>
                                    </p:set>
                                    <p:anim calcmode="lin" valueType="num">
                                      <p:cBhvr>
                                        <p:cTn id="22" dur="1000" fill="hold"/>
                                        <p:tgtEl>
                                          <p:spTgt spid="256"/>
                                        </p:tgtEl>
                                        <p:attrNameLst>
                                          <p:attrName>ppt_w</p:attrName>
                                        </p:attrNameLst>
                                      </p:cBhvr>
                                      <p:tavLst>
                                        <p:tav tm="0">
                                          <p:val>
                                            <p:fltVal val="0"/>
                                          </p:val>
                                        </p:tav>
                                        <p:tav tm="100000">
                                          <p:val>
                                            <p:strVal val="#ppt_w"/>
                                          </p:val>
                                        </p:tav>
                                      </p:tavLst>
                                    </p:anim>
                                    <p:anim calcmode="lin" valueType="num">
                                      <p:cBhvr>
                                        <p:cTn id="23" dur="1000" fill="hold"/>
                                        <p:tgtEl>
                                          <p:spTgt spid="256"/>
                                        </p:tgtEl>
                                        <p:attrNameLst>
                                          <p:attrName>ppt_h</p:attrName>
                                        </p:attrNameLst>
                                      </p:cBhvr>
                                      <p:tavLst>
                                        <p:tav tm="0">
                                          <p:val>
                                            <p:fltVal val="0"/>
                                          </p:val>
                                        </p:tav>
                                        <p:tav tm="100000">
                                          <p:val>
                                            <p:strVal val="#ppt_h"/>
                                          </p:val>
                                        </p:tav>
                                      </p:tavLst>
                                    </p:anim>
                                    <p:anim calcmode="lin" valueType="num">
                                      <p:cBhvr>
                                        <p:cTn id="24" dur="1000" fill="hold"/>
                                        <p:tgtEl>
                                          <p:spTgt spid="256"/>
                                        </p:tgtEl>
                                        <p:attrNameLst>
                                          <p:attrName>style.rotation</p:attrName>
                                        </p:attrNameLst>
                                      </p:cBhvr>
                                      <p:tavLst>
                                        <p:tav tm="0">
                                          <p:val>
                                            <p:fltVal val="90"/>
                                          </p:val>
                                        </p:tav>
                                        <p:tav tm="100000">
                                          <p:val>
                                            <p:fltVal val="0"/>
                                          </p:val>
                                        </p:tav>
                                      </p:tavLst>
                                    </p:anim>
                                    <p:animEffect transition="in" filter="fade">
                                      <p:cBhvr>
                                        <p:cTn id="25" dur="1000"/>
                                        <p:tgtEl>
                                          <p:spTgt spid="256"/>
                                        </p:tgtEl>
                                      </p:cBhvr>
                                    </p:animEffect>
                                  </p:childTnLst>
                                </p:cTn>
                              </p:par>
                              <p:par>
                                <p:cTn id="26" presetID="32" presetClass="emph" presetSubtype="0" repeatCount="4000" fill="hold" nodeType="withEffect">
                                  <p:stCondLst>
                                    <p:cond delay="6000"/>
                                  </p:stCondLst>
                                  <p:childTnLst>
                                    <p:animRot by="120000">
                                      <p:cBhvr>
                                        <p:cTn id="27" dur="200" fill="hold">
                                          <p:stCondLst>
                                            <p:cond delay="0"/>
                                          </p:stCondLst>
                                        </p:cTn>
                                        <p:tgtEl>
                                          <p:spTgt spid="256"/>
                                        </p:tgtEl>
                                        <p:attrNameLst>
                                          <p:attrName>r</p:attrName>
                                        </p:attrNameLst>
                                      </p:cBhvr>
                                    </p:animRot>
                                    <p:animRot by="-240000">
                                      <p:cBhvr>
                                        <p:cTn id="28" dur="400" fill="hold">
                                          <p:stCondLst>
                                            <p:cond delay="400"/>
                                          </p:stCondLst>
                                        </p:cTn>
                                        <p:tgtEl>
                                          <p:spTgt spid="256"/>
                                        </p:tgtEl>
                                        <p:attrNameLst>
                                          <p:attrName>r</p:attrName>
                                        </p:attrNameLst>
                                      </p:cBhvr>
                                    </p:animRot>
                                    <p:animRot by="240000">
                                      <p:cBhvr>
                                        <p:cTn id="29" dur="400" fill="hold">
                                          <p:stCondLst>
                                            <p:cond delay="800"/>
                                          </p:stCondLst>
                                        </p:cTn>
                                        <p:tgtEl>
                                          <p:spTgt spid="256"/>
                                        </p:tgtEl>
                                        <p:attrNameLst>
                                          <p:attrName>r</p:attrName>
                                        </p:attrNameLst>
                                      </p:cBhvr>
                                    </p:animRot>
                                    <p:animRot by="-240000">
                                      <p:cBhvr>
                                        <p:cTn id="30" dur="400" fill="hold">
                                          <p:stCondLst>
                                            <p:cond delay="1200"/>
                                          </p:stCondLst>
                                        </p:cTn>
                                        <p:tgtEl>
                                          <p:spTgt spid="256"/>
                                        </p:tgtEl>
                                        <p:attrNameLst>
                                          <p:attrName>r</p:attrName>
                                        </p:attrNameLst>
                                      </p:cBhvr>
                                    </p:animRot>
                                    <p:animRot by="120000">
                                      <p:cBhvr>
                                        <p:cTn id="31" dur="400" fill="hold">
                                          <p:stCondLst>
                                            <p:cond delay="1600"/>
                                          </p:stCondLst>
                                        </p:cTn>
                                        <p:tgtEl>
                                          <p:spTgt spid="2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p:bldP spid="25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E4D7"/>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47D77-6637-42FA-93D2-9AFC6AE9D86C}"/>
              </a:ext>
            </a:extLst>
          </p:cNvPr>
          <p:cNvGrpSpPr/>
          <p:nvPr/>
        </p:nvGrpSpPr>
        <p:grpSpPr>
          <a:xfrm>
            <a:off x="2" y="0"/>
            <a:ext cx="12192000" cy="6858000"/>
            <a:chOff x="2" y="0"/>
            <a:chExt cx="12192000" cy="6858000"/>
          </a:xfrm>
        </p:grpSpPr>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6" name="Freeform: Shape 235">
            <a:extLst>
              <a:ext uri="{FF2B5EF4-FFF2-40B4-BE49-F238E27FC236}">
                <a16:creationId xmlns:a16="http://schemas.microsoft.com/office/drawing/2014/main" id="{830CB7C3-E54D-4FC9-A967-E2BD6657E7C8}"/>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1" name="Freeform: Shape 230">
            <a:extLst>
              <a:ext uri="{FF2B5EF4-FFF2-40B4-BE49-F238E27FC236}">
                <a16:creationId xmlns:a16="http://schemas.microsoft.com/office/drawing/2014/main" id="{FDBB89D1-AF3F-40F6-9D55-84DD01271C8C}"/>
              </a:ext>
            </a:extLst>
          </p:cNvPr>
          <p:cNvSpPr/>
          <p:nvPr/>
        </p:nvSpPr>
        <p:spPr>
          <a:xfrm>
            <a:off x="459729" y="311377"/>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311377"/>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4" name="Group 113">
            <a:extLst>
              <a:ext uri="{FF2B5EF4-FFF2-40B4-BE49-F238E27FC236}">
                <a16:creationId xmlns:a16="http://schemas.microsoft.com/office/drawing/2014/main" id="{9AA538F5-6C16-401A-ADF3-FB9AB8FF5817}"/>
              </a:ext>
            </a:extLst>
          </p:cNvPr>
          <p:cNvGrpSpPr/>
          <p:nvPr/>
        </p:nvGrpSpPr>
        <p:grpSpPr>
          <a:xfrm>
            <a:off x="127175" y="691681"/>
            <a:ext cx="740248" cy="5388071"/>
            <a:chOff x="127175" y="691681"/>
            <a:chExt cx="740248" cy="5388071"/>
          </a:xfrm>
        </p:grpSpPr>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53" name="Group 152">
            <a:extLst>
              <a:ext uri="{FF2B5EF4-FFF2-40B4-BE49-F238E27FC236}">
                <a16:creationId xmlns:a16="http://schemas.microsoft.com/office/drawing/2014/main" id="{665019AC-5CBC-4A03-8ADA-3885203B6C14}"/>
              </a:ext>
            </a:extLst>
          </p:cNvPr>
          <p:cNvGrpSpPr/>
          <p:nvPr/>
        </p:nvGrpSpPr>
        <p:grpSpPr>
          <a:xfrm>
            <a:off x="794860" y="349442"/>
            <a:ext cx="10687960" cy="6131405"/>
            <a:chOff x="58561" y="345976"/>
            <a:chExt cx="10687960" cy="6131405"/>
          </a:xfrm>
        </p:grpSpPr>
        <p:grpSp>
          <p:nvGrpSpPr>
            <p:cNvPr id="154" name="Group 153">
              <a:extLst>
                <a:ext uri="{FF2B5EF4-FFF2-40B4-BE49-F238E27FC236}">
                  <a16:creationId xmlns:a16="http://schemas.microsoft.com/office/drawing/2014/main" id="{2F7F677F-E204-4984-A0E1-993DDA07E95E}"/>
                </a:ext>
              </a:extLst>
            </p:cNvPr>
            <p:cNvGrpSpPr/>
            <p:nvPr/>
          </p:nvGrpSpPr>
          <p:grpSpPr>
            <a:xfrm>
              <a:off x="74463" y="345976"/>
              <a:ext cx="10654512" cy="2287843"/>
              <a:chOff x="-10601" y="314077"/>
              <a:chExt cx="10654512" cy="2287843"/>
            </a:xfrm>
          </p:grpSpPr>
          <p:grpSp>
            <p:nvGrpSpPr>
              <p:cNvPr id="198" name="Group 197">
                <a:extLst>
                  <a:ext uri="{FF2B5EF4-FFF2-40B4-BE49-F238E27FC236}">
                    <a16:creationId xmlns:a16="http://schemas.microsoft.com/office/drawing/2014/main" id="{FCB6C0F8-0875-465C-A1E7-9DD59576D48D}"/>
                  </a:ext>
                </a:extLst>
              </p:cNvPr>
              <p:cNvGrpSpPr/>
              <p:nvPr/>
            </p:nvGrpSpPr>
            <p:grpSpPr>
              <a:xfrm>
                <a:off x="-2650" y="314077"/>
                <a:ext cx="10646561" cy="1018687"/>
                <a:chOff x="-2650" y="314077"/>
                <a:chExt cx="10646561" cy="1018687"/>
              </a:xfrm>
            </p:grpSpPr>
            <p:grpSp>
              <p:nvGrpSpPr>
                <p:cNvPr id="213" name="Group 212">
                  <a:extLst>
                    <a:ext uri="{FF2B5EF4-FFF2-40B4-BE49-F238E27FC236}">
                      <a16:creationId xmlns:a16="http://schemas.microsoft.com/office/drawing/2014/main" id="{A94E93DF-BBA9-420B-8C79-3447B3373F48}"/>
                    </a:ext>
                  </a:extLst>
                </p:cNvPr>
                <p:cNvGrpSpPr/>
                <p:nvPr/>
              </p:nvGrpSpPr>
              <p:grpSpPr>
                <a:xfrm>
                  <a:off x="0" y="314077"/>
                  <a:ext cx="10641260" cy="371981"/>
                  <a:chOff x="251333" y="269936"/>
                  <a:chExt cx="10641260" cy="371981"/>
                </a:xfrm>
              </p:grpSpPr>
              <p:sp>
                <p:nvSpPr>
                  <p:cNvPr id="220" name="TextBox 219">
                    <a:extLst>
                      <a:ext uri="{FF2B5EF4-FFF2-40B4-BE49-F238E27FC236}">
                        <a16:creationId xmlns:a16="http://schemas.microsoft.com/office/drawing/2014/main" id="{F71843C9-BA3D-4A00-B767-0CA73E0D0E15}"/>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21" name="TextBox 220">
                    <a:extLst>
                      <a:ext uri="{FF2B5EF4-FFF2-40B4-BE49-F238E27FC236}">
                        <a16:creationId xmlns:a16="http://schemas.microsoft.com/office/drawing/2014/main" id="{257967E1-8921-4A78-8E9A-AC5081005E83}"/>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14" name="Group 213">
                  <a:extLst>
                    <a:ext uri="{FF2B5EF4-FFF2-40B4-BE49-F238E27FC236}">
                      <a16:creationId xmlns:a16="http://schemas.microsoft.com/office/drawing/2014/main" id="{A009DD3C-27F7-46F2-BDC7-8354898229FD}"/>
                    </a:ext>
                  </a:extLst>
                </p:cNvPr>
                <p:cNvGrpSpPr/>
                <p:nvPr/>
              </p:nvGrpSpPr>
              <p:grpSpPr>
                <a:xfrm>
                  <a:off x="2651" y="646706"/>
                  <a:ext cx="10641260" cy="371981"/>
                  <a:chOff x="251333" y="269936"/>
                  <a:chExt cx="10641260" cy="371981"/>
                </a:xfrm>
              </p:grpSpPr>
              <p:sp>
                <p:nvSpPr>
                  <p:cNvPr id="218" name="TextBox 217">
                    <a:extLst>
                      <a:ext uri="{FF2B5EF4-FFF2-40B4-BE49-F238E27FC236}">
                        <a16:creationId xmlns:a16="http://schemas.microsoft.com/office/drawing/2014/main" id="{AA59757E-B93F-44BE-9D75-DC4A9226FB0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19" name="TextBox 218">
                    <a:extLst>
                      <a:ext uri="{FF2B5EF4-FFF2-40B4-BE49-F238E27FC236}">
                        <a16:creationId xmlns:a16="http://schemas.microsoft.com/office/drawing/2014/main" id="{75FAD3C7-40A9-4166-AE28-E84442A5417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15" name="Group 214">
                  <a:extLst>
                    <a:ext uri="{FF2B5EF4-FFF2-40B4-BE49-F238E27FC236}">
                      <a16:creationId xmlns:a16="http://schemas.microsoft.com/office/drawing/2014/main" id="{F5307697-507E-4064-964E-F8AF70048153}"/>
                    </a:ext>
                  </a:extLst>
                </p:cNvPr>
                <p:cNvGrpSpPr/>
                <p:nvPr/>
              </p:nvGrpSpPr>
              <p:grpSpPr>
                <a:xfrm>
                  <a:off x="-2650" y="960783"/>
                  <a:ext cx="10583552" cy="371981"/>
                  <a:chOff x="251333" y="269936"/>
                  <a:chExt cx="10583552" cy="371981"/>
                </a:xfrm>
              </p:grpSpPr>
              <p:sp>
                <p:nvSpPr>
                  <p:cNvPr id="216" name="TextBox 215">
                    <a:extLst>
                      <a:ext uri="{FF2B5EF4-FFF2-40B4-BE49-F238E27FC236}">
                        <a16:creationId xmlns:a16="http://schemas.microsoft.com/office/drawing/2014/main" id="{A8A6DB51-7273-4480-8B08-38F285782A0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17" name="TextBox 216">
                    <a:extLst>
                      <a:ext uri="{FF2B5EF4-FFF2-40B4-BE49-F238E27FC236}">
                        <a16:creationId xmlns:a16="http://schemas.microsoft.com/office/drawing/2014/main" id="{27A45CCF-4491-4FD4-94D5-384E87E5508D}"/>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nvGrpSpPr>
              <p:cNvPr id="199" name="Group 198">
                <a:extLst>
                  <a:ext uri="{FF2B5EF4-FFF2-40B4-BE49-F238E27FC236}">
                    <a16:creationId xmlns:a16="http://schemas.microsoft.com/office/drawing/2014/main" id="{E9EDE55E-3F76-4960-9B5C-FE525B09F6E8}"/>
                  </a:ext>
                </a:extLst>
              </p:cNvPr>
              <p:cNvGrpSpPr/>
              <p:nvPr/>
            </p:nvGrpSpPr>
            <p:grpSpPr>
              <a:xfrm>
                <a:off x="-10601" y="1269156"/>
                <a:ext cx="10649211" cy="1332764"/>
                <a:chOff x="-2650" y="0"/>
                <a:chExt cx="10649211" cy="1332764"/>
              </a:xfrm>
            </p:grpSpPr>
            <p:grpSp>
              <p:nvGrpSpPr>
                <p:cNvPr id="200" name="Group 199">
                  <a:extLst>
                    <a:ext uri="{FF2B5EF4-FFF2-40B4-BE49-F238E27FC236}">
                      <a16:creationId xmlns:a16="http://schemas.microsoft.com/office/drawing/2014/main" id="{FA4EB6F1-E31D-4346-9CE4-566FC4B99EDF}"/>
                    </a:ext>
                  </a:extLst>
                </p:cNvPr>
                <p:cNvGrpSpPr/>
                <p:nvPr/>
              </p:nvGrpSpPr>
              <p:grpSpPr>
                <a:xfrm>
                  <a:off x="5301" y="0"/>
                  <a:ext cx="10641260" cy="371981"/>
                  <a:chOff x="251333" y="269936"/>
                  <a:chExt cx="10641260" cy="371981"/>
                </a:xfrm>
              </p:grpSpPr>
              <p:sp>
                <p:nvSpPr>
                  <p:cNvPr id="210" name="TextBox 209">
                    <a:extLst>
                      <a:ext uri="{FF2B5EF4-FFF2-40B4-BE49-F238E27FC236}">
                        <a16:creationId xmlns:a16="http://schemas.microsoft.com/office/drawing/2014/main" id="{9BE47331-AD23-4D30-ADA4-2B81638394F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11" name="TextBox 210">
                    <a:extLst>
                      <a:ext uri="{FF2B5EF4-FFF2-40B4-BE49-F238E27FC236}">
                        <a16:creationId xmlns:a16="http://schemas.microsoft.com/office/drawing/2014/main" id="{8899044C-B577-4CCE-A396-45B00ABAABE0}"/>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01" name="Group 200">
                  <a:extLst>
                    <a:ext uri="{FF2B5EF4-FFF2-40B4-BE49-F238E27FC236}">
                      <a16:creationId xmlns:a16="http://schemas.microsoft.com/office/drawing/2014/main" id="{ABC0F9D9-772E-4F38-85EE-227881DAEC42}"/>
                    </a:ext>
                  </a:extLst>
                </p:cNvPr>
                <p:cNvGrpSpPr/>
                <p:nvPr/>
              </p:nvGrpSpPr>
              <p:grpSpPr>
                <a:xfrm>
                  <a:off x="0" y="314077"/>
                  <a:ext cx="10641260" cy="371981"/>
                  <a:chOff x="251333" y="269936"/>
                  <a:chExt cx="10641260" cy="371981"/>
                </a:xfrm>
              </p:grpSpPr>
              <p:sp>
                <p:nvSpPr>
                  <p:cNvPr id="208" name="TextBox 207">
                    <a:extLst>
                      <a:ext uri="{FF2B5EF4-FFF2-40B4-BE49-F238E27FC236}">
                        <a16:creationId xmlns:a16="http://schemas.microsoft.com/office/drawing/2014/main" id="{2B9BEF92-A253-41D5-B4C7-EF181B385397}"/>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09" name="TextBox 208">
                    <a:extLst>
                      <a:ext uri="{FF2B5EF4-FFF2-40B4-BE49-F238E27FC236}">
                        <a16:creationId xmlns:a16="http://schemas.microsoft.com/office/drawing/2014/main" id="{E0995374-D27F-4C5D-AE95-4B84019EFD5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02" name="Group 201">
                  <a:extLst>
                    <a:ext uri="{FF2B5EF4-FFF2-40B4-BE49-F238E27FC236}">
                      <a16:creationId xmlns:a16="http://schemas.microsoft.com/office/drawing/2014/main" id="{3D183202-52DB-4A27-825E-C17C814ABF42}"/>
                    </a:ext>
                  </a:extLst>
                </p:cNvPr>
                <p:cNvGrpSpPr/>
                <p:nvPr/>
              </p:nvGrpSpPr>
              <p:grpSpPr>
                <a:xfrm>
                  <a:off x="2651" y="646706"/>
                  <a:ext cx="10641260" cy="371981"/>
                  <a:chOff x="251333" y="269936"/>
                  <a:chExt cx="10641260" cy="371981"/>
                </a:xfrm>
              </p:grpSpPr>
              <p:sp>
                <p:nvSpPr>
                  <p:cNvPr id="206" name="TextBox 205">
                    <a:extLst>
                      <a:ext uri="{FF2B5EF4-FFF2-40B4-BE49-F238E27FC236}">
                        <a16:creationId xmlns:a16="http://schemas.microsoft.com/office/drawing/2014/main" id="{65C34D50-D76F-4E46-AF73-4A41629D9AB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07" name="TextBox 206">
                    <a:extLst>
                      <a:ext uri="{FF2B5EF4-FFF2-40B4-BE49-F238E27FC236}">
                        <a16:creationId xmlns:a16="http://schemas.microsoft.com/office/drawing/2014/main" id="{196DD24B-BFE7-4A51-93E2-7CD265305D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03" name="Group 202">
                  <a:extLst>
                    <a:ext uri="{FF2B5EF4-FFF2-40B4-BE49-F238E27FC236}">
                      <a16:creationId xmlns:a16="http://schemas.microsoft.com/office/drawing/2014/main" id="{C1C72C5B-838B-4C1F-8CFD-4C76005619BD}"/>
                    </a:ext>
                  </a:extLst>
                </p:cNvPr>
                <p:cNvGrpSpPr/>
                <p:nvPr/>
              </p:nvGrpSpPr>
              <p:grpSpPr>
                <a:xfrm>
                  <a:off x="-2650" y="960783"/>
                  <a:ext cx="10641260" cy="371981"/>
                  <a:chOff x="251333" y="269936"/>
                  <a:chExt cx="10641260" cy="371981"/>
                </a:xfrm>
              </p:grpSpPr>
              <p:sp>
                <p:nvSpPr>
                  <p:cNvPr id="204" name="TextBox 203">
                    <a:extLst>
                      <a:ext uri="{FF2B5EF4-FFF2-40B4-BE49-F238E27FC236}">
                        <a16:creationId xmlns:a16="http://schemas.microsoft.com/office/drawing/2014/main" id="{2AB0F993-1093-4B5B-8708-89A60116E5A4}"/>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05" name="TextBox 204">
                    <a:extLst>
                      <a:ext uri="{FF2B5EF4-FFF2-40B4-BE49-F238E27FC236}">
                        <a16:creationId xmlns:a16="http://schemas.microsoft.com/office/drawing/2014/main" id="{19DB735B-5A7F-4907-85E2-1C513D32AA2A}"/>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155" name="Group 154">
              <a:extLst>
                <a:ext uri="{FF2B5EF4-FFF2-40B4-BE49-F238E27FC236}">
                  <a16:creationId xmlns:a16="http://schemas.microsoft.com/office/drawing/2014/main" id="{C2C24205-6480-493D-97EB-C1D3F2B53B1A}"/>
                </a:ext>
              </a:extLst>
            </p:cNvPr>
            <p:cNvGrpSpPr/>
            <p:nvPr/>
          </p:nvGrpSpPr>
          <p:grpSpPr>
            <a:xfrm>
              <a:off x="58561" y="2565377"/>
              <a:ext cx="10657162" cy="2601920"/>
              <a:chOff x="-10601" y="0"/>
              <a:chExt cx="10657162" cy="2601920"/>
            </a:xfrm>
          </p:grpSpPr>
          <p:grpSp>
            <p:nvGrpSpPr>
              <p:cNvPr id="172" name="Group 171">
                <a:extLst>
                  <a:ext uri="{FF2B5EF4-FFF2-40B4-BE49-F238E27FC236}">
                    <a16:creationId xmlns:a16="http://schemas.microsoft.com/office/drawing/2014/main" id="{EA00D5C3-36CA-4195-ADCC-436907D7177E}"/>
                  </a:ext>
                </a:extLst>
              </p:cNvPr>
              <p:cNvGrpSpPr/>
              <p:nvPr/>
            </p:nvGrpSpPr>
            <p:grpSpPr>
              <a:xfrm>
                <a:off x="-2650" y="0"/>
                <a:ext cx="10649211" cy="1332764"/>
                <a:chOff x="-2650" y="0"/>
                <a:chExt cx="10649211" cy="1332764"/>
              </a:xfrm>
            </p:grpSpPr>
            <p:grpSp>
              <p:nvGrpSpPr>
                <p:cNvPr id="186" name="Group 185">
                  <a:extLst>
                    <a:ext uri="{FF2B5EF4-FFF2-40B4-BE49-F238E27FC236}">
                      <a16:creationId xmlns:a16="http://schemas.microsoft.com/office/drawing/2014/main" id="{979C8B00-DDE1-47D6-8697-A950EF8AED41}"/>
                    </a:ext>
                  </a:extLst>
                </p:cNvPr>
                <p:cNvGrpSpPr/>
                <p:nvPr/>
              </p:nvGrpSpPr>
              <p:grpSpPr>
                <a:xfrm>
                  <a:off x="5301" y="0"/>
                  <a:ext cx="10641260" cy="371981"/>
                  <a:chOff x="251333" y="269936"/>
                  <a:chExt cx="10641260" cy="371981"/>
                </a:xfrm>
              </p:grpSpPr>
              <p:sp>
                <p:nvSpPr>
                  <p:cNvPr id="196" name="TextBox 195">
                    <a:extLst>
                      <a:ext uri="{FF2B5EF4-FFF2-40B4-BE49-F238E27FC236}">
                        <a16:creationId xmlns:a16="http://schemas.microsoft.com/office/drawing/2014/main" id="{96AEDBF8-FA54-449B-903F-0E56D0111C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7" name="TextBox 196">
                    <a:extLst>
                      <a:ext uri="{FF2B5EF4-FFF2-40B4-BE49-F238E27FC236}">
                        <a16:creationId xmlns:a16="http://schemas.microsoft.com/office/drawing/2014/main" id="{FD8B3895-35B6-4BC2-8482-F3E04CEEDAD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87" name="Group 186">
                  <a:extLst>
                    <a:ext uri="{FF2B5EF4-FFF2-40B4-BE49-F238E27FC236}">
                      <a16:creationId xmlns:a16="http://schemas.microsoft.com/office/drawing/2014/main" id="{531A6AA6-8F6B-4A8F-AEB9-B1A30613F61F}"/>
                    </a:ext>
                  </a:extLst>
                </p:cNvPr>
                <p:cNvGrpSpPr/>
                <p:nvPr/>
              </p:nvGrpSpPr>
              <p:grpSpPr>
                <a:xfrm>
                  <a:off x="0" y="314077"/>
                  <a:ext cx="10641260" cy="371981"/>
                  <a:chOff x="251333" y="269936"/>
                  <a:chExt cx="10641260" cy="371981"/>
                </a:xfrm>
              </p:grpSpPr>
              <p:sp>
                <p:nvSpPr>
                  <p:cNvPr id="194" name="TextBox 193">
                    <a:extLst>
                      <a:ext uri="{FF2B5EF4-FFF2-40B4-BE49-F238E27FC236}">
                        <a16:creationId xmlns:a16="http://schemas.microsoft.com/office/drawing/2014/main" id="{D1ED5836-8AF4-400D-BE64-7038CF53E1F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5" name="TextBox 194">
                    <a:extLst>
                      <a:ext uri="{FF2B5EF4-FFF2-40B4-BE49-F238E27FC236}">
                        <a16:creationId xmlns:a16="http://schemas.microsoft.com/office/drawing/2014/main" id="{3BD917C6-955C-476A-AF25-6DB7581FEA75}"/>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88" name="Group 187">
                  <a:extLst>
                    <a:ext uri="{FF2B5EF4-FFF2-40B4-BE49-F238E27FC236}">
                      <a16:creationId xmlns:a16="http://schemas.microsoft.com/office/drawing/2014/main" id="{C4FEFC20-952A-4FC5-9941-7D26670C9727}"/>
                    </a:ext>
                  </a:extLst>
                </p:cNvPr>
                <p:cNvGrpSpPr/>
                <p:nvPr/>
              </p:nvGrpSpPr>
              <p:grpSpPr>
                <a:xfrm>
                  <a:off x="2651" y="646706"/>
                  <a:ext cx="10641260" cy="371981"/>
                  <a:chOff x="251333" y="269936"/>
                  <a:chExt cx="10641260" cy="371981"/>
                </a:xfrm>
              </p:grpSpPr>
              <p:sp>
                <p:nvSpPr>
                  <p:cNvPr id="192" name="TextBox 191">
                    <a:extLst>
                      <a:ext uri="{FF2B5EF4-FFF2-40B4-BE49-F238E27FC236}">
                        <a16:creationId xmlns:a16="http://schemas.microsoft.com/office/drawing/2014/main" id="{6665E490-A72C-4C87-A5F6-C5BF7E6733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3" name="TextBox 192">
                    <a:extLst>
                      <a:ext uri="{FF2B5EF4-FFF2-40B4-BE49-F238E27FC236}">
                        <a16:creationId xmlns:a16="http://schemas.microsoft.com/office/drawing/2014/main" id="{01058929-D544-4886-A9C8-06D6FB694E4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89" name="Group 188">
                  <a:extLst>
                    <a:ext uri="{FF2B5EF4-FFF2-40B4-BE49-F238E27FC236}">
                      <a16:creationId xmlns:a16="http://schemas.microsoft.com/office/drawing/2014/main" id="{94A4C71A-5471-401B-949F-6402D5CA050A}"/>
                    </a:ext>
                  </a:extLst>
                </p:cNvPr>
                <p:cNvGrpSpPr/>
                <p:nvPr/>
              </p:nvGrpSpPr>
              <p:grpSpPr>
                <a:xfrm>
                  <a:off x="-2650" y="960783"/>
                  <a:ext cx="10641260" cy="371981"/>
                  <a:chOff x="251333" y="269936"/>
                  <a:chExt cx="10641260" cy="371981"/>
                </a:xfrm>
              </p:grpSpPr>
              <p:sp>
                <p:nvSpPr>
                  <p:cNvPr id="190" name="TextBox 189">
                    <a:extLst>
                      <a:ext uri="{FF2B5EF4-FFF2-40B4-BE49-F238E27FC236}">
                        <a16:creationId xmlns:a16="http://schemas.microsoft.com/office/drawing/2014/main" id="{5DB1EBFA-6BF1-4615-A628-B5685F2D35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1" name="TextBox 190">
                    <a:extLst>
                      <a:ext uri="{FF2B5EF4-FFF2-40B4-BE49-F238E27FC236}">
                        <a16:creationId xmlns:a16="http://schemas.microsoft.com/office/drawing/2014/main" id="{450A5D8A-E1BA-431F-B332-633B27F9D0C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nvGrpSpPr>
              <p:cNvPr id="173" name="Group 172">
                <a:extLst>
                  <a:ext uri="{FF2B5EF4-FFF2-40B4-BE49-F238E27FC236}">
                    <a16:creationId xmlns:a16="http://schemas.microsoft.com/office/drawing/2014/main" id="{CBBE168B-C69B-4A10-89BE-4E67EA75A779}"/>
                  </a:ext>
                </a:extLst>
              </p:cNvPr>
              <p:cNvGrpSpPr/>
              <p:nvPr/>
            </p:nvGrpSpPr>
            <p:grpSpPr>
              <a:xfrm>
                <a:off x="-10601" y="1269156"/>
                <a:ext cx="10646561" cy="1332764"/>
                <a:chOff x="-2650" y="0"/>
                <a:chExt cx="10646561" cy="1332764"/>
              </a:xfrm>
            </p:grpSpPr>
            <p:grpSp>
              <p:nvGrpSpPr>
                <p:cNvPr id="174" name="Group 173">
                  <a:extLst>
                    <a:ext uri="{FF2B5EF4-FFF2-40B4-BE49-F238E27FC236}">
                      <a16:creationId xmlns:a16="http://schemas.microsoft.com/office/drawing/2014/main" id="{BEDD5E04-7535-42D6-A898-9F0B8B94A488}"/>
                    </a:ext>
                  </a:extLst>
                </p:cNvPr>
                <p:cNvGrpSpPr/>
                <p:nvPr/>
              </p:nvGrpSpPr>
              <p:grpSpPr>
                <a:xfrm>
                  <a:off x="5301" y="0"/>
                  <a:ext cx="10583552" cy="371981"/>
                  <a:chOff x="251333" y="269936"/>
                  <a:chExt cx="10583552" cy="371981"/>
                </a:xfrm>
              </p:grpSpPr>
              <p:sp>
                <p:nvSpPr>
                  <p:cNvPr id="184" name="TextBox 183">
                    <a:extLst>
                      <a:ext uri="{FF2B5EF4-FFF2-40B4-BE49-F238E27FC236}">
                        <a16:creationId xmlns:a16="http://schemas.microsoft.com/office/drawing/2014/main" id="{A1F66373-767A-4156-8A74-F01D22719ADC}"/>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85" name="TextBox 184">
                    <a:extLst>
                      <a:ext uri="{FF2B5EF4-FFF2-40B4-BE49-F238E27FC236}">
                        <a16:creationId xmlns:a16="http://schemas.microsoft.com/office/drawing/2014/main" id="{9683A069-8E8F-425C-964A-96DDFA4CEFA4}"/>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75" name="Group 174">
                  <a:extLst>
                    <a:ext uri="{FF2B5EF4-FFF2-40B4-BE49-F238E27FC236}">
                      <a16:creationId xmlns:a16="http://schemas.microsoft.com/office/drawing/2014/main" id="{67128E2A-912E-4933-AF4A-4DD5170E0BBB}"/>
                    </a:ext>
                  </a:extLst>
                </p:cNvPr>
                <p:cNvGrpSpPr/>
                <p:nvPr/>
              </p:nvGrpSpPr>
              <p:grpSpPr>
                <a:xfrm>
                  <a:off x="0" y="314077"/>
                  <a:ext cx="10641260" cy="371981"/>
                  <a:chOff x="251333" y="269936"/>
                  <a:chExt cx="10641260" cy="371981"/>
                </a:xfrm>
              </p:grpSpPr>
              <p:sp>
                <p:nvSpPr>
                  <p:cNvPr id="182" name="TextBox 181">
                    <a:extLst>
                      <a:ext uri="{FF2B5EF4-FFF2-40B4-BE49-F238E27FC236}">
                        <a16:creationId xmlns:a16="http://schemas.microsoft.com/office/drawing/2014/main" id="{9A84A30A-6904-4F28-A430-412A24C9AC6A}"/>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83" name="TextBox 182">
                    <a:extLst>
                      <a:ext uri="{FF2B5EF4-FFF2-40B4-BE49-F238E27FC236}">
                        <a16:creationId xmlns:a16="http://schemas.microsoft.com/office/drawing/2014/main" id="{9CF84905-236A-4A8C-819B-1C9281AB3F82}"/>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76" name="Group 175">
                  <a:extLst>
                    <a:ext uri="{FF2B5EF4-FFF2-40B4-BE49-F238E27FC236}">
                      <a16:creationId xmlns:a16="http://schemas.microsoft.com/office/drawing/2014/main" id="{C11C1162-CCC1-4C6C-82E9-808C08F78F16}"/>
                    </a:ext>
                  </a:extLst>
                </p:cNvPr>
                <p:cNvGrpSpPr/>
                <p:nvPr/>
              </p:nvGrpSpPr>
              <p:grpSpPr>
                <a:xfrm>
                  <a:off x="2651" y="646706"/>
                  <a:ext cx="10641260" cy="371981"/>
                  <a:chOff x="251333" y="269936"/>
                  <a:chExt cx="10641260" cy="371981"/>
                </a:xfrm>
              </p:grpSpPr>
              <p:sp>
                <p:nvSpPr>
                  <p:cNvPr id="180" name="TextBox 179">
                    <a:extLst>
                      <a:ext uri="{FF2B5EF4-FFF2-40B4-BE49-F238E27FC236}">
                        <a16:creationId xmlns:a16="http://schemas.microsoft.com/office/drawing/2014/main" id="{78966B93-3E55-4DA2-AEFC-7CEEC90ECCA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81" name="TextBox 180">
                    <a:extLst>
                      <a:ext uri="{FF2B5EF4-FFF2-40B4-BE49-F238E27FC236}">
                        <a16:creationId xmlns:a16="http://schemas.microsoft.com/office/drawing/2014/main" id="{10C80A68-09FF-4CC4-B180-7D9532317026}"/>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77" name="Group 176">
                  <a:extLst>
                    <a:ext uri="{FF2B5EF4-FFF2-40B4-BE49-F238E27FC236}">
                      <a16:creationId xmlns:a16="http://schemas.microsoft.com/office/drawing/2014/main" id="{58FFC931-D7D2-4A4D-BED8-47F6EFD448C4}"/>
                    </a:ext>
                  </a:extLst>
                </p:cNvPr>
                <p:cNvGrpSpPr/>
                <p:nvPr/>
              </p:nvGrpSpPr>
              <p:grpSpPr>
                <a:xfrm>
                  <a:off x="-2650" y="960783"/>
                  <a:ext cx="10641260" cy="371981"/>
                  <a:chOff x="251333" y="269936"/>
                  <a:chExt cx="10641260" cy="371981"/>
                </a:xfrm>
              </p:grpSpPr>
              <p:sp>
                <p:nvSpPr>
                  <p:cNvPr id="178" name="TextBox 177">
                    <a:extLst>
                      <a:ext uri="{FF2B5EF4-FFF2-40B4-BE49-F238E27FC236}">
                        <a16:creationId xmlns:a16="http://schemas.microsoft.com/office/drawing/2014/main" id="{376A338C-9377-4084-9D34-CE34EA2B4F5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79" name="TextBox 178">
                    <a:extLst>
                      <a:ext uri="{FF2B5EF4-FFF2-40B4-BE49-F238E27FC236}">
                        <a16:creationId xmlns:a16="http://schemas.microsoft.com/office/drawing/2014/main" id="{454DF169-3119-447C-B791-1DB56AE6280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156" name="Group 155">
              <a:extLst>
                <a:ext uri="{FF2B5EF4-FFF2-40B4-BE49-F238E27FC236}">
                  <a16:creationId xmlns:a16="http://schemas.microsoft.com/office/drawing/2014/main" id="{1720B3C6-E37A-4A5A-B372-326E6BECE2A4}"/>
                </a:ext>
              </a:extLst>
            </p:cNvPr>
            <p:cNvGrpSpPr/>
            <p:nvPr/>
          </p:nvGrpSpPr>
          <p:grpSpPr>
            <a:xfrm>
              <a:off x="97310" y="5144617"/>
              <a:ext cx="10649211" cy="1332764"/>
              <a:chOff x="-2650" y="0"/>
              <a:chExt cx="10649211" cy="1332764"/>
            </a:xfrm>
          </p:grpSpPr>
          <p:grpSp>
            <p:nvGrpSpPr>
              <p:cNvPr id="160" name="Group 159">
                <a:extLst>
                  <a:ext uri="{FF2B5EF4-FFF2-40B4-BE49-F238E27FC236}">
                    <a16:creationId xmlns:a16="http://schemas.microsoft.com/office/drawing/2014/main" id="{35F2307C-B710-418E-B654-CAC9F445459F}"/>
                  </a:ext>
                </a:extLst>
              </p:cNvPr>
              <p:cNvGrpSpPr/>
              <p:nvPr/>
            </p:nvGrpSpPr>
            <p:grpSpPr>
              <a:xfrm>
                <a:off x="5301" y="0"/>
                <a:ext cx="10641260" cy="371981"/>
                <a:chOff x="251333" y="269936"/>
                <a:chExt cx="10641260" cy="371981"/>
              </a:xfrm>
            </p:grpSpPr>
            <p:sp>
              <p:nvSpPr>
                <p:cNvPr id="170" name="TextBox 169">
                  <a:extLst>
                    <a:ext uri="{FF2B5EF4-FFF2-40B4-BE49-F238E27FC236}">
                      <a16:creationId xmlns:a16="http://schemas.microsoft.com/office/drawing/2014/main" id="{F8F83791-3CAF-4857-9F72-7D79DFC59CA0}"/>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71" name="TextBox 170">
                  <a:extLst>
                    <a:ext uri="{FF2B5EF4-FFF2-40B4-BE49-F238E27FC236}">
                      <a16:creationId xmlns:a16="http://schemas.microsoft.com/office/drawing/2014/main" id="{C8F576BD-656B-495D-9991-C9981DFA23B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61" name="Group 160">
                <a:extLst>
                  <a:ext uri="{FF2B5EF4-FFF2-40B4-BE49-F238E27FC236}">
                    <a16:creationId xmlns:a16="http://schemas.microsoft.com/office/drawing/2014/main" id="{3BC2A771-70F4-46B6-8A22-94CF00C92972}"/>
                  </a:ext>
                </a:extLst>
              </p:cNvPr>
              <p:cNvGrpSpPr/>
              <p:nvPr/>
            </p:nvGrpSpPr>
            <p:grpSpPr>
              <a:xfrm>
                <a:off x="0" y="314077"/>
                <a:ext cx="10641260" cy="371981"/>
                <a:chOff x="251333" y="269936"/>
                <a:chExt cx="10641260" cy="371981"/>
              </a:xfrm>
            </p:grpSpPr>
            <p:sp>
              <p:nvSpPr>
                <p:cNvPr id="168" name="TextBox 167">
                  <a:extLst>
                    <a:ext uri="{FF2B5EF4-FFF2-40B4-BE49-F238E27FC236}">
                      <a16:creationId xmlns:a16="http://schemas.microsoft.com/office/drawing/2014/main" id="{837AADC7-0CC6-460D-B856-A7F6E9628AE9}"/>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69" name="TextBox 168">
                  <a:extLst>
                    <a:ext uri="{FF2B5EF4-FFF2-40B4-BE49-F238E27FC236}">
                      <a16:creationId xmlns:a16="http://schemas.microsoft.com/office/drawing/2014/main" id="{006BACA5-780A-4946-9DBA-E181A2E40F1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62" name="Group 161">
                <a:extLst>
                  <a:ext uri="{FF2B5EF4-FFF2-40B4-BE49-F238E27FC236}">
                    <a16:creationId xmlns:a16="http://schemas.microsoft.com/office/drawing/2014/main" id="{865FF74B-1CFB-4F77-81FE-29E89B328E1C}"/>
                  </a:ext>
                </a:extLst>
              </p:cNvPr>
              <p:cNvGrpSpPr/>
              <p:nvPr/>
            </p:nvGrpSpPr>
            <p:grpSpPr>
              <a:xfrm>
                <a:off x="2651" y="646706"/>
                <a:ext cx="10641260" cy="371981"/>
                <a:chOff x="251333" y="269936"/>
                <a:chExt cx="10641260" cy="371981"/>
              </a:xfrm>
            </p:grpSpPr>
            <p:sp>
              <p:nvSpPr>
                <p:cNvPr id="166" name="TextBox 165">
                  <a:extLst>
                    <a:ext uri="{FF2B5EF4-FFF2-40B4-BE49-F238E27FC236}">
                      <a16:creationId xmlns:a16="http://schemas.microsoft.com/office/drawing/2014/main" id="{4E4DD31C-5C3A-4610-BB26-E67A1DE80C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67" name="TextBox 166">
                  <a:extLst>
                    <a:ext uri="{FF2B5EF4-FFF2-40B4-BE49-F238E27FC236}">
                      <a16:creationId xmlns:a16="http://schemas.microsoft.com/office/drawing/2014/main" id="{FFD52915-EE0F-4FA6-871D-B0C8A485F9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63" name="Group 162">
                <a:extLst>
                  <a:ext uri="{FF2B5EF4-FFF2-40B4-BE49-F238E27FC236}">
                    <a16:creationId xmlns:a16="http://schemas.microsoft.com/office/drawing/2014/main" id="{4F31F4EC-493C-4F9B-8BE3-7E09485413AB}"/>
                  </a:ext>
                </a:extLst>
              </p:cNvPr>
              <p:cNvGrpSpPr/>
              <p:nvPr/>
            </p:nvGrpSpPr>
            <p:grpSpPr>
              <a:xfrm>
                <a:off x="-2650" y="960783"/>
                <a:ext cx="10641260" cy="371981"/>
                <a:chOff x="251333" y="269936"/>
                <a:chExt cx="10641260" cy="371981"/>
              </a:xfrm>
            </p:grpSpPr>
            <p:sp>
              <p:nvSpPr>
                <p:cNvPr id="164" name="TextBox 163">
                  <a:extLst>
                    <a:ext uri="{FF2B5EF4-FFF2-40B4-BE49-F238E27FC236}">
                      <a16:creationId xmlns:a16="http://schemas.microsoft.com/office/drawing/2014/main" id="{F07A3665-69DC-4F06-893F-7A44FD4E6BC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65" name="TextBox 164">
                  <a:extLst>
                    <a:ext uri="{FF2B5EF4-FFF2-40B4-BE49-F238E27FC236}">
                      <a16:creationId xmlns:a16="http://schemas.microsoft.com/office/drawing/2014/main" id="{F52457F9-3563-4E98-915D-7D389117596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2" name="Group 1">
            <a:extLst>
              <a:ext uri="{FF2B5EF4-FFF2-40B4-BE49-F238E27FC236}">
                <a16:creationId xmlns:a16="http://schemas.microsoft.com/office/drawing/2014/main" id="{A685BDCD-CD7B-4C4A-9F7F-B0F93B769665}"/>
              </a:ext>
            </a:extLst>
          </p:cNvPr>
          <p:cNvGrpSpPr/>
          <p:nvPr/>
        </p:nvGrpSpPr>
        <p:grpSpPr>
          <a:xfrm>
            <a:off x="6943544" y="736417"/>
            <a:ext cx="4492576" cy="535652"/>
            <a:chOff x="8221695" y="965586"/>
            <a:chExt cx="4492576" cy="535652"/>
          </a:xfrm>
          <a:effectLst>
            <a:outerShdw blurRad="50800" dist="38100" dir="5400000" algn="t" rotWithShape="0">
              <a:prstClr val="black">
                <a:alpha val="40000"/>
              </a:prstClr>
            </a:outerShdw>
          </a:effectLst>
        </p:grpSpPr>
        <p:pic>
          <p:nvPicPr>
            <p:cNvPr id="3074" name="Picture 2" descr="See the source image">
              <a:extLst>
                <a:ext uri="{FF2B5EF4-FFF2-40B4-BE49-F238E27FC236}">
                  <a16:creationId xmlns:a16="http://schemas.microsoft.com/office/drawing/2014/main" id="{6E046DC5-C883-483B-BC81-A479B18647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8221695" y="965586"/>
              <a:ext cx="2424188" cy="535652"/>
            </a:xfrm>
            <a:prstGeom prst="rect">
              <a:avLst/>
            </a:prstGeom>
            <a:noFill/>
            <a:extLst>
              <a:ext uri="{909E8E84-426E-40DD-AFC4-6F175D3DCCD1}">
                <a14:hiddenFill xmlns:a14="http://schemas.microsoft.com/office/drawing/2010/main">
                  <a:solidFill>
                    <a:srgbClr val="FFFFFF"/>
                  </a:solidFill>
                </a14:hiddenFill>
              </a:ext>
            </a:extLst>
          </p:spPr>
        </p:pic>
        <p:pic>
          <p:nvPicPr>
            <p:cNvPr id="245" name="Picture 2" descr="See the source image">
              <a:extLst>
                <a:ext uri="{FF2B5EF4-FFF2-40B4-BE49-F238E27FC236}">
                  <a16:creationId xmlns:a16="http://schemas.microsoft.com/office/drawing/2014/main" id="{FB8C80ED-3478-47A7-82F1-2D1E092F0B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10290083" y="965586"/>
              <a:ext cx="2424188" cy="5356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6" name="Group 245">
            <a:extLst>
              <a:ext uri="{FF2B5EF4-FFF2-40B4-BE49-F238E27FC236}">
                <a16:creationId xmlns:a16="http://schemas.microsoft.com/office/drawing/2014/main" id="{528174D2-4BB1-4071-915E-1A4E83A0E258}"/>
              </a:ext>
            </a:extLst>
          </p:cNvPr>
          <p:cNvGrpSpPr/>
          <p:nvPr/>
        </p:nvGrpSpPr>
        <p:grpSpPr>
          <a:xfrm>
            <a:off x="915661" y="700043"/>
            <a:ext cx="4492576" cy="535652"/>
            <a:chOff x="8221695" y="965586"/>
            <a:chExt cx="4492576" cy="535652"/>
          </a:xfrm>
          <a:effectLst>
            <a:outerShdw blurRad="50800" dist="38100" dir="5400000" algn="t" rotWithShape="0">
              <a:prstClr val="black">
                <a:alpha val="40000"/>
              </a:prstClr>
            </a:outerShdw>
          </a:effectLst>
        </p:grpSpPr>
        <p:pic>
          <p:nvPicPr>
            <p:cNvPr id="247" name="Picture 2" descr="See the source image">
              <a:extLst>
                <a:ext uri="{FF2B5EF4-FFF2-40B4-BE49-F238E27FC236}">
                  <a16:creationId xmlns:a16="http://schemas.microsoft.com/office/drawing/2014/main" id="{6D9B9ECC-161A-4A9E-9D00-F99DB1CD9B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8221695" y="965586"/>
              <a:ext cx="2424188" cy="535652"/>
            </a:xfrm>
            <a:prstGeom prst="rect">
              <a:avLst/>
            </a:prstGeom>
            <a:noFill/>
            <a:extLst>
              <a:ext uri="{909E8E84-426E-40DD-AFC4-6F175D3DCCD1}">
                <a14:hiddenFill xmlns:a14="http://schemas.microsoft.com/office/drawing/2010/main">
                  <a:solidFill>
                    <a:srgbClr val="FFFFFF"/>
                  </a:solidFill>
                </a14:hiddenFill>
              </a:ext>
            </a:extLst>
          </p:spPr>
        </p:pic>
        <p:pic>
          <p:nvPicPr>
            <p:cNvPr id="248" name="Picture 2" descr="See the source image">
              <a:extLst>
                <a:ext uri="{FF2B5EF4-FFF2-40B4-BE49-F238E27FC236}">
                  <a16:creationId xmlns:a16="http://schemas.microsoft.com/office/drawing/2014/main" id="{78B5CED2-750B-422A-BA9A-C10CDBAFAD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10290083" y="965586"/>
              <a:ext cx="2424188" cy="535652"/>
            </a:xfrm>
            <a:prstGeom prst="rect">
              <a:avLst/>
            </a:prstGeom>
            <a:noFill/>
            <a:extLst>
              <a:ext uri="{909E8E84-426E-40DD-AFC4-6F175D3DCCD1}">
                <a14:hiddenFill xmlns:a14="http://schemas.microsoft.com/office/drawing/2010/main">
                  <a:solidFill>
                    <a:srgbClr val="FFFFFF"/>
                  </a:solidFill>
                </a14:hiddenFill>
              </a:ext>
            </a:extLst>
          </p:spPr>
        </p:pic>
      </p:grpSp>
      <p:pic>
        <p:nvPicPr>
          <p:cNvPr id="243" name="Picture 242">
            <a:extLst>
              <a:ext uri="{FF2B5EF4-FFF2-40B4-BE49-F238E27FC236}">
                <a16:creationId xmlns:a16="http://schemas.microsoft.com/office/drawing/2014/main" id="{36B4315B-E803-4755-825B-BFB3927136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9149" y="511579"/>
            <a:ext cx="6807200" cy="1178209"/>
          </a:xfrm>
          <a:prstGeom prst="rect">
            <a:avLst/>
          </a:prstGeom>
        </p:spPr>
      </p:pic>
      <p:sp>
        <p:nvSpPr>
          <p:cNvPr id="244" name="TextBox 243">
            <a:extLst>
              <a:ext uri="{FF2B5EF4-FFF2-40B4-BE49-F238E27FC236}">
                <a16:creationId xmlns:a16="http://schemas.microsoft.com/office/drawing/2014/main" id="{2C9C9ACC-5A92-467B-B040-668AF6C30CD1}"/>
              </a:ext>
            </a:extLst>
          </p:cNvPr>
          <p:cNvSpPr txBox="1"/>
          <p:nvPr/>
        </p:nvSpPr>
        <p:spPr>
          <a:xfrm>
            <a:off x="4640096" y="511047"/>
            <a:ext cx="2762295" cy="923330"/>
          </a:xfrm>
          <a:prstGeom prst="rect">
            <a:avLst/>
          </a:prstGeom>
          <a:noFill/>
        </p:spPr>
        <p:txBody>
          <a:bodyPr wrap="none" rtlCol="0">
            <a:spAutoFit/>
          </a:bodyPr>
          <a:lstStyle/>
          <a:p>
            <a:r>
              <a:rPr lang="en-US" sz="5400" b="1" i="1">
                <a:solidFill>
                  <a:schemeClr val="bg1"/>
                </a:solidFill>
                <a:latin typeface="Times New Roman" panose="02020603050405020304" pitchFamily="18" charset="0"/>
              </a:rPr>
              <a:t>Bài tập 1</a:t>
            </a:r>
            <a:endParaRPr lang="en-US" sz="5400" b="1" i="1" dirty="0">
              <a:solidFill>
                <a:schemeClr val="bg1"/>
              </a:solidFill>
              <a:latin typeface="Times New Roman" panose="02020603050405020304" pitchFamily="18" charset="0"/>
            </a:endParaRPr>
          </a:p>
        </p:txBody>
      </p:sp>
      <p:pic>
        <p:nvPicPr>
          <p:cNvPr id="253" name="Picture 252">
            <a:extLst>
              <a:ext uri="{FF2B5EF4-FFF2-40B4-BE49-F238E27FC236}">
                <a16:creationId xmlns:a16="http://schemas.microsoft.com/office/drawing/2014/main" id="{A8526550-14EB-4B3B-B26C-835F7C73263D}"/>
              </a:ext>
            </a:extLst>
          </p:cNvPr>
          <p:cNvPicPr>
            <a:picLocks noChangeAspect="1"/>
          </p:cNvPicPr>
          <p:nvPr/>
        </p:nvPicPr>
        <p:blipFill rotWithShape="1">
          <a:blip r:embed="rId4">
            <a:extLst>
              <a:ext uri="{28A0092B-C50C-407E-A947-70E740481C1C}">
                <a14:useLocalDpi xmlns:a14="http://schemas.microsoft.com/office/drawing/2010/main" val="0"/>
              </a:ext>
            </a:extLst>
          </a:blip>
          <a:srcRect l="10424" t="6577" r="16869" b="26970"/>
          <a:stretch/>
        </p:blipFill>
        <p:spPr>
          <a:xfrm flipH="1" flipV="1">
            <a:off x="8975712" y="4192660"/>
            <a:ext cx="2584461" cy="2362190"/>
          </a:xfrm>
          <a:custGeom>
            <a:avLst/>
            <a:gdLst>
              <a:gd name="connsiteX0" fmla="*/ 4563927 w 4563927"/>
              <a:gd name="connsiteY0" fmla="*/ 4171416 h 4171416"/>
              <a:gd name="connsiteX1" fmla="*/ 9381 w 4563927"/>
              <a:gd name="connsiteY1" fmla="*/ 4171416 h 4171416"/>
              <a:gd name="connsiteX2" fmla="*/ 9381 w 4563927"/>
              <a:gd name="connsiteY2" fmla="*/ 4034228 h 4171416"/>
              <a:gd name="connsiteX3" fmla="*/ 0 w 4563927"/>
              <a:gd name="connsiteY3" fmla="*/ 4037140 h 4171416"/>
              <a:gd name="connsiteX4" fmla="*/ 0 w 4563927"/>
              <a:gd name="connsiteY4" fmla="*/ 3378672 h 4171416"/>
              <a:gd name="connsiteX5" fmla="*/ 9381 w 4563927"/>
              <a:gd name="connsiteY5" fmla="*/ 3381583 h 4171416"/>
              <a:gd name="connsiteX6" fmla="*/ 9381 w 4563927"/>
              <a:gd name="connsiteY6" fmla="*/ 470574 h 4171416"/>
              <a:gd name="connsiteX7" fmla="*/ 479955 w 4563927"/>
              <a:gd name="connsiteY7" fmla="*/ 0 h 4171416"/>
              <a:gd name="connsiteX8" fmla="*/ 4563927 w 4563927"/>
              <a:gd name="connsiteY8" fmla="*/ 0 h 417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3927" h="4171416">
                <a:moveTo>
                  <a:pt x="4563927" y="4171416"/>
                </a:moveTo>
                <a:lnTo>
                  <a:pt x="9381" y="4171416"/>
                </a:lnTo>
                <a:lnTo>
                  <a:pt x="9381" y="4034228"/>
                </a:lnTo>
                <a:lnTo>
                  <a:pt x="0" y="4037140"/>
                </a:lnTo>
                <a:lnTo>
                  <a:pt x="0" y="3378672"/>
                </a:lnTo>
                <a:lnTo>
                  <a:pt x="9381" y="3381583"/>
                </a:lnTo>
                <a:lnTo>
                  <a:pt x="9381" y="470574"/>
                </a:lnTo>
                <a:cubicBezTo>
                  <a:pt x="9381" y="210683"/>
                  <a:pt x="220064" y="0"/>
                  <a:pt x="479955" y="0"/>
                </a:cubicBezTo>
                <a:lnTo>
                  <a:pt x="4563927" y="0"/>
                </a:lnTo>
                <a:close/>
              </a:path>
            </a:pathLst>
          </a:custGeom>
        </p:spPr>
      </p:pic>
      <p:pic>
        <p:nvPicPr>
          <p:cNvPr id="250" name="Picture 249">
            <a:extLst>
              <a:ext uri="{FF2B5EF4-FFF2-40B4-BE49-F238E27FC236}">
                <a16:creationId xmlns:a16="http://schemas.microsoft.com/office/drawing/2014/main" id="{208549A8-7C79-43C1-A5A7-4F7832FB2D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765589">
            <a:off x="10219474" y="4587594"/>
            <a:ext cx="1209834" cy="1322825"/>
          </a:xfrm>
          <a:prstGeom prst="rect">
            <a:avLst/>
          </a:prstGeom>
        </p:spPr>
      </p:pic>
      <p:pic>
        <p:nvPicPr>
          <p:cNvPr id="251" name="Picture 250">
            <a:extLst>
              <a:ext uri="{FF2B5EF4-FFF2-40B4-BE49-F238E27FC236}">
                <a16:creationId xmlns:a16="http://schemas.microsoft.com/office/drawing/2014/main" id="{D71C702C-03B1-40DD-81F1-9AF1BD90FF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645336">
            <a:off x="9716044" y="5414111"/>
            <a:ext cx="808907" cy="884454"/>
          </a:xfrm>
          <a:prstGeom prst="rect">
            <a:avLst/>
          </a:prstGeom>
        </p:spPr>
      </p:pic>
      <p:pic>
        <p:nvPicPr>
          <p:cNvPr id="254" name="Picture 253">
            <a:extLst>
              <a:ext uri="{FF2B5EF4-FFF2-40B4-BE49-F238E27FC236}">
                <a16:creationId xmlns:a16="http://schemas.microsoft.com/office/drawing/2014/main" id="{B00BD41F-C303-43BA-8D45-8E8DC9D30D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82961">
            <a:off x="1899900" y="137391"/>
            <a:ext cx="1762039" cy="1762039"/>
          </a:xfrm>
          <a:prstGeom prst="rect">
            <a:avLst/>
          </a:prstGeom>
        </p:spPr>
      </p:pic>
      <p:sp>
        <p:nvSpPr>
          <p:cNvPr id="255" name="TextBox 254">
            <a:extLst>
              <a:ext uri="{FF2B5EF4-FFF2-40B4-BE49-F238E27FC236}">
                <a16:creationId xmlns:a16="http://schemas.microsoft.com/office/drawing/2014/main" id="{FB8F2F0D-32B4-4D3B-8211-50BB321CBE5D}"/>
              </a:ext>
            </a:extLst>
          </p:cNvPr>
          <p:cNvSpPr txBox="1"/>
          <p:nvPr/>
        </p:nvSpPr>
        <p:spPr>
          <a:xfrm>
            <a:off x="3544087" y="1812473"/>
            <a:ext cx="7397481" cy="1200329"/>
          </a:xfrm>
          <a:prstGeom prst="rect">
            <a:avLst/>
          </a:prstGeom>
          <a:noFill/>
        </p:spPr>
        <p:txBody>
          <a:bodyPr wrap="square" rtlCol="0">
            <a:spAutoFit/>
          </a:bodyPr>
          <a:lstStyle/>
          <a:p>
            <a:pPr indent="571500" algn="just"/>
            <a:r>
              <a:rPr lang="en-US" sz="3600" b="1">
                <a:solidFill>
                  <a:srgbClr val="31241B"/>
                </a:solidFill>
                <a:latin typeface="Times New Roman" panose="02020603050405020304" pitchFamily="18" charset="0"/>
                <a:cs typeface="Times New Roman" panose="02020603050405020304" pitchFamily="18" charset="0"/>
              </a:rPr>
              <a:t> B</a:t>
            </a:r>
            <a:r>
              <a:rPr lang="vi-VN" sz="3600" b="1">
                <a:solidFill>
                  <a:srgbClr val="31241B"/>
                </a:solidFill>
                <a:latin typeface="Times New Roman" panose="02020603050405020304" pitchFamily="18" charset="0"/>
                <a:cs typeface="Times New Roman" panose="02020603050405020304" pitchFamily="18" charset="0"/>
              </a:rPr>
              <a:t>ài</a:t>
            </a:r>
            <a:r>
              <a:rPr lang="en-US" sz="3600" b="1">
                <a:solidFill>
                  <a:srgbClr val="31241B"/>
                </a:solidFill>
                <a:latin typeface="Times New Roman" panose="02020603050405020304" pitchFamily="18" charset="0"/>
                <a:cs typeface="Times New Roman" panose="02020603050405020304" pitchFamily="18" charset="0"/>
              </a:rPr>
              <a:t> văn</a:t>
            </a:r>
            <a:r>
              <a:rPr lang="vi-VN" sz="3600" b="1">
                <a:solidFill>
                  <a:srgbClr val="31241B"/>
                </a:solidFill>
                <a:latin typeface="Times New Roman" panose="02020603050405020304" pitchFamily="18" charset="0"/>
                <a:cs typeface="Times New Roman" panose="02020603050405020304" pitchFamily="18" charset="0"/>
              </a:rPr>
              <a:t> </a:t>
            </a:r>
            <a:r>
              <a:rPr lang="en-US" sz="3600" b="1">
                <a:solidFill>
                  <a:srgbClr val="31241B"/>
                </a:solidFill>
                <a:latin typeface="Times New Roman" panose="02020603050405020304" pitchFamily="18" charset="0"/>
                <a:cs typeface="Times New Roman" panose="02020603050405020304" pitchFamily="18" charset="0"/>
              </a:rPr>
              <a:t>“</a:t>
            </a:r>
            <a:r>
              <a:rPr lang="vi-VN" sz="3600" b="1">
                <a:solidFill>
                  <a:srgbClr val="31241B"/>
                </a:solidFill>
                <a:latin typeface="Times New Roman" panose="02020603050405020304" pitchFamily="18" charset="0"/>
                <a:cs typeface="Times New Roman" panose="02020603050405020304" pitchFamily="18" charset="0"/>
              </a:rPr>
              <a:t>Kéo co</a:t>
            </a:r>
            <a:r>
              <a:rPr lang="en-US" sz="3600" b="1">
                <a:solidFill>
                  <a:srgbClr val="31241B"/>
                </a:solidFill>
                <a:latin typeface="Times New Roman" panose="02020603050405020304" pitchFamily="18" charset="0"/>
                <a:cs typeface="Times New Roman" panose="02020603050405020304" pitchFamily="18" charset="0"/>
              </a:rPr>
              <a:t>”</a:t>
            </a:r>
            <a:r>
              <a:rPr lang="vi-VN" sz="3600" b="1">
                <a:solidFill>
                  <a:srgbClr val="31241B"/>
                </a:solidFill>
                <a:latin typeface="Times New Roman" panose="02020603050405020304" pitchFamily="18" charset="0"/>
                <a:cs typeface="Times New Roman" panose="02020603050405020304" pitchFamily="18" charset="0"/>
              </a:rPr>
              <a:t> giới thiệu </a:t>
            </a:r>
            <a:endParaRPr lang="en-US" sz="3600" b="1">
              <a:solidFill>
                <a:srgbClr val="31241B"/>
              </a:solidFill>
              <a:latin typeface="Times New Roman" panose="02020603050405020304" pitchFamily="18" charset="0"/>
              <a:cs typeface="Times New Roman" panose="02020603050405020304" pitchFamily="18" charset="0"/>
            </a:endParaRPr>
          </a:p>
          <a:p>
            <a:pPr algn="just"/>
            <a:r>
              <a:rPr lang="vi-VN" sz="3600" b="1">
                <a:solidFill>
                  <a:srgbClr val="31241B"/>
                </a:solidFill>
                <a:latin typeface="Times New Roman" panose="02020603050405020304" pitchFamily="18" charset="0"/>
                <a:cs typeface="Times New Roman" panose="02020603050405020304" pitchFamily="18" charset="0"/>
              </a:rPr>
              <a:t>trò chơi của những địa phương nào</a:t>
            </a:r>
            <a:r>
              <a:rPr lang="en-US" sz="3600" b="1">
                <a:solidFill>
                  <a:srgbClr val="31241B"/>
                </a:solidFill>
                <a:latin typeface="Times New Roman" panose="02020603050405020304" pitchFamily="18" charset="0"/>
                <a:cs typeface="Times New Roman" panose="02020603050405020304" pitchFamily="18" charset="0"/>
              </a:rPr>
              <a:t>?</a:t>
            </a:r>
            <a:endParaRPr lang="vi-VN" sz="3600" b="1">
              <a:solidFill>
                <a:srgbClr val="31241B"/>
              </a:solidFill>
              <a:latin typeface="Times New Roman" panose="02020603050405020304" pitchFamily="18" charset="0"/>
              <a:cs typeface="Times New Roman" panose="02020603050405020304" pitchFamily="18" charset="0"/>
            </a:endParaRPr>
          </a:p>
        </p:txBody>
      </p:sp>
      <p:grpSp>
        <p:nvGrpSpPr>
          <p:cNvPr id="256" name="Group 255">
            <a:extLst>
              <a:ext uri="{FF2B5EF4-FFF2-40B4-BE49-F238E27FC236}">
                <a16:creationId xmlns:a16="http://schemas.microsoft.com/office/drawing/2014/main" id="{D645864F-2C76-4405-BBB1-545A558ECE56}"/>
              </a:ext>
            </a:extLst>
          </p:cNvPr>
          <p:cNvGrpSpPr/>
          <p:nvPr/>
        </p:nvGrpSpPr>
        <p:grpSpPr>
          <a:xfrm>
            <a:off x="930381" y="748234"/>
            <a:ext cx="2046329" cy="2186268"/>
            <a:chOff x="592729" y="4005328"/>
            <a:chExt cx="2046329" cy="2186268"/>
          </a:xfrm>
        </p:grpSpPr>
        <p:grpSp>
          <p:nvGrpSpPr>
            <p:cNvPr id="257" name="Group 256">
              <a:extLst>
                <a:ext uri="{FF2B5EF4-FFF2-40B4-BE49-F238E27FC236}">
                  <a16:creationId xmlns:a16="http://schemas.microsoft.com/office/drawing/2014/main" id="{9AAEEBAB-4049-43E4-A3B2-C2C49BAF4A3F}"/>
                </a:ext>
              </a:extLst>
            </p:cNvPr>
            <p:cNvGrpSpPr/>
            <p:nvPr/>
          </p:nvGrpSpPr>
          <p:grpSpPr>
            <a:xfrm rot="20653285">
              <a:off x="737344" y="4016123"/>
              <a:ext cx="1901714" cy="2175473"/>
              <a:chOff x="8474987" y="2220698"/>
              <a:chExt cx="2806262" cy="3696355"/>
            </a:xfrm>
            <a:effectLst>
              <a:outerShdw blurRad="88900" dist="127000" dir="2700000" algn="tl" rotWithShape="0">
                <a:prstClr val="black">
                  <a:alpha val="42000"/>
                </a:prstClr>
              </a:outerShdw>
            </a:effectLst>
          </p:grpSpPr>
          <p:sp>
            <p:nvSpPr>
              <p:cNvPr id="259" name="Rectangle: Rounded Corners 258">
                <a:extLst>
                  <a:ext uri="{FF2B5EF4-FFF2-40B4-BE49-F238E27FC236}">
                    <a16:creationId xmlns:a16="http://schemas.microsoft.com/office/drawing/2014/main" id="{A340CEAC-E191-40EF-A6CA-377C8F187E77}"/>
                  </a:ext>
                </a:extLst>
              </p:cNvPr>
              <p:cNvSpPr/>
              <p:nvPr/>
            </p:nvSpPr>
            <p:spPr>
              <a:xfrm>
                <a:off x="8474987" y="2220698"/>
                <a:ext cx="2806262" cy="3696355"/>
              </a:xfrm>
              <a:prstGeom prst="roundRect">
                <a:avLst>
                  <a:gd name="adj" fmla="val 48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Rounded Corners 259">
                <a:extLst>
                  <a:ext uri="{FF2B5EF4-FFF2-40B4-BE49-F238E27FC236}">
                    <a16:creationId xmlns:a16="http://schemas.microsoft.com/office/drawing/2014/main" id="{28DEEF19-AC5F-4926-B506-5891400813A6}"/>
                  </a:ext>
                </a:extLst>
              </p:cNvPr>
              <p:cNvSpPr/>
              <p:nvPr/>
            </p:nvSpPr>
            <p:spPr>
              <a:xfrm>
                <a:off x="8627387" y="2373099"/>
                <a:ext cx="2495185" cy="2905374"/>
              </a:xfrm>
              <a:prstGeom prst="roundRect">
                <a:avLst>
                  <a:gd name="adj" fmla="val 3465"/>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8" name="Picture 257">
              <a:extLst>
                <a:ext uri="{FF2B5EF4-FFF2-40B4-BE49-F238E27FC236}">
                  <a16:creationId xmlns:a16="http://schemas.microsoft.com/office/drawing/2014/main" id="{CAD2AEC7-7E9E-489B-B29E-026CF44CFBD1}"/>
                </a:ext>
              </a:extLst>
            </p:cNvPr>
            <p:cNvPicPr>
              <a:picLocks noChangeAspect="1"/>
            </p:cNvPicPr>
            <p:nvPr/>
          </p:nvPicPr>
          <p:blipFill rotWithShape="1">
            <a:blip r:embed="rId8">
              <a:extLst>
                <a:ext uri="{28A0092B-C50C-407E-A947-70E740481C1C}">
                  <a14:useLocalDpi xmlns:a14="http://schemas.microsoft.com/office/drawing/2010/main" val="0"/>
                </a:ext>
              </a:extLst>
            </a:blip>
            <a:srcRect l="12667" t="24910" r="15174" b="58841"/>
            <a:stretch/>
          </p:blipFill>
          <p:spPr>
            <a:xfrm rot="18255372">
              <a:off x="290795" y="4307262"/>
              <a:ext cx="911856" cy="307988"/>
            </a:xfrm>
            <a:prstGeom prst="rect">
              <a:avLst/>
            </a:prstGeom>
          </p:spPr>
        </p:pic>
      </p:grpSp>
      <p:pic>
        <p:nvPicPr>
          <p:cNvPr id="212" name="Graphic 211">
            <a:hlinkClick r:id="rId9" action="ppaction://hlinksldjump"/>
            <a:extLst>
              <a:ext uri="{FF2B5EF4-FFF2-40B4-BE49-F238E27FC236}">
                <a16:creationId xmlns:a16="http://schemas.microsoft.com/office/drawing/2014/main" id="{6B329ACF-C83B-4372-9DA1-58EC74B0C4B4}"/>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11572206" y="956566"/>
            <a:ext cx="402332" cy="402332"/>
          </a:xfrm>
          <a:prstGeom prst="rect">
            <a:avLst/>
          </a:prstGeom>
        </p:spPr>
      </p:pic>
      <p:pic>
        <p:nvPicPr>
          <p:cNvPr id="222" name="Graphic 221">
            <a:hlinkClick r:id="rId12" action="ppaction://hlinksldjump"/>
            <a:extLst>
              <a:ext uri="{FF2B5EF4-FFF2-40B4-BE49-F238E27FC236}">
                <a16:creationId xmlns:a16="http://schemas.microsoft.com/office/drawing/2014/main" id="{508E0501-077D-4D39-9E00-7E928C3675C2}"/>
              </a:ext>
            </a:extLst>
          </p:cNvPr>
          <p:cNvPicPr>
            <a:picLocks/>
          </p:cNvPicPr>
          <p:nvPr/>
        </p:nvPicPr>
        <p:blipFill>
          <a:blip r:embed="rId13">
            <a:extLst>
              <a:ext uri="{96DAC541-7B7A-43D3-8B79-37D633B846F1}">
                <asvg:svgBlip xmlns:asvg="http://schemas.microsoft.com/office/drawing/2016/SVG/main" r:embed="rId14"/>
              </a:ext>
            </a:extLst>
          </a:blip>
          <a:stretch>
            <a:fillRect/>
          </a:stretch>
        </p:blipFill>
        <p:spPr>
          <a:xfrm>
            <a:off x="11548509" y="1835779"/>
            <a:ext cx="402332" cy="402332"/>
          </a:xfrm>
          <a:prstGeom prst="rect">
            <a:avLst/>
          </a:prstGeom>
        </p:spPr>
      </p:pic>
      <p:pic>
        <p:nvPicPr>
          <p:cNvPr id="223" name="Graphic 222">
            <a:hlinkClick r:id="rId15" action="ppaction://hlinksldjump"/>
            <a:extLst>
              <a:ext uri="{FF2B5EF4-FFF2-40B4-BE49-F238E27FC236}">
                <a16:creationId xmlns:a16="http://schemas.microsoft.com/office/drawing/2014/main" id="{E9D7B104-0738-4E78-A95E-16F3C52609DB}"/>
              </a:ext>
            </a:extLst>
          </p:cNvPr>
          <p:cNvPicPr>
            <a:picLocks/>
          </p:cNvPicPr>
          <p:nvPr/>
        </p:nvPicPr>
        <p:blipFill>
          <a:blip r:embed="rId16">
            <a:extLst>
              <a:ext uri="{96DAC541-7B7A-43D3-8B79-37D633B846F1}">
                <asvg:svgBlip xmlns:asvg="http://schemas.microsoft.com/office/drawing/2016/SVG/main" r:embed="rId17"/>
              </a:ext>
            </a:extLst>
          </a:blip>
          <a:stretch>
            <a:fillRect/>
          </a:stretch>
        </p:blipFill>
        <p:spPr>
          <a:xfrm>
            <a:off x="11530786" y="2641826"/>
            <a:ext cx="402332" cy="402332"/>
          </a:xfrm>
          <a:prstGeom prst="rect">
            <a:avLst/>
          </a:prstGeom>
          <a:effectLst>
            <a:outerShdw blurRad="50800" dist="38100" dir="2700000" algn="tl" rotWithShape="0">
              <a:prstClr val="black">
                <a:alpha val="40000"/>
              </a:prstClr>
            </a:outerShdw>
          </a:effectLst>
        </p:spPr>
      </p:pic>
      <p:pic>
        <p:nvPicPr>
          <p:cNvPr id="224" name="Graphic 223">
            <a:hlinkClick r:id="rId18" action="ppaction://hlinksldjump"/>
            <a:extLst>
              <a:ext uri="{FF2B5EF4-FFF2-40B4-BE49-F238E27FC236}">
                <a16:creationId xmlns:a16="http://schemas.microsoft.com/office/drawing/2014/main" id="{277863A0-D999-45BF-B903-71835DA9E908}"/>
              </a:ext>
            </a:extLst>
          </p:cNvPr>
          <p:cNvPicPr>
            <a:picLocks/>
          </p:cNvPicPr>
          <p:nvPr/>
        </p:nvPicPr>
        <p:blipFill>
          <a:blip r:embed="rId19">
            <a:extLst>
              <a:ext uri="{96DAC541-7B7A-43D3-8B79-37D633B846F1}">
                <asvg:svgBlip xmlns:asvg="http://schemas.microsoft.com/office/drawing/2016/SVG/main" r:embed="rId20"/>
              </a:ext>
            </a:extLst>
          </a:blip>
          <a:stretch>
            <a:fillRect/>
          </a:stretch>
        </p:blipFill>
        <p:spPr>
          <a:xfrm>
            <a:off x="11548509" y="3354901"/>
            <a:ext cx="402332" cy="402332"/>
          </a:xfrm>
          <a:prstGeom prst="rect">
            <a:avLst/>
          </a:prstGeom>
        </p:spPr>
      </p:pic>
      <p:pic>
        <p:nvPicPr>
          <p:cNvPr id="225" name="Graphic 224">
            <a:hlinkClick r:id="rId21" action="ppaction://hlinksldjump"/>
            <a:extLst>
              <a:ext uri="{FF2B5EF4-FFF2-40B4-BE49-F238E27FC236}">
                <a16:creationId xmlns:a16="http://schemas.microsoft.com/office/drawing/2014/main" id="{43E6E7B1-A300-4BA8-A1FB-8DBC38507F4E}"/>
              </a:ext>
            </a:extLst>
          </p:cNvPr>
          <p:cNvPicPr>
            <a:picLocks/>
          </p:cNvPicPr>
          <p:nvPr/>
        </p:nvPicPr>
        <p:blipFill>
          <a:blip r:embed="rId22">
            <a:extLst>
              <a:ext uri="{96DAC541-7B7A-43D3-8B79-37D633B846F1}">
                <asvg:svgBlip xmlns:asvg="http://schemas.microsoft.com/office/drawing/2016/SVG/main" r:embed="rId23"/>
              </a:ext>
            </a:extLst>
          </a:blip>
          <a:stretch>
            <a:fillRect/>
          </a:stretch>
        </p:blipFill>
        <p:spPr>
          <a:xfrm>
            <a:off x="11540066" y="4152289"/>
            <a:ext cx="402332" cy="402332"/>
          </a:xfrm>
          <a:prstGeom prst="rect">
            <a:avLst/>
          </a:prstGeom>
        </p:spPr>
      </p:pic>
      <p:pic>
        <p:nvPicPr>
          <p:cNvPr id="226" name="Graphic 225">
            <a:hlinkClick r:id="rId24" action="ppaction://hlinksldjump"/>
            <a:extLst>
              <a:ext uri="{FF2B5EF4-FFF2-40B4-BE49-F238E27FC236}">
                <a16:creationId xmlns:a16="http://schemas.microsoft.com/office/drawing/2014/main" id="{DCCAE7B0-D189-464C-BFE9-A70141E8B186}"/>
              </a:ext>
            </a:extLst>
          </p:cNvPr>
          <p:cNvPicPr>
            <a:picLocks/>
          </p:cNvPicPr>
          <p:nvPr/>
        </p:nvPicPr>
        <p:blipFill>
          <a:blip r:embed="rId25">
            <a:extLst>
              <a:ext uri="{96DAC541-7B7A-43D3-8B79-37D633B846F1}">
                <asvg:svgBlip xmlns:asvg="http://schemas.microsoft.com/office/drawing/2016/SVG/main" r:embed="rId26"/>
              </a:ext>
            </a:extLst>
          </a:blip>
          <a:stretch>
            <a:fillRect/>
          </a:stretch>
        </p:blipFill>
        <p:spPr>
          <a:xfrm>
            <a:off x="11539338" y="4926395"/>
            <a:ext cx="402332" cy="402332"/>
          </a:xfrm>
          <a:prstGeom prst="rect">
            <a:avLst/>
          </a:prstGeom>
        </p:spPr>
      </p:pic>
      <p:pic>
        <p:nvPicPr>
          <p:cNvPr id="227" name="Graphic 226">
            <a:hlinkClick r:id="rId27" action="ppaction://hlinksldjump"/>
            <a:extLst>
              <a:ext uri="{FF2B5EF4-FFF2-40B4-BE49-F238E27FC236}">
                <a16:creationId xmlns:a16="http://schemas.microsoft.com/office/drawing/2014/main" id="{510D967D-7DF8-4F28-8B0C-A0F503BB15B0}"/>
              </a:ext>
            </a:extLst>
          </p:cNvPr>
          <p:cNvPicPr>
            <a:picLocks/>
          </p:cNvPicPr>
          <p:nvPr/>
        </p:nvPicPr>
        <p:blipFill>
          <a:blip r:embed="rId28">
            <a:extLst>
              <a:ext uri="{96DAC541-7B7A-43D3-8B79-37D633B846F1}">
                <asvg:svgBlip xmlns:asvg="http://schemas.microsoft.com/office/drawing/2016/SVG/main" r:embed="rId29"/>
              </a:ext>
            </a:extLst>
          </a:blip>
          <a:stretch>
            <a:fillRect/>
          </a:stretch>
        </p:blipFill>
        <p:spPr>
          <a:xfrm>
            <a:off x="11505608" y="5718035"/>
            <a:ext cx="402332" cy="402332"/>
          </a:xfrm>
          <a:prstGeom prst="rect">
            <a:avLst/>
          </a:prstGeom>
        </p:spPr>
      </p:pic>
      <p:sp>
        <p:nvSpPr>
          <p:cNvPr id="232" name="TextBox 231">
            <a:extLst>
              <a:ext uri="{FF2B5EF4-FFF2-40B4-BE49-F238E27FC236}">
                <a16:creationId xmlns:a16="http://schemas.microsoft.com/office/drawing/2014/main" id="{CF1A746B-68D9-47A3-B841-E550B23516EA}"/>
              </a:ext>
            </a:extLst>
          </p:cNvPr>
          <p:cNvSpPr txBox="1"/>
          <p:nvPr/>
        </p:nvSpPr>
        <p:spPr>
          <a:xfrm>
            <a:off x="1298313" y="3369372"/>
            <a:ext cx="9583129" cy="1754326"/>
          </a:xfrm>
          <a:prstGeom prst="rect">
            <a:avLst/>
          </a:prstGeom>
          <a:noFill/>
        </p:spPr>
        <p:txBody>
          <a:bodyPr wrap="square" rtlCol="0">
            <a:spAutoFit/>
          </a:bodyPr>
          <a:lstStyle>
            <a:defPPr>
              <a:defRPr lang="en-US"/>
            </a:defPPr>
            <a:lvl1pPr indent="571500" algn="just">
              <a:defRPr sz="3600" b="1">
                <a:solidFill>
                  <a:srgbClr val="31241B"/>
                </a:solidFill>
                <a:latin typeface="Times New Roman" panose="02020603050405020304" pitchFamily="18" charset="0"/>
                <a:cs typeface="Times New Roman" panose="02020603050405020304" pitchFamily="18" charset="0"/>
              </a:defRPr>
            </a:lvl1pPr>
          </a:lstStyle>
          <a:p>
            <a:r>
              <a:rPr lang="en-US">
                <a:solidFill>
                  <a:srgbClr val="C00000"/>
                </a:solidFill>
              </a:rPr>
              <a:t>Bài văn giới thiệu trò chơi kéo co của làng Hữu Trấp, huyện Quế Võ, tỉnh Bắc Ninh và làng Tích Sơn, thị xã Vĩnh Yên, tỉnh Vĩnh Phúc.</a:t>
            </a:r>
          </a:p>
        </p:txBody>
      </p:sp>
    </p:spTree>
    <p:extLst>
      <p:ext uri="{BB962C8B-B14F-4D97-AF65-F5344CB8AC3E}">
        <p14:creationId xmlns:p14="http://schemas.microsoft.com/office/powerpoint/2010/main" val="1694037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barn(outHorizontal)">
                                      <p:cBhvr>
                                        <p:cTn id="7" dur="500"/>
                                        <p:tgtEl>
                                          <p:spTgt spid="24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44"/>
                                        </p:tgtEl>
                                        <p:attrNameLst>
                                          <p:attrName>style.visibility</p:attrName>
                                        </p:attrNameLst>
                                      </p:cBhvr>
                                      <p:to>
                                        <p:strVal val="visible"/>
                                      </p:to>
                                    </p:set>
                                    <p:animEffect transition="in" filter="fade">
                                      <p:cBhvr>
                                        <p:cTn id="10" dur="500"/>
                                        <p:tgtEl>
                                          <p:spTgt spid="244"/>
                                        </p:tgtEl>
                                      </p:cBhvr>
                                    </p:animEffect>
                                  </p:childTnLst>
                                </p:cTn>
                              </p:par>
                              <p:par>
                                <p:cTn id="11" presetID="22" presetClass="entr" presetSubtype="8" fill="hold" nodeType="withEffect">
                                  <p:stCondLst>
                                    <p:cond delay="100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750"/>
                                        <p:tgtEl>
                                          <p:spTgt spid="2"/>
                                        </p:tgtEl>
                                      </p:cBhvr>
                                    </p:animEffect>
                                  </p:childTnLst>
                                </p:cTn>
                              </p:par>
                              <p:par>
                                <p:cTn id="14" presetID="22" presetClass="entr" presetSubtype="2" fill="hold" nodeType="withEffect">
                                  <p:stCondLst>
                                    <p:cond delay="1000"/>
                                  </p:stCondLst>
                                  <p:childTnLst>
                                    <p:set>
                                      <p:cBhvr>
                                        <p:cTn id="15" dur="1" fill="hold">
                                          <p:stCondLst>
                                            <p:cond delay="0"/>
                                          </p:stCondLst>
                                        </p:cTn>
                                        <p:tgtEl>
                                          <p:spTgt spid="246"/>
                                        </p:tgtEl>
                                        <p:attrNameLst>
                                          <p:attrName>style.visibility</p:attrName>
                                        </p:attrNameLst>
                                      </p:cBhvr>
                                      <p:to>
                                        <p:strVal val="visible"/>
                                      </p:to>
                                    </p:set>
                                    <p:animEffect transition="in" filter="wipe(right)">
                                      <p:cBhvr>
                                        <p:cTn id="16" dur="750"/>
                                        <p:tgtEl>
                                          <p:spTgt spid="246"/>
                                        </p:tgtEl>
                                      </p:cBhvr>
                                    </p:animEffect>
                                  </p:childTnLst>
                                </p:cTn>
                              </p:par>
                              <p:par>
                                <p:cTn id="17" presetID="10" presetClass="entr" presetSubtype="0" fill="hold" nodeType="withEffect">
                                  <p:stCondLst>
                                    <p:cond delay="1750"/>
                                  </p:stCondLst>
                                  <p:childTnLst>
                                    <p:set>
                                      <p:cBhvr>
                                        <p:cTn id="18" dur="1" fill="hold">
                                          <p:stCondLst>
                                            <p:cond delay="0"/>
                                          </p:stCondLst>
                                        </p:cTn>
                                        <p:tgtEl>
                                          <p:spTgt spid="254"/>
                                        </p:tgtEl>
                                        <p:attrNameLst>
                                          <p:attrName>style.visibility</p:attrName>
                                        </p:attrNameLst>
                                      </p:cBhvr>
                                      <p:to>
                                        <p:strVal val="visible"/>
                                      </p:to>
                                    </p:set>
                                    <p:animEffect transition="in" filter="fade">
                                      <p:cBhvr>
                                        <p:cTn id="19" dur="500"/>
                                        <p:tgtEl>
                                          <p:spTgt spid="254"/>
                                        </p:tgtEl>
                                      </p:cBhvr>
                                    </p:animEffect>
                                  </p:childTnLst>
                                </p:cTn>
                              </p:par>
                              <p:par>
                                <p:cTn id="20" presetID="10" presetClass="entr" presetSubtype="0" fill="hold" nodeType="withEffect">
                                  <p:stCondLst>
                                    <p:cond delay="2250"/>
                                  </p:stCondLst>
                                  <p:childTnLst>
                                    <p:set>
                                      <p:cBhvr>
                                        <p:cTn id="21" dur="1" fill="hold">
                                          <p:stCondLst>
                                            <p:cond delay="0"/>
                                          </p:stCondLst>
                                        </p:cTn>
                                        <p:tgtEl>
                                          <p:spTgt spid="253"/>
                                        </p:tgtEl>
                                        <p:attrNameLst>
                                          <p:attrName>style.visibility</p:attrName>
                                        </p:attrNameLst>
                                      </p:cBhvr>
                                      <p:to>
                                        <p:strVal val="visible"/>
                                      </p:to>
                                    </p:set>
                                    <p:animEffect transition="in" filter="fade">
                                      <p:cBhvr>
                                        <p:cTn id="22" dur="750"/>
                                        <p:tgtEl>
                                          <p:spTgt spid="253"/>
                                        </p:tgtEl>
                                      </p:cBhvr>
                                    </p:animEffect>
                                  </p:childTnLst>
                                </p:cTn>
                              </p:par>
                              <p:par>
                                <p:cTn id="23" presetID="53" presetClass="entr" presetSubtype="16" fill="hold" nodeType="withEffect">
                                  <p:stCondLst>
                                    <p:cond delay="3750"/>
                                  </p:stCondLst>
                                  <p:childTnLst>
                                    <p:set>
                                      <p:cBhvr>
                                        <p:cTn id="24" dur="1" fill="hold">
                                          <p:stCondLst>
                                            <p:cond delay="0"/>
                                          </p:stCondLst>
                                        </p:cTn>
                                        <p:tgtEl>
                                          <p:spTgt spid="251"/>
                                        </p:tgtEl>
                                        <p:attrNameLst>
                                          <p:attrName>style.visibility</p:attrName>
                                        </p:attrNameLst>
                                      </p:cBhvr>
                                      <p:to>
                                        <p:strVal val="visible"/>
                                      </p:to>
                                    </p:set>
                                    <p:anim calcmode="lin" valueType="num">
                                      <p:cBhvr>
                                        <p:cTn id="25" dur="1000" fill="hold"/>
                                        <p:tgtEl>
                                          <p:spTgt spid="251"/>
                                        </p:tgtEl>
                                        <p:attrNameLst>
                                          <p:attrName>ppt_w</p:attrName>
                                        </p:attrNameLst>
                                      </p:cBhvr>
                                      <p:tavLst>
                                        <p:tav tm="0">
                                          <p:val>
                                            <p:fltVal val="0"/>
                                          </p:val>
                                        </p:tav>
                                        <p:tav tm="100000">
                                          <p:val>
                                            <p:strVal val="#ppt_w"/>
                                          </p:val>
                                        </p:tav>
                                      </p:tavLst>
                                    </p:anim>
                                    <p:anim calcmode="lin" valueType="num">
                                      <p:cBhvr>
                                        <p:cTn id="26" dur="1000" fill="hold"/>
                                        <p:tgtEl>
                                          <p:spTgt spid="251"/>
                                        </p:tgtEl>
                                        <p:attrNameLst>
                                          <p:attrName>ppt_h</p:attrName>
                                        </p:attrNameLst>
                                      </p:cBhvr>
                                      <p:tavLst>
                                        <p:tav tm="0">
                                          <p:val>
                                            <p:fltVal val="0"/>
                                          </p:val>
                                        </p:tav>
                                        <p:tav tm="100000">
                                          <p:val>
                                            <p:strVal val="#ppt_h"/>
                                          </p:val>
                                        </p:tav>
                                      </p:tavLst>
                                    </p:anim>
                                    <p:animEffect transition="in" filter="fade">
                                      <p:cBhvr>
                                        <p:cTn id="27" dur="1000"/>
                                        <p:tgtEl>
                                          <p:spTgt spid="251"/>
                                        </p:tgtEl>
                                      </p:cBhvr>
                                    </p:animEffect>
                                  </p:childTnLst>
                                </p:cTn>
                              </p:par>
                              <p:par>
                                <p:cTn id="28" presetID="53" presetClass="entr" presetSubtype="16" fill="hold" nodeType="withEffect">
                                  <p:stCondLst>
                                    <p:cond delay="4250"/>
                                  </p:stCondLst>
                                  <p:childTnLst>
                                    <p:set>
                                      <p:cBhvr>
                                        <p:cTn id="29" dur="1" fill="hold">
                                          <p:stCondLst>
                                            <p:cond delay="0"/>
                                          </p:stCondLst>
                                        </p:cTn>
                                        <p:tgtEl>
                                          <p:spTgt spid="250"/>
                                        </p:tgtEl>
                                        <p:attrNameLst>
                                          <p:attrName>style.visibility</p:attrName>
                                        </p:attrNameLst>
                                      </p:cBhvr>
                                      <p:to>
                                        <p:strVal val="visible"/>
                                      </p:to>
                                    </p:set>
                                    <p:anim calcmode="lin" valueType="num">
                                      <p:cBhvr>
                                        <p:cTn id="30" dur="1000" fill="hold"/>
                                        <p:tgtEl>
                                          <p:spTgt spid="250"/>
                                        </p:tgtEl>
                                        <p:attrNameLst>
                                          <p:attrName>ppt_w</p:attrName>
                                        </p:attrNameLst>
                                      </p:cBhvr>
                                      <p:tavLst>
                                        <p:tav tm="0">
                                          <p:val>
                                            <p:fltVal val="0"/>
                                          </p:val>
                                        </p:tav>
                                        <p:tav tm="100000">
                                          <p:val>
                                            <p:strVal val="#ppt_w"/>
                                          </p:val>
                                        </p:tav>
                                      </p:tavLst>
                                    </p:anim>
                                    <p:anim calcmode="lin" valueType="num">
                                      <p:cBhvr>
                                        <p:cTn id="31" dur="1000" fill="hold"/>
                                        <p:tgtEl>
                                          <p:spTgt spid="250"/>
                                        </p:tgtEl>
                                        <p:attrNameLst>
                                          <p:attrName>ppt_h</p:attrName>
                                        </p:attrNameLst>
                                      </p:cBhvr>
                                      <p:tavLst>
                                        <p:tav tm="0">
                                          <p:val>
                                            <p:fltVal val="0"/>
                                          </p:val>
                                        </p:tav>
                                        <p:tav tm="100000">
                                          <p:val>
                                            <p:strVal val="#ppt_h"/>
                                          </p:val>
                                        </p:tav>
                                      </p:tavLst>
                                    </p:anim>
                                    <p:animEffect transition="in" filter="fade">
                                      <p:cBhvr>
                                        <p:cTn id="32" dur="1000"/>
                                        <p:tgtEl>
                                          <p:spTgt spid="250"/>
                                        </p:tgtEl>
                                      </p:cBhvr>
                                    </p:animEffect>
                                  </p:childTnLst>
                                </p:cTn>
                              </p:par>
                              <p:par>
                                <p:cTn id="33" presetID="31" presetClass="entr" presetSubtype="0" fill="hold" nodeType="withEffect">
                                  <p:stCondLst>
                                    <p:cond delay="5000"/>
                                  </p:stCondLst>
                                  <p:childTnLst>
                                    <p:set>
                                      <p:cBhvr>
                                        <p:cTn id="34" dur="1" fill="hold">
                                          <p:stCondLst>
                                            <p:cond delay="0"/>
                                          </p:stCondLst>
                                        </p:cTn>
                                        <p:tgtEl>
                                          <p:spTgt spid="256"/>
                                        </p:tgtEl>
                                        <p:attrNameLst>
                                          <p:attrName>style.visibility</p:attrName>
                                        </p:attrNameLst>
                                      </p:cBhvr>
                                      <p:to>
                                        <p:strVal val="visible"/>
                                      </p:to>
                                    </p:set>
                                    <p:anim calcmode="lin" valueType="num">
                                      <p:cBhvr>
                                        <p:cTn id="35" dur="1000" fill="hold"/>
                                        <p:tgtEl>
                                          <p:spTgt spid="256"/>
                                        </p:tgtEl>
                                        <p:attrNameLst>
                                          <p:attrName>ppt_w</p:attrName>
                                        </p:attrNameLst>
                                      </p:cBhvr>
                                      <p:tavLst>
                                        <p:tav tm="0">
                                          <p:val>
                                            <p:fltVal val="0"/>
                                          </p:val>
                                        </p:tav>
                                        <p:tav tm="100000">
                                          <p:val>
                                            <p:strVal val="#ppt_w"/>
                                          </p:val>
                                        </p:tav>
                                      </p:tavLst>
                                    </p:anim>
                                    <p:anim calcmode="lin" valueType="num">
                                      <p:cBhvr>
                                        <p:cTn id="36" dur="1000" fill="hold"/>
                                        <p:tgtEl>
                                          <p:spTgt spid="256"/>
                                        </p:tgtEl>
                                        <p:attrNameLst>
                                          <p:attrName>ppt_h</p:attrName>
                                        </p:attrNameLst>
                                      </p:cBhvr>
                                      <p:tavLst>
                                        <p:tav tm="0">
                                          <p:val>
                                            <p:fltVal val="0"/>
                                          </p:val>
                                        </p:tav>
                                        <p:tav tm="100000">
                                          <p:val>
                                            <p:strVal val="#ppt_h"/>
                                          </p:val>
                                        </p:tav>
                                      </p:tavLst>
                                    </p:anim>
                                    <p:anim calcmode="lin" valueType="num">
                                      <p:cBhvr>
                                        <p:cTn id="37" dur="1000" fill="hold"/>
                                        <p:tgtEl>
                                          <p:spTgt spid="256"/>
                                        </p:tgtEl>
                                        <p:attrNameLst>
                                          <p:attrName>style.rotation</p:attrName>
                                        </p:attrNameLst>
                                      </p:cBhvr>
                                      <p:tavLst>
                                        <p:tav tm="0">
                                          <p:val>
                                            <p:fltVal val="90"/>
                                          </p:val>
                                        </p:tav>
                                        <p:tav tm="100000">
                                          <p:val>
                                            <p:fltVal val="0"/>
                                          </p:val>
                                        </p:tav>
                                      </p:tavLst>
                                    </p:anim>
                                    <p:animEffect transition="in" filter="fade">
                                      <p:cBhvr>
                                        <p:cTn id="38" dur="1000"/>
                                        <p:tgtEl>
                                          <p:spTgt spid="256"/>
                                        </p:tgtEl>
                                      </p:cBhvr>
                                    </p:animEffect>
                                  </p:childTnLst>
                                </p:cTn>
                              </p:par>
                              <p:par>
                                <p:cTn id="39" presetID="10" presetClass="entr" presetSubtype="0" fill="hold" grpId="0" nodeType="withEffect">
                                  <p:stCondLst>
                                    <p:cond delay="5000"/>
                                  </p:stCondLst>
                                  <p:childTnLst>
                                    <p:set>
                                      <p:cBhvr>
                                        <p:cTn id="40" dur="1" fill="hold">
                                          <p:stCondLst>
                                            <p:cond delay="0"/>
                                          </p:stCondLst>
                                        </p:cTn>
                                        <p:tgtEl>
                                          <p:spTgt spid="255"/>
                                        </p:tgtEl>
                                        <p:attrNameLst>
                                          <p:attrName>style.visibility</p:attrName>
                                        </p:attrNameLst>
                                      </p:cBhvr>
                                      <p:to>
                                        <p:strVal val="visible"/>
                                      </p:to>
                                    </p:set>
                                    <p:animEffect transition="in" filter="fade">
                                      <p:cBhvr>
                                        <p:cTn id="41" dur="750"/>
                                        <p:tgtEl>
                                          <p:spTgt spid="255"/>
                                        </p:tgtEl>
                                      </p:cBhvr>
                                    </p:animEffect>
                                  </p:childTnLst>
                                </p:cTn>
                              </p:par>
                              <p:par>
                                <p:cTn id="42" presetID="32" presetClass="emph" presetSubtype="0" repeatCount="4000" fill="hold" nodeType="withEffect">
                                  <p:stCondLst>
                                    <p:cond delay="6000"/>
                                  </p:stCondLst>
                                  <p:childTnLst>
                                    <p:animRot by="120000">
                                      <p:cBhvr>
                                        <p:cTn id="43" dur="200" fill="hold">
                                          <p:stCondLst>
                                            <p:cond delay="0"/>
                                          </p:stCondLst>
                                        </p:cTn>
                                        <p:tgtEl>
                                          <p:spTgt spid="256"/>
                                        </p:tgtEl>
                                        <p:attrNameLst>
                                          <p:attrName>r</p:attrName>
                                        </p:attrNameLst>
                                      </p:cBhvr>
                                    </p:animRot>
                                    <p:animRot by="-240000">
                                      <p:cBhvr>
                                        <p:cTn id="44" dur="400" fill="hold">
                                          <p:stCondLst>
                                            <p:cond delay="400"/>
                                          </p:stCondLst>
                                        </p:cTn>
                                        <p:tgtEl>
                                          <p:spTgt spid="256"/>
                                        </p:tgtEl>
                                        <p:attrNameLst>
                                          <p:attrName>r</p:attrName>
                                        </p:attrNameLst>
                                      </p:cBhvr>
                                    </p:animRot>
                                    <p:animRot by="240000">
                                      <p:cBhvr>
                                        <p:cTn id="45" dur="400" fill="hold">
                                          <p:stCondLst>
                                            <p:cond delay="800"/>
                                          </p:stCondLst>
                                        </p:cTn>
                                        <p:tgtEl>
                                          <p:spTgt spid="256"/>
                                        </p:tgtEl>
                                        <p:attrNameLst>
                                          <p:attrName>r</p:attrName>
                                        </p:attrNameLst>
                                      </p:cBhvr>
                                    </p:animRot>
                                    <p:animRot by="-240000">
                                      <p:cBhvr>
                                        <p:cTn id="46" dur="400" fill="hold">
                                          <p:stCondLst>
                                            <p:cond delay="1200"/>
                                          </p:stCondLst>
                                        </p:cTn>
                                        <p:tgtEl>
                                          <p:spTgt spid="256"/>
                                        </p:tgtEl>
                                        <p:attrNameLst>
                                          <p:attrName>r</p:attrName>
                                        </p:attrNameLst>
                                      </p:cBhvr>
                                    </p:animRot>
                                    <p:animRot by="120000">
                                      <p:cBhvr>
                                        <p:cTn id="47" dur="400" fill="hold">
                                          <p:stCondLst>
                                            <p:cond delay="1600"/>
                                          </p:stCondLst>
                                        </p:cTn>
                                        <p:tgtEl>
                                          <p:spTgt spid="256"/>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32"/>
                                        </p:tgtEl>
                                        <p:attrNameLst>
                                          <p:attrName>style.visibility</p:attrName>
                                        </p:attrNameLst>
                                      </p:cBhvr>
                                      <p:to>
                                        <p:strVal val="visible"/>
                                      </p:to>
                                    </p:set>
                                    <p:animEffect transition="in" filter="fade">
                                      <p:cBhvr>
                                        <p:cTn id="52" dur="75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p:bldP spid="255" grpId="0"/>
      <p:bldP spid="23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E4D7"/>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47D77-6637-42FA-93D2-9AFC6AE9D86C}"/>
              </a:ext>
            </a:extLst>
          </p:cNvPr>
          <p:cNvGrpSpPr/>
          <p:nvPr/>
        </p:nvGrpSpPr>
        <p:grpSpPr>
          <a:xfrm>
            <a:off x="2" y="0"/>
            <a:ext cx="12192000" cy="6858000"/>
            <a:chOff x="2" y="0"/>
            <a:chExt cx="12192000" cy="6858000"/>
          </a:xfrm>
        </p:grpSpPr>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6" name="Freeform: Shape 235">
            <a:extLst>
              <a:ext uri="{FF2B5EF4-FFF2-40B4-BE49-F238E27FC236}">
                <a16:creationId xmlns:a16="http://schemas.microsoft.com/office/drawing/2014/main" id="{830CB7C3-E54D-4FC9-A967-E2BD6657E7C8}"/>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1" name="Freeform: Shape 230">
            <a:extLst>
              <a:ext uri="{FF2B5EF4-FFF2-40B4-BE49-F238E27FC236}">
                <a16:creationId xmlns:a16="http://schemas.microsoft.com/office/drawing/2014/main" id="{FDBB89D1-AF3F-40F6-9D55-84DD01271C8C}"/>
              </a:ext>
            </a:extLst>
          </p:cNvPr>
          <p:cNvSpPr/>
          <p:nvPr/>
        </p:nvSpPr>
        <p:spPr>
          <a:xfrm>
            <a:off x="459729" y="311377"/>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311377"/>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4" name="Group 113">
            <a:extLst>
              <a:ext uri="{FF2B5EF4-FFF2-40B4-BE49-F238E27FC236}">
                <a16:creationId xmlns:a16="http://schemas.microsoft.com/office/drawing/2014/main" id="{9AA538F5-6C16-401A-ADF3-FB9AB8FF5817}"/>
              </a:ext>
            </a:extLst>
          </p:cNvPr>
          <p:cNvGrpSpPr/>
          <p:nvPr/>
        </p:nvGrpSpPr>
        <p:grpSpPr>
          <a:xfrm>
            <a:off x="127175" y="691681"/>
            <a:ext cx="740248" cy="5388071"/>
            <a:chOff x="127175" y="691681"/>
            <a:chExt cx="740248" cy="5388071"/>
          </a:xfrm>
        </p:grpSpPr>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53" name="Group 152">
            <a:extLst>
              <a:ext uri="{FF2B5EF4-FFF2-40B4-BE49-F238E27FC236}">
                <a16:creationId xmlns:a16="http://schemas.microsoft.com/office/drawing/2014/main" id="{665019AC-5CBC-4A03-8ADA-3885203B6C14}"/>
              </a:ext>
            </a:extLst>
          </p:cNvPr>
          <p:cNvGrpSpPr/>
          <p:nvPr/>
        </p:nvGrpSpPr>
        <p:grpSpPr>
          <a:xfrm>
            <a:off x="794860" y="349442"/>
            <a:ext cx="10687960" cy="6131405"/>
            <a:chOff x="58561" y="345976"/>
            <a:chExt cx="10687960" cy="6131405"/>
          </a:xfrm>
        </p:grpSpPr>
        <p:grpSp>
          <p:nvGrpSpPr>
            <p:cNvPr id="154" name="Group 153">
              <a:extLst>
                <a:ext uri="{FF2B5EF4-FFF2-40B4-BE49-F238E27FC236}">
                  <a16:creationId xmlns:a16="http://schemas.microsoft.com/office/drawing/2014/main" id="{2F7F677F-E204-4984-A0E1-993DDA07E95E}"/>
                </a:ext>
              </a:extLst>
            </p:cNvPr>
            <p:cNvGrpSpPr/>
            <p:nvPr/>
          </p:nvGrpSpPr>
          <p:grpSpPr>
            <a:xfrm>
              <a:off x="74463" y="345976"/>
              <a:ext cx="10654512" cy="2287843"/>
              <a:chOff x="-10601" y="314077"/>
              <a:chExt cx="10654512" cy="2287843"/>
            </a:xfrm>
          </p:grpSpPr>
          <p:grpSp>
            <p:nvGrpSpPr>
              <p:cNvPr id="198" name="Group 197">
                <a:extLst>
                  <a:ext uri="{FF2B5EF4-FFF2-40B4-BE49-F238E27FC236}">
                    <a16:creationId xmlns:a16="http://schemas.microsoft.com/office/drawing/2014/main" id="{FCB6C0F8-0875-465C-A1E7-9DD59576D48D}"/>
                  </a:ext>
                </a:extLst>
              </p:cNvPr>
              <p:cNvGrpSpPr/>
              <p:nvPr/>
            </p:nvGrpSpPr>
            <p:grpSpPr>
              <a:xfrm>
                <a:off x="-2650" y="314077"/>
                <a:ext cx="10646561" cy="1018687"/>
                <a:chOff x="-2650" y="314077"/>
                <a:chExt cx="10646561" cy="1018687"/>
              </a:xfrm>
            </p:grpSpPr>
            <p:grpSp>
              <p:nvGrpSpPr>
                <p:cNvPr id="213" name="Group 212">
                  <a:extLst>
                    <a:ext uri="{FF2B5EF4-FFF2-40B4-BE49-F238E27FC236}">
                      <a16:creationId xmlns:a16="http://schemas.microsoft.com/office/drawing/2014/main" id="{A94E93DF-BBA9-420B-8C79-3447B3373F48}"/>
                    </a:ext>
                  </a:extLst>
                </p:cNvPr>
                <p:cNvGrpSpPr/>
                <p:nvPr/>
              </p:nvGrpSpPr>
              <p:grpSpPr>
                <a:xfrm>
                  <a:off x="0" y="314077"/>
                  <a:ext cx="10641260" cy="371981"/>
                  <a:chOff x="251333" y="269936"/>
                  <a:chExt cx="10641260" cy="371981"/>
                </a:xfrm>
              </p:grpSpPr>
              <p:sp>
                <p:nvSpPr>
                  <p:cNvPr id="220" name="TextBox 219">
                    <a:extLst>
                      <a:ext uri="{FF2B5EF4-FFF2-40B4-BE49-F238E27FC236}">
                        <a16:creationId xmlns:a16="http://schemas.microsoft.com/office/drawing/2014/main" id="{F71843C9-BA3D-4A00-B767-0CA73E0D0E15}"/>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21" name="TextBox 220">
                    <a:extLst>
                      <a:ext uri="{FF2B5EF4-FFF2-40B4-BE49-F238E27FC236}">
                        <a16:creationId xmlns:a16="http://schemas.microsoft.com/office/drawing/2014/main" id="{257967E1-8921-4A78-8E9A-AC5081005E83}"/>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14" name="Group 213">
                  <a:extLst>
                    <a:ext uri="{FF2B5EF4-FFF2-40B4-BE49-F238E27FC236}">
                      <a16:creationId xmlns:a16="http://schemas.microsoft.com/office/drawing/2014/main" id="{A009DD3C-27F7-46F2-BDC7-8354898229FD}"/>
                    </a:ext>
                  </a:extLst>
                </p:cNvPr>
                <p:cNvGrpSpPr/>
                <p:nvPr/>
              </p:nvGrpSpPr>
              <p:grpSpPr>
                <a:xfrm>
                  <a:off x="2651" y="646706"/>
                  <a:ext cx="10641260" cy="371981"/>
                  <a:chOff x="251333" y="269936"/>
                  <a:chExt cx="10641260" cy="371981"/>
                </a:xfrm>
              </p:grpSpPr>
              <p:sp>
                <p:nvSpPr>
                  <p:cNvPr id="218" name="TextBox 217">
                    <a:extLst>
                      <a:ext uri="{FF2B5EF4-FFF2-40B4-BE49-F238E27FC236}">
                        <a16:creationId xmlns:a16="http://schemas.microsoft.com/office/drawing/2014/main" id="{AA59757E-B93F-44BE-9D75-DC4A9226FB0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19" name="TextBox 218">
                    <a:extLst>
                      <a:ext uri="{FF2B5EF4-FFF2-40B4-BE49-F238E27FC236}">
                        <a16:creationId xmlns:a16="http://schemas.microsoft.com/office/drawing/2014/main" id="{75FAD3C7-40A9-4166-AE28-E84442A5417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15" name="Group 214">
                  <a:extLst>
                    <a:ext uri="{FF2B5EF4-FFF2-40B4-BE49-F238E27FC236}">
                      <a16:creationId xmlns:a16="http://schemas.microsoft.com/office/drawing/2014/main" id="{F5307697-507E-4064-964E-F8AF70048153}"/>
                    </a:ext>
                  </a:extLst>
                </p:cNvPr>
                <p:cNvGrpSpPr/>
                <p:nvPr/>
              </p:nvGrpSpPr>
              <p:grpSpPr>
                <a:xfrm>
                  <a:off x="-2650" y="960783"/>
                  <a:ext cx="10583552" cy="371981"/>
                  <a:chOff x="251333" y="269936"/>
                  <a:chExt cx="10583552" cy="371981"/>
                </a:xfrm>
              </p:grpSpPr>
              <p:sp>
                <p:nvSpPr>
                  <p:cNvPr id="216" name="TextBox 215">
                    <a:extLst>
                      <a:ext uri="{FF2B5EF4-FFF2-40B4-BE49-F238E27FC236}">
                        <a16:creationId xmlns:a16="http://schemas.microsoft.com/office/drawing/2014/main" id="{A8A6DB51-7273-4480-8B08-38F285782A0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17" name="TextBox 216">
                    <a:extLst>
                      <a:ext uri="{FF2B5EF4-FFF2-40B4-BE49-F238E27FC236}">
                        <a16:creationId xmlns:a16="http://schemas.microsoft.com/office/drawing/2014/main" id="{27A45CCF-4491-4FD4-94D5-384E87E5508D}"/>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nvGrpSpPr>
              <p:cNvPr id="199" name="Group 198">
                <a:extLst>
                  <a:ext uri="{FF2B5EF4-FFF2-40B4-BE49-F238E27FC236}">
                    <a16:creationId xmlns:a16="http://schemas.microsoft.com/office/drawing/2014/main" id="{E9EDE55E-3F76-4960-9B5C-FE525B09F6E8}"/>
                  </a:ext>
                </a:extLst>
              </p:cNvPr>
              <p:cNvGrpSpPr/>
              <p:nvPr/>
            </p:nvGrpSpPr>
            <p:grpSpPr>
              <a:xfrm>
                <a:off x="-10601" y="1269156"/>
                <a:ext cx="10649211" cy="1332764"/>
                <a:chOff x="-2650" y="0"/>
                <a:chExt cx="10649211" cy="1332764"/>
              </a:xfrm>
            </p:grpSpPr>
            <p:grpSp>
              <p:nvGrpSpPr>
                <p:cNvPr id="200" name="Group 199">
                  <a:extLst>
                    <a:ext uri="{FF2B5EF4-FFF2-40B4-BE49-F238E27FC236}">
                      <a16:creationId xmlns:a16="http://schemas.microsoft.com/office/drawing/2014/main" id="{FA4EB6F1-E31D-4346-9CE4-566FC4B99EDF}"/>
                    </a:ext>
                  </a:extLst>
                </p:cNvPr>
                <p:cNvGrpSpPr/>
                <p:nvPr/>
              </p:nvGrpSpPr>
              <p:grpSpPr>
                <a:xfrm>
                  <a:off x="5301" y="0"/>
                  <a:ext cx="10641260" cy="371981"/>
                  <a:chOff x="251333" y="269936"/>
                  <a:chExt cx="10641260" cy="371981"/>
                </a:xfrm>
              </p:grpSpPr>
              <p:sp>
                <p:nvSpPr>
                  <p:cNvPr id="210" name="TextBox 209">
                    <a:extLst>
                      <a:ext uri="{FF2B5EF4-FFF2-40B4-BE49-F238E27FC236}">
                        <a16:creationId xmlns:a16="http://schemas.microsoft.com/office/drawing/2014/main" id="{9BE47331-AD23-4D30-ADA4-2B81638394F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11" name="TextBox 210">
                    <a:extLst>
                      <a:ext uri="{FF2B5EF4-FFF2-40B4-BE49-F238E27FC236}">
                        <a16:creationId xmlns:a16="http://schemas.microsoft.com/office/drawing/2014/main" id="{8899044C-B577-4CCE-A396-45B00ABAABE0}"/>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01" name="Group 200">
                  <a:extLst>
                    <a:ext uri="{FF2B5EF4-FFF2-40B4-BE49-F238E27FC236}">
                      <a16:creationId xmlns:a16="http://schemas.microsoft.com/office/drawing/2014/main" id="{ABC0F9D9-772E-4F38-85EE-227881DAEC42}"/>
                    </a:ext>
                  </a:extLst>
                </p:cNvPr>
                <p:cNvGrpSpPr/>
                <p:nvPr/>
              </p:nvGrpSpPr>
              <p:grpSpPr>
                <a:xfrm>
                  <a:off x="0" y="314077"/>
                  <a:ext cx="10641260" cy="371981"/>
                  <a:chOff x="251333" y="269936"/>
                  <a:chExt cx="10641260" cy="371981"/>
                </a:xfrm>
              </p:grpSpPr>
              <p:sp>
                <p:nvSpPr>
                  <p:cNvPr id="208" name="TextBox 207">
                    <a:extLst>
                      <a:ext uri="{FF2B5EF4-FFF2-40B4-BE49-F238E27FC236}">
                        <a16:creationId xmlns:a16="http://schemas.microsoft.com/office/drawing/2014/main" id="{2B9BEF92-A253-41D5-B4C7-EF181B385397}"/>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09" name="TextBox 208">
                    <a:extLst>
                      <a:ext uri="{FF2B5EF4-FFF2-40B4-BE49-F238E27FC236}">
                        <a16:creationId xmlns:a16="http://schemas.microsoft.com/office/drawing/2014/main" id="{E0995374-D27F-4C5D-AE95-4B84019EFD5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02" name="Group 201">
                  <a:extLst>
                    <a:ext uri="{FF2B5EF4-FFF2-40B4-BE49-F238E27FC236}">
                      <a16:creationId xmlns:a16="http://schemas.microsoft.com/office/drawing/2014/main" id="{3D183202-52DB-4A27-825E-C17C814ABF42}"/>
                    </a:ext>
                  </a:extLst>
                </p:cNvPr>
                <p:cNvGrpSpPr/>
                <p:nvPr/>
              </p:nvGrpSpPr>
              <p:grpSpPr>
                <a:xfrm>
                  <a:off x="2651" y="646706"/>
                  <a:ext cx="10641260" cy="371981"/>
                  <a:chOff x="251333" y="269936"/>
                  <a:chExt cx="10641260" cy="371981"/>
                </a:xfrm>
              </p:grpSpPr>
              <p:sp>
                <p:nvSpPr>
                  <p:cNvPr id="206" name="TextBox 205">
                    <a:extLst>
                      <a:ext uri="{FF2B5EF4-FFF2-40B4-BE49-F238E27FC236}">
                        <a16:creationId xmlns:a16="http://schemas.microsoft.com/office/drawing/2014/main" id="{65C34D50-D76F-4E46-AF73-4A41629D9AB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07" name="TextBox 206">
                    <a:extLst>
                      <a:ext uri="{FF2B5EF4-FFF2-40B4-BE49-F238E27FC236}">
                        <a16:creationId xmlns:a16="http://schemas.microsoft.com/office/drawing/2014/main" id="{196DD24B-BFE7-4A51-93E2-7CD265305D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203" name="Group 202">
                  <a:extLst>
                    <a:ext uri="{FF2B5EF4-FFF2-40B4-BE49-F238E27FC236}">
                      <a16:creationId xmlns:a16="http://schemas.microsoft.com/office/drawing/2014/main" id="{C1C72C5B-838B-4C1F-8CFD-4C76005619BD}"/>
                    </a:ext>
                  </a:extLst>
                </p:cNvPr>
                <p:cNvGrpSpPr/>
                <p:nvPr/>
              </p:nvGrpSpPr>
              <p:grpSpPr>
                <a:xfrm>
                  <a:off x="-2650" y="960783"/>
                  <a:ext cx="10641260" cy="371981"/>
                  <a:chOff x="251333" y="269936"/>
                  <a:chExt cx="10641260" cy="371981"/>
                </a:xfrm>
              </p:grpSpPr>
              <p:sp>
                <p:nvSpPr>
                  <p:cNvPr id="204" name="TextBox 203">
                    <a:extLst>
                      <a:ext uri="{FF2B5EF4-FFF2-40B4-BE49-F238E27FC236}">
                        <a16:creationId xmlns:a16="http://schemas.microsoft.com/office/drawing/2014/main" id="{2AB0F993-1093-4B5B-8708-89A60116E5A4}"/>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205" name="TextBox 204">
                    <a:extLst>
                      <a:ext uri="{FF2B5EF4-FFF2-40B4-BE49-F238E27FC236}">
                        <a16:creationId xmlns:a16="http://schemas.microsoft.com/office/drawing/2014/main" id="{19DB735B-5A7F-4907-85E2-1C513D32AA2A}"/>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155" name="Group 154">
              <a:extLst>
                <a:ext uri="{FF2B5EF4-FFF2-40B4-BE49-F238E27FC236}">
                  <a16:creationId xmlns:a16="http://schemas.microsoft.com/office/drawing/2014/main" id="{C2C24205-6480-493D-97EB-C1D3F2B53B1A}"/>
                </a:ext>
              </a:extLst>
            </p:cNvPr>
            <p:cNvGrpSpPr/>
            <p:nvPr/>
          </p:nvGrpSpPr>
          <p:grpSpPr>
            <a:xfrm>
              <a:off x="58561" y="2565377"/>
              <a:ext cx="10657162" cy="2601920"/>
              <a:chOff x="-10601" y="0"/>
              <a:chExt cx="10657162" cy="2601920"/>
            </a:xfrm>
          </p:grpSpPr>
          <p:grpSp>
            <p:nvGrpSpPr>
              <p:cNvPr id="172" name="Group 171">
                <a:extLst>
                  <a:ext uri="{FF2B5EF4-FFF2-40B4-BE49-F238E27FC236}">
                    <a16:creationId xmlns:a16="http://schemas.microsoft.com/office/drawing/2014/main" id="{EA00D5C3-36CA-4195-ADCC-436907D7177E}"/>
                  </a:ext>
                </a:extLst>
              </p:cNvPr>
              <p:cNvGrpSpPr/>
              <p:nvPr/>
            </p:nvGrpSpPr>
            <p:grpSpPr>
              <a:xfrm>
                <a:off x="-2650" y="0"/>
                <a:ext cx="10649211" cy="1332764"/>
                <a:chOff x="-2650" y="0"/>
                <a:chExt cx="10649211" cy="1332764"/>
              </a:xfrm>
            </p:grpSpPr>
            <p:grpSp>
              <p:nvGrpSpPr>
                <p:cNvPr id="186" name="Group 185">
                  <a:extLst>
                    <a:ext uri="{FF2B5EF4-FFF2-40B4-BE49-F238E27FC236}">
                      <a16:creationId xmlns:a16="http://schemas.microsoft.com/office/drawing/2014/main" id="{979C8B00-DDE1-47D6-8697-A950EF8AED41}"/>
                    </a:ext>
                  </a:extLst>
                </p:cNvPr>
                <p:cNvGrpSpPr/>
                <p:nvPr/>
              </p:nvGrpSpPr>
              <p:grpSpPr>
                <a:xfrm>
                  <a:off x="5301" y="0"/>
                  <a:ext cx="10641260" cy="371981"/>
                  <a:chOff x="251333" y="269936"/>
                  <a:chExt cx="10641260" cy="371981"/>
                </a:xfrm>
              </p:grpSpPr>
              <p:sp>
                <p:nvSpPr>
                  <p:cNvPr id="196" name="TextBox 195">
                    <a:extLst>
                      <a:ext uri="{FF2B5EF4-FFF2-40B4-BE49-F238E27FC236}">
                        <a16:creationId xmlns:a16="http://schemas.microsoft.com/office/drawing/2014/main" id="{96AEDBF8-FA54-449B-903F-0E56D0111C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7" name="TextBox 196">
                    <a:extLst>
                      <a:ext uri="{FF2B5EF4-FFF2-40B4-BE49-F238E27FC236}">
                        <a16:creationId xmlns:a16="http://schemas.microsoft.com/office/drawing/2014/main" id="{FD8B3895-35B6-4BC2-8482-F3E04CEEDAD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87" name="Group 186">
                  <a:extLst>
                    <a:ext uri="{FF2B5EF4-FFF2-40B4-BE49-F238E27FC236}">
                      <a16:creationId xmlns:a16="http://schemas.microsoft.com/office/drawing/2014/main" id="{531A6AA6-8F6B-4A8F-AEB9-B1A30613F61F}"/>
                    </a:ext>
                  </a:extLst>
                </p:cNvPr>
                <p:cNvGrpSpPr/>
                <p:nvPr/>
              </p:nvGrpSpPr>
              <p:grpSpPr>
                <a:xfrm>
                  <a:off x="0" y="314077"/>
                  <a:ext cx="10641260" cy="371981"/>
                  <a:chOff x="251333" y="269936"/>
                  <a:chExt cx="10641260" cy="371981"/>
                </a:xfrm>
              </p:grpSpPr>
              <p:sp>
                <p:nvSpPr>
                  <p:cNvPr id="194" name="TextBox 193">
                    <a:extLst>
                      <a:ext uri="{FF2B5EF4-FFF2-40B4-BE49-F238E27FC236}">
                        <a16:creationId xmlns:a16="http://schemas.microsoft.com/office/drawing/2014/main" id="{D1ED5836-8AF4-400D-BE64-7038CF53E1F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5" name="TextBox 194">
                    <a:extLst>
                      <a:ext uri="{FF2B5EF4-FFF2-40B4-BE49-F238E27FC236}">
                        <a16:creationId xmlns:a16="http://schemas.microsoft.com/office/drawing/2014/main" id="{3BD917C6-955C-476A-AF25-6DB7581FEA75}"/>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88" name="Group 187">
                  <a:extLst>
                    <a:ext uri="{FF2B5EF4-FFF2-40B4-BE49-F238E27FC236}">
                      <a16:creationId xmlns:a16="http://schemas.microsoft.com/office/drawing/2014/main" id="{C4FEFC20-952A-4FC5-9941-7D26670C9727}"/>
                    </a:ext>
                  </a:extLst>
                </p:cNvPr>
                <p:cNvGrpSpPr/>
                <p:nvPr/>
              </p:nvGrpSpPr>
              <p:grpSpPr>
                <a:xfrm>
                  <a:off x="2651" y="646706"/>
                  <a:ext cx="10641260" cy="371981"/>
                  <a:chOff x="251333" y="269936"/>
                  <a:chExt cx="10641260" cy="371981"/>
                </a:xfrm>
              </p:grpSpPr>
              <p:sp>
                <p:nvSpPr>
                  <p:cNvPr id="192" name="TextBox 191">
                    <a:extLst>
                      <a:ext uri="{FF2B5EF4-FFF2-40B4-BE49-F238E27FC236}">
                        <a16:creationId xmlns:a16="http://schemas.microsoft.com/office/drawing/2014/main" id="{6665E490-A72C-4C87-A5F6-C5BF7E6733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3" name="TextBox 192">
                    <a:extLst>
                      <a:ext uri="{FF2B5EF4-FFF2-40B4-BE49-F238E27FC236}">
                        <a16:creationId xmlns:a16="http://schemas.microsoft.com/office/drawing/2014/main" id="{01058929-D544-4886-A9C8-06D6FB694E4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89" name="Group 188">
                  <a:extLst>
                    <a:ext uri="{FF2B5EF4-FFF2-40B4-BE49-F238E27FC236}">
                      <a16:creationId xmlns:a16="http://schemas.microsoft.com/office/drawing/2014/main" id="{94A4C71A-5471-401B-949F-6402D5CA050A}"/>
                    </a:ext>
                  </a:extLst>
                </p:cNvPr>
                <p:cNvGrpSpPr/>
                <p:nvPr/>
              </p:nvGrpSpPr>
              <p:grpSpPr>
                <a:xfrm>
                  <a:off x="-2650" y="960783"/>
                  <a:ext cx="10641260" cy="371981"/>
                  <a:chOff x="251333" y="269936"/>
                  <a:chExt cx="10641260" cy="371981"/>
                </a:xfrm>
              </p:grpSpPr>
              <p:sp>
                <p:nvSpPr>
                  <p:cNvPr id="190" name="TextBox 189">
                    <a:extLst>
                      <a:ext uri="{FF2B5EF4-FFF2-40B4-BE49-F238E27FC236}">
                        <a16:creationId xmlns:a16="http://schemas.microsoft.com/office/drawing/2014/main" id="{5DB1EBFA-6BF1-4615-A628-B5685F2D35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91" name="TextBox 190">
                    <a:extLst>
                      <a:ext uri="{FF2B5EF4-FFF2-40B4-BE49-F238E27FC236}">
                        <a16:creationId xmlns:a16="http://schemas.microsoft.com/office/drawing/2014/main" id="{450A5D8A-E1BA-431F-B332-633B27F9D0C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nvGrpSpPr>
              <p:cNvPr id="173" name="Group 172">
                <a:extLst>
                  <a:ext uri="{FF2B5EF4-FFF2-40B4-BE49-F238E27FC236}">
                    <a16:creationId xmlns:a16="http://schemas.microsoft.com/office/drawing/2014/main" id="{CBBE168B-C69B-4A10-89BE-4E67EA75A779}"/>
                  </a:ext>
                </a:extLst>
              </p:cNvPr>
              <p:cNvGrpSpPr/>
              <p:nvPr/>
            </p:nvGrpSpPr>
            <p:grpSpPr>
              <a:xfrm>
                <a:off x="-10601" y="1269156"/>
                <a:ext cx="10646561" cy="1332764"/>
                <a:chOff x="-2650" y="0"/>
                <a:chExt cx="10646561" cy="1332764"/>
              </a:xfrm>
            </p:grpSpPr>
            <p:grpSp>
              <p:nvGrpSpPr>
                <p:cNvPr id="174" name="Group 173">
                  <a:extLst>
                    <a:ext uri="{FF2B5EF4-FFF2-40B4-BE49-F238E27FC236}">
                      <a16:creationId xmlns:a16="http://schemas.microsoft.com/office/drawing/2014/main" id="{BEDD5E04-7535-42D6-A898-9F0B8B94A488}"/>
                    </a:ext>
                  </a:extLst>
                </p:cNvPr>
                <p:cNvGrpSpPr/>
                <p:nvPr/>
              </p:nvGrpSpPr>
              <p:grpSpPr>
                <a:xfrm>
                  <a:off x="5301" y="0"/>
                  <a:ext cx="10583552" cy="371981"/>
                  <a:chOff x="251333" y="269936"/>
                  <a:chExt cx="10583552" cy="371981"/>
                </a:xfrm>
              </p:grpSpPr>
              <p:sp>
                <p:nvSpPr>
                  <p:cNvPr id="184" name="TextBox 183">
                    <a:extLst>
                      <a:ext uri="{FF2B5EF4-FFF2-40B4-BE49-F238E27FC236}">
                        <a16:creationId xmlns:a16="http://schemas.microsoft.com/office/drawing/2014/main" id="{A1F66373-767A-4156-8A74-F01D22719ADC}"/>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85" name="TextBox 184">
                    <a:extLst>
                      <a:ext uri="{FF2B5EF4-FFF2-40B4-BE49-F238E27FC236}">
                        <a16:creationId xmlns:a16="http://schemas.microsoft.com/office/drawing/2014/main" id="{9683A069-8E8F-425C-964A-96DDFA4CEFA4}"/>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75" name="Group 174">
                  <a:extLst>
                    <a:ext uri="{FF2B5EF4-FFF2-40B4-BE49-F238E27FC236}">
                      <a16:creationId xmlns:a16="http://schemas.microsoft.com/office/drawing/2014/main" id="{67128E2A-912E-4933-AF4A-4DD5170E0BBB}"/>
                    </a:ext>
                  </a:extLst>
                </p:cNvPr>
                <p:cNvGrpSpPr/>
                <p:nvPr/>
              </p:nvGrpSpPr>
              <p:grpSpPr>
                <a:xfrm>
                  <a:off x="0" y="314077"/>
                  <a:ext cx="10641260" cy="371981"/>
                  <a:chOff x="251333" y="269936"/>
                  <a:chExt cx="10641260" cy="371981"/>
                </a:xfrm>
              </p:grpSpPr>
              <p:sp>
                <p:nvSpPr>
                  <p:cNvPr id="182" name="TextBox 181">
                    <a:extLst>
                      <a:ext uri="{FF2B5EF4-FFF2-40B4-BE49-F238E27FC236}">
                        <a16:creationId xmlns:a16="http://schemas.microsoft.com/office/drawing/2014/main" id="{9A84A30A-6904-4F28-A430-412A24C9AC6A}"/>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83" name="TextBox 182">
                    <a:extLst>
                      <a:ext uri="{FF2B5EF4-FFF2-40B4-BE49-F238E27FC236}">
                        <a16:creationId xmlns:a16="http://schemas.microsoft.com/office/drawing/2014/main" id="{9CF84905-236A-4A8C-819B-1C9281AB3F82}"/>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76" name="Group 175">
                  <a:extLst>
                    <a:ext uri="{FF2B5EF4-FFF2-40B4-BE49-F238E27FC236}">
                      <a16:creationId xmlns:a16="http://schemas.microsoft.com/office/drawing/2014/main" id="{C11C1162-CCC1-4C6C-82E9-808C08F78F16}"/>
                    </a:ext>
                  </a:extLst>
                </p:cNvPr>
                <p:cNvGrpSpPr/>
                <p:nvPr/>
              </p:nvGrpSpPr>
              <p:grpSpPr>
                <a:xfrm>
                  <a:off x="2651" y="646706"/>
                  <a:ext cx="10641260" cy="371981"/>
                  <a:chOff x="251333" y="269936"/>
                  <a:chExt cx="10641260" cy="371981"/>
                </a:xfrm>
              </p:grpSpPr>
              <p:sp>
                <p:nvSpPr>
                  <p:cNvPr id="180" name="TextBox 179">
                    <a:extLst>
                      <a:ext uri="{FF2B5EF4-FFF2-40B4-BE49-F238E27FC236}">
                        <a16:creationId xmlns:a16="http://schemas.microsoft.com/office/drawing/2014/main" id="{78966B93-3E55-4DA2-AEFC-7CEEC90ECCA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81" name="TextBox 180">
                    <a:extLst>
                      <a:ext uri="{FF2B5EF4-FFF2-40B4-BE49-F238E27FC236}">
                        <a16:creationId xmlns:a16="http://schemas.microsoft.com/office/drawing/2014/main" id="{10C80A68-09FF-4CC4-B180-7D9532317026}"/>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77" name="Group 176">
                  <a:extLst>
                    <a:ext uri="{FF2B5EF4-FFF2-40B4-BE49-F238E27FC236}">
                      <a16:creationId xmlns:a16="http://schemas.microsoft.com/office/drawing/2014/main" id="{58FFC931-D7D2-4A4D-BED8-47F6EFD448C4}"/>
                    </a:ext>
                  </a:extLst>
                </p:cNvPr>
                <p:cNvGrpSpPr/>
                <p:nvPr/>
              </p:nvGrpSpPr>
              <p:grpSpPr>
                <a:xfrm>
                  <a:off x="-2650" y="960783"/>
                  <a:ext cx="10641260" cy="371981"/>
                  <a:chOff x="251333" y="269936"/>
                  <a:chExt cx="10641260" cy="371981"/>
                </a:xfrm>
              </p:grpSpPr>
              <p:sp>
                <p:nvSpPr>
                  <p:cNvPr id="178" name="TextBox 177">
                    <a:extLst>
                      <a:ext uri="{FF2B5EF4-FFF2-40B4-BE49-F238E27FC236}">
                        <a16:creationId xmlns:a16="http://schemas.microsoft.com/office/drawing/2014/main" id="{376A338C-9377-4084-9D34-CE34EA2B4F5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79" name="TextBox 178">
                    <a:extLst>
                      <a:ext uri="{FF2B5EF4-FFF2-40B4-BE49-F238E27FC236}">
                        <a16:creationId xmlns:a16="http://schemas.microsoft.com/office/drawing/2014/main" id="{454DF169-3119-447C-B791-1DB56AE6280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156" name="Group 155">
              <a:extLst>
                <a:ext uri="{FF2B5EF4-FFF2-40B4-BE49-F238E27FC236}">
                  <a16:creationId xmlns:a16="http://schemas.microsoft.com/office/drawing/2014/main" id="{1720B3C6-E37A-4A5A-B372-326E6BECE2A4}"/>
                </a:ext>
              </a:extLst>
            </p:cNvPr>
            <p:cNvGrpSpPr/>
            <p:nvPr/>
          </p:nvGrpSpPr>
          <p:grpSpPr>
            <a:xfrm>
              <a:off x="97310" y="5144617"/>
              <a:ext cx="10649211" cy="1332764"/>
              <a:chOff x="-2650" y="0"/>
              <a:chExt cx="10649211" cy="1332764"/>
            </a:xfrm>
          </p:grpSpPr>
          <p:grpSp>
            <p:nvGrpSpPr>
              <p:cNvPr id="160" name="Group 159">
                <a:extLst>
                  <a:ext uri="{FF2B5EF4-FFF2-40B4-BE49-F238E27FC236}">
                    <a16:creationId xmlns:a16="http://schemas.microsoft.com/office/drawing/2014/main" id="{35F2307C-B710-418E-B654-CAC9F445459F}"/>
                  </a:ext>
                </a:extLst>
              </p:cNvPr>
              <p:cNvGrpSpPr/>
              <p:nvPr/>
            </p:nvGrpSpPr>
            <p:grpSpPr>
              <a:xfrm>
                <a:off x="5301" y="0"/>
                <a:ext cx="10641260" cy="371981"/>
                <a:chOff x="251333" y="269936"/>
                <a:chExt cx="10641260" cy="371981"/>
              </a:xfrm>
            </p:grpSpPr>
            <p:sp>
              <p:nvSpPr>
                <p:cNvPr id="170" name="TextBox 169">
                  <a:extLst>
                    <a:ext uri="{FF2B5EF4-FFF2-40B4-BE49-F238E27FC236}">
                      <a16:creationId xmlns:a16="http://schemas.microsoft.com/office/drawing/2014/main" id="{F8F83791-3CAF-4857-9F72-7D79DFC59CA0}"/>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71" name="TextBox 170">
                  <a:extLst>
                    <a:ext uri="{FF2B5EF4-FFF2-40B4-BE49-F238E27FC236}">
                      <a16:creationId xmlns:a16="http://schemas.microsoft.com/office/drawing/2014/main" id="{C8F576BD-656B-495D-9991-C9981DFA23B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61" name="Group 160">
                <a:extLst>
                  <a:ext uri="{FF2B5EF4-FFF2-40B4-BE49-F238E27FC236}">
                    <a16:creationId xmlns:a16="http://schemas.microsoft.com/office/drawing/2014/main" id="{3BC2A771-70F4-46B6-8A22-94CF00C92972}"/>
                  </a:ext>
                </a:extLst>
              </p:cNvPr>
              <p:cNvGrpSpPr/>
              <p:nvPr/>
            </p:nvGrpSpPr>
            <p:grpSpPr>
              <a:xfrm>
                <a:off x="0" y="314077"/>
                <a:ext cx="10641260" cy="371981"/>
                <a:chOff x="251333" y="269936"/>
                <a:chExt cx="10641260" cy="371981"/>
              </a:xfrm>
            </p:grpSpPr>
            <p:sp>
              <p:nvSpPr>
                <p:cNvPr id="168" name="TextBox 167">
                  <a:extLst>
                    <a:ext uri="{FF2B5EF4-FFF2-40B4-BE49-F238E27FC236}">
                      <a16:creationId xmlns:a16="http://schemas.microsoft.com/office/drawing/2014/main" id="{837AADC7-0CC6-460D-B856-A7F6E9628AE9}"/>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69" name="TextBox 168">
                  <a:extLst>
                    <a:ext uri="{FF2B5EF4-FFF2-40B4-BE49-F238E27FC236}">
                      <a16:creationId xmlns:a16="http://schemas.microsoft.com/office/drawing/2014/main" id="{006BACA5-780A-4946-9DBA-E181A2E40F1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62" name="Group 161">
                <a:extLst>
                  <a:ext uri="{FF2B5EF4-FFF2-40B4-BE49-F238E27FC236}">
                    <a16:creationId xmlns:a16="http://schemas.microsoft.com/office/drawing/2014/main" id="{865FF74B-1CFB-4F77-81FE-29E89B328E1C}"/>
                  </a:ext>
                </a:extLst>
              </p:cNvPr>
              <p:cNvGrpSpPr/>
              <p:nvPr/>
            </p:nvGrpSpPr>
            <p:grpSpPr>
              <a:xfrm>
                <a:off x="2651" y="646706"/>
                <a:ext cx="10641260" cy="371981"/>
                <a:chOff x="251333" y="269936"/>
                <a:chExt cx="10641260" cy="371981"/>
              </a:xfrm>
            </p:grpSpPr>
            <p:sp>
              <p:nvSpPr>
                <p:cNvPr id="166" name="TextBox 165">
                  <a:extLst>
                    <a:ext uri="{FF2B5EF4-FFF2-40B4-BE49-F238E27FC236}">
                      <a16:creationId xmlns:a16="http://schemas.microsoft.com/office/drawing/2014/main" id="{4E4DD31C-5C3A-4610-BB26-E67A1DE80C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67" name="TextBox 166">
                  <a:extLst>
                    <a:ext uri="{FF2B5EF4-FFF2-40B4-BE49-F238E27FC236}">
                      <a16:creationId xmlns:a16="http://schemas.microsoft.com/office/drawing/2014/main" id="{FFD52915-EE0F-4FA6-871D-B0C8A485F9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nvGrpSpPr>
              <p:cNvPr id="163" name="Group 162">
                <a:extLst>
                  <a:ext uri="{FF2B5EF4-FFF2-40B4-BE49-F238E27FC236}">
                    <a16:creationId xmlns:a16="http://schemas.microsoft.com/office/drawing/2014/main" id="{4F31F4EC-493C-4F9B-8BE3-7E09485413AB}"/>
                  </a:ext>
                </a:extLst>
              </p:cNvPr>
              <p:cNvGrpSpPr/>
              <p:nvPr/>
            </p:nvGrpSpPr>
            <p:grpSpPr>
              <a:xfrm>
                <a:off x="-2650" y="960783"/>
                <a:ext cx="10641260" cy="371981"/>
                <a:chOff x="251333" y="269936"/>
                <a:chExt cx="10641260" cy="371981"/>
              </a:xfrm>
            </p:grpSpPr>
            <p:sp>
              <p:nvSpPr>
                <p:cNvPr id="164" name="TextBox 163">
                  <a:extLst>
                    <a:ext uri="{FF2B5EF4-FFF2-40B4-BE49-F238E27FC236}">
                      <a16:creationId xmlns:a16="http://schemas.microsoft.com/office/drawing/2014/main" id="{F07A3665-69DC-4F06-893F-7A44FD4E6BC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	.	.	.	.	.	.	.	.	.	.	.</a:t>
                  </a:r>
                </a:p>
              </p:txBody>
            </p:sp>
            <p:sp>
              <p:nvSpPr>
                <p:cNvPr id="165" name="TextBox 164">
                  <a:extLst>
                    <a:ext uri="{FF2B5EF4-FFF2-40B4-BE49-F238E27FC236}">
                      <a16:creationId xmlns:a16="http://schemas.microsoft.com/office/drawing/2014/main" id="{F52457F9-3563-4E98-915D-7D389117596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A5A58D"/>
                      </a:solidFill>
                    </a:rPr>
                    <a:t>.	.	.	.	.	.	.	.	.	.</a:t>
                  </a:r>
                </a:p>
              </p:txBody>
            </p:sp>
          </p:grpSp>
        </p:grpSp>
      </p:grpSp>
      <p:grpSp>
        <p:nvGrpSpPr>
          <p:cNvPr id="2" name="Group 1">
            <a:extLst>
              <a:ext uri="{FF2B5EF4-FFF2-40B4-BE49-F238E27FC236}">
                <a16:creationId xmlns:a16="http://schemas.microsoft.com/office/drawing/2014/main" id="{A685BDCD-CD7B-4C4A-9F7F-B0F93B769665}"/>
              </a:ext>
            </a:extLst>
          </p:cNvPr>
          <p:cNvGrpSpPr/>
          <p:nvPr/>
        </p:nvGrpSpPr>
        <p:grpSpPr>
          <a:xfrm>
            <a:off x="6943544" y="545917"/>
            <a:ext cx="4492576" cy="535652"/>
            <a:chOff x="8221695" y="965586"/>
            <a:chExt cx="4492576" cy="535652"/>
          </a:xfrm>
          <a:effectLst>
            <a:outerShdw blurRad="50800" dist="38100" dir="5400000" algn="t" rotWithShape="0">
              <a:prstClr val="black">
                <a:alpha val="40000"/>
              </a:prstClr>
            </a:outerShdw>
          </a:effectLst>
        </p:grpSpPr>
        <p:pic>
          <p:nvPicPr>
            <p:cNvPr id="3074" name="Picture 2" descr="See the source image">
              <a:extLst>
                <a:ext uri="{FF2B5EF4-FFF2-40B4-BE49-F238E27FC236}">
                  <a16:creationId xmlns:a16="http://schemas.microsoft.com/office/drawing/2014/main" id="{6E046DC5-C883-483B-BC81-A479B18647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8221695" y="965586"/>
              <a:ext cx="2424188" cy="535652"/>
            </a:xfrm>
            <a:prstGeom prst="rect">
              <a:avLst/>
            </a:prstGeom>
            <a:noFill/>
            <a:extLst>
              <a:ext uri="{909E8E84-426E-40DD-AFC4-6F175D3DCCD1}">
                <a14:hiddenFill xmlns:a14="http://schemas.microsoft.com/office/drawing/2010/main">
                  <a:solidFill>
                    <a:srgbClr val="FFFFFF"/>
                  </a:solidFill>
                </a14:hiddenFill>
              </a:ext>
            </a:extLst>
          </p:spPr>
        </p:pic>
        <p:pic>
          <p:nvPicPr>
            <p:cNvPr id="245" name="Picture 2" descr="See the source image">
              <a:extLst>
                <a:ext uri="{FF2B5EF4-FFF2-40B4-BE49-F238E27FC236}">
                  <a16:creationId xmlns:a16="http://schemas.microsoft.com/office/drawing/2014/main" id="{FB8C80ED-3478-47A7-82F1-2D1E092F0B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10290083" y="965586"/>
              <a:ext cx="2424188" cy="5356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6" name="Group 245">
            <a:extLst>
              <a:ext uri="{FF2B5EF4-FFF2-40B4-BE49-F238E27FC236}">
                <a16:creationId xmlns:a16="http://schemas.microsoft.com/office/drawing/2014/main" id="{528174D2-4BB1-4071-915E-1A4E83A0E258}"/>
              </a:ext>
            </a:extLst>
          </p:cNvPr>
          <p:cNvGrpSpPr/>
          <p:nvPr/>
        </p:nvGrpSpPr>
        <p:grpSpPr>
          <a:xfrm>
            <a:off x="915661" y="509543"/>
            <a:ext cx="4492576" cy="535652"/>
            <a:chOff x="8221695" y="965586"/>
            <a:chExt cx="4492576" cy="535652"/>
          </a:xfrm>
          <a:effectLst>
            <a:outerShdw blurRad="50800" dist="38100" dir="5400000" algn="t" rotWithShape="0">
              <a:prstClr val="black">
                <a:alpha val="40000"/>
              </a:prstClr>
            </a:outerShdw>
          </a:effectLst>
        </p:grpSpPr>
        <p:pic>
          <p:nvPicPr>
            <p:cNvPr id="247" name="Picture 2" descr="See the source image">
              <a:extLst>
                <a:ext uri="{FF2B5EF4-FFF2-40B4-BE49-F238E27FC236}">
                  <a16:creationId xmlns:a16="http://schemas.microsoft.com/office/drawing/2014/main" id="{6D9B9ECC-161A-4A9E-9D00-F99DB1CD9B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8221695" y="965586"/>
              <a:ext cx="2424188" cy="535652"/>
            </a:xfrm>
            <a:prstGeom prst="rect">
              <a:avLst/>
            </a:prstGeom>
            <a:noFill/>
            <a:extLst>
              <a:ext uri="{909E8E84-426E-40DD-AFC4-6F175D3DCCD1}">
                <a14:hiddenFill xmlns:a14="http://schemas.microsoft.com/office/drawing/2010/main">
                  <a:solidFill>
                    <a:srgbClr val="FFFFFF"/>
                  </a:solidFill>
                </a14:hiddenFill>
              </a:ext>
            </a:extLst>
          </p:spPr>
        </p:pic>
        <p:pic>
          <p:nvPicPr>
            <p:cNvPr id="248" name="Picture 2" descr="See the source image">
              <a:extLst>
                <a:ext uri="{FF2B5EF4-FFF2-40B4-BE49-F238E27FC236}">
                  <a16:creationId xmlns:a16="http://schemas.microsoft.com/office/drawing/2014/main" id="{78B5CED2-750B-422A-BA9A-C10CDBAFAD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42" b="35956"/>
            <a:stretch/>
          </p:blipFill>
          <p:spPr bwMode="auto">
            <a:xfrm>
              <a:off x="10290083" y="965586"/>
              <a:ext cx="2424188" cy="535652"/>
            </a:xfrm>
            <a:prstGeom prst="rect">
              <a:avLst/>
            </a:prstGeom>
            <a:noFill/>
            <a:extLst>
              <a:ext uri="{909E8E84-426E-40DD-AFC4-6F175D3DCCD1}">
                <a14:hiddenFill xmlns:a14="http://schemas.microsoft.com/office/drawing/2010/main">
                  <a:solidFill>
                    <a:srgbClr val="FFFFFF"/>
                  </a:solidFill>
                </a14:hiddenFill>
              </a:ext>
            </a:extLst>
          </p:spPr>
        </p:pic>
      </p:grpSp>
      <p:pic>
        <p:nvPicPr>
          <p:cNvPr id="243" name="Picture 242">
            <a:extLst>
              <a:ext uri="{FF2B5EF4-FFF2-40B4-BE49-F238E27FC236}">
                <a16:creationId xmlns:a16="http://schemas.microsoft.com/office/drawing/2014/main" id="{36B4315B-E803-4755-825B-BFB3927136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9149" y="321079"/>
            <a:ext cx="6807200" cy="1178209"/>
          </a:xfrm>
          <a:prstGeom prst="rect">
            <a:avLst/>
          </a:prstGeom>
        </p:spPr>
      </p:pic>
      <p:sp>
        <p:nvSpPr>
          <p:cNvPr id="244" name="TextBox 243">
            <a:extLst>
              <a:ext uri="{FF2B5EF4-FFF2-40B4-BE49-F238E27FC236}">
                <a16:creationId xmlns:a16="http://schemas.microsoft.com/office/drawing/2014/main" id="{2C9C9ACC-5A92-467B-B040-668AF6C30CD1}"/>
              </a:ext>
            </a:extLst>
          </p:cNvPr>
          <p:cNvSpPr txBox="1"/>
          <p:nvPr/>
        </p:nvSpPr>
        <p:spPr>
          <a:xfrm>
            <a:off x="4640096" y="320547"/>
            <a:ext cx="2762295" cy="923330"/>
          </a:xfrm>
          <a:prstGeom prst="rect">
            <a:avLst/>
          </a:prstGeom>
          <a:noFill/>
        </p:spPr>
        <p:txBody>
          <a:bodyPr wrap="none" rtlCol="0">
            <a:spAutoFit/>
          </a:bodyPr>
          <a:lstStyle/>
          <a:p>
            <a:r>
              <a:rPr lang="en-US" sz="5400" b="1" i="1">
                <a:solidFill>
                  <a:schemeClr val="bg1"/>
                </a:solidFill>
                <a:latin typeface="Times New Roman" panose="02020603050405020304" pitchFamily="18" charset="0"/>
              </a:rPr>
              <a:t>Bài tập 1</a:t>
            </a:r>
            <a:endParaRPr lang="en-US" sz="5400" b="1" i="1" dirty="0">
              <a:solidFill>
                <a:schemeClr val="bg1"/>
              </a:solidFill>
              <a:latin typeface="Times New Roman" panose="02020603050405020304" pitchFamily="18" charset="0"/>
            </a:endParaRPr>
          </a:p>
        </p:txBody>
      </p:sp>
      <p:pic>
        <p:nvPicPr>
          <p:cNvPr id="254" name="Picture 253">
            <a:extLst>
              <a:ext uri="{FF2B5EF4-FFF2-40B4-BE49-F238E27FC236}">
                <a16:creationId xmlns:a16="http://schemas.microsoft.com/office/drawing/2014/main" id="{B00BD41F-C303-43BA-8D45-8E8DC9D30D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82961">
            <a:off x="1899900" y="-53109"/>
            <a:ext cx="1762039" cy="1762039"/>
          </a:xfrm>
          <a:prstGeom prst="rect">
            <a:avLst/>
          </a:prstGeom>
        </p:spPr>
      </p:pic>
      <p:sp>
        <p:nvSpPr>
          <p:cNvPr id="255" name="TextBox 254">
            <a:extLst>
              <a:ext uri="{FF2B5EF4-FFF2-40B4-BE49-F238E27FC236}">
                <a16:creationId xmlns:a16="http://schemas.microsoft.com/office/drawing/2014/main" id="{FB8F2F0D-32B4-4D3B-8211-50BB321CBE5D}"/>
              </a:ext>
            </a:extLst>
          </p:cNvPr>
          <p:cNvSpPr txBox="1"/>
          <p:nvPr/>
        </p:nvSpPr>
        <p:spPr>
          <a:xfrm>
            <a:off x="1375080" y="1355333"/>
            <a:ext cx="8997629" cy="646331"/>
          </a:xfrm>
          <a:prstGeom prst="rect">
            <a:avLst/>
          </a:prstGeom>
          <a:noFill/>
        </p:spPr>
        <p:txBody>
          <a:bodyPr wrap="square" rtlCol="0">
            <a:spAutoFit/>
          </a:bodyPr>
          <a:lstStyle/>
          <a:p>
            <a:pPr indent="571500" algn="just"/>
            <a:r>
              <a:rPr lang="en-US" sz="3600" b="1">
                <a:solidFill>
                  <a:srgbClr val="31241B"/>
                </a:solidFill>
                <a:latin typeface="Times New Roman" panose="02020603050405020304" pitchFamily="18" charset="0"/>
                <a:cs typeface="Times New Roman" panose="02020603050405020304" pitchFamily="18" charset="0"/>
              </a:rPr>
              <a:t> </a:t>
            </a:r>
            <a:r>
              <a:rPr lang="vi-VN" sz="3600" b="1">
                <a:solidFill>
                  <a:srgbClr val="31241B"/>
                </a:solidFill>
                <a:latin typeface="Times New Roman" panose="02020603050405020304" pitchFamily="18" charset="0"/>
                <a:cs typeface="Times New Roman" panose="02020603050405020304" pitchFamily="18" charset="0"/>
              </a:rPr>
              <a:t>Thuật lại các trò chơi đã được giới thiệu.</a:t>
            </a:r>
          </a:p>
        </p:txBody>
      </p:sp>
      <p:grpSp>
        <p:nvGrpSpPr>
          <p:cNvPr id="256" name="Group 255">
            <a:extLst>
              <a:ext uri="{FF2B5EF4-FFF2-40B4-BE49-F238E27FC236}">
                <a16:creationId xmlns:a16="http://schemas.microsoft.com/office/drawing/2014/main" id="{D645864F-2C76-4405-BBB1-545A558ECE56}"/>
              </a:ext>
            </a:extLst>
          </p:cNvPr>
          <p:cNvGrpSpPr/>
          <p:nvPr/>
        </p:nvGrpSpPr>
        <p:grpSpPr>
          <a:xfrm>
            <a:off x="815364" y="577187"/>
            <a:ext cx="869284" cy="928730"/>
            <a:chOff x="592729" y="4005328"/>
            <a:chExt cx="2046329" cy="2186268"/>
          </a:xfrm>
        </p:grpSpPr>
        <p:grpSp>
          <p:nvGrpSpPr>
            <p:cNvPr id="257" name="Group 256">
              <a:extLst>
                <a:ext uri="{FF2B5EF4-FFF2-40B4-BE49-F238E27FC236}">
                  <a16:creationId xmlns:a16="http://schemas.microsoft.com/office/drawing/2014/main" id="{9AAEEBAB-4049-43E4-A3B2-C2C49BAF4A3F}"/>
                </a:ext>
              </a:extLst>
            </p:cNvPr>
            <p:cNvGrpSpPr/>
            <p:nvPr/>
          </p:nvGrpSpPr>
          <p:grpSpPr>
            <a:xfrm rot="20653285">
              <a:off x="737344" y="4016123"/>
              <a:ext cx="1901714" cy="2175473"/>
              <a:chOff x="8474987" y="2220698"/>
              <a:chExt cx="2806262" cy="3696355"/>
            </a:xfrm>
            <a:effectLst>
              <a:outerShdw blurRad="88900" dist="127000" dir="2700000" algn="tl" rotWithShape="0">
                <a:prstClr val="black">
                  <a:alpha val="42000"/>
                </a:prstClr>
              </a:outerShdw>
            </a:effectLst>
          </p:grpSpPr>
          <p:sp>
            <p:nvSpPr>
              <p:cNvPr id="259" name="Rectangle: Rounded Corners 258">
                <a:extLst>
                  <a:ext uri="{FF2B5EF4-FFF2-40B4-BE49-F238E27FC236}">
                    <a16:creationId xmlns:a16="http://schemas.microsoft.com/office/drawing/2014/main" id="{A340CEAC-E191-40EF-A6CA-377C8F187E77}"/>
                  </a:ext>
                </a:extLst>
              </p:cNvPr>
              <p:cNvSpPr/>
              <p:nvPr/>
            </p:nvSpPr>
            <p:spPr>
              <a:xfrm>
                <a:off x="8474987" y="2220698"/>
                <a:ext cx="2806262" cy="3696355"/>
              </a:xfrm>
              <a:prstGeom prst="roundRect">
                <a:avLst>
                  <a:gd name="adj" fmla="val 48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Rounded Corners 259">
                <a:extLst>
                  <a:ext uri="{FF2B5EF4-FFF2-40B4-BE49-F238E27FC236}">
                    <a16:creationId xmlns:a16="http://schemas.microsoft.com/office/drawing/2014/main" id="{28DEEF19-AC5F-4926-B506-5891400813A6}"/>
                  </a:ext>
                </a:extLst>
              </p:cNvPr>
              <p:cNvSpPr/>
              <p:nvPr/>
            </p:nvSpPr>
            <p:spPr>
              <a:xfrm>
                <a:off x="8627387" y="2373099"/>
                <a:ext cx="2495185" cy="2905374"/>
              </a:xfrm>
              <a:prstGeom prst="roundRect">
                <a:avLst>
                  <a:gd name="adj" fmla="val 3465"/>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8" name="Picture 257">
              <a:extLst>
                <a:ext uri="{FF2B5EF4-FFF2-40B4-BE49-F238E27FC236}">
                  <a16:creationId xmlns:a16="http://schemas.microsoft.com/office/drawing/2014/main" id="{CAD2AEC7-7E9E-489B-B29E-026CF44CFBD1}"/>
                </a:ext>
              </a:extLst>
            </p:cNvPr>
            <p:cNvPicPr>
              <a:picLocks noChangeAspect="1"/>
            </p:cNvPicPr>
            <p:nvPr/>
          </p:nvPicPr>
          <p:blipFill rotWithShape="1">
            <a:blip r:embed="rId6">
              <a:extLst>
                <a:ext uri="{28A0092B-C50C-407E-A947-70E740481C1C}">
                  <a14:useLocalDpi xmlns:a14="http://schemas.microsoft.com/office/drawing/2010/main" val="0"/>
                </a:ext>
              </a:extLst>
            </a:blip>
            <a:srcRect l="12667" t="24910" r="15174" b="58841"/>
            <a:stretch/>
          </p:blipFill>
          <p:spPr>
            <a:xfrm rot="18255372">
              <a:off x="290795" y="4307262"/>
              <a:ext cx="911856" cy="307988"/>
            </a:xfrm>
            <a:prstGeom prst="rect">
              <a:avLst/>
            </a:prstGeom>
          </p:spPr>
        </p:pic>
      </p:grpSp>
      <p:pic>
        <p:nvPicPr>
          <p:cNvPr id="212" name="Graphic 211">
            <a:hlinkClick r:id="rId7" action="ppaction://hlinksldjump"/>
            <a:extLst>
              <a:ext uri="{FF2B5EF4-FFF2-40B4-BE49-F238E27FC236}">
                <a16:creationId xmlns:a16="http://schemas.microsoft.com/office/drawing/2014/main" id="{6B329ACF-C83B-4372-9DA1-58EC74B0C4B4}"/>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11572206" y="956566"/>
            <a:ext cx="402332" cy="402332"/>
          </a:xfrm>
          <a:prstGeom prst="rect">
            <a:avLst/>
          </a:prstGeom>
        </p:spPr>
      </p:pic>
      <p:pic>
        <p:nvPicPr>
          <p:cNvPr id="222" name="Graphic 221">
            <a:hlinkClick r:id="rId10" action="ppaction://hlinksldjump"/>
            <a:extLst>
              <a:ext uri="{FF2B5EF4-FFF2-40B4-BE49-F238E27FC236}">
                <a16:creationId xmlns:a16="http://schemas.microsoft.com/office/drawing/2014/main" id="{508E0501-077D-4D39-9E00-7E928C3675C2}"/>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11548509" y="1835779"/>
            <a:ext cx="402332" cy="402332"/>
          </a:xfrm>
          <a:prstGeom prst="rect">
            <a:avLst/>
          </a:prstGeom>
        </p:spPr>
      </p:pic>
      <p:pic>
        <p:nvPicPr>
          <p:cNvPr id="223" name="Graphic 222">
            <a:hlinkClick r:id="rId13" action="ppaction://hlinksldjump"/>
            <a:extLst>
              <a:ext uri="{FF2B5EF4-FFF2-40B4-BE49-F238E27FC236}">
                <a16:creationId xmlns:a16="http://schemas.microsoft.com/office/drawing/2014/main" id="{E9D7B104-0738-4E78-A95E-16F3C52609DB}"/>
              </a:ext>
            </a:extLst>
          </p:cNvPr>
          <p:cNvPicPr>
            <a:picLocks/>
          </p:cNvPicPr>
          <p:nvPr/>
        </p:nvPicPr>
        <p:blipFill>
          <a:blip r:embed="rId14">
            <a:extLst>
              <a:ext uri="{96DAC541-7B7A-43D3-8B79-37D633B846F1}">
                <asvg:svgBlip xmlns:asvg="http://schemas.microsoft.com/office/drawing/2016/SVG/main" r:embed="rId15"/>
              </a:ext>
            </a:extLst>
          </a:blip>
          <a:stretch>
            <a:fillRect/>
          </a:stretch>
        </p:blipFill>
        <p:spPr>
          <a:xfrm>
            <a:off x="11530786" y="2641826"/>
            <a:ext cx="402332" cy="402332"/>
          </a:xfrm>
          <a:prstGeom prst="rect">
            <a:avLst/>
          </a:prstGeom>
          <a:effectLst>
            <a:outerShdw blurRad="50800" dist="38100" dir="2700000" algn="tl" rotWithShape="0">
              <a:prstClr val="black">
                <a:alpha val="40000"/>
              </a:prstClr>
            </a:outerShdw>
          </a:effectLst>
        </p:spPr>
      </p:pic>
      <p:pic>
        <p:nvPicPr>
          <p:cNvPr id="224" name="Graphic 223">
            <a:hlinkClick r:id="rId16" action="ppaction://hlinksldjump"/>
            <a:extLst>
              <a:ext uri="{FF2B5EF4-FFF2-40B4-BE49-F238E27FC236}">
                <a16:creationId xmlns:a16="http://schemas.microsoft.com/office/drawing/2014/main" id="{277863A0-D999-45BF-B903-71835DA9E908}"/>
              </a:ext>
            </a:extLst>
          </p:cNvPr>
          <p:cNvPicPr>
            <a:picLocks/>
          </p:cNvPicPr>
          <p:nvPr/>
        </p:nvPicPr>
        <p:blipFill>
          <a:blip r:embed="rId17">
            <a:extLst>
              <a:ext uri="{96DAC541-7B7A-43D3-8B79-37D633B846F1}">
                <asvg:svgBlip xmlns:asvg="http://schemas.microsoft.com/office/drawing/2016/SVG/main" r:embed="rId18"/>
              </a:ext>
            </a:extLst>
          </a:blip>
          <a:stretch>
            <a:fillRect/>
          </a:stretch>
        </p:blipFill>
        <p:spPr>
          <a:xfrm>
            <a:off x="11548509" y="3354901"/>
            <a:ext cx="402332" cy="402332"/>
          </a:xfrm>
          <a:prstGeom prst="rect">
            <a:avLst/>
          </a:prstGeom>
        </p:spPr>
      </p:pic>
      <p:pic>
        <p:nvPicPr>
          <p:cNvPr id="225" name="Graphic 224">
            <a:hlinkClick r:id="rId19" action="ppaction://hlinksldjump"/>
            <a:extLst>
              <a:ext uri="{FF2B5EF4-FFF2-40B4-BE49-F238E27FC236}">
                <a16:creationId xmlns:a16="http://schemas.microsoft.com/office/drawing/2014/main" id="{43E6E7B1-A300-4BA8-A1FB-8DBC38507F4E}"/>
              </a:ext>
            </a:extLst>
          </p:cNvPr>
          <p:cNvPicPr>
            <a:picLocks/>
          </p:cNvPicPr>
          <p:nvPr/>
        </p:nvPicPr>
        <p:blipFill>
          <a:blip r:embed="rId20">
            <a:extLst>
              <a:ext uri="{96DAC541-7B7A-43D3-8B79-37D633B846F1}">
                <asvg:svgBlip xmlns:asvg="http://schemas.microsoft.com/office/drawing/2016/SVG/main" r:embed="rId21"/>
              </a:ext>
            </a:extLst>
          </a:blip>
          <a:stretch>
            <a:fillRect/>
          </a:stretch>
        </p:blipFill>
        <p:spPr>
          <a:xfrm>
            <a:off x="11540066" y="4152289"/>
            <a:ext cx="402332" cy="402332"/>
          </a:xfrm>
          <a:prstGeom prst="rect">
            <a:avLst/>
          </a:prstGeom>
        </p:spPr>
      </p:pic>
      <p:pic>
        <p:nvPicPr>
          <p:cNvPr id="226" name="Graphic 225">
            <a:hlinkClick r:id="rId22" action="ppaction://hlinksldjump"/>
            <a:extLst>
              <a:ext uri="{FF2B5EF4-FFF2-40B4-BE49-F238E27FC236}">
                <a16:creationId xmlns:a16="http://schemas.microsoft.com/office/drawing/2014/main" id="{DCCAE7B0-D189-464C-BFE9-A70141E8B186}"/>
              </a:ext>
            </a:extLst>
          </p:cNvPr>
          <p:cNvPicPr>
            <a:picLocks/>
          </p:cNvPicPr>
          <p:nvPr/>
        </p:nvPicPr>
        <p:blipFill>
          <a:blip r:embed="rId23">
            <a:extLst>
              <a:ext uri="{96DAC541-7B7A-43D3-8B79-37D633B846F1}">
                <asvg:svgBlip xmlns:asvg="http://schemas.microsoft.com/office/drawing/2016/SVG/main" r:embed="rId24"/>
              </a:ext>
            </a:extLst>
          </a:blip>
          <a:stretch>
            <a:fillRect/>
          </a:stretch>
        </p:blipFill>
        <p:spPr>
          <a:xfrm>
            <a:off x="11539338" y="4926395"/>
            <a:ext cx="402332" cy="402332"/>
          </a:xfrm>
          <a:prstGeom prst="rect">
            <a:avLst/>
          </a:prstGeom>
        </p:spPr>
      </p:pic>
      <p:pic>
        <p:nvPicPr>
          <p:cNvPr id="227" name="Graphic 226">
            <a:hlinkClick r:id="rId25" action="ppaction://hlinksldjump"/>
            <a:extLst>
              <a:ext uri="{FF2B5EF4-FFF2-40B4-BE49-F238E27FC236}">
                <a16:creationId xmlns:a16="http://schemas.microsoft.com/office/drawing/2014/main" id="{510D967D-7DF8-4F28-8B0C-A0F503BB15B0}"/>
              </a:ext>
            </a:extLst>
          </p:cNvPr>
          <p:cNvPicPr>
            <a:picLocks/>
          </p:cNvPicPr>
          <p:nvPr/>
        </p:nvPicPr>
        <p:blipFill>
          <a:blip r:embed="rId26">
            <a:extLst>
              <a:ext uri="{96DAC541-7B7A-43D3-8B79-37D633B846F1}">
                <asvg:svgBlip xmlns:asvg="http://schemas.microsoft.com/office/drawing/2016/SVG/main" r:embed="rId27"/>
              </a:ext>
            </a:extLst>
          </a:blip>
          <a:stretch>
            <a:fillRect/>
          </a:stretch>
        </p:blipFill>
        <p:spPr>
          <a:xfrm>
            <a:off x="11505608" y="5718035"/>
            <a:ext cx="402332" cy="402332"/>
          </a:xfrm>
          <a:prstGeom prst="rect">
            <a:avLst/>
          </a:prstGeom>
        </p:spPr>
      </p:pic>
      <p:sp>
        <p:nvSpPr>
          <p:cNvPr id="228" name="Text Box 18">
            <a:extLst>
              <a:ext uri="{FF2B5EF4-FFF2-40B4-BE49-F238E27FC236}">
                <a16:creationId xmlns:a16="http://schemas.microsoft.com/office/drawing/2014/main" id="{485A2BEE-B6F8-4E35-90FB-5F55CFCA139A}"/>
              </a:ext>
            </a:extLst>
          </p:cNvPr>
          <p:cNvSpPr txBox="1">
            <a:spLocks noChangeArrowheads="1"/>
          </p:cNvSpPr>
          <p:nvPr/>
        </p:nvSpPr>
        <p:spPr bwMode="auto">
          <a:xfrm>
            <a:off x="1162723" y="1982854"/>
            <a:ext cx="1589986" cy="58477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a:solidFill>
                  <a:srgbClr val="000066"/>
                </a:solidFill>
                <a:latin typeface="Times New Roman" panose="02020603050405020304" pitchFamily="18" charset="0"/>
                <a:cs typeface="Times New Roman" panose="02020603050405020304" pitchFamily="18" charset="0"/>
              </a:rPr>
              <a:t>Gợi ý:</a:t>
            </a:r>
          </a:p>
        </p:txBody>
      </p:sp>
      <p:sp>
        <p:nvSpPr>
          <p:cNvPr id="229" name="Text Box 19">
            <a:extLst>
              <a:ext uri="{FF2B5EF4-FFF2-40B4-BE49-F238E27FC236}">
                <a16:creationId xmlns:a16="http://schemas.microsoft.com/office/drawing/2014/main" id="{74106264-41EC-4DA8-B8D3-52DDBA79852B}"/>
              </a:ext>
            </a:extLst>
          </p:cNvPr>
          <p:cNvSpPr txBox="1">
            <a:spLocks noChangeArrowheads="1"/>
          </p:cNvSpPr>
          <p:nvPr/>
        </p:nvSpPr>
        <p:spPr bwMode="auto">
          <a:xfrm>
            <a:off x="1201576" y="2586308"/>
            <a:ext cx="7162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Giới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thiệu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trò</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chơi</a:t>
            </a:r>
            <a:r>
              <a:rPr lang="en-US" altLang="en-US" sz="2800" b="1" dirty="0">
                <a:latin typeface="Times New Roman" panose="02020603050405020304" pitchFamily="18" charset="0"/>
                <a:cs typeface="Times New Roman" panose="02020603050405020304" pitchFamily="18" charset="0"/>
              </a:rPr>
              <a:t>.</a:t>
            </a:r>
          </a:p>
        </p:txBody>
      </p:sp>
      <p:sp>
        <p:nvSpPr>
          <p:cNvPr id="230" name="Text Box 21">
            <a:extLst>
              <a:ext uri="{FF2B5EF4-FFF2-40B4-BE49-F238E27FC236}">
                <a16:creationId xmlns:a16="http://schemas.microsoft.com/office/drawing/2014/main" id="{AE10655A-E452-496D-B361-9A45B6CBF160}"/>
              </a:ext>
            </a:extLst>
          </p:cNvPr>
          <p:cNvSpPr txBox="1">
            <a:spLocks noChangeArrowheads="1"/>
          </p:cNvSpPr>
          <p:nvPr/>
        </p:nvSpPr>
        <p:spPr bwMode="auto">
          <a:xfrm>
            <a:off x="1132614" y="3868454"/>
            <a:ext cx="7086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 Nét nổi bật của trò chơi ở từng nơi:</a:t>
            </a:r>
          </a:p>
        </p:txBody>
      </p:sp>
      <p:sp>
        <p:nvSpPr>
          <p:cNvPr id="233" name="Rectangle 232">
            <a:extLst>
              <a:ext uri="{FF2B5EF4-FFF2-40B4-BE49-F238E27FC236}">
                <a16:creationId xmlns:a16="http://schemas.microsoft.com/office/drawing/2014/main" id="{DC7A272C-4A4B-485D-B3CB-99C86D11BF95}"/>
              </a:ext>
            </a:extLst>
          </p:cNvPr>
          <p:cNvSpPr>
            <a:spLocks noChangeArrowheads="1"/>
          </p:cNvSpPr>
          <p:nvPr/>
        </p:nvSpPr>
        <p:spPr bwMode="auto">
          <a:xfrm>
            <a:off x="1201767" y="6040359"/>
            <a:ext cx="55074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 Niềm vui mà trò chơi mang lại.</a:t>
            </a:r>
          </a:p>
        </p:txBody>
      </p:sp>
      <p:sp>
        <p:nvSpPr>
          <p:cNvPr id="234" name="Text Box 21">
            <a:extLst>
              <a:ext uri="{FF2B5EF4-FFF2-40B4-BE49-F238E27FC236}">
                <a16:creationId xmlns:a16="http://schemas.microsoft.com/office/drawing/2014/main" id="{F7E9E59F-748E-4B34-BF63-76FF44CBA64C}"/>
              </a:ext>
            </a:extLst>
          </p:cNvPr>
          <p:cNvSpPr txBox="1">
            <a:spLocks noChangeArrowheads="1"/>
          </p:cNvSpPr>
          <p:nvPr/>
        </p:nvSpPr>
        <p:spPr bwMode="auto">
          <a:xfrm>
            <a:off x="1376486" y="2992170"/>
            <a:ext cx="7086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Thi</a:t>
            </a:r>
            <a:r>
              <a:rPr lang="en-US" altLang="en-US" sz="2800" b="1" dirty="0">
                <a:latin typeface="Times New Roman" panose="02020603050405020304" pitchFamily="18" charset="0"/>
                <a:cs typeface="Times New Roman" panose="02020603050405020304" pitchFamily="18" charset="0"/>
              </a:rPr>
              <a:t> bao </a:t>
            </a:r>
            <a:r>
              <a:rPr lang="en-US" altLang="en-US" sz="2800" b="1" dirty="0" err="1">
                <a:latin typeface="Times New Roman" panose="02020603050405020304" pitchFamily="18" charset="0"/>
                <a:cs typeface="Times New Roman" panose="02020603050405020304" pitchFamily="18" charset="0"/>
              </a:rPr>
              <a:t>nhiêu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keo</a:t>
            </a:r>
            <a:r>
              <a:rPr lang="en-US" altLang="en-US" sz="2800" b="1" dirty="0">
                <a:latin typeface="Times New Roman" panose="02020603050405020304" pitchFamily="18" charset="0"/>
                <a:cs typeface="Times New Roman" panose="02020603050405020304" pitchFamily="18" charset="0"/>
              </a:rPr>
              <a:t>?</a:t>
            </a:r>
          </a:p>
          <a:p>
            <a:pPr eaLnBrk="1" hangingPunct="1">
              <a:spcBef>
                <a:spcPct val="0"/>
              </a:spcBef>
              <a:buFontTx/>
              <a:buNone/>
            </a:pP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Quy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định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thắng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thua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như</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thế</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nào</a:t>
            </a:r>
            <a:r>
              <a:rPr lang="en-US" altLang="en-US" sz="2800" b="1" dirty="0">
                <a:latin typeface="Times New Roman" panose="02020603050405020304" pitchFamily="18" charset="0"/>
                <a:cs typeface="Times New Roman" panose="02020603050405020304" pitchFamily="18" charset="0"/>
              </a:rPr>
              <a:t>??</a:t>
            </a:r>
          </a:p>
        </p:txBody>
      </p:sp>
      <p:sp>
        <p:nvSpPr>
          <p:cNvPr id="241" name="Text Box 21">
            <a:extLst>
              <a:ext uri="{FF2B5EF4-FFF2-40B4-BE49-F238E27FC236}">
                <a16:creationId xmlns:a16="http://schemas.microsoft.com/office/drawing/2014/main" id="{111EF2D6-3102-4E1E-B40D-6E7682CE8FEF}"/>
              </a:ext>
            </a:extLst>
          </p:cNvPr>
          <p:cNvSpPr txBox="1">
            <a:spLocks noChangeArrowheads="1"/>
          </p:cNvSpPr>
          <p:nvPr/>
        </p:nvSpPr>
        <p:spPr bwMode="auto">
          <a:xfrm>
            <a:off x="1201310" y="5564389"/>
            <a:ext cx="49029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 Sự tham gia của mọi người. </a:t>
            </a:r>
          </a:p>
        </p:txBody>
      </p:sp>
      <p:cxnSp>
        <p:nvCxnSpPr>
          <p:cNvPr id="242" name="Straight Connector 241">
            <a:extLst>
              <a:ext uri="{FF2B5EF4-FFF2-40B4-BE49-F238E27FC236}">
                <a16:creationId xmlns:a16="http://schemas.microsoft.com/office/drawing/2014/main" id="{529E0946-3F5A-4088-8128-74EB11C8091B}"/>
              </a:ext>
            </a:extLst>
          </p:cNvPr>
          <p:cNvCxnSpPr>
            <a:cxnSpLocks/>
          </p:cNvCxnSpPr>
          <p:nvPr/>
        </p:nvCxnSpPr>
        <p:spPr>
          <a:xfrm>
            <a:off x="6473479" y="4474029"/>
            <a:ext cx="0" cy="20041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9" name="Text Box 21">
            <a:extLst>
              <a:ext uri="{FF2B5EF4-FFF2-40B4-BE49-F238E27FC236}">
                <a16:creationId xmlns:a16="http://schemas.microsoft.com/office/drawing/2014/main" id="{2FF8FEC7-E628-4591-8270-7B36FFBBF9CE}"/>
              </a:ext>
            </a:extLst>
          </p:cNvPr>
          <p:cNvSpPr txBox="1">
            <a:spLocks noChangeArrowheads="1"/>
          </p:cNvSpPr>
          <p:nvPr/>
        </p:nvSpPr>
        <p:spPr bwMode="auto">
          <a:xfrm>
            <a:off x="1220204" y="4686150"/>
            <a:ext cx="3505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 Thi giữa ai với ai?</a:t>
            </a:r>
          </a:p>
          <a:p>
            <a:pP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 Kết quả?</a:t>
            </a:r>
          </a:p>
        </p:txBody>
      </p:sp>
      <p:sp>
        <p:nvSpPr>
          <p:cNvPr id="252" name="Text Box 21">
            <a:extLst>
              <a:ext uri="{FF2B5EF4-FFF2-40B4-BE49-F238E27FC236}">
                <a16:creationId xmlns:a16="http://schemas.microsoft.com/office/drawing/2014/main" id="{5552CC4A-C6A6-4298-A408-60698BB11FFB}"/>
              </a:ext>
            </a:extLst>
          </p:cNvPr>
          <p:cNvSpPr txBox="1">
            <a:spLocks noChangeArrowheads="1"/>
          </p:cNvSpPr>
          <p:nvPr/>
        </p:nvSpPr>
        <p:spPr bwMode="auto">
          <a:xfrm>
            <a:off x="6496846" y="4306288"/>
            <a:ext cx="2667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C00000"/>
                </a:solidFill>
                <a:latin typeface="Times New Roman" panose="02020603050405020304" pitchFamily="18" charset="0"/>
                <a:cs typeface="Times New Roman" panose="02020603050405020304" pitchFamily="18" charset="0"/>
              </a:rPr>
              <a:t>Làng Hữu Trấp </a:t>
            </a:r>
          </a:p>
        </p:txBody>
      </p:sp>
      <p:sp>
        <p:nvSpPr>
          <p:cNvPr id="261" name="Text Box 21">
            <a:extLst>
              <a:ext uri="{FF2B5EF4-FFF2-40B4-BE49-F238E27FC236}">
                <a16:creationId xmlns:a16="http://schemas.microsoft.com/office/drawing/2014/main" id="{B7B063B3-581F-4AEC-A307-9206CC6A39B4}"/>
              </a:ext>
            </a:extLst>
          </p:cNvPr>
          <p:cNvSpPr txBox="1">
            <a:spLocks noChangeArrowheads="1"/>
          </p:cNvSpPr>
          <p:nvPr/>
        </p:nvSpPr>
        <p:spPr bwMode="auto">
          <a:xfrm>
            <a:off x="8992903" y="4305354"/>
            <a:ext cx="2667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a:solidFill>
                  <a:srgbClr val="C00000"/>
                </a:solidFill>
                <a:latin typeface="Times New Roman" panose="02020603050405020304" pitchFamily="18" charset="0"/>
                <a:cs typeface="Times New Roman" panose="02020603050405020304" pitchFamily="18" charset="0"/>
              </a:rPr>
              <a:t>Làng Tích Sơn</a:t>
            </a:r>
          </a:p>
        </p:txBody>
      </p:sp>
      <p:cxnSp>
        <p:nvCxnSpPr>
          <p:cNvPr id="265" name="Straight Connector 264">
            <a:extLst>
              <a:ext uri="{FF2B5EF4-FFF2-40B4-BE49-F238E27FC236}">
                <a16:creationId xmlns:a16="http://schemas.microsoft.com/office/drawing/2014/main" id="{370E48E7-7481-41DB-ADA5-487CCEF9121A}"/>
              </a:ext>
            </a:extLst>
          </p:cNvPr>
          <p:cNvCxnSpPr>
            <a:cxnSpLocks/>
          </p:cNvCxnSpPr>
          <p:nvPr/>
        </p:nvCxnSpPr>
        <p:spPr>
          <a:xfrm>
            <a:off x="9087646" y="4433455"/>
            <a:ext cx="0" cy="20041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8A87BF7D-C2F8-4BA9-8D05-34F3B8C28763}"/>
              </a:ext>
            </a:extLst>
          </p:cNvPr>
          <p:cNvCxnSpPr>
            <a:cxnSpLocks/>
          </p:cNvCxnSpPr>
          <p:nvPr/>
        </p:nvCxnSpPr>
        <p:spPr>
          <a:xfrm>
            <a:off x="1245563" y="5153365"/>
            <a:ext cx="102600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3EA5B992-97BA-439A-8B95-D4B045B15E4D}"/>
              </a:ext>
            </a:extLst>
          </p:cNvPr>
          <p:cNvCxnSpPr>
            <a:cxnSpLocks/>
          </p:cNvCxnSpPr>
          <p:nvPr/>
        </p:nvCxnSpPr>
        <p:spPr>
          <a:xfrm>
            <a:off x="1264613" y="5588538"/>
            <a:ext cx="102600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44003D3E-A621-4CCE-A597-C88475488317}"/>
              </a:ext>
            </a:extLst>
          </p:cNvPr>
          <p:cNvCxnSpPr>
            <a:cxnSpLocks/>
          </p:cNvCxnSpPr>
          <p:nvPr/>
        </p:nvCxnSpPr>
        <p:spPr>
          <a:xfrm>
            <a:off x="1245563" y="6023710"/>
            <a:ext cx="102600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23B520D7-132A-4D72-BC30-901F9FEDD93B}"/>
              </a:ext>
            </a:extLst>
          </p:cNvPr>
          <p:cNvCxnSpPr>
            <a:cxnSpLocks/>
          </p:cNvCxnSpPr>
          <p:nvPr/>
        </p:nvCxnSpPr>
        <p:spPr>
          <a:xfrm>
            <a:off x="1264613" y="4718192"/>
            <a:ext cx="102600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0628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barn(outHorizontal)">
                                      <p:cBhvr>
                                        <p:cTn id="7" dur="500"/>
                                        <p:tgtEl>
                                          <p:spTgt spid="24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44"/>
                                        </p:tgtEl>
                                        <p:attrNameLst>
                                          <p:attrName>style.visibility</p:attrName>
                                        </p:attrNameLst>
                                      </p:cBhvr>
                                      <p:to>
                                        <p:strVal val="visible"/>
                                      </p:to>
                                    </p:set>
                                    <p:animEffect transition="in" filter="fade">
                                      <p:cBhvr>
                                        <p:cTn id="10" dur="500"/>
                                        <p:tgtEl>
                                          <p:spTgt spid="244"/>
                                        </p:tgtEl>
                                      </p:cBhvr>
                                    </p:animEffect>
                                  </p:childTnLst>
                                </p:cTn>
                              </p:par>
                              <p:par>
                                <p:cTn id="11" presetID="22" presetClass="entr" presetSubtype="8" fill="hold" nodeType="withEffect">
                                  <p:stCondLst>
                                    <p:cond delay="100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750"/>
                                        <p:tgtEl>
                                          <p:spTgt spid="2"/>
                                        </p:tgtEl>
                                      </p:cBhvr>
                                    </p:animEffect>
                                  </p:childTnLst>
                                </p:cTn>
                              </p:par>
                              <p:par>
                                <p:cTn id="14" presetID="22" presetClass="entr" presetSubtype="2" fill="hold" nodeType="withEffect">
                                  <p:stCondLst>
                                    <p:cond delay="1000"/>
                                  </p:stCondLst>
                                  <p:childTnLst>
                                    <p:set>
                                      <p:cBhvr>
                                        <p:cTn id="15" dur="1" fill="hold">
                                          <p:stCondLst>
                                            <p:cond delay="0"/>
                                          </p:stCondLst>
                                        </p:cTn>
                                        <p:tgtEl>
                                          <p:spTgt spid="246"/>
                                        </p:tgtEl>
                                        <p:attrNameLst>
                                          <p:attrName>style.visibility</p:attrName>
                                        </p:attrNameLst>
                                      </p:cBhvr>
                                      <p:to>
                                        <p:strVal val="visible"/>
                                      </p:to>
                                    </p:set>
                                    <p:animEffect transition="in" filter="wipe(right)">
                                      <p:cBhvr>
                                        <p:cTn id="16" dur="750"/>
                                        <p:tgtEl>
                                          <p:spTgt spid="246"/>
                                        </p:tgtEl>
                                      </p:cBhvr>
                                    </p:animEffect>
                                  </p:childTnLst>
                                </p:cTn>
                              </p:par>
                              <p:par>
                                <p:cTn id="17" presetID="10" presetClass="entr" presetSubtype="0" fill="hold" nodeType="withEffect">
                                  <p:stCondLst>
                                    <p:cond delay="1750"/>
                                  </p:stCondLst>
                                  <p:childTnLst>
                                    <p:set>
                                      <p:cBhvr>
                                        <p:cTn id="18" dur="1" fill="hold">
                                          <p:stCondLst>
                                            <p:cond delay="0"/>
                                          </p:stCondLst>
                                        </p:cTn>
                                        <p:tgtEl>
                                          <p:spTgt spid="254"/>
                                        </p:tgtEl>
                                        <p:attrNameLst>
                                          <p:attrName>style.visibility</p:attrName>
                                        </p:attrNameLst>
                                      </p:cBhvr>
                                      <p:to>
                                        <p:strVal val="visible"/>
                                      </p:to>
                                    </p:set>
                                    <p:animEffect transition="in" filter="fade">
                                      <p:cBhvr>
                                        <p:cTn id="19" dur="500"/>
                                        <p:tgtEl>
                                          <p:spTgt spid="254"/>
                                        </p:tgtEl>
                                      </p:cBhvr>
                                    </p:animEffect>
                                  </p:childTnLst>
                                </p:cTn>
                              </p:par>
                              <p:par>
                                <p:cTn id="20" presetID="31" presetClass="entr" presetSubtype="0" fill="hold" nodeType="withEffect">
                                  <p:stCondLst>
                                    <p:cond delay="5000"/>
                                  </p:stCondLst>
                                  <p:childTnLst>
                                    <p:set>
                                      <p:cBhvr>
                                        <p:cTn id="21" dur="1" fill="hold">
                                          <p:stCondLst>
                                            <p:cond delay="0"/>
                                          </p:stCondLst>
                                        </p:cTn>
                                        <p:tgtEl>
                                          <p:spTgt spid="256"/>
                                        </p:tgtEl>
                                        <p:attrNameLst>
                                          <p:attrName>style.visibility</p:attrName>
                                        </p:attrNameLst>
                                      </p:cBhvr>
                                      <p:to>
                                        <p:strVal val="visible"/>
                                      </p:to>
                                    </p:set>
                                    <p:anim calcmode="lin" valueType="num">
                                      <p:cBhvr>
                                        <p:cTn id="22" dur="1000" fill="hold"/>
                                        <p:tgtEl>
                                          <p:spTgt spid="256"/>
                                        </p:tgtEl>
                                        <p:attrNameLst>
                                          <p:attrName>ppt_w</p:attrName>
                                        </p:attrNameLst>
                                      </p:cBhvr>
                                      <p:tavLst>
                                        <p:tav tm="0">
                                          <p:val>
                                            <p:fltVal val="0"/>
                                          </p:val>
                                        </p:tav>
                                        <p:tav tm="100000">
                                          <p:val>
                                            <p:strVal val="#ppt_w"/>
                                          </p:val>
                                        </p:tav>
                                      </p:tavLst>
                                    </p:anim>
                                    <p:anim calcmode="lin" valueType="num">
                                      <p:cBhvr>
                                        <p:cTn id="23" dur="1000" fill="hold"/>
                                        <p:tgtEl>
                                          <p:spTgt spid="256"/>
                                        </p:tgtEl>
                                        <p:attrNameLst>
                                          <p:attrName>ppt_h</p:attrName>
                                        </p:attrNameLst>
                                      </p:cBhvr>
                                      <p:tavLst>
                                        <p:tav tm="0">
                                          <p:val>
                                            <p:fltVal val="0"/>
                                          </p:val>
                                        </p:tav>
                                        <p:tav tm="100000">
                                          <p:val>
                                            <p:strVal val="#ppt_h"/>
                                          </p:val>
                                        </p:tav>
                                      </p:tavLst>
                                    </p:anim>
                                    <p:anim calcmode="lin" valueType="num">
                                      <p:cBhvr>
                                        <p:cTn id="24" dur="1000" fill="hold"/>
                                        <p:tgtEl>
                                          <p:spTgt spid="256"/>
                                        </p:tgtEl>
                                        <p:attrNameLst>
                                          <p:attrName>style.rotation</p:attrName>
                                        </p:attrNameLst>
                                      </p:cBhvr>
                                      <p:tavLst>
                                        <p:tav tm="0">
                                          <p:val>
                                            <p:fltVal val="90"/>
                                          </p:val>
                                        </p:tav>
                                        <p:tav tm="100000">
                                          <p:val>
                                            <p:fltVal val="0"/>
                                          </p:val>
                                        </p:tav>
                                      </p:tavLst>
                                    </p:anim>
                                    <p:animEffect transition="in" filter="fade">
                                      <p:cBhvr>
                                        <p:cTn id="25" dur="1000"/>
                                        <p:tgtEl>
                                          <p:spTgt spid="256"/>
                                        </p:tgtEl>
                                      </p:cBhvr>
                                    </p:animEffect>
                                  </p:childTnLst>
                                </p:cTn>
                              </p:par>
                              <p:par>
                                <p:cTn id="26" presetID="10" presetClass="entr" presetSubtype="0" fill="hold" grpId="0" nodeType="withEffect">
                                  <p:stCondLst>
                                    <p:cond delay="5000"/>
                                  </p:stCondLst>
                                  <p:childTnLst>
                                    <p:set>
                                      <p:cBhvr>
                                        <p:cTn id="27" dur="1" fill="hold">
                                          <p:stCondLst>
                                            <p:cond delay="0"/>
                                          </p:stCondLst>
                                        </p:cTn>
                                        <p:tgtEl>
                                          <p:spTgt spid="255"/>
                                        </p:tgtEl>
                                        <p:attrNameLst>
                                          <p:attrName>style.visibility</p:attrName>
                                        </p:attrNameLst>
                                      </p:cBhvr>
                                      <p:to>
                                        <p:strVal val="visible"/>
                                      </p:to>
                                    </p:set>
                                    <p:animEffect transition="in" filter="fade">
                                      <p:cBhvr>
                                        <p:cTn id="28" dur="750"/>
                                        <p:tgtEl>
                                          <p:spTgt spid="255"/>
                                        </p:tgtEl>
                                      </p:cBhvr>
                                    </p:animEffect>
                                  </p:childTnLst>
                                </p:cTn>
                              </p:par>
                              <p:par>
                                <p:cTn id="29" presetID="32" presetClass="emph" presetSubtype="0" repeatCount="4000" fill="hold" nodeType="withEffect">
                                  <p:stCondLst>
                                    <p:cond delay="6000"/>
                                  </p:stCondLst>
                                  <p:childTnLst>
                                    <p:animRot by="120000">
                                      <p:cBhvr>
                                        <p:cTn id="30" dur="200" fill="hold">
                                          <p:stCondLst>
                                            <p:cond delay="0"/>
                                          </p:stCondLst>
                                        </p:cTn>
                                        <p:tgtEl>
                                          <p:spTgt spid="256"/>
                                        </p:tgtEl>
                                        <p:attrNameLst>
                                          <p:attrName>r</p:attrName>
                                        </p:attrNameLst>
                                      </p:cBhvr>
                                    </p:animRot>
                                    <p:animRot by="-240000">
                                      <p:cBhvr>
                                        <p:cTn id="31" dur="400" fill="hold">
                                          <p:stCondLst>
                                            <p:cond delay="400"/>
                                          </p:stCondLst>
                                        </p:cTn>
                                        <p:tgtEl>
                                          <p:spTgt spid="256"/>
                                        </p:tgtEl>
                                        <p:attrNameLst>
                                          <p:attrName>r</p:attrName>
                                        </p:attrNameLst>
                                      </p:cBhvr>
                                    </p:animRot>
                                    <p:animRot by="240000">
                                      <p:cBhvr>
                                        <p:cTn id="32" dur="400" fill="hold">
                                          <p:stCondLst>
                                            <p:cond delay="800"/>
                                          </p:stCondLst>
                                        </p:cTn>
                                        <p:tgtEl>
                                          <p:spTgt spid="256"/>
                                        </p:tgtEl>
                                        <p:attrNameLst>
                                          <p:attrName>r</p:attrName>
                                        </p:attrNameLst>
                                      </p:cBhvr>
                                    </p:animRot>
                                    <p:animRot by="-240000">
                                      <p:cBhvr>
                                        <p:cTn id="33" dur="400" fill="hold">
                                          <p:stCondLst>
                                            <p:cond delay="1200"/>
                                          </p:stCondLst>
                                        </p:cTn>
                                        <p:tgtEl>
                                          <p:spTgt spid="256"/>
                                        </p:tgtEl>
                                        <p:attrNameLst>
                                          <p:attrName>r</p:attrName>
                                        </p:attrNameLst>
                                      </p:cBhvr>
                                    </p:animRot>
                                    <p:animRot by="120000">
                                      <p:cBhvr>
                                        <p:cTn id="34" dur="400" fill="hold">
                                          <p:stCondLst>
                                            <p:cond delay="1600"/>
                                          </p:stCondLst>
                                        </p:cTn>
                                        <p:tgtEl>
                                          <p:spTgt spid="256"/>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28"/>
                                        </p:tgtEl>
                                        <p:attrNameLst>
                                          <p:attrName>style.visibility</p:attrName>
                                        </p:attrNameLst>
                                      </p:cBhvr>
                                      <p:to>
                                        <p:strVal val="visible"/>
                                      </p:to>
                                    </p:set>
                                    <p:anim calcmode="lin" valueType="num">
                                      <p:cBhvr additive="base">
                                        <p:cTn id="39" dur="500" fill="hold"/>
                                        <p:tgtEl>
                                          <p:spTgt spid="228"/>
                                        </p:tgtEl>
                                        <p:attrNameLst>
                                          <p:attrName>ppt_x</p:attrName>
                                        </p:attrNameLst>
                                      </p:cBhvr>
                                      <p:tavLst>
                                        <p:tav tm="0">
                                          <p:val>
                                            <p:strVal val="#ppt_x"/>
                                          </p:val>
                                        </p:tav>
                                        <p:tav tm="100000">
                                          <p:val>
                                            <p:strVal val="#ppt_x"/>
                                          </p:val>
                                        </p:tav>
                                      </p:tavLst>
                                    </p:anim>
                                    <p:anim calcmode="lin" valueType="num">
                                      <p:cBhvr additive="base">
                                        <p:cTn id="40" dur="500" fill="hold"/>
                                        <p:tgtEl>
                                          <p:spTgt spid="22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29"/>
                                        </p:tgtEl>
                                        <p:attrNameLst>
                                          <p:attrName>style.visibility</p:attrName>
                                        </p:attrNameLst>
                                      </p:cBhvr>
                                      <p:to>
                                        <p:strVal val="visible"/>
                                      </p:to>
                                    </p:set>
                                    <p:anim calcmode="lin" valueType="num">
                                      <p:cBhvr additive="base">
                                        <p:cTn id="45" dur="500" fill="hold"/>
                                        <p:tgtEl>
                                          <p:spTgt spid="229"/>
                                        </p:tgtEl>
                                        <p:attrNameLst>
                                          <p:attrName>ppt_x</p:attrName>
                                        </p:attrNameLst>
                                      </p:cBhvr>
                                      <p:tavLst>
                                        <p:tav tm="0">
                                          <p:val>
                                            <p:strVal val="#ppt_x"/>
                                          </p:val>
                                        </p:tav>
                                        <p:tav tm="100000">
                                          <p:val>
                                            <p:strVal val="#ppt_x"/>
                                          </p:val>
                                        </p:tav>
                                      </p:tavLst>
                                    </p:anim>
                                    <p:anim calcmode="lin" valueType="num">
                                      <p:cBhvr additive="base">
                                        <p:cTn id="46" dur="500" fill="hold"/>
                                        <p:tgtEl>
                                          <p:spTgt spid="22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34"/>
                                        </p:tgtEl>
                                        <p:attrNameLst>
                                          <p:attrName>style.visibility</p:attrName>
                                        </p:attrNameLst>
                                      </p:cBhvr>
                                      <p:to>
                                        <p:strVal val="visible"/>
                                      </p:to>
                                    </p:set>
                                    <p:anim calcmode="lin" valueType="num">
                                      <p:cBhvr additive="base">
                                        <p:cTn id="51" dur="500" fill="hold"/>
                                        <p:tgtEl>
                                          <p:spTgt spid="234"/>
                                        </p:tgtEl>
                                        <p:attrNameLst>
                                          <p:attrName>ppt_x</p:attrName>
                                        </p:attrNameLst>
                                      </p:cBhvr>
                                      <p:tavLst>
                                        <p:tav tm="0">
                                          <p:val>
                                            <p:strVal val="#ppt_x"/>
                                          </p:val>
                                        </p:tav>
                                        <p:tav tm="100000">
                                          <p:val>
                                            <p:strVal val="#ppt_x"/>
                                          </p:val>
                                        </p:tav>
                                      </p:tavLst>
                                    </p:anim>
                                    <p:anim calcmode="lin" valueType="num">
                                      <p:cBhvr additive="base">
                                        <p:cTn id="52" dur="500" fill="hold"/>
                                        <p:tgtEl>
                                          <p:spTgt spid="23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30"/>
                                        </p:tgtEl>
                                        <p:attrNameLst>
                                          <p:attrName>style.visibility</p:attrName>
                                        </p:attrNameLst>
                                      </p:cBhvr>
                                      <p:to>
                                        <p:strVal val="visible"/>
                                      </p:to>
                                    </p:set>
                                    <p:anim calcmode="lin" valueType="num">
                                      <p:cBhvr additive="base">
                                        <p:cTn id="57" dur="500" fill="hold"/>
                                        <p:tgtEl>
                                          <p:spTgt spid="230"/>
                                        </p:tgtEl>
                                        <p:attrNameLst>
                                          <p:attrName>ppt_x</p:attrName>
                                        </p:attrNameLst>
                                      </p:cBhvr>
                                      <p:tavLst>
                                        <p:tav tm="0">
                                          <p:val>
                                            <p:strVal val="#ppt_x"/>
                                          </p:val>
                                        </p:tav>
                                        <p:tav tm="100000">
                                          <p:val>
                                            <p:strVal val="#ppt_x"/>
                                          </p:val>
                                        </p:tav>
                                      </p:tavLst>
                                    </p:anim>
                                    <p:anim calcmode="lin" valueType="num">
                                      <p:cBhvr additive="base">
                                        <p:cTn id="58" dur="500" fill="hold"/>
                                        <p:tgtEl>
                                          <p:spTgt spid="23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242"/>
                                        </p:tgtEl>
                                        <p:attrNameLst>
                                          <p:attrName>style.visibility</p:attrName>
                                        </p:attrNameLst>
                                      </p:cBhvr>
                                      <p:to>
                                        <p:strVal val="visible"/>
                                      </p:to>
                                    </p:set>
                                    <p:anim calcmode="lin" valueType="num">
                                      <p:cBhvr additive="base">
                                        <p:cTn id="63" dur="500" fill="hold"/>
                                        <p:tgtEl>
                                          <p:spTgt spid="242"/>
                                        </p:tgtEl>
                                        <p:attrNameLst>
                                          <p:attrName>ppt_x</p:attrName>
                                        </p:attrNameLst>
                                      </p:cBhvr>
                                      <p:tavLst>
                                        <p:tav tm="0">
                                          <p:val>
                                            <p:strVal val="#ppt_x"/>
                                          </p:val>
                                        </p:tav>
                                        <p:tav tm="100000">
                                          <p:val>
                                            <p:strVal val="#ppt_x"/>
                                          </p:val>
                                        </p:tav>
                                      </p:tavLst>
                                    </p:anim>
                                    <p:anim calcmode="lin" valueType="num">
                                      <p:cBhvr additive="base">
                                        <p:cTn id="64" dur="500" fill="hold"/>
                                        <p:tgtEl>
                                          <p:spTgt spid="242"/>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65"/>
                                        </p:tgtEl>
                                        <p:attrNameLst>
                                          <p:attrName>style.visibility</p:attrName>
                                        </p:attrNameLst>
                                      </p:cBhvr>
                                      <p:to>
                                        <p:strVal val="visible"/>
                                      </p:to>
                                    </p:set>
                                    <p:anim calcmode="lin" valueType="num">
                                      <p:cBhvr additive="base">
                                        <p:cTn id="67" dur="500" fill="hold"/>
                                        <p:tgtEl>
                                          <p:spTgt spid="265"/>
                                        </p:tgtEl>
                                        <p:attrNameLst>
                                          <p:attrName>ppt_x</p:attrName>
                                        </p:attrNameLst>
                                      </p:cBhvr>
                                      <p:tavLst>
                                        <p:tav tm="0">
                                          <p:val>
                                            <p:strVal val="#ppt_x"/>
                                          </p:val>
                                        </p:tav>
                                        <p:tav tm="100000">
                                          <p:val>
                                            <p:strVal val="#ppt_x"/>
                                          </p:val>
                                        </p:tav>
                                      </p:tavLst>
                                    </p:anim>
                                    <p:anim calcmode="lin" valueType="num">
                                      <p:cBhvr additive="base">
                                        <p:cTn id="68" dur="500" fill="hold"/>
                                        <p:tgtEl>
                                          <p:spTgt spid="265"/>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66"/>
                                        </p:tgtEl>
                                        <p:attrNameLst>
                                          <p:attrName>style.visibility</p:attrName>
                                        </p:attrNameLst>
                                      </p:cBhvr>
                                      <p:to>
                                        <p:strVal val="visible"/>
                                      </p:to>
                                    </p:set>
                                    <p:anim calcmode="lin" valueType="num">
                                      <p:cBhvr additive="base">
                                        <p:cTn id="71" dur="500" fill="hold"/>
                                        <p:tgtEl>
                                          <p:spTgt spid="266"/>
                                        </p:tgtEl>
                                        <p:attrNameLst>
                                          <p:attrName>ppt_x</p:attrName>
                                        </p:attrNameLst>
                                      </p:cBhvr>
                                      <p:tavLst>
                                        <p:tav tm="0">
                                          <p:val>
                                            <p:strVal val="#ppt_x"/>
                                          </p:val>
                                        </p:tav>
                                        <p:tav tm="100000">
                                          <p:val>
                                            <p:strVal val="#ppt_x"/>
                                          </p:val>
                                        </p:tav>
                                      </p:tavLst>
                                    </p:anim>
                                    <p:anim calcmode="lin" valueType="num">
                                      <p:cBhvr additive="base">
                                        <p:cTn id="72" dur="500" fill="hold"/>
                                        <p:tgtEl>
                                          <p:spTgt spid="266"/>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267"/>
                                        </p:tgtEl>
                                        <p:attrNameLst>
                                          <p:attrName>style.visibility</p:attrName>
                                        </p:attrNameLst>
                                      </p:cBhvr>
                                      <p:to>
                                        <p:strVal val="visible"/>
                                      </p:to>
                                    </p:set>
                                    <p:anim calcmode="lin" valueType="num">
                                      <p:cBhvr additive="base">
                                        <p:cTn id="75" dur="500" fill="hold"/>
                                        <p:tgtEl>
                                          <p:spTgt spid="267"/>
                                        </p:tgtEl>
                                        <p:attrNameLst>
                                          <p:attrName>ppt_x</p:attrName>
                                        </p:attrNameLst>
                                      </p:cBhvr>
                                      <p:tavLst>
                                        <p:tav tm="0">
                                          <p:val>
                                            <p:strVal val="#ppt_x"/>
                                          </p:val>
                                        </p:tav>
                                        <p:tav tm="100000">
                                          <p:val>
                                            <p:strVal val="#ppt_x"/>
                                          </p:val>
                                        </p:tav>
                                      </p:tavLst>
                                    </p:anim>
                                    <p:anim calcmode="lin" valueType="num">
                                      <p:cBhvr additive="base">
                                        <p:cTn id="76" dur="500" fill="hold"/>
                                        <p:tgtEl>
                                          <p:spTgt spid="267"/>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268"/>
                                        </p:tgtEl>
                                        <p:attrNameLst>
                                          <p:attrName>style.visibility</p:attrName>
                                        </p:attrNameLst>
                                      </p:cBhvr>
                                      <p:to>
                                        <p:strVal val="visible"/>
                                      </p:to>
                                    </p:set>
                                    <p:anim calcmode="lin" valueType="num">
                                      <p:cBhvr additive="base">
                                        <p:cTn id="79" dur="500" fill="hold"/>
                                        <p:tgtEl>
                                          <p:spTgt spid="268"/>
                                        </p:tgtEl>
                                        <p:attrNameLst>
                                          <p:attrName>ppt_x</p:attrName>
                                        </p:attrNameLst>
                                      </p:cBhvr>
                                      <p:tavLst>
                                        <p:tav tm="0">
                                          <p:val>
                                            <p:strVal val="#ppt_x"/>
                                          </p:val>
                                        </p:tav>
                                        <p:tav tm="100000">
                                          <p:val>
                                            <p:strVal val="#ppt_x"/>
                                          </p:val>
                                        </p:tav>
                                      </p:tavLst>
                                    </p:anim>
                                    <p:anim calcmode="lin" valueType="num">
                                      <p:cBhvr additive="base">
                                        <p:cTn id="80" dur="500" fill="hold"/>
                                        <p:tgtEl>
                                          <p:spTgt spid="268"/>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270"/>
                                        </p:tgtEl>
                                        <p:attrNameLst>
                                          <p:attrName>style.visibility</p:attrName>
                                        </p:attrNameLst>
                                      </p:cBhvr>
                                      <p:to>
                                        <p:strVal val="visible"/>
                                      </p:to>
                                    </p:set>
                                    <p:anim calcmode="lin" valueType="num">
                                      <p:cBhvr additive="base">
                                        <p:cTn id="83" dur="500" fill="hold"/>
                                        <p:tgtEl>
                                          <p:spTgt spid="270"/>
                                        </p:tgtEl>
                                        <p:attrNameLst>
                                          <p:attrName>ppt_x</p:attrName>
                                        </p:attrNameLst>
                                      </p:cBhvr>
                                      <p:tavLst>
                                        <p:tav tm="0">
                                          <p:val>
                                            <p:strVal val="#ppt_x"/>
                                          </p:val>
                                        </p:tav>
                                        <p:tav tm="100000">
                                          <p:val>
                                            <p:strVal val="#ppt_x"/>
                                          </p:val>
                                        </p:tav>
                                      </p:tavLst>
                                    </p:anim>
                                    <p:anim calcmode="lin" valueType="num">
                                      <p:cBhvr additive="base">
                                        <p:cTn id="84" dur="500" fill="hold"/>
                                        <p:tgtEl>
                                          <p:spTgt spid="270"/>
                                        </p:tgtEl>
                                        <p:attrNameLst>
                                          <p:attrName>ppt_y</p:attrName>
                                        </p:attrNameLst>
                                      </p:cBhvr>
                                      <p:tavLst>
                                        <p:tav tm="0">
                                          <p:val>
                                            <p:strVal val="1+#ppt_h/2"/>
                                          </p:val>
                                        </p:tav>
                                        <p:tav tm="100000">
                                          <p:val>
                                            <p:strVal val="#ppt_y"/>
                                          </p:val>
                                        </p:tav>
                                      </p:tavLst>
                                    </p:anim>
                                  </p:childTnLst>
                                </p:cTn>
                              </p:par>
                            </p:childTnLst>
                          </p:cTn>
                        </p:par>
                        <p:par>
                          <p:cTn id="85" fill="hold">
                            <p:stCondLst>
                              <p:cond delay="500"/>
                            </p:stCondLst>
                            <p:childTnLst>
                              <p:par>
                                <p:cTn id="86" presetID="2" presetClass="entr" presetSubtype="4" fill="hold" grpId="0" nodeType="afterEffect">
                                  <p:stCondLst>
                                    <p:cond delay="0"/>
                                  </p:stCondLst>
                                  <p:childTnLst>
                                    <p:set>
                                      <p:cBhvr>
                                        <p:cTn id="87" dur="1" fill="hold">
                                          <p:stCondLst>
                                            <p:cond delay="0"/>
                                          </p:stCondLst>
                                        </p:cTn>
                                        <p:tgtEl>
                                          <p:spTgt spid="252"/>
                                        </p:tgtEl>
                                        <p:attrNameLst>
                                          <p:attrName>style.visibility</p:attrName>
                                        </p:attrNameLst>
                                      </p:cBhvr>
                                      <p:to>
                                        <p:strVal val="visible"/>
                                      </p:to>
                                    </p:set>
                                    <p:anim calcmode="lin" valueType="num">
                                      <p:cBhvr additive="base">
                                        <p:cTn id="88" dur="500" fill="hold"/>
                                        <p:tgtEl>
                                          <p:spTgt spid="252"/>
                                        </p:tgtEl>
                                        <p:attrNameLst>
                                          <p:attrName>ppt_x</p:attrName>
                                        </p:attrNameLst>
                                      </p:cBhvr>
                                      <p:tavLst>
                                        <p:tav tm="0">
                                          <p:val>
                                            <p:strVal val="#ppt_x"/>
                                          </p:val>
                                        </p:tav>
                                        <p:tav tm="100000">
                                          <p:val>
                                            <p:strVal val="#ppt_x"/>
                                          </p:val>
                                        </p:tav>
                                      </p:tavLst>
                                    </p:anim>
                                    <p:anim calcmode="lin" valueType="num">
                                      <p:cBhvr additive="base">
                                        <p:cTn id="89" dur="500" fill="hold"/>
                                        <p:tgtEl>
                                          <p:spTgt spid="252"/>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261"/>
                                        </p:tgtEl>
                                        <p:attrNameLst>
                                          <p:attrName>style.visibility</p:attrName>
                                        </p:attrNameLst>
                                      </p:cBhvr>
                                      <p:to>
                                        <p:strVal val="visible"/>
                                      </p:to>
                                    </p:set>
                                    <p:anim calcmode="lin" valueType="num">
                                      <p:cBhvr additive="base">
                                        <p:cTn id="92" dur="500" fill="hold"/>
                                        <p:tgtEl>
                                          <p:spTgt spid="261"/>
                                        </p:tgtEl>
                                        <p:attrNameLst>
                                          <p:attrName>ppt_x</p:attrName>
                                        </p:attrNameLst>
                                      </p:cBhvr>
                                      <p:tavLst>
                                        <p:tav tm="0">
                                          <p:val>
                                            <p:strVal val="#ppt_x"/>
                                          </p:val>
                                        </p:tav>
                                        <p:tav tm="100000">
                                          <p:val>
                                            <p:strVal val="#ppt_x"/>
                                          </p:val>
                                        </p:tav>
                                      </p:tavLst>
                                    </p:anim>
                                    <p:anim calcmode="lin" valueType="num">
                                      <p:cBhvr additive="base">
                                        <p:cTn id="93" dur="500" fill="hold"/>
                                        <p:tgtEl>
                                          <p:spTgt spid="261"/>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249"/>
                                        </p:tgtEl>
                                        <p:attrNameLst>
                                          <p:attrName>style.visibility</p:attrName>
                                        </p:attrNameLst>
                                      </p:cBhvr>
                                      <p:to>
                                        <p:strVal val="visible"/>
                                      </p:to>
                                    </p:set>
                                    <p:anim calcmode="lin" valueType="num">
                                      <p:cBhvr additive="base">
                                        <p:cTn id="98" dur="500" fill="hold"/>
                                        <p:tgtEl>
                                          <p:spTgt spid="249"/>
                                        </p:tgtEl>
                                        <p:attrNameLst>
                                          <p:attrName>ppt_x</p:attrName>
                                        </p:attrNameLst>
                                      </p:cBhvr>
                                      <p:tavLst>
                                        <p:tav tm="0">
                                          <p:val>
                                            <p:strVal val="#ppt_x"/>
                                          </p:val>
                                        </p:tav>
                                        <p:tav tm="100000">
                                          <p:val>
                                            <p:strVal val="#ppt_x"/>
                                          </p:val>
                                        </p:tav>
                                      </p:tavLst>
                                    </p:anim>
                                    <p:anim calcmode="lin" valueType="num">
                                      <p:cBhvr additive="base">
                                        <p:cTn id="99" dur="500" fill="hold"/>
                                        <p:tgtEl>
                                          <p:spTgt spid="249"/>
                                        </p:tgtEl>
                                        <p:attrNameLst>
                                          <p:attrName>ppt_y</p:attrName>
                                        </p:attrNameLst>
                                      </p:cBhvr>
                                      <p:tavLst>
                                        <p:tav tm="0">
                                          <p:val>
                                            <p:strVal val="1+#ppt_h/2"/>
                                          </p:val>
                                        </p:tav>
                                        <p:tav tm="100000">
                                          <p:val>
                                            <p:strVal val="#ppt_y"/>
                                          </p:val>
                                        </p:tav>
                                      </p:tavLst>
                                    </p:anim>
                                  </p:childTnLst>
                                </p:cTn>
                              </p:par>
                              <p:par>
                                <p:cTn id="100" presetID="2" presetClass="entr" presetSubtype="4" fill="hold" grpId="0" nodeType="withEffect">
                                  <p:stCondLst>
                                    <p:cond delay="0"/>
                                  </p:stCondLst>
                                  <p:childTnLst>
                                    <p:set>
                                      <p:cBhvr>
                                        <p:cTn id="101" dur="1" fill="hold">
                                          <p:stCondLst>
                                            <p:cond delay="0"/>
                                          </p:stCondLst>
                                        </p:cTn>
                                        <p:tgtEl>
                                          <p:spTgt spid="241"/>
                                        </p:tgtEl>
                                        <p:attrNameLst>
                                          <p:attrName>style.visibility</p:attrName>
                                        </p:attrNameLst>
                                      </p:cBhvr>
                                      <p:to>
                                        <p:strVal val="visible"/>
                                      </p:to>
                                    </p:set>
                                    <p:anim calcmode="lin" valueType="num">
                                      <p:cBhvr additive="base">
                                        <p:cTn id="102" dur="500" fill="hold"/>
                                        <p:tgtEl>
                                          <p:spTgt spid="241"/>
                                        </p:tgtEl>
                                        <p:attrNameLst>
                                          <p:attrName>ppt_x</p:attrName>
                                        </p:attrNameLst>
                                      </p:cBhvr>
                                      <p:tavLst>
                                        <p:tav tm="0">
                                          <p:val>
                                            <p:strVal val="#ppt_x"/>
                                          </p:val>
                                        </p:tav>
                                        <p:tav tm="100000">
                                          <p:val>
                                            <p:strVal val="#ppt_x"/>
                                          </p:val>
                                        </p:tav>
                                      </p:tavLst>
                                    </p:anim>
                                    <p:anim calcmode="lin" valueType="num">
                                      <p:cBhvr additive="base">
                                        <p:cTn id="103" dur="500" fill="hold"/>
                                        <p:tgtEl>
                                          <p:spTgt spid="241"/>
                                        </p:tgtEl>
                                        <p:attrNameLst>
                                          <p:attrName>ppt_y</p:attrName>
                                        </p:attrNameLst>
                                      </p:cBhvr>
                                      <p:tavLst>
                                        <p:tav tm="0">
                                          <p:val>
                                            <p:strVal val="1+#ppt_h/2"/>
                                          </p:val>
                                        </p:tav>
                                        <p:tav tm="100000">
                                          <p:val>
                                            <p:strVal val="#ppt_y"/>
                                          </p:val>
                                        </p:tav>
                                      </p:tavLst>
                                    </p:anim>
                                  </p:childTnLst>
                                </p:cTn>
                              </p:par>
                              <p:par>
                                <p:cTn id="104" presetID="2" presetClass="entr" presetSubtype="4" fill="hold" grpId="0" nodeType="withEffect">
                                  <p:stCondLst>
                                    <p:cond delay="0"/>
                                  </p:stCondLst>
                                  <p:childTnLst>
                                    <p:set>
                                      <p:cBhvr>
                                        <p:cTn id="105" dur="1" fill="hold">
                                          <p:stCondLst>
                                            <p:cond delay="0"/>
                                          </p:stCondLst>
                                        </p:cTn>
                                        <p:tgtEl>
                                          <p:spTgt spid="233"/>
                                        </p:tgtEl>
                                        <p:attrNameLst>
                                          <p:attrName>style.visibility</p:attrName>
                                        </p:attrNameLst>
                                      </p:cBhvr>
                                      <p:to>
                                        <p:strVal val="visible"/>
                                      </p:to>
                                    </p:set>
                                    <p:anim calcmode="lin" valueType="num">
                                      <p:cBhvr additive="base">
                                        <p:cTn id="106" dur="500" fill="hold"/>
                                        <p:tgtEl>
                                          <p:spTgt spid="233"/>
                                        </p:tgtEl>
                                        <p:attrNameLst>
                                          <p:attrName>ppt_x</p:attrName>
                                        </p:attrNameLst>
                                      </p:cBhvr>
                                      <p:tavLst>
                                        <p:tav tm="0">
                                          <p:val>
                                            <p:strVal val="#ppt_x"/>
                                          </p:val>
                                        </p:tav>
                                        <p:tav tm="100000">
                                          <p:val>
                                            <p:strVal val="#ppt_x"/>
                                          </p:val>
                                        </p:tav>
                                      </p:tavLst>
                                    </p:anim>
                                    <p:anim calcmode="lin" valueType="num">
                                      <p:cBhvr additive="base">
                                        <p:cTn id="107" dur="500" fill="hold"/>
                                        <p:tgtEl>
                                          <p:spTgt spid="2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p:bldP spid="255" grpId="0"/>
      <p:bldP spid="228" grpId="0" animBg="1"/>
      <p:bldP spid="229" grpId="0"/>
      <p:bldP spid="230" grpId="0"/>
      <p:bldP spid="233" grpId="0"/>
      <p:bldP spid="234" grpId="0"/>
      <p:bldP spid="241" grpId="0"/>
      <p:bldP spid="249" grpId="0"/>
      <p:bldP spid="252" grpId="0"/>
      <p:bldP spid="26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E4D7"/>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47D77-6637-42FA-93D2-9AFC6AE9D86C}"/>
              </a:ext>
            </a:extLst>
          </p:cNvPr>
          <p:cNvGrpSpPr/>
          <p:nvPr/>
        </p:nvGrpSpPr>
        <p:grpSpPr>
          <a:xfrm>
            <a:off x="2" y="0"/>
            <a:ext cx="12192000" cy="6858000"/>
            <a:chOff x="2" y="0"/>
            <a:chExt cx="12192000" cy="6858000"/>
          </a:xfrm>
        </p:grpSpPr>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6" name="Freeform: Shape 235">
            <a:extLst>
              <a:ext uri="{FF2B5EF4-FFF2-40B4-BE49-F238E27FC236}">
                <a16:creationId xmlns:a16="http://schemas.microsoft.com/office/drawing/2014/main" id="{830CB7C3-E54D-4FC9-A967-E2BD6657E7C8}"/>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1" name="Freeform: Shape 230">
            <a:extLst>
              <a:ext uri="{FF2B5EF4-FFF2-40B4-BE49-F238E27FC236}">
                <a16:creationId xmlns:a16="http://schemas.microsoft.com/office/drawing/2014/main" id="{FDBB89D1-AF3F-40F6-9D55-84DD01271C8C}"/>
              </a:ext>
            </a:extLst>
          </p:cNvPr>
          <p:cNvSpPr/>
          <p:nvPr/>
        </p:nvSpPr>
        <p:spPr>
          <a:xfrm>
            <a:off x="459729" y="311377"/>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311377"/>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CF8DE"/>
              </a:solidFill>
            </a:endParaRPr>
          </a:p>
        </p:txBody>
      </p:sp>
      <p:grpSp>
        <p:nvGrpSpPr>
          <p:cNvPr id="114" name="Group 113">
            <a:extLst>
              <a:ext uri="{FF2B5EF4-FFF2-40B4-BE49-F238E27FC236}">
                <a16:creationId xmlns:a16="http://schemas.microsoft.com/office/drawing/2014/main" id="{9AA538F5-6C16-401A-ADF3-FB9AB8FF5817}"/>
              </a:ext>
            </a:extLst>
          </p:cNvPr>
          <p:cNvGrpSpPr/>
          <p:nvPr/>
        </p:nvGrpSpPr>
        <p:grpSpPr>
          <a:xfrm>
            <a:off x="127175" y="691681"/>
            <a:ext cx="740248" cy="5388071"/>
            <a:chOff x="127175" y="691681"/>
            <a:chExt cx="740248" cy="5388071"/>
          </a:xfrm>
        </p:grpSpPr>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53" name="Group 152">
            <a:extLst>
              <a:ext uri="{FF2B5EF4-FFF2-40B4-BE49-F238E27FC236}">
                <a16:creationId xmlns:a16="http://schemas.microsoft.com/office/drawing/2014/main" id="{665019AC-5CBC-4A03-8ADA-3885203B6C14}"/>
              </a:ext>
            </a:extLst>
          </p:cNvPr>
          <p:cNvGrpSpPr/>
          <p:nvPr/>
        </p:nvGrpSpPr>
        <p:grpSpPr>
          <a:xfrm>
            <a:off x="834616" y="359381"/>
            <a:ext cx="10687960" cy="6131405"/>
            <a:chOff x="58561" y="345976"/>
            <a:chExt cx="10687960" cy="6131405"/>
          </a:xfrm>
        </p:grpSpPr>
        <p:grpSp>
          <p:nvGrpSpPr>
            <p:cNvPr id="154" name="Group 153">
              <a:extLst>
                <a:ext uri="{FF2B5EF4-FFF2-40B4-BE49-F238E27FC236}">
                  <a16:creationId xmlns:a16="http://schemas.microsoft.com/office/drawing/2014/main" id="{2F7F677F-E204-4984-A0E1-993DDA07E95E}"/>
                </a:ext>
              </a:extLst>
            </p:cNvPr>
            <p:cNvGrpSpPr/>
            <p:nvPr/>
          </p:nvGrpSpPr>
          <p:grpSpPr>
            <a:xfrm>
              <a:off x="74463" y="345976"/>
              <a:ext cx="10654512" cy="2287843"/>
              <a:chOff x="-10601" y="314077"/>
              <a:chExt cx="10654512" cy="2287843"/>
            </a:xfrm>
          </p:grpSpPr>
          <p:grpSp>
            <p:nvGrpSpPr>
              <p:cNvPr id="198" name="Group 197">
                <a:extLst>
                  <a:ext uri="{FF2B5EF4-FFF2-40B4-BE49-F238E27FC236}">
                    <a16:creationId xmlns:a16="http://schemas.microsoft.com/office/drawing/2014/main" id="{FCB6C0F8-0875-465C-A1E7-9DD59576D48D}"/>
                  </a:ext>
                </a:extLst>
              </p:cNvPr>
              <p:cNvGrpSpPr/>
              <p:nvPr/>
            </p:nvGrpSpPr>
            <p:grpSpPr>
              <a:xfrm>
                <a:off x="-2650" y="314077"/>
                <a:ext cx="10646561" cy="1018687"/>
                <a:chOff x="-2650" y="314077"/>
                <a:chExt cx="10646561" cy="1018687"/>
              </a:xfrm>
            </p:grpSpPr>
            <p:grpSp>
              <p:nvGrpSpPr>
                <p:cNvPr id="213" name="Group 212">
                  <a:extLst>
                    <a:ext uri="{FF2B5EF4-FFF2-40B4-BE49-F238E27FC236}">
                      <a16:creationId xmlns:a16="http://schemas.microsoft.com/office/drawing/2014/main" id="{A94E93DF-BBA9-420B-8C79-3447B3373F48}"/>
                    </a:ext>
                  </a:extLst>
                </p:cNvPr>
                <p:cNvGrpSpPr/>
                <p:nvPr/>
              </p:nvGrpSpPr>
              <p:grpSpPr>
                <a:xfrm>
                  <a:off x="0" y="314077"/>
                  <a:ext cx="10641260" cy="371981"/>
                  <a:chOff x="251333" y="269936"/>
                  <a:chExt cx="10641260" cy="371981"/>
                </a:xfrm>
              </p:grpSpPr>
              <p:sp>
                <p:nvSpPr>
                  <p:cNvPr id="220" name="TextBox 219">
                    <a:extLst>
                      <a:ext uri="{FF2B5EF4-FFF2-40B4-BE49-F238E27FC236}">
                        <a16:creationId xmlns:a16="http://schemas.microsoft.com/office/drawing/2014/main" id="{F71843C9-BA3D-4A00-B767-0CA73E0D0E15}"/>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221" name="TextBox 220">
                    <a:extLst>
                      <a:ext uri="{FF2B5EF4-FFF2-40B4-BE49-F238E27FC236}">
                        <a16:creationId xmlns:a16="http://schemas.microsoft.com/office/drawing/2014/main" id="{257967E1-8921-4A78-8E9A-AC5081005E83}"/>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nvGrpSpPr>
                <p:cNvPr id="214" name="Group 213">
                  <a:extLst>
                    <a:ext uri="{FF2B5EF4-FFF2-40B4-BE49-F238E27FC236}">
                      <a16:creationId xmlns:a16="http://schemas.microsoft.com/office/drawing/2014/main" id="{A009DD3C-27F7-46F2-BDC7-8354898229FD}"/>
                    </a:ext>
                  </a:extLst>
                </p:cNvPr>
                <p:cNvGrpSpPr/>
                <p:nvPr/>
              </p:nvGrpSpPr>
              <p:grpSpPr>
                <a:xfrm>
                  <a:off x="2651" y="646706"/>
                  <a:ext cx="10641260" cy="371981"/>
                  <a:chOff x="251333" y="269936"/>
                  <a:chExt cx="10641260" cy="371981"/>
                </a:xfrm>
              </p:grpSpPr>
              <p:sp>
                <p:nvSpPr>
                  <p:cNvPr id="218" name="TextBox 217">
                    <a:extLst>
                      <a:ext uri="{FF2B5EF4-FFF2-40B4-BE49-F238E27FC236}">
                        <a16:creationId xmlns:a16="http://schemas.microsoft.com/office/drawing/2014/main" id="{AA59757E-B93F-44BE-9D75-DC4A9226FB0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219" name="TextBox 218">
                    <a:extLst>
                      <a:ext uri="{FF2B5EF4-FFF2-40B4-BE49-F238E27FC236}">
                        <a16:creationId xmlns:a16="http://schemas.microsoft.com/office/drawing/2014/main" id="{75FAD3C7-40A9-4166-AE28-E84442A5417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nvGrpSpPr>
                <p:cNvPr id="215" name="Group 214">
                  <a:extLst>
                    <a:ext uri="{FF2B5EF4-FFF2-40B4-BE49-F238E27FC236}">
                      <a16:creationId xmlns:a16="http://schemas.microsoft.com/office/drawing/2014/main" id="{F5307697-507E-4064-964E-F8AF70048153}"/>
                    </a:ext>
                  </a:extLst>
                </p:cNvPr>
                <p:cNvGrpSpPr/>
                <p:nvPr/>
              </p:nvGrpSpPr>
              <p:grpSpPr>
                <a:xfrm>
                  <a:off x="-2650" y="960783"/>
                  <a:ext cx="10583552" cy="371981"/>
                  <a:chOff x="251333" y="269936"/>
                  <a:chExt cx="10583552" cy="371981"/>
                </a:xfrm>
              </p:grpSpPr>
              <p:sp>
                <p:nvSpPr>
                  <p:cNvPr id="216" name="TextBox 215">
                    <a:extLst>
                      <a:ext uri="{FF2B5EF4-FFF2-40B4-BE49-F238E27FC236}">
                        <a16:creationId xmlns:a16="http://schemas.microsoft.com/office/drawing/2014/main" id="{A8A6DB51-7273-4480-8B08-38F285782A0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217" name="TextBox 216">
                    <a:extLst>
                      <a:ext uri="{FF2B5EF4-FFF2-40B4-BE49-F238E27FC236}">
                        <a16:creationId xmlns:a16="http://schemas.microsoft.com/office/drawing/2014/main" id="{27A45CCF-4491-4FD4-94D5-384E87E5508D}"/>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grpSp>
            <p:nvGrpSpPr>
              <p:cNvPr id="199" name="Group 198">
                <a:extLst>
                  <a:ext uri="{FF2B5EF4-FFF2-40B4-BE49-F238E27FC236}">
                    <a16:creationId xmlns:a16="http://schemas.microsoft.com/office/drawing/2014/main" id="{E9EDE55E-3F76-4960-9B5C-FE525B09F6E8}"/>
                  </a:ext>
                </a:extLst>
              </p:cNvPr>
              <p:cNvGrpSpPr/>
              <p:nvPr/>
            </p:nvGrpSpPr>
            <p:grpSpPr>
              <a:xfrm>
                <a:off x="-10601" y="1269156"/>
                <a:ext cx="10649211" cy="1332764"/>
                <a:chOff x="-2650" y="0"/>
                <a:chExt cx="10649211" cy="1332764"/>
              </a:xfrm>
            </p:grpSpPr>
            <p:grpSp>
              <p:nvGrpSpPr>
                <p:cNvPr id="200" name="Group 199">
                  <a:extLst>
                    <a:ext uri="{FF2B5EF4-FFF2-40B4-BE49-F238E27FC236}">
                      <a16:creationId xmlns:a16="http://schemas.microsoft.com/office/drawing/2014/main" id="{FA4EB6F1-E31D-4346-9CE4-566FC4B99EDF}"/>
                    </a:ext>
                  </a:extLst>
                </p:cNvPr>
                <p:cNvGrpSpPr/>
                <p:nvPr/>
              </p:nvGrpSpPr>
              <p:grpSpPr>
                <a:xfrm>
                  <a:off x="5301" y="0"/>
                  <a:ext cx="10641260" cy="371981"/>
                  <a:chOff x="251333" y="269936"/>
                  <a:chExt cx="10641260" cy="371981"/>
                </a:xfrm>
              </p:grpSpPr>
              <p:sp>
                <p:nvSpPr>
                  <p:cNvPr id="210" name="TextBox 209">
                    <a:extLst>
                      <a:ext uri="{FF2B5EF4-FFF2-40B4-BE49-F238E27FC236}">
                        <a16:creationId xmlns:a16="http://schemas.microsoft.com/office/drawing/2014/main" id="{9BE47331-AD23-4D30-ADA4-2B81638394F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211" name="TextBox 210">
                    <a:extLst>
                      <a:ext uri="{FF2B5EF4-FFF2-40B4-BE49-F238E27FC236}">
                        <a16:creationId xmlns:a16="http://schemas.microsoft.com/office/drawing/2014/main" id="{8899044C-B577-4CCE-A396-45B00ABAABE0}"/>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nvGrpSpPr>
                <p:cNvPr id="201" name="Group 200">
                  <a:extLst>
                    <a:ext uri="{FF2B5EF4-FFF2-40B4-BE49-F238E27FC236}">
                      <a16:creationId xmlns:a16="http://schemas.microsoft.com/office/drawing/2014/main" id="{ABC0F9D9-772E-4F38-85EE-227881DAEC42}"/>
                    </a:ext>
                  </a:extLst>
                </p:cNvPr>
                <p:cNvGrpSpPr/>
                <p:nvPr/>
              </p:nvGrpSpPr>
              <p:grpSpPr>
                <a:xfrm>
                  <a:off x="0" y="314077"/>
                  <a:ext cx="10641260" cy="371981"/>
                  <a:chOff x="251333" y="269936"/>
                  <a:chExt cx="10641260" cy="371981"/>
                </a:xfrm>
              </p:grpSpPr>
              <p:sp>
                <p:nvSpPr>
                  <p:cNvPr id="208" name="TextBox 207">
                    <a:extLst>
                      <a:ext uri="{FF2B5EF4-FFF2-40B4-BE49-F238E27FC236}">
                        <a16:creationId xmlns:a16="http://schemas.microsoft.com/office/drawing/2014/main" id="{2B9BEF92-A253-41D5-B4C7-EF181B385397}"/>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209" name="TextBox 208">
                    <a:extLst>
                      <a:ext uri="{FF2B5EF4-FFF2-40B4-BE49-F238E27FC236}">
                        <a16:creationId xmlns:a16="http://schemas.microsoft.com/office/drawing/2014/main" id="{E0995374-D27F-4C5D-AE95-4B84019EFD5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nvGrpSpPr>
                <p:cNvPr id="202" name="Group 201">
                  <a:extLst>
                    <a:ext uri="{FF2B5EF4-FFF2-40B4-BE49-F238E27FC236}">
                      <a16:creationId xmlns:a16="http://schemas.microsoft.com/office/drawing/2014/main" id="{3D183202-52DB-4A27-825E-C17C814ABF42}"/>
                    </a:ext>
                  </a:extLst>
                </p:cNvPr>
                <p:cNvGrpSpPr/>
                <p:nvPr/>
              </p:nvGrpSpPr>
              <p:grpSpPr>
                <a:xfrm>
                  <a:off x="2651" y="646706"/>
                  <a:ext cx="10641260" cy="371981"/>
                  <a:chOff x="251333" y="269936"/>
                  <a:chExt cx="10641260" cy="371981"/>
                </a:xfrm>
              </p:grpSpPr>
              <p:sp>
                <p:nvSpPr>
                  <p:cNvPr id="206" name="TextBox 205">
                    <a:extLst>
                      <a:ext uri="{FF2B5EF4-FFF2-40B4-BE49-F238E27FC236}">
                        <a16:creationId xmlns:a16="http://schemas.microsoft.com/office/drawing/2014/main" id="{65C34D50-D76F-4E46-AF73-4A41629D9AB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207" name="TextBox 206">
                    <a:extLst>
                      <a:ext uri="{FF2B5EF4-FFF2-40B4-BE49-F238E27FC236}">
                        <a16:creationId xmlns:a16="http://schemas.microsoft.com/office/drawing/2014/main" id="{196DD24B-BFE7-4A51-93E2-7CD265305D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nvGrpSpPr>
                <p:cNvPr id="203" name="Group 202">
                  <a:extLst>
                    <a:ext uri="{FF2B5EF4-FFF2-40B4-BE49-F238E27FC236}">
                      <a16:creationId xmlns:a16="http://schemas.microsoft.com/office/drawing/2014/main" id="{C1C72C5B-838B-4C1F-8CFD-4C76005619BD}"/>
                    </a:ext>
                  </a:extLst>
                </p:cNvPr>
                <p:cNvGrpSpPr/>
                <p:nvPr/>
              </p:nvGrpSpPr>
              <p:grpSpPr>
                <a:xfrm>
                  <a:off x="-2650" y="960783"/>
                  <a:ext cx="10641260" cy="371981"/>
                  <a:chOff x="251333" y="269936"/>
                  <a:chExt cx="10641260" cy="371981"/>
                </a:xfrm>
              </p:grpSpPr>
              <p:sp>
                <p:nvSpPr>
                  <p:cNvPr id="204" name="TextBox 203">
                    <a:extLst>
                      <a:ext uri="{FF2B5EF4-FFF2-40B4-BE49-F238E27FC236}">
                        <a16:creationId xmlns:a16="http://schemas.microsoft.com/office/drawing/2014/main" id="{2AB0F993-1093-4B5B-8708-89A60116E5A4}"/>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205" name="TextBox 204">
                    <a:extLst>
                      <a:ext uri="{FF2B5EF4-FFF2-40B4-BE49-F238E27FC236}">
                        <a16:creationId xmlns:a16="http://schemas.microsoft.com/office/drawing/2014/main" id="{19DB735B-5A7F-4907-85E2-1C513D32AA2A}"/>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grpSp>
        <p:grpSp>
          <p:nvGrpSpPr>
            <p:cNvPr id="155" name="Group 154">
              <a:extLst>
                <a:ext uri="{FF2B5EF4-FFF2-40B4-BE49-F238E27FC236}">
                  <a16:creationId xmlns:a16="http://schemas.microsoft.com/office/drawing/2014/main" id="{C2C24205-6480-493D-97EB-C1D3F2B53B1A}"/>
                </a:ext>
              </a:extLst>
            </p:cNvPr>
            <p:cNvGrpSpPr/>
            <p:nvPr/>
          </p:nvGrpSpPr>
          <p:grpSpPr>
            <a:xfrm>
              <a:off x="58561" y="2565377"/>
              <a:ext cx="10657162" cy="2601920"/>
              <a:chOff x="-10601" y="0"/>
              <a:chExt cx="10657162" cy="2601920"/>
            </a:xfrm>
          </p:grpSpPr>
          <p:grpSp>
            <p:nvGrpSpPr>
              <p:cNvPr id="172" name="Group 171">
                <a:extLst>
                  <a:ext uri="{FF2B5EF4-FFF2-40B4-BE49-F238E27FC236}">
                    <a16:creationId xmlns:a16="http://schemas.microsoft.com/office/drawing/2014/main" id="{EA00D5C3-36CA-4195-ADCC-436907D7177E}"/>
                  </a:ext>
                </a:extLst>
              </p:cNvPr>
              <p:cNvGrpSpPr/>
              <p:nvPr/>
            </p:nvGrpSpPr>
            <p:grpSpPr>
              <a:xfrm>
                <a:off x="-2650" y="0"/>
                <a:ext cx="10649211" cy="1332764"/>
                <a:chOff x="-2650" y="0"/>
                <a:chExt cx="10649211" cy="1332764"/>
              </a:xfrm>
            </p:grpSpPr>
            <p:grpSp>
              <p:nvGrpSpPr>
                <p:cNvPr id="186" name="Group 185">
                  <a:extLst>
                    <a:ext uri="{FF2B5EF4-FFF2-40B4-BE49-F238E27FC236}">
                      <a16:creationId xmlns:a16="http://schemas.microsoft.com/office/drawing/2014/main" id="{979C8B00-DDE1-47D6-8697-A950EF8AED41}"/>
                    </a:ext>
                  </a:extLst>
                </p:cNvPr>
                <p:cNvGrpSpPr/>
                <p:nvPr/>
              </p:nvGrpSpPr>
              <p:grpSpPr>
                <a:xfrm>
                  <a:off x="5301" y="0"/>
                  <a:ext cx="10641260" cy="371981"/>
                  <a:chOff x="251333" y="269936"/>
                  <a:chExt cx="10641260" cy="371981"/>
                </a:xfrm>
              </p:grpSpPr>
              <p:sp>
                <p:nvSpPr>
                  <p:cNvPr id="196" name="TextBox 195">
                    <a:extLst>
                      <a:ext uri="{FF2B5EF4-FFF2-40B4-BE49-F238E27FC236}">
                        <a16:creationId xmlns:a16="http://schemas.microsoft.com/office/drawing/2014/main" id="{96AEDBF8-FA54-449B-903F-0E56D0111C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197" name="TextBox 196">
                    <a:extLst>
                      <a:ext uri="{FF2B5EF4-FFF2-40B4-BE49-F238E27FC236}">
                        <a16:creationId xmlns:a16="http://schemas.microsoft.com/office/drawing/2014/main" id="{FD8B3895-35B6-4BC2-8482-F3E04CEEDAD8}"/>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nvGrpSpPr>
                <p:cNvPr id="187" name="Group 186">
                  <a:extLst>
                    <a:ext uri="{FF2B5EF4-FFF2-40B4-BE49-F238E27FC236}">
                      <a16:creationId xmlns:a16="http://schemas.microsoft.com/office/drawing/2014/main" id="{531A6AA6-8F6B-4A8F-AEB9-B1A30613F61F}"/>
                    </a:ext>
                  </a:extLst>
                </p:cNvPr>
                <p:cNvGrpSpPr/>
                <p:nvPr/>
              </p:nvGrpSpPr>
              <p:grpSpPr>
                <a:xfrm>
                  <a:off x="0" y="314077"/>
                  <a:ext cx="10641260" cy="371981"/>
                  <a:chOff x="251333" y="269936"/>
                  <a:chExt cx="10641260" cy="371981"/>
                </a:xfrm>
              </p:grpSpPr>
              <p:sp>
                <p:nvSpPr>
                  <p:cNvPr id="194" name="TextBox 193">
                    <a:extLst>
                      <a:ext uri="{FF2B5EF4-FFF2-40B4-BE49-F238E27FC236}">
                        <a16:creationId xmlns:a16="http://schemas.microsoft.com/office/drawing/2014/main" id="{D1ED5836-8AF4-400D-BE64-7038CF53E1FF}"/>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195" name="TextBox 194">
                    <a:extLst>
                      <a:ext uri="{FF2B5EF4-FFF2-40B4-BE49-F238E27FC236}">
                        <a16:creationId xmlns:a16="http://schemas.microsoft.com/office/drawing/2014/main" id="{3BD917C6-955C-476A-AF25-6DB7581FEA75}"/>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nvGrpSpPr>
                <p:cNvPr id="188" name="Group 187">
                  <a:extLst>
                    <a:ext uri="{FF2B5EF4-FFF2-40B4-BE49-F238E27FC236}">
                      <a16:creationId xmlns:a16="http://schemas.microsoft.com/office/drawing/2014/main" id="{C4FEFC20-952A-4FC5-9941-7D26670C9727}"/>
                    </a:ext>
                  </a:extLst>
                </p:cNvPr>
                <p:cNvGrpSpPr/>
                <p:nvPr/>
              </p:nvGrpSpPr>
              <p:grpSpPr>
                <a:xfrm>
                  <a:off x="2651" y="646706"/>
                  <a:ext cx="10641260" cy="371981"/>
                  <a:chOff x="251333" y="269936"/>
                  <a:chExt cx="10641260" cy="371981"/>
                </a:xfrm>
              </p:grpSpPr>
              <p:sp>
                <p:nvSpPr>
                  <p:cNvPr id="192" name="TextBox 191">
                    <a:extLst>
                      <a:ext uri="{FF2B5EF4-FFF2-40B4-BE49-F238E27FC236}">
                        <a16:creationId xmlns:a16="http://schemas.microsoft.com/office/drawing/2014/main" id="{6665E490-A72C-4C87-A5F6-C5BF7E673378}"/>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193" name="TextBox 192">
                    <a:extLst>
                      <a:ext uri="{FF2B5EF4-FFF2-40B4-BE49-F238E27FC236}">
                        <a16:creationId xmlns:a16="http://schemas.microsoft.com/office/drawing/2014/main" id="{01058929-D544-4886-A9C8-06D6FB694E49}"/>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nvGrpSpPr>
                <p:cNvPr id="189" name="Group 188">
                  <a:extLst>
                    <a:ext uri="{FF2B5EF4-FFF2-40B4-BE49-F238E27FC236}">
                      <a16:creationId xmlns:a16="http://schemas.microsoft.com/office/drawing/2014/main" id="{94A4C71A-5471-401B-949F-6402D5CA050A}"/>
                    </a:ext>
                  </a:extLst>
                </p:cNvPr>
                <p:cNvGrpSpPr/>
                <p:nvPr/>
              </p:nvGrpSpPr>
              <p:grpSpPr>
                <a:xfrm>
                  <a:off x="-2650" y="960783"/>
                  <a:ext cx="10641260" cy="371981"/>
                  <a:chOff x="251333" y="269936"/>
                  <a:chExt cx="10641260" cy="371981"/>
                </a:xfrm>
              </p:grpSpPr>
              <p:sp>
                <p:nvSpPr>
                  <p:cNvPr id="190" name="TextBox 189">
                    <a:extLst>
                      <a:ext uri="{FF2B5EF4-FFF2-40B4-BE49-F238E27FC236}">
                        <a16:creationId xmlns:a16="http://schemas.microsoft.com/office/drawing/2014/main" id="{5DB1EBFA-6BF1-4615-A628-B5685F2D35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191" name="TextBox 190">
                    <a:extLst>
                      <a:ext uri="{FF2B5EF4-FFF2-40B4-BE49-F238E27FC236}">
                        <a16:creationId xmlns:a16="http://schemas.microsoft.com/office/drawing/2014/main" id="{450A5D8A-E1BA-431F-B332-633B27F9D0C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grpSp>
            <p:nvGrpSpPr>
              <p:cNvPr id="173" name="Group 172">
                <a:extLst>
                  <a:ext uri="{FF2B5EF4-FFF2-40B4-BE49-F238E27FC236}">
                    <a16:creationId xmlns:a16="http://schemas.microsoft.com/office/drawing/2014/main" id="{CBBE168B-C69B-4A10-89BE-4E67EA75A779}"/>
                  </a:ext>
                </a:extLst>
              </p:cNvPr>
              <p:cNvGrpSpPr/>
              <p:nvPr/>
            </p:nvGrpSpPr>
            <p:grpSpPr>
              <a:xfrm>
                <a:off x="-10601" y="1269156"/>
                <a:ext cx="10646561" cy="1332764"/>
                <a:chOff x="-2650" y="0"/>
                <a:chExt cx="10646561" cy="1332764"/>
              </a:xfrm>
            </p:grpSpPr>
            <p:grpSp>
              <p:nvGrpSpPr>
                <p:cNvPr id="174" name="Group 173">
                  <a:extLst>
                    <a:ext uri="{FF2B5EF4-FFF2-40B4-BE49-F238E27FC236}">
                      <a16:creationId xmlns:a16="http://schemas.microsoft.com/office/drawing/2014/main" id="{BEDD5E04-7535-42D6-A898-9F0B8B94A488}"/>
                    </a:ext>
                  </a:extLst>
                </p:cNvPr>
                <p:cNvGrpSpPr/>
                <p:nvPr/>
              </p:nvGrpSpPr>
              <p:grpSpPr>
                <a:xfrm>
                  <a:off x="5301" y="0"/>
                  <a:ext cx="10583552" cy="371981"/>
                  <a:chOff x="251333" y="269936"/>
                  <a:chExt cx="10583552" cy="371981"/>
                </a:xfrm>
              </p:grpSpPr>
              <p:sp>
                <p:nvSpPr>
                  <p:cNvPr id="184" name="TextBox 183">
                    <a:extLst>
                      <a:ext uri="{FF2B5EF4-FFF2-40B4-BE49-F238E27FC236}">
                        <a16:creationId xmlns:a16="http://schemas.microsoft.com/office/drawing/2014/main" id="{A1F66373-767A-4156-8A74-F01D22719ADC}"/>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185" name="TextBox 184">
                    <a:extLst>
                      <a:ext uri="{FF2B5EF4-FFF2-40B4-BE49-F238E27FC236}">
                        <a16:creationId xmlns:a16="http://schemas.microsoft.com/office/drawing/2014/main" id="{9683A069-8E8F-425C-964A-96DDFA4CEFA4}"/>
                      </a:ext>
                    </a:extLst>
                  </p:cNvPr>
                  <p:cNvSpPr txBox="1"/>
                  <p:nvPr/>
                </p:nvSpPr>
                <p:spPr>
                  <a:xfrm>
                    <a:off x="7476273" y="272585"/>
                    <a:ext cx="3358612"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nvGrpSpPr>
                <p:cNvPr id="175" name="Group 174">
                  <a:extLst>
                    <a:ext uri="{FF2B5EF4-FFF2-40B4-BE49-F238E27FC236}">
                      <a16:creationId xmlns:a16="http://schemas.microsoft.com/office/drawing/2014/main" id="{67128E2A-912E-4933-AF4A-4DD5170E0BBB}"/>
                    </a:ext>
                  </a:extLst>
                </p:cNvPr>
                <p:cNvGrpSpPr/>
                <p:nvPr/>
              </p:nvGrpSpPr>
              <p:grpSpPr>
                <a:xfrm>
                  <a:off x="0" y="314077"/>
                  <a:ext cx="10641260" cy="371981"/>
                  <a:chOff x="251333" y="269936"/>
                  <a:chExt cx="10641260" cy="371981"/>
                </a:xfrm>
              </p:grpSpPr>
              <p:sp>
                <p:nvSpPr>
                  <p:cNvPr id="182" name="TextBox 181">
                    <a:extLst>
                      <a:ext uri="{FF2B5EF4-FFF2-40B4-BE49-F238E27FC236}">
                        <a16:creationId xmlns:a16="http://schemas.microsoft.com/office/drawing/2014/main" id="{9A84A30A-6904-4F28-A430-412A24C9AC6A}"/>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183" name="TextBox 182">
                    <a:extLst>
                      <a:ext uri="{FF2B5EF4-FFF2-40B4-BE49-F238E27FC236}">
                        <a16:creationId xmlns:a16="http://schemas.microsoft.com/office/drawing/2014/main" id="{9CF84905-236A-4A8C-819B-1C9281AB3F82}"/>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nvGrpSpPr>
                <p:cNvPr id="176" name="Group 175">
                  <a:extLst>
                    <a:ext uri="{FF2B5EF4-FFF2-40B4-BE49-F238E27FC236}">
                      <a16:creationId xmlns:a16="http://schemas.microsoft.com/office/drawing/2014/main" id="{C11C1162-CCC1-4C6C-82E9-808C08F78F16}"/>
                    </a:ext>
                  </a:extLst>
                </p:cNvPr>
                <p:cNvGrpSpPr/>
                <p:nvPr/>
              </p:nvGrpSpPr>
              <p:grpSpPr>
                <a:xfrm>
                  <a:off x="2651" y="646706"/>
                  <a:ext cx="10641260" cy="371981"/>
                  <a:chOff x="251333" y="269936"/>
                  <a:chExt cx="10641260" cy="371981"/>
                </a:xfrm>
              </p:grpSpPr>
              <p:sp>
                <p:nvSpPr>
                  <p:cNvPr id="180" name="TextBox 179">
                    <a:extLst>
                      <a:ext uri="{FF2B5EF4-FFF2-40B4-BE49-F238E27FC236}">
                        <a16:creationId xmlns:a16="http://schemas.microsoft.com/office/drawing/2014/main" id="{78966B93-3E55-4DA2-AEFC-7CEEC90ECCA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181" name="TextBox 180">
                    <a:extLst>
                      <a:ext uri="{FF2B5EF4-FFF2-40B4-BE49-F238E27FC236}">
                        <a16:creationId xmlns:a16="http://schemas.microsoft.com/office/drawing/2014/main" id="{10C80A68-09FF-4CC4-B180-7D9532317026}"/>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nvGrpSpPr>
                <p:cNvPr id="177" name="Group 176">
                  <a:extLst>
                    <a:ext uri="{FF2B5EF4-FFF2-40B4-BE49-F238E27FC236}">
                      <a16:creationId xmlns:a16="http://schemas.microsoft.com/office/drawing/2014/main" id="{58FFC931-D7D2-4A4D-BED8-47F6EFD448C4}"/>
                    </a:ext>
                  </a:extLst>
                </p:cNvPr>
                <p:cNvGrpSpPr/>
                <p:nvPr/>
              </p:nvGrpSpPr>
              <p:grpSpPr>
                <a:xfrm>
                  <a:off x="-2650" y="960783"/>
                  <a:ext cx="10641260" cy="371981"/>
                  <a:chOff x="251333" y="269936"/>
                  <a:chExt cx="10641260" cy="371981"/>
                </a:xfrm>
              </p:grpSpPr>
              <p:sp>
                <p:nvSpPr>
                  <p:cNvPr id="178" name="TextBox 177">
                    <a:extLst>
                      <a:ext uri="{FF2B5EF4-FFF2-40B4-BE49-F238E27FC236}">
                        <a16:creationId xmlns:a16="http://schemas.microsoft.com/office/drawing/2014/main" id="{376A338C-9377-4084-9D34-CE34EA2B4F56}"/>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179" name="TextBox 178">
                    <a:extLst>
                      <a:ext uri="{FF2B5EF4-FFF2-40B4-BE49-F238E27FC236}">
                        <a16:creationId xmlns:a16="http://schemas.microsoft.com/office/drawing/2014/main" id="{454DF169-3119-447C-B791-1DB56AE6280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grpSp>
        <p:grpSp>
          <p:nvGrpSpPr>
            <p:cNvPr id="156" name="Group 155">
              <a:extLst>
                <a:ext uri="{FF2B5EF4-FFF2-40B4-BE49-F238E27FC236}">
                  <a16:creationId xmlns:a16="http://schemas.microsoft.com/office/drawing/2014/main" id="{1720B3C6-E37A-4A5A-B372-326E6BECE2A4}"/>
                </a:ext>
              </a:extLst>
            </p:cNvPr>
            <p:cNvGrpSpPr/>
            <p:nvPr/>
          </p:nvGrpSpPr>
          <p:grpSpPr>
            <a:xfrm>
              <a:off x="97310" y="5144617"/>
              <a:ext cx="10649211" cy="1332764"/>
              <a:chOff x="-2650" y="0"/>
              <a:chExt cx="10649211" cy="1332764"/>
            </a:xfrm>
          </p:grpSpPr>
          <p:grpSp>
            <p:nvGrpSpPr>
              <p:cNvPr id="160" name="Group 159">
                <a:extLst>
                  <a:ext uri="{FF2B5EF4-FFF2-40B4-BE49-F238E27FC236}">
                    <a16:creationId xmlns:a16="http://schemas.microsoft.com/office/drawing/2014/main" id="{35F2307C-B710-418E-B654-CAC9F445459F}"/>
                  </a:ext>
                </a:extLst>
              </p:cNvPr>
              <p:cNvGrpSpPr/>
              <p:nvPr/>
            </p:nvGrpSpPr>
            <p:grpSpPr>
              <a:xfrm>
                <a:off x="5301" y="0"/>
                <a:ext cx="10641260" cy="371981"/>
                <a:chOff x="251333" y="269936"/>
                <a:chExt cx="10641260" cy="371981"/>
              </a:xfrm>
            </p:grpSpPr>
            <p:sp>
              <p:nvSpPr>
                <p:cNvPr id="170" name="TextBox 169">
                  <a:extLst>
                    <a:ext uri="{FF2B5EF4-FFF2-40B4-BE49-F238E27FC236}">
                      <a16:creationId xmlns:a16="http://schemas.microsoft.com/office/drawing/2014/main" id="{F8F83791-3CAF-4857-9F72-7D79DFC59CA0}"/>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171" name="TextBox 170">
                  <a:extLst>
                    <a:ext uri="{FF2B5EF4-FFF2-40B4-BE49-F238E27FC236}">
                      <a16:creationId xmlns:a16="http://schemas.microsoft.com/office/drawing/2014/main" id="{C8F576BD-656B-495D-9991-C9981DFA23BC}"/>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nvGrpSpPr>
              <p:cNvPr id="161" name="Group 160">
                <a:extLst>
                  <a:ext uri="{FF2B5EF4-FFF2-40B4-BE49-F238E27FC236}">
                    <a16:creationId xmlns:a16="http://schemas.microsoft.com/office/drawing/2014/main" id="{3BC2A771-70F4-46B6-8A22-94CF00C92972}"/>
                  </a:ext>
                </a:extLst>
              </p:cNvPr>
              <p:cNvGrpSpPr/>
              <p:nvPr/>
            </p:nvGrpSpPr>
            <p:grpSpPr>
              <a:xfrm>
                <a:off x="0" y="314077"/>
                <a:ext cx="10641260" cy="371981"/>
                <a:chOff x="251333" y="269936"/>
                <a:chExt cx="10641260" cy="371981"/>
              </a:xfrm>
            </p:grpSpPr>
            <p:sp>
              <p:nvSpPr>
                <p:cNvPr id="168" name="TextBox 167">
                  <a:extLst>
                    <a:ext uri="{FF2B5EF4-FFF2-40B4-BE49-F238E27FC236}">
                      <a16:creationId xmlns:a16="http://schemas.microsoft.com/office/drawing/2014/main" id="{837AADC7-0CC6-460D-B856-A7F6E9628AE9}"/>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169" name="TextBox 168">
                  <a:extLst>
                    <a:ext uri="{FF2B5EF4-FFF2-40B4-BE49-F238E27FC236}">
                      <a16:creationId xmlns:a16="http://schemas.microsoft.com/office/drawing/2014/main" id="{006BACA5-780A-4946-9DBA-E181A2E40F1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nvGrpSpPr>
              <p:cNvPr id="162" name="Group 161">
                <a:extLst>
                  <a:ext uri="{FF2B5EF4-FFF2-40B4-BE49-F238E27FC236}">
                    <a16:creationId xmlns:a16="http://schemas.microsoft.com/office/drawing/2014/main" id="{865FF74B-1CFB-4F77-81FE-29E89B328E1C}"/>
                  </a:ext>
                </a:extLst>
              </p:cNvPr>
              <p:cNvGrpSpPr/>
              <p:nvPr/>
            </p:nvGrpSpPr>
            <p:grpSpPr>
              <a:xfrm>
                <a:off x="2651" y="646706"/>
                <a:ext cx="10641260" cy="371981"/>
                <a:chOff x="251333" y="269936"/>
                <a:chExt cx="10641260" cy="371981"/>
              </a:xfrm>
            </p:grpSpPr>
            <p:sp>
              <p:nvSpPr>
                <p:cNvPr id="166" name="TextBox 165">
                  <a:extLst>
                    <a:ext uri="{FF2B5EF4-FFF2-40B4-BE49-F238E27FC236}">
                      <a16:creationId xmlns:a16="http://schemas.microsoft.com/office/drawing/2014/main" id="{4E4DD31C-5C3A-4610-BB26-E67A1DE80CC2}"/>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167" name="TextBox 166">
                  <a:extLst>
                    <a:ext uri="{FF2B5EF4-FFF2-40B4-BE49-F238E27FC236}">
                      <a16:creationId xmlns:a16="http://schemas.microsoft.com/office/drawing/2014/main" id="{FFD52915-EE0F-4FA6-871D-B0C8A485F907}"/>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nvGrpSpPr>
              <p:cNvPr id="163" name="Group 162">
                <a:extLst>
                  <a:ext uri="{FF2B5EF4-FFF2-40B4-BE49-F238E27FC236}">
                    <a16:creationId xmlns:a16="http://schemas.microsoft.com/office/drawing/2014/main" id="{4F31F4EC-493C-4F9B-8BE3-7E09485413AB}"/>
                  </a:ext>
                </a:extLst>
              </p:cNvPr>
              <p:cNvGrpSpPr/>
              <p:nvPr/>
            </p:nvGrpSpPr>
            <p:grpSpPr>
              <a:xfrm>
                <a:off x="-2650" y="960783"/>
                <a:ext cx="10641260" cy="371981"/>
                <a:chOff x="251333" y="269936"/>
                <a:chExt cx="10641260" cy="371981"/>
              </a:xfrm>
            </p:grpSpPr>
            <p:sp>
              <p:nvSpPr>
                <p:cNvPr id="164" name="TextBox 163">
                  <a:extLst>
                    <a:ext uri="{FF2B5EF4-FFF2-40B4-BE49-F238E27FC236}">
                      <a16:creationId xmlns:a16="http://schemas.microsoft.com/office/drawing/2014/main" id="{F07A3665-69DC-4F06-893F-7A44FD4E6BCB}"/>
                    </a:ext>
                  </a:extLst>
                </p:cNvPr>
                <p:cNvSpPr txBox="1"/>
                <p:nvPr/>
              </p:nvSpPr>
              <p:spPr>
                <a:xfrm>
                  <a:off x="251333" y="269936"/>
                  <a:ext cx="7182736"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	.	.	.	.	.	.	.	.	.	.	.</a:t>
                  </a:r>
                </a:p>
              </p:txBody>
            </p:sp>
            <p:sp>
              <p:nvSpPr>
                <p:cNvPr id="165" name="TextBox 164">
                  <a:extLst>
                    <a:ext uri="{FF2B5EF4-FFF2-40B4-BE49-F238E27FC236}">
                      <a16:creationId xmlns:a16="http://schemas.microsoft.com/office/drawing/2014/main" id="{F52457F9-3563-4E98-915D-7D3891175961}"/>
                    </a:ext>
                  </a:extLst>
                </p:cNvPr>
                <p:cNvSpPr txBox="1"/>
                <p:nvPr/>
              </p:nvSpPr>
              <p:spPr>
                <a:xfrm>
                  <a:off x="7476273" y="272585"/>
                  <a:ext cx="3416320" cy="369332"/>
                </a:xfrm>
                <a:prstGeom prst="rect">
                  <a:avLst/>
                </a:prstGeom>
                <a:noFill/>
              </p:spPr>
              <p:txBody>
                <a:bodyPr wrap="none" rtlCol="0">
                  <a:spAutoFit/>
                </a:bodyPr>
                <a:lstStyle/>
                <a:p>
                  <a:pPr defTabSz="858838">
                    <a:tabLst>
                      <a:tab pos="342900" algn="l"/>
                      <a:tab pos="684213" algn="l"/>
                      <a:tab pos="1027113" algn="l"/>
                      <a:tab pos="1373188" algn="l"/>
                      <a:tab pos="1716088" algn="l"/>
                      <a:tab pos="2058988" algn="l"/>
                      <a:tab pos="2400300" algn="l"/>
                      <a:tab pos="2743200" algn="l"/>
                      <a:tab pos="3086100" algn="l"/>
                      <a:tab pos="3427413" algn="l"/>
                      <a:tab pos="3770313" algn="l"/>
                      <a:tab pos="4116388" algn="l"/>
                      <a:tab pos="4459288" algn="l"/>
                      <a:tab pos="4802188" algn="l"/>
                      <a:tab pos="5143500" algn="l"/>
                      <a:tab pos="5486400" algn="l"/>
                      <a:tab pos="5829300" algn="l"/>
                      <a:tab pos="6170613" algn="l"/>
                      <a:tab pos="6513513" algn="l"/>
                    </a:tabLst>
                  </a:pPr>
                  <a:r>
                    <a:rPr lang="en-US" b="1" dirty="0">
                      <a:solidFill>
                        <a:srgbClr val="FCF8DE"/>
                      </a:solidFill>
                    </a:rPr>
                    <a:t>.	.	.	.	.	.	.	.	.	.</a:t>
                  </a:r>
                </a:p>
              </p:txBody>
            </p:sp>
          </p:grpSp>
        </p:grpSp>
      </p:grpSp>
      <p:sp>
        <p:nvSpPr>
          <p:cNvPr id="212" name="Rectangle 211">
            <a:extLst>
              <a:ext uri="{FF2B5EF4-FFF2-40B4-BE49-F238E27FC236}">
                <a16:creationId xmlns:a16="http://schemas.microsoft.com/office/drawing/2014/main" id="{F0683F17-2628-453D-8ACB-D87F88A837B2}"/>
              </a:ext>
            </a:extLst>
          </p:cNvPr>
          <p:cNvSpPr/>
          <p:nvPr/>
        </p:nvSpPr>
        <p:spPr>
          <a:xfrm rot="21245894">
            <a:off x="1307727" y="815985"/>
            <a:ext cx="4179037" cy="807470"/>
          </a:xfrm>
          <a:prstGeom prst="rect">
            <a:avLst/>
          </a:prstGeom>
          <a:solidFill>
            <a:srgbClr val="8B6F67"/>
          </a:solidFill>
          <a:ln w="38100">
            <a:solidFill>
              <a:srgbClr val="F8F5EC"/>
            </a:solidFill>
          </a:ln>
          <a:effectLst>
            <a:outerShdw blurRad="152400" dist="889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4" name="TextBox 223">
            <a:extLst>
              <a:ext uri="{FF2B5EF4-FFF2-40B4-BE49-F238E27FC236}">
                <a16:creationId xmlns:a16="http://schemas.microsoft.com/office/drawing/2014/main" id="{AF3CD3F5-B54B-47A4-94CF-EFEDEDCD4E95}"/>
              </a:ext>
            </a:extLst>
          </p:cNvPr>
          <p:cNvSpPr txBox="1"/>
          <p:nvPr/>
        </p:nvSpPr>
        <p:spPr>
          <a:xfrm rot="21221827">
            <a:off x="2434574" y="869613"/>
            <a:ext cx="1863011" cy="707886"/>
          </a:xfrm>
          <a:prstGeom prst="rect">
            <a:avLst/>
          </a:prstGeom>
          <a:noFill/>
        </p:spPr>
        <p:txBody>
          <a:bodyPr wrap="none" rtlCol="0">
            <a:spAutoFit/>
          </a:bodyPr>
          <a:lstStyle/>
          <a:p>
            <a:r>
              <a:rPr lang="en-US" sz="4000" b="1" spc="6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Bài 2</a:t>
            </a:r>
            <a:endParaRPr lang="id-ID" sz="4000" b="1" spc="6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25" name="Picture 224">
            <a:extLst>
              <a:ext uri="{FF2B5EF4-FFF2-40B4-BE49-F238E27FC236}">
                <a16:creationId xmlns:a16="http://schemas.microsoft.com/office/drawing/2014/main" id="{0149CA47-8C8A-4D5A-A2A2-5FEB858FE8AA}"/>
              </a:ext>
            </a:extLst>
          </p:cNvPr>
          <p:cNvPicPr>
            <a:picLocks noChangeAspect="1"/>
          </p:cNvPicPr>
          <p:nvPr/>
        </p:nvPicPr>
        <p:blipFill rotWithShape="1">
          <a:blip r:embed="rId2">
            <a:extLst>
              <a:ext uri="{28A0092B-C50C-407E-A947-70E740481C1C}">
                <a14:useLocalDpi xmlns:a14="http://schemas.microsoft.com/office/drawing/2010/main" val="0"/>
              </a:ext>
            </a:extLst>
          </a:blip>
          <a:srcRect l="21412" t="6865" r="25545" b="14700"/>
          <a:stretch/>
        </p:blipFill>
        <p:spPr>
          <a:xfrm>
            <a:off x="894901" y="375053"/>
            <a:ext cx="946476" cy="1749444"/>
          </a:xfrm>
          <a:prstGeom prst="rect">
            <a:avLst/>
          </a:prstGeom>
          <a:effectLst>
            <a:outerShdw blurRad="12700" dist="38100" dir="13500000" algn="br" rotWithShape="0">
              <a:prstClr val="black">
                <a:alpha val="40000"/>
              </a:prstClr>
            </a:outerShdw>
          </a:effectLst>
        </p:spPr>
      </p:pic>
      <p:sp>
        <p:nvSpPr>
          <p:cNvPr id="226" name="TextBox 225">
            <a:extLst>
              <a:ext uri="{FF2B5EF4-FFF2-40B4-BE49-F238E27FC236}">
                <a16:creationId xmlns:a16="http://schemas.microsoft.com/office/drawing/2014/main" id="{150ADC14-F668-4C1F-A809-EB71F5AFAB48}"/>
              </a:ext>
            </a:extLst>
          </p:cNvPr>
          <p:cNvSpPr txBox="1"/>
          <p:nvPr/>
        </p:nvSpPr>
        <p:spPr>
          <a:xfrm>
            <a:off x="1051319" y="2483893"/>
            <a:ext cx="9657699" cy="3477875"/>
          </a:xfrm>
          <a:prstGeom prst="rect">
            <a:avLst/>
          </a:prstGeom>
          <a:noFill/>
        </p:spPr>
        <p:txBody>
          <a:bodyPr wrap="square" rtlCol="0">
            <a:spAutoFit/>
          </a:bodyPr>
          <a:lstStyle>
            <a:defPPr>
              <a:defRPr lang="en-US"/>
            </a:defPPr>
            <a:lvl1pPr indent="571500" algn="just">
              <a:defRPr sz="3600" b="1">
                <a:solidFill>
                  <a:srgbClr val="31241B"/>
                </a:solidFill>
                <a:latin typeface="Times New Roman" panose="02020603050405020304" pitchFamily="18" charset="0"/>
                <a:cs typeface="Times New Roman" panose="02020603050405020304" pitchFamily="18" charset="0"/>
              </a:defRPr>
            </a:lvl1pPr>
          </a:lstStyle>
          <a:p>
            <a:r>
              <a:rPr lang="vi-VN" sz="4400"/>
              <a:t>Hãy giới thiệu một trò chơi hoặc một lễ hội ở quê em. </a:t>
            </a:r>
            <a:endParaRPr lang="en-US" sz="4400"/>
          </a:p>
          <a:p>
            <a:r>
              <a:rPr lang="vi-VN" sz="4400" i="1">
                <a:solidFill>
                  <a:srgbClr val="C00000"/>
                </a:solidFill>
              </a:rPr>
              <a:t>(Chú ý: Trong phần mở bài, cần giới thiệu quê em ở đâu, có trò chơi hoặc lễ hội gì thú vị).</a:t>
            </a:r>
          </a:p>
        </p:txBody>
      </p:sp>
      <p:pic>
        <p:nvPicPr>
          <p:cNvPr id="232" name="Picture 231">
            <a:extLst>
              <a:ext uri="{FF2B5EF4-FFF2-40B4-BE49-F238E27FC236}">
                <a16:creationId xmlns:a16="http://schemas.microsoft.com/office/drawing/2014/main" id="{693BA3FC-9495-4B55-A328-66A97E32759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99180" l="833" r="98333">
                        <a14:foregroundMark x1="13958" y1="91569" x2="70208" y2="54684"/>
                        <a14:foregroundMark x1="3333" y1="92623" x2="30208" y2="75761"/>
                        <a14:foregroundMark x1="42500" y1="64052" x2="60208" y2="47541"/>
                        <a14:foregroundMark x1="62708" y1="46019" x2="70625" y2="32670"/>
                        <a14:foregroundMark x1="75625" y1="33724" x2="92708" y2="937"/>
                        <a14:foregroundMark x1="78125" y1="14637" x2="80417" y2="10890"/>
                        <a14:foregroundMark x1="59167" y1="46721" x2="65000" y2="32904"/>
                        <a14:foregroundMark x1="65000" y1="32904" x2="72500" y2="27752"/>
                        <a14:foregroundMark x1="80000" y1="10656" x2="85625" y2="9602"/>
                        <a14:foregroundMark x1="30625" y1="76230" x2="38958" y2="65105"/>
                      </a14:backgroundRemoval>
                    </a14:imgEffect>
                  </a14:imgLayer>
                </a14:imgProps>
              </a:ext>
              <a:ext uri="{28A0092B-C50C-407E-A947-70E740481C1C}">
                <a14:useLocalDpi xmlns:a14="http://schemas.microsoft.com/office/drawing/2010/main" val="0"/>
              </a:ext>
            </a:extLst>
          </a:blip>
          <a:srcRect r="8250" b="7426"/>
          <a:stretch/>
        </p:blipFill>
        <p:spPr>
          <a:xfrm rot="16200000">
            <a:off x="6892457" y="-1342753"/>
            <a:ext cx="3022167" cy="6294901"/>
          </a:xfrm>
          <a:custGeom>
            <a:avLst/>
            <a:gdLst>
              <a:gd name="connsiteX0" fmla="*/ 3254885 w 3254885"/>
              <a:gd name="connsiteY0" fmla="*/ 0 h 6294901"/>
              <a:gd name="connsiteX1" fmla="*/ 3254885 w 3254885"/>
              <a:gd name="connsiteY1" fmla="*/ 5817375 h 6294901"/>
              <a:gd name="connsiteX2" fmla="*/ 2784311 w 3254885"/>
              <a:gd name="connsiteY2" fmla="*/ 6287949 h 6294901"/>
              <a:gd name="connsiteX3" fmla="*/ 294368 w 3254885"/>
              <a:gd name="connsiteY3" fmla="*/ 6287949 h 6294901"/>
              <a:gd name="connsiteX4" fmla="*/ 296526 w 3254885"/>
              <a:gd name="connsiteY4" fmla="*/ 6294901 h 6294901"/>
              <a:gd name="connsiteX5" fmla="*/ 0 w 3254885"/>
              <a:gd name="connsiteY5" fmla="*/ 6294901 h 6294901"/>
              <a:gd name="connsiteX6" fmla="*/ 0 w 3254885"/>
              <a:gd name="connsiteY6" fmla="*/ 0 h 629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4885" h="6294901">
                <a:moveTo>
                  <a:pt x="3254885" y="0"/>
                </a:moveTo>
                <a:lnTo>
                  <a:pt x="3254885" y="5817375"/>
                </a:lnTo>
                <a:cubicBezTo>
                  <a:pt x="3254885" y="6077266"/>
                  <a:pt x="3044202" y="6287949"/>
                  <a:pt x="2784311" y="6287949"/>
                </a:cubicBezTo>
                <a:lnTo>
                  <a:pt x="294368" y="6287949"/>
                </a:lnTo>
                <a:lnTo>
                  <a:pt x="296526" y="6294901"/>
                </a:lnTo>
                <a:lnTo>
                  <a:pt x="0" y="6294901"/>
                </a:lnTo>
                <a:lnTo>
                  <a:pt x="0" y="0"/>
                </a:lnTo>
                <a:close/>
              </a:path>
            </a:pathLst>
          </a:custGeom>
          <a:effectLst/>
        </p:spPr>
      </p:pic>
      <p:pic>
        <p:nvPicPr>
          <p:cNvPr id="229" name="Picture 228">
            <a:extLst>
              <a:ext uri="{FF2B5EF4-FFF2-40B4-BE49-F238E27FC236}">
                <a16:creationId xmlns:a16="http://schemas.microsoft.com/office/drawing/2014/main" id="{3EE7D423-B64C-43D8-8EFF-428392A7AC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451655" flipH="1" flipV="1">
            <a:off x="8436935" y="254975"/>
            <a:ext cx="1341195" cy="2962420"/>
          </a:xfrm>
          <a:prstGeom prst="rect">
            <a:avLst/>
          </a:prstGeom>
          <a:effectLst>
            <a:outerShdw blurRad="101600" dist="38100" dir="10800000" algn="r" rotWithShape="0">
              <a:prstClr val="black">
                <a:alpha val="34000"/>
              </a:prstClr>
            </a:outerShdw>
          </a:effectLst>
        </p:spPr>
      </p:pic>
      <p:pic>
        <p:nvPicPr>
          <p:cNvPr id="233" name="Picture 232">
            <a:extLst>
              <a:ext uri="{FF2B5EF4-FFF2-40B4-BE49-F238E27FC236}">
                <a16:creationId xmlns:a16="http://schemas.microsoft.com/office/drawing/2014/main" id="{12FA4514-654A-4C52-B59D-ECBB06B4B9A1}"/>
              </a:ext>
            </a:extLst>
          </p:cNvPr>
          <p:cNvPicPr>
            <a:picLocks noChangeAspect="1"/>
          </p:cNvPicPr>
          <p:nvPr/>
        </p:nvPicPr>
        <p:blipFill rotWithShape="1">
          <a:blip r:embed="rId6">
            <a:extLst>
              <a:ext uri="{28A0092B-C50C-407E-A947-70E740481C1C}">
                <a14:useLocalDpi xmlns:a14="http://schemas.microsoft.com/office/drawing/2010/main" val="0"/>
              </a:ext>
            </a:extLst>
          </a:blip>
          <a:srcRect l="16593" t="46566" r="17778" b="35650"/>
          <a:stretch/>
        </p:blipFill>
        <p:spPr>
          <a:xfrm rot="1076881">
            <a:off x="5623578" y="621177"/>
            <a:ext cx="2272872" cy="537237"/>
          </a:xfrm>
          <a:prstGeom prst="rect">
            <a:avLst/>
          </a:prstGeom>
        </p:spPr>
      </p:pic>
      <p:pic>
        <p:nvPicPr>
          <p:cNvPr id="234" name="Picture 233">
            <a:extLst>
              <a:ext uri="{FF2B5EF4-FFF2-40B4-BE49-F238E27FC236}">
                <a16:creationId xmlns:a16="http://schemas.microsoft.com/office/drawing/2014/main" id="{0AD96D3D-5AF6-4299-8503-9B04D526D0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071460">
            <a:off x="10911871" y="2704516"/>
            <a:ext cx="666823" cy="680050"/>
          </a:xfrm>
          <a:prstGeom prst="rect">
            <a:avLst/>
          </a:prstGeom>
          <a:effectLst>
            <a:outerShdw blurRad="50800" dist="38100" dir="2700000" algn="tl" rotWithShape="0">
              <a:prstClr val="black">
                <a:alpha val="40000"/>
              </a:prstClr>
            </a:outerShdw>
          </a:effectLst>
        </p:spPr>
      </p:pic>
      <p:pic>
        <p:nvPicPr>
          <p:cNvPr id="241" name="Picture 240">
            <a:extLst>
              <a:ext uri="{FF2B5EF4-FFF2-40B4-BE49-F238E27FC236}">
                <a16:creationId xmlns:a16="http://schemas.microsoft.com/office/drawing/2014/main" id="{786EF02D-BA10-468D-9592-5FCEEF0CD2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12861">
            <a:off x="4998829" y="902879"/>
            <a:ext cx="787632" cy="803255"/>
          </a:xfrm>
          <a:prstGeom prst="rect">
            <a:avLst/>
          </a:prstGeom>
          <a:effectLst>
            <a:outerShdw blurRad="50800" dist="38100" dir="2700000" algn="tl" rotWithShape="0">
              <a:prstClr val="black">
                <a:alpha val="40000"/>
              </a:prstClr>
            </a:outerShdw>
          </a:effectLst>
        </p:spPr>
      </p:pic>
      <p:pic>
        <p:nvPicPr>
          <p:cNvPr id="158" name="Graphic 157">
            <a:hlinkClick r:id="rId8" action="ppaction://hlinksldjump"/>
            <a:extLst>
              <a:ext uri="{FF2B5EF4-FFF2-40B4-BE49-F238E27FC236}">
                <a16:creationId xmlns:a16="http://schemas.microsoft.com/office/drawing/2014/main" id="{04DB33F1-9CF0-4F38-846E-0311C045B1E1}"/>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11572206" y="956566"/>
            <a:ext cx="402332" cy="402332"/>
          </a:xfrm>
          <a:prstGeom prst="rect">
            <a:avLst/>
          </a:prstGeom>
        </p:spPr>
      </p:pic>
      <p:pic>
        <p:nvPicPr>
          <p:cNvPr id="159" name="Graphic 158">
            <a:hlinkClick r:id="rId11" action="ppaction://hlinksldjump"/>
            <a:extLst>
              <a:ext uri="{FF2B5EF4-FFF2-40B4-BE49-F238E27FC236}">
                <a16:creationId xmlns:a16="http://schemas.microsoft.com/office/drawing/2014/main" id="{646AC792-875E-45B6-AB23-BA49D6FD357D}"/>
              </a:ext>
            </a:extLst>
          </p:cNvPr>
          <p:cNvPicPr>
            <a:picLocks/>
          </p:cNvPicPr>
          <p:nvPr/>
        </p:nvPicPr>
        <p:blipFill>
          <a:blip r:embed="rId12">
            <a:extLst>
              <a:ext uri="{96DAC541-7B7A-43D3-8B79-37D633B846F1}">
                <asvg:svgBlip xmlns:asvg="http://schemas.microsoft.com/office/drawing/2016/SVG/main" r:embed="rId13"/>
              </a:ext>
            </a:extLst>
          </a:blip>
          <a:stretch>
            <a:fillRect/>
          </a:stretch>
        </p:blipFill>
        <p:spPr>
          <a:xfrm>
            <a:off x="11548509" y="1835779"/>
            <a:ext cx="402332" cy="402332"/>
          </a:xfrm>
          <a:prstGeom prst="rect">
            <a:avLst/>
          </a:prstGeom>
        </p:spPr>
      </p:pic>
      <p:pic>
        <p:nvPicPr>
          <p:cNvPr id="222" name="Graphic 221">
            <a:hlinkClick r:id="rId14" action="ppaction://hlinksldjump"/>
            <a:extLst>
              <a:ext uri="{FF2B5EF4-FFF2-40B4-BE49-F238E27FC236}">
                <a16:creationId xmlns:a16="http://schemas.microsoft.com/office/drawing/2014/main" id="{7AC3A221-7417-4287-AD33-08B80DC421A0}"/>
              </a:ext>
            </a:extLst>
          </p:cNvPr>
          <p:cNvPicPr>
            <a:picLocks/>
          </p:cNvPicPr>
          <p:nvPr/>
        </p:nvPicPr>
        <p:blipFill>
          <a:blip r:embed="rId15">
            <a:extLst>
              <a:ext uri="{96DAC541-7B7A-43D3-8B79-37D633B846F1}">
                <asvg:svgBlip xmlns:asvg="http://schemas.microsoft.com/office/drawing/2016/SVG/main" r:embed="rId16"/>
              </a:ext>
            </a:extLst>
          </a:blip>
          <a:stretch>
            <a:fillRect/>
          </a:stretch>
        </p:blipFill>
        <p:spPr>
          <a:xfrm>
            <a:off x="11530786" y="2641826"/>
            <a:ext cx="402332" cy="402332"/>
          </a:xfrm>
          <a:prstGeom prst="rect">
            <a:avLst/>
          </a:prstGeom>
        </p:spPr>
      </p:pic>
      <p:pic>
        <p:nvPicPr>
          <p:cNvPr id="227" name="Graphic 226">
            <a:hlinkClick r:id="rId17" action="ppaction://hlinksldjump"/>
            <a:extLst>
              <a:ext uri="{FF2B5EF4-FFF2-40B4-BE49-F238E27FC236}">
                <a16:creationId xmlns:a16="http://schemas.microsoft.com/office/drawing/2014/main" id="{94EBAC03-B022-469A-999B-CE331BA4B3D4}"/>
              </a:ext>
            </a:extLst>
          </p:cNvPr>
          <p:cNvPicPr>
            <a:picLocks/>
          </p:cNvPicPr>
          <p:nvPr/>
        </p:nvPicPr>
        <p:blipFill>
          <a:blip r:embed="rId18">
            <a:extLst>
              <a:ext uri="{96DAC541-7B7A-43D3-8B79-37D633B846F1}">
                <asvg:svgBlip xmlns:asvg="http://schemas.microsoft.com/office/drawing/2016/SVG/main" r:embed="rId19"/>
              </a:ext>
            </a:extLst>
          </a:blip>
          <a:stretch>
            <a:fillRect/>
          </a:stretch>
        </p:blipFill>
        <p:spPr>
          <a:xfrm>
            <a:off x="11548509" y="3354901"/>
            <a:ext cx="402332" cy="402332"/>
          </a:xfrm>
          <a:prstGeom prst="rect">
            <a:avLst/>
          </a:prstGeom>
          <a:effectLst>
            <a:outerShdw blurRad="50800" dist="38100" dir="2700000" algn="tl" rotWithShape="0">
              <a:prstClr val="black">
                <a:alpha val="40000"/>
              </a:prstClr>
            </a:outerShdw>
          </a:effectLst>
        </p:spPr>
      </p:pic>
      <p:pic>
        <p:nvPicPr>
          <p:cNvPr id="228" name="Graphic 227">
            <a:hlinkClick r:id="rId20" action="ppaction://hlinksldjump"/>
            <a:extLst>
              <a:ext uri="{FF2B5EF4-FFF2-40B4-BE49-F238E27FC236}">
                <a16:creationId xmlns:a16="http://schemas.microsoft.com/office/drawing/2014/main" id="{DFF45B5D-3E5D-4237-BED6-68B2DA6A3BBB}"/>
              </a:ext>
            </a:extLst>
          </p:cNvPr>
          <p:cNvPicPr>
            <a:picLocks/>
          </p:cNvPicPr>
          <p:nvPr/>
        </p:nvPicPr>
        <p:blipFill>
          <a:blip r:embed="rId21">
            <a:extLst>
              <a:ext uri="{96DAC541-7B7A-43D3-8B79-37D633B846F1}">
                <asvg:svgBlip xmlns:asvg="http://schemas.microsoft.com/office/drawing/2016/SVG/main" r:embed="rId22"/>
              </a:ext>
            </a:extLst>
          </a:blip>
          <a:stretch>
            <a:fillRect/>
          </a:stretch>
        </p:blipFill>
        <p:spPr>
          <a:xfrm>
            <a:off x="11540066" y="4152289"/>
            <a:ext cx="402332" cy="402332"/>
          </a:xfrm>
          <a:prstGeom prst="rect">
            <a:avLst/>
          </a:prstGeom>
        </p:spPr>
      </p:pic>
      <p:pic>
        <p:nvPicPr>
          <p:cNvPr id="230" name="Graphic 229">
            <a:hlinkClick r:id="rId23" action="ppaction://hlinksldjump"/>
            <a:extLst>
              <a:ext uri="{FF2B5EF4-FFF2-40B4-BE49-F238E27FC236}">
                <a16:creationId xmlns:a16="http://schemas.microsoft.com/office/drawing/2014/main" id="{79413333-E964-40EF-A599-7179EF54E2D6}"/>
              </a:ext>
            </a:extLst>
          </p:cNvPr>
          <p:cNvPicPr>
            <a:picLocks/>
          </p:cNvPicPr>
          <p:nvPr/>
        </p:nvPicPr>
        <p:blipFill>
          <a:blip r:embed="rId24">
            <a:extLst>
              <a:ext uri="{96DAC541-7B7A-43D3-8B79-37D633B846F1}">
                <asvg:svgBlip xmlns:asvg="http://schemas.microsoft.com/office/drawing/2016/SVG/main" r:embed="rId25"/>
              </a:ext>
            </a:extLst>
          </a:blip>
          <a:stretch>
            <a:fillRect/>
          </a:stretch>
        </p:blipFill>
        <p:spPr>
          <a:xfrm>
            <a:off x="11539338" y="4926395"/>
            <a:ext cx="402332" cy="402332"/>
          </a:xfrm>
          <a:prstGeom prst="rect">
            <a:avLst/>
          </a:prstGeom>
        </p:spPr>
      </p:pic>
      <p:pic>
        <p:nvPicPr>
          <p:cNvPr id="243" name="Graphic 242">
            <a:hlinkClick r:id="rId26" action="ppaction://hlinksldjump"/>
            <a:extLst>
              <a:ext uri="{FF2B5EF4-FFF2-40B4-BE49-F238E27FC236}">
                <a16:creationId xmlns:a16="http://schemas.microsoft.com/office/drawing/2014/main" id="{D8614D13-268B-42A8-907B-4154859B9B36}"/>
              </a:ext>
            </a:extLst>
          </p:cNvPr>
          <p:cNvPicPr>
            <a:picLocks/>
          </p:cNvPicPr>
          <p:nvPr/>
        </p:nvPicPr>
        <p:blipFill>
          <a:blip r:embed="rId27">
            <a:extLst>
              <a:ext uri="{96DAC541-7B7A-43D3-8B79-37D633B846F1}">
                <asvg:svgBlip xmlns:asvg="http://schemas.microsoft.com/office/drawing/2016/SVG/main" r:embed="rId28"/>
              </a:ext>
            </a:extLst>
          </a:blip>
          <a:stretch>
            <a:fillRect/>
          </a:stretch>
        </p:blipFill>
        <p:spPr>
          <a:xfrm>
            <a:off x="11505608" y="5718035"/>
            <a:ext cx="402332" cy="402332"/>
          </a:xfrm>
          <a:prstGeom prst="rect">
            <a:avLst/>
          </a:prstGeom>
        </p:spPr>
      </p:pic>
    </p:spTree>
    <p:extLst>
      <p:ext uri="{BB962C8B-B14F-4D97-AF65-F5344CB8AC3E}">
        <p14:creationId xmlns:p14="http://schemas.microsoft.com/office/powerpoint/2010/main" val="3286849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2"/>
                                        </p:tgtEl>
                                        <p:attrNameLst>
                                          <p:attrName>style.visibility</p:attrName>
                                        </p:attrNameLst>
                                      </p:cBhvr>
                                      <p:to>
                                        <p:strVal val="visible"/>
                                      </p:to>
                                    </p:set>
                                    <p:animEffect transition="in" filter="fade">
                                      <p:cBhvr>
                                        <p:cTn id="7" dur="750"/>
                                        <p:tgtEl>
                                          <p:spTgt spid="232"/>
                                        </p:tgtEl>
                                      </p:cBhvr>
                                    </p:animEffect>
                                  </p:childTnLst>
                                </p:cTn>
                              </p:par>
                              <p:par>
                                <p:cTn id="8" presetID="53" presetClass="entr" presetSubtype="16" fill="hold" nodeType="withEffect">
                                  <p:stCondLst>
                                    <p:cond delay="500"/>
                                  </p:stCondLst>
                                  <p:childTnLst>
                                    <p:set>
                                      <p:cBhvr>
                                        <p:cTn id="9" dur="1" fill="hold">
                                          <p:stCondLst>
                                            <p:cond delay="0"/>
                                          </p:stCondLst>
                                        </p:cTn>
                                        <p:tgtEl>
                                          <p:spTgt spid="229"/>
                                        </p:tgtEl>
                                        <p:attrNameLst>
                                          <p:attrName>style.visibility</p:attrName>
                                        </p:attrNameLst>
                                      </p:cBhvr>
                                      <p:to>
                                        <p:strVal val="visible"/>
                                      </p:to>
                                    </p:set>
                                    <p:anim calcmode="lin" valueType="num">
                                      <p:cBhvr>
                                        <p:cTn id="10" dur="750" fill="hold"/>
                                        <p:tgtEl>
                                          <p:spTgt spid="229"/>
                                        </p:tgtEl>
                                        <p:attrNameLst>
                                          <p:attrName>ppt_w</p:attrName>
                                        </p:attrNameLst>
                                      </p:cBhvr>
                                      <p:tavLst>
                                        <p:tav tm="0">
                                          <p:val>
                                            <p:fltVal val="0"/>
                                          </p:val>
                                        </p:tav>
                                        <p:tav tm="100000">
                                          <p:val>
                                            <p:strVal val="#ppt_w"/>
                                          </p:val>
                                        </p:tav>
                                      </p:tavLst>
                                    </p:anim>
                                    <p:anim calcmode="lin" valueType="num">
                                      <p:cBhvr>
                                        <p:cTn id="11" dur="750" fill="hold"/>
                                        <p:tgtEl>
                                          <p:spTgt spid="229"/>
                                        </p:tgtEl>
                                        <p:attrNameLst>
                                          <p:attrName>ppt_h</p:attrName>
                                        </p:attrNameLst>
                                      </p:cBhvr>
                                      <p:tavLst>
                                        <p:tav tm="0">
                                          <p:val>
                                            <p:fltVal val="0"/>
                                          </p:val>
                                        </p:tav>
                                        <p:tav tm="100000">
                                          <p:val>
                                            <p:strVal val="#ppt_h"/>
                                          </p:val>
                                        </p:tav>
                                      </p:tavLst>
                                    </p:anim>
                                    <p:animEffect transition="in" filter="fade">
                                      <p:cBhvr>
                                        <p:cTn id="12" dur="750"/>
                                        <p:tgtEl>
                                          <p:spTgt spid="229"/>
                                        </p:tgtEl>
                                      </p:cBhvr>
                                    </p:animEffect>
                                  </p:childTnLst>
                                </p:cTn>
                              </p:par>
                              <p:par>
                                <p:cTn id="13" presetID="22" presetClass="entr" presetSubtype="8" fill="hold" nodeType="withEffect">
                                  <p:stCondLst>
                                    <p:cond delay="750"/>
                                  </p:stCondLst>
                                  <p:childTnLst>
                                    <p:set>
                                      <p:cBhvr>
                                        <p:cTn id="14" dur="1" fill="hold">
                                          <p:stCondLst>
                                            <p:cond delay="0"/>
                                          </p:stCondLst>
                                        </p:cTn>
                                        <p:tgtEl>
                                          <p:spTgt spid="233"/>
                                        </p:tgtEl>
                                        <p:attrNameLst>
                                          <p:attrName>style.visibility</p:attrName>
                                        </p:attrNameLst>
                                      </p:cBhvr>
                                      <p:to>
                                        <p:strVal val="visible"/>
                                      </p:to>
                                    </p:set>
                                    <p:animEffect transition="in" filter="wipe(left)">
                                      <p:cBhvr>
                                        <p:cTn id="15" dur="750"/>
                                        <p:tgtEl>
                                          <p:spTgt spid="233"/>
                                        </p:tgtEl>
                                      </p:cBhvr>
                                    </p:animEffect>
                                  </p:childTnLst>
                                </p:cTn>
                              </p:par>
                              <p:par>
                                <p:cTn id="16" presetID="22" presetClass="entr" presetSubtype="8" fill="hold" grpId="0" nodeType="withEffect">
                                  <p:stCondLst>
                                    <p:cond delay="1500"/>
                                  </p:stCondLst>
                                  <p:childTnLst>
                                    <p:set>
                                      <p:cBhvr>
                                        <p:cTn id="17" dur="1" fill="hold">
                                          <p:stCondLst>
                                            <p:cond delay="0"/>
                                          </p:stCondLst>
                                        </p:cTn>
                                        <p:tgtEl>
                                          <p:spTgt spid="212"/>
                                        </p:tgtEl>
                                        <p:attrNameLst>
                                          <p:attrName>style.visibility</p:attrName>
                                        </p:attrNameLst>
                                      </p:cBhvr>
                                      <p:to>
                                        <p:strVal val="visible"/>
                                      </p:to>
                                    </p:set>
                                    <p:animEffect transition="in" filter="wipe(left)">
                                      <p:cBhvr>
                                        <p:cTn id="18" dur="500"/>
                                        <p:tgtEl>
                                          <p:spTgt spid="212"/>
                                        </p:tgtEl>
                                      </p:cBhvr>
                                    </p:animEffect>
                                  </p:childTnLst>
                                </p:cTn>
                              </p:par>
                              <p:par>
                                <p:cTn id="19" presetID="10" presetClass="entr" presetSubtype="0" fill="hold" grpId="0" nodeType="withEffect">
                                  <p:stCondLst>
                                    <p:cond delay="2000"/>
                                  </p:stCondLst>
                                  <p:childTnLst>
                                    <p:set>
                                      <p:cBhvr>
                                        <p:cTn id="20" dur="1" fill="hold">
                                          <p:stCondLst>
                                            <p:cond delay="0"/>
                                          </p:stCondLst>
                                        </p:cTn>
                                        <p:tgtEl>
                                          <p:spTgt spid="224"/>
                                        </p:tgtEl>
                                        <p:attrNameLst>
                                          <p:attrName>style.visibility</p:attrName>
                                        </p:attrNameLst>
                                      </p:cBhvr>
                                      <p:to>
                                        <p:strVal val="visible"/>
                                      </p:to>
                                    </p:set>
                                    <p:animEffect transition="in" filter="fade">
                                      <p:cBhvr>
                                        <p:cTn id="21" dur="500"/>
                                        <p:tgtEl>
                                          <p:spTgt spid="224"/>
                                        </p:tgtEl>
                                      </p:cBhvr>
                                    </p:animEffect>
                                  </p:childTnLst>
                                </p:cTn>
                              </p:par>
                              <p:par>
                                <p:cTn id="22" presetID="10" presetClass="entr" presetSubtype="0" fill="hold" nodeType="withEffect">
                                  <p:stCondLst>
                                    <p:cond delay="1750"/>
                                  </p:stCondLst>
                                  <p:childTnLst>
                                    <p:set>
                                      <p:cBhvr>
                                        <p:cTn id="23" dur="1" fill="hold">
                                          <p:stCondLst>
                                            <p:cond delay="0"/>
                                          </p:stCondLst>
                                        </p:cTn>
                                        <p:tgtEl>
                                          <p:spTgt spid="225"/>
                                        </p:tgtEl>
                                        <p:attrNameLst>
                                          <p:attrName>style.visibility</p:attrName>
                                        </p:attrNameLst>
                                      </p:cBhvr>
                                      <p:to>
                                        <p:strVal val="visible"/>
                                      </p:to>
                                    </p:set>
                                    <p:animEffect transition="in" filter="fade">
                                      <p:cBhvr>
                                        <p:cTn id="24" dur="500"/>
                                        <p:tgtEl>
                                          <p:spTgt spid="225"/>
                                        </p:tgtEl>
                                      </p:cBhvr>
                                    </p:animEffect>
                                  </p:childTnLst>
                                </p:cTn>
                              </p:par>
                              <p:par>
                                <p:cTn id="25" presetID="53" presetClass="entr" presetSubtype="16" fill="hold" grpId="0" nodeType="withEffect">
                                  <p:stCondLst>
                                    <p:cond delay="2250"/>
                                  </p:stCondLst>
                                  <p:childTnLst>
                                    <p:set>
                                      <p:cBhvr>
                                        <p:cTn id="26" dur="1" fill="hold">
                                          <p:stCondLst>
                                            <p:cond delay="0"/>
                                          </p:stCondLst>
                                        </p:cTn>
                                        <p:tgtEl>
                                          <p:spTgt spid="226"/>
                                        </p:tgtEl>
                                        <p:attrNameLst>
                                          <p:attrName>style.visibility</p:attrName>
                                        </p:attrNameLst>
                                      </p:cBhvr>
                                      <p:to>
                                        <p:strVal val="visible"/>
                                      </p:to>
                                    </p:set>
                                    <p:anim calcmode="lin" valueType="num">
                                      <p:cBhvr>
                                        <p:cTn id="27" dur="750" fill="hold"/>
                                        <p:tgtEl>
                                          <p:spTgt spid="226"/>
                                        </p:tgtEl>
                                        <p:attrNameLst>
                                          <p:attrName>ppt_w</p:attrName>
                                        </p:attrNameLst>
                                      </p:cBhvr>
                                      <p:tavLst>
                                        <p:tav tm="0">
                                          <p:val>
                                            <p:fltVal val="0"/>
                                          </p:val>
                                        </p:tav>
                                        <p:tav tm="100000">
                                          <p:val>
                                            <p:strVal val="#ppt_w"/>
                                          </p:val>
                                        </p:tav>
                                      </p:tavLst>
                                    </p:anim>
                                    <p:anim calcmode="lin" valueType="num">
                                      <p:cBhvr>
                                        <p:cTn id="28" dur="750" fill="hold"/>
                                        <p:tgtEl>
                                          <p:spTgt spid="226"/>
                                        </p:tgtEl>
                                        <p:attrNameLst>
                                          <p:attrName>ppt_h</p:attrName>
                                        </p:attrNameLst>
                                      </p:cBhvr>
                                      <p:tavLst>
                                        <p:tav tm="0">
                                          <p:val>
                                            <p:fltVal val="0"/>
                                          </p:val>
                                        </p:tav>
                                        <p:tav tm="100000">
                                          <p:val>
                                            <p:strVal val="#ppt_h"/>
                                          </p:val>
                                        </p:tav>
                                      </p:tavLst>
                                    </p:anim>
                                    <p:animEffect transition="in" filter="fade">
                                      <p:cBhvr>
                                        <p:cTn id="29" dur="750"/>
                                        <p:tgtEl>
                                          <p:spTgt spid="226"/>
                                        </p:tgtEl>
                                      </p:cBhvr>
                                    </p:animEffect>
                                  </p:childTnLst>
                                </p:cTn>
                              </p:par>
                              <p:par>
                                <p:cTn id="30" presetID="32" presetClass="emph" presetSubtype="0" repeatCount="10000" fill="hold" nodeType="withEffect">
                                  <p:stCondLst>
                                    <p:cond delay="0"/>
                                  </p:stCondLst>
                                  <p:childTnLst>
                                    <p:animRot by="120000">
                                      <p:cBhvr>
                                        <p:cTn id="31" dur="200" fill="hold">
                                          <p:stCondLst>
                                            <p:cond delay="0"/>
                                          </p:stCondLst>
                                        </p:cTn>
                                        <p:tgtEl>
                                          <p:spTgt spid="225"/>
                                        </p:tgtEl>
                                        <p:attrNameLst>
                                          <p:attrName>r</p:attrName>
                                        </p:attrNameLst>
                                      </p:cBhvr>
                                    </p:animRot>
                                    <p:animRot by="-240000">
                                      <p:cBhvr>
                                        <p:cTn id="32" dur="400" fill="hold">
                                          <p:stCondLst>
                                            <p:cond delay="400"/>
                                          </p:stCondLst>
                                        </p:cTn>
                                        <p:tgtEl>
                                          <p:spTgt spid="225"/>
                                        </p:tgtEl>
                                        <p:attrNameLst>
                                          <p:attrName>r</p:attrName>
                                        </p:attrNameLst>
                                      </p:cBhvr>
                                    </p:animRot>
                                    <p:animRot by="240000">
                                      <p:cBhvr>
                                        <p:cTn id="33" dur="400" fill="hold">
                                          <p:stCondLst>
                                            <p:cond delay="800"/>
                                          </p:stCondLst>
                                        </p:cTn>
                                        <p:tgtEl>
                                          <p:spTgt spid="225"/>
                                        </p:tgtEl>
                                        <p:attrNameLst>
                                          <p:attrName>r</p:attrName>
                                        </p:attrNameLst>
                                      </p:cBhvr>
                                    </p:animRot>
                                    <p:animRot by="-240000">
                                      <p:cBhvr>
                                        <p:cTn id="34" dur="400" fill="hold">
                                          <p:stCondLst>
                                            <p:cond delay="1200"/>
                                          </p:stCondLst>
                                        </p:cTn>
                                        <p:tgtEl>
                                          <p:spTgt spid="225"/>
                                        </p:tgtEl>
                                        <p:attrNameLst>
                                          <p:attrName>r</p:attrName>
                                        </p:attrNameLst>
                                      </p:cBhvr>
                                    </p:animRot>
                                    <p:animRot by="120000">
                                      <p:cBhvr>
                                        <p:cTn id="35" dur="400" fill="hold">
                                          <p:stCondLst>
                                            <p:cond delay="1600"/>
                                          </p:stCondLst>
                                        </p:cTn>
                                        <p:tgtEl>
                                          <p:spTgt spid="225"/>
                                        </p:tgtEl>
                                        <p:attrNameLst>
                                          <p:attrName>r</p:attrName>
                                        </p:attrNameLst>
                                      </p:cBhvr>
                                    </p:animRot>
                                  </p:childTnLst>
                                </p:cTn>
                              </p:par>
                              <p:par>
                                <p:cTn id="36" presetID="47" presetClass="entr" presetSubtype="0" fill="hold" nodeType="withEffect">
                                  <p:stCondLst>
                                    <p:cond delay="1500"/>
                                  </p:stCondLst>
                                  <p:childTnLst>
                                    <p:set>
                                      <p:cBhvr>
                                        <p:cTn id="37" dur="1" fill="hold">
                                          <p:stCondLst>
                                            <p:cond delay="0"/>
                                          </p:stCondLst>
                                        </p:cTn>
                                        <p:tgtEl>
                                          <p:spTgt spid="234"/>
                                        </p:tgtEl>
                                        <p:attrNameLst>
                                          <p:attrName>style.visibility</p:attrName>
                                        </p:attrNameLst>
                                      </p:cBhvr>
                                      <p:to>
                                        <p:strVal val="visible"/>
                                      </p:to>
                                    </p:set>
                                    <p:animEffect transition="in" filter="fade">
                                      <p:cBhvr>
                                        <p:cTn id="38" dur="1000"/>
                                        <p:tgtEl>
                                          <p:spTgt spid="234"/>
                                        </p:tgtEl>
                                      </p:cBhvr>
                                    </p:animEffect>
                                    <p:anim calcmode="lin" valueType="num">
                                      <p:cBhvr>
                                        <p:cTn id="39" dur="1000" fill="hold"/>
                                        <p:tgtEl>
                                          <p:spTgt spid="234"/>
                                        </p:tgtEl>
                                        <p:attrNameLst>
                                          <p:attrName>ppt_x</p:attrName>
                                        </p:attrNameLst>
                                      </p:cBhvr>
                                      <p:tavLst>
                                        <p:tav tm="0">
                                          <p:val>
                                            <p:strVal val="#ppt_x"/>
                                          </p:val>
                                        </p:tav>
                                        <p:tav tm="100000">
                                          <p:val>
                                            <p:strVal val="#ppt_x"/>
                                          </p:val>
                                        </p:tav>
                                      </p:tavLst>
                                    </p:anim>
                                    <p:anim calcmode="lin" valueType="num">
                                      <p:cBhvr>
                                        <p:cTn id="40" dur="1000" fill="hold"/>
                                        <p:tgtEl>
                                          <p:spTgt spid="234"/>
                                        </p:tgtEl>
                                        <p:attrNameLst>
                                          <p:attrName>ppt_y</p:attrName>
                                        </p:attrNameLst>
                                      </p:cBhvr>
                                      <p:tavLst>
                                        <p:tav tm="0">
                                          <p:val>
                                            <p:strVal val="#ppt_y-.1"/>
                                          </p:val>
                                        </p:tav>
                                        <p:tav tm="100000">
                                          <p:val>
                                            <p:strVal val="#ppt_y"/>
                                          </p:val>
                                        </p:tav>
                                      </p:tavLst>
                                    </p:anim>
                                  </p:childTnLst>
                                </p:cTn>
                              </p:par>
                              <p:par>
                                <p:cTn id="41" presetID="32" presetClass="emph" presetSubtype="0" repeatCount="indefinite" fill="hold" nodeType="withEffect">
                                  <p:stCondLst>
                                    <p:cond delay="0"/>
                                  </p:stCondLst>
                                  <p:childTnLst>
                                    <p:animRot by="120000">
                                      <p:cBhvr>
                                        <p:cTn id="42" dur="200" fill="hold">
                                          <p:stCondLst>
                                            <p:cond delay="0"/>
                                          </p:stCondLst>
                                        </p:cTn>
                                        <p:tgtEl>
                                          <p:spTgt spid="234"/>
                                        </p:tgtEl>
                                        <p:attrNameLst>
                                          <p:attrName>r</p:attrName>
                                        </p:attrNameLst>
                                      </p:cBhvr>
                                    </p:animRot>
                                    <p:animRot by="-240000">
                                      <p:cBhvr>
                                        <p:cTn id="43" dur="400" fill="hold">
                                          <p:stCondLst>
                                            <p:cond delay="400"/>
                                          </p:stCondLst>
                                        </p:cTn>
                                        <p:tgtEl>
                                          <p:spTgt spid="234"/>
                                        </p:tgtEl>
                                        <p:attrNameLst>
                                          <p:attrName>r</p:attrName>
                                        </p:attrNameLst>
                                      </p:cBhvr>
                                    </p:animRot>
                                    <p:animRot by="240000">
                                      <p:cBhvr>
                                        <p:cTn id="44" dur="400" fill="hold">
                                          <p:stCondLst>
                                            <p:cond delay="800"/>
                                          </p:stCondLst>
                                        </p:cTn>
                                        <p:tgtEl>
                                          <p:spTgt spid="234"/>
                                        </p:tgtEl>
                                        <p:attrNameLst>
                                          <p:attrName>r</p:attrName>
                                        </p:attrNameLst>
                                      </p:cBhvr>
                                    </p:animRot>
                                    <p:animRot by="-240000">
                                      <p:cBhvr>
                                        <p:cTn id="45" dur="400" fill="hold">
                                          <p:stCondLst>
                                            <p:cond delay="1200"/>
                                          </p:stCondLst>
                                        </p:cTn>
                                        <p:tgtEl>
                                          <p:spTgt spid="234"/>
                                        </p:tgtEl>
                                        <p:attrNameLst>
                                          <p:attrName>r</p:attrName>
                                        </p:attrNameLst>
                                      </p:cBhvr>
                                    </p:animRot>
                                    <p:animRot by="120000">
                                      <p:cBhvr>
                                        <p:cTn id="46" dur="400" fill="hold">
                                          <p:stCondLst>
                                            <p:cond delay="1600"/>
                                          </p:stCondLst>
                                        </p:cTn>
                                        <p:tgtEl>
                                          <p:spTgt spid="234"/>
                                        </p:tgtEl>
                                        <p:attrNameLst>
                                          <p:attrName>r</p:attrName>
                                        </p:attrNameLst>
                                      </p:cBhvr>
                                    </p:animRot>
                                  </p:childTnLst>
                                </p:cTn>
                              </p:par>
                              <p:par>
                                <p:cTn id="47" presetID="47" presetClass="entr" presetSubtype="0" fill="hold" nodeType="withEffect">
                                  <p:stCondLst>
                                    <p:cond delay="1500"/>
                                  </p:stCondLst>
                                  <p:childTnLst>
                                    <p:set>
                                      <p:cBhvr>
                                        <p:cTn id="48" dur="1" fill="hold">
                                          <p:stCondLst>
                                            <p:cond delay="0"/>
                                          </p:stCondLst>
                                        </p:cTn>
                                        <p:tgtEl>
                                          <p:spTgt spid="241"/>
                                        </p:tgtEl>
                                        <p:attrNameLst>
                                          <p:attrName>style.visibility</p:attrName>
                                        </p:attrNameLst>
                                      </p:cBhvr>
                                      <p:to>
                                        <p:strVal val="visible"/>
                                      </p:to>
                                    </p:set>
                                    <p:animEffect transition="in" filter="fade">
                                      <p:cBhvr>
                                        <p:cTn id="49" dur="1000"/>
                                        <p:tgtEl>
                                          <p:spTgt spid="241"/>
                                        </p:tgtEl>
                                      </p:cBhvr>
                                    </p:animEffect>
                                    <p:anim calcmode="lin" valueType="num">
                                      <p:cBhvr>
                                        <p:cTn id="50" dur="1000" fill="hold"/>
                                        <p:tgtEl>
                                          <p:spTgt spid="241"/>
                                        </p:tgtEl>
                                        <p:attrNameLst>
                                          <p:attrName>ppt_x</p:attrName>
                                        </p:attrNameLst>
                                      </p:cBhvr>
                                      <p:tavLst>
                                        <p:tav tm="0">
                                          <p:val>
                                            <p:strVal val="#ppt_x"/>
                                          </p:val>
                                        </p:tav>
                                        <p:tav tm="100000">
                                          <p:val>
                                            <p:strVal val="#ppt_x"/>
                                          </p:val>
                                        </p:tav>
                                      </p:tavLst>
                                    </p:anim>
                                    <p:anim calcmode="lin" valueType="num">
                                      <p:cBhvr>
                                        <p:cTn id="51" dur="1000" fill="hold"/>
                                        <p:tgtEl>
                                          <p:spTgt spid="241"/>
                                        </p:tgtEl>
                                        <p:attrNameLst>
                                          <p:attrName>ppt_y</p:attrName>
                                        </p:attrNameLst>
                                      </p:cBhvr>
                                      <p:tavLst>
                                        <p:tav tm="0">
                                          <p:val>
                                            <p:strVal val="#ppt_y-.1"/>
                                          </p:val>
                                        </p:tav>
                                        <p:tav tm="100000">
                                          <p:val>
                                            <p:strVal val="#ppt_y"/>
                                          </p:val>
                                        </p:tav>
                                      </p:tavLst>
                                    </p:anim>
                                  </p:childTnLst>
                                </p:cTn>
                              </p:par>
                              <p:par>
                                <p:cTn id="52" presetID="32" presetClass="emph" presetSubtype="0" repeatCount="indefinite" fill="hold" nodeType="withEffect">
                                  <p:stCondLst>
                                    <p:cond delay="0"/>
                                  </p:stCondLst>
                                  <p:childTnLst>
                                    <p:animRot by="120000">
                                      <p:cBhvr>
                                        <p:cTn id="53" dur="200" fill="hold">
                                          <p:stCondLst>
                                            <p:cond delay="0"/>
                                          </p:stCondLst>
                                        </p:cTn>
                                        <p:tgtEl>
                                          <p:spTgt spid="241"/>
                                        </p:tgtEl>
                                        <p:attrNameLst>
                                          <p:attrName>r</p:attrName>
                                        </p:attrNameLst>
                                      </p:cBhvr>
                                    </p:animRot>
                                    <p:animRot by="-240000">
                                      <p:cBhvr>
                                        <p:cTn id="54" dur="400" fill="hold">
                                          <p:stCondLst>
                                            <p:cond delay="400"/>
                                          </p:stCondLst>
                                        </p:cTn>
                                        <p:tgtEl>
                                          <p:spTgt spid="241"/>
                                        </p:tgtEl>
                                        <p:attrNameLst>
                                          <p:attrName>r</p:attrName>
                                        </p:attrNameLst>
                                      </p:cBhvr>
                                    </p:animRot>
                                    <p:animRot by="240000">
                                      <p:cBhvr>
                                        <p:cTn id="55" dur="400" fill="hold">
                                          <p:stCondLst>
                                            <p:cond delay="800"/>
                                          </p:stCondLst>
                                        </p:cTn>
                                        <p:tgtEl>
                                          <p:spTgt spid="241"/>
                                        </p:tgtEl>
                                        <p:attrNameLst>
                                          <p:attrName>r</p:attrName>
                                        </p:attrNameLst>
                                      </p:cBhvr>
                                    </p:animRot>
                                    <p:animRot by="-240000">
                                      <p:cBhvr>
                                        <p:cTn id="56" dur="400" fill="hold">
                                          <p:stCondLst>
                                            <p:cond delay="1200"/>
                                          </p:stCondLst>
                                        </p:cTn>
                                        <p:tgtEl>
                                          <p:spTgt spid="241"/>
                                        </p:tgtEl>
                                        <p:attrNameLst>
                                          <p:attrName>r</p:attrName>
                                        </p:attrNameLst>
                                      </p:cBhvr>
                                    </p:animRot>
                                    <p:animRot by="120000">
                                      <p:cBhvr>
                                        <p:cTn id="57" dur="400" fill="hold">
                                          <p:stCondLst>
                                            <p:cond delay="1600"/>
                                          </p:stCondLst>
                                        </p:cTn>
                                        <p:tgtEl>
                                          <p:spTgt spid="2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0" animBg="1"/>
      <p:bldP spid="224" grpId="0"/>
      <p:bldP spid="2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E4D7"/>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47D77-6637-42FA-93D2-9AFC6AE9D86C}"/>
              </a:ext>
            </a:extLst>
          </p:cNvPr>
          <p:cNvGrpSpPr/>
          <p:nvPr/>
        </p:nvGrpSpPr>
        <p:grpSpPr>
          <a:xfrm>
            <a:off x="2" y="0"/>
            <a:ext cx="12192000" cy="6858000"/>
            <a:chOff x="2" y="0"/>
            <a:chExt cx="12192000" cy="6858000"/>
          </a:xfrm>
        </p:grpSpPr>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6" name="Freeform: Shape 235">
            <a:extLst>
              <a:ext uri="{FF2B5EF4-FFF2-40B4-BE49-F238E27FC236}">
                <a16:creationId xmlns:a16="http://schemas.microsoft.com/office/drawing/2014/main" id="{830CB7C3-E54D-4FC9-A967-E2BD6657E7C8}"/>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1" name="Freeform: Shape 230">
            <a:extLst>
              <a:ext uri="{FF2B5EF4-FFF2-40B4-BE49-F238E27FC236}">
                <a16:creationId xmlns:a16="http://schemas.microsoft.com/office/drawing/2014/main" id="{FDBB89D1-AF3F-40F6-9D55-84DD01271C8C}"/>
              </a:ext>
            </a:extLst>
          </p:cNvPr>
          <p:cNvSpPr/>
          <p:nvPr/>
        </p:nvSpPr>
        <p:spPr>
          <a:xfrm>
            <a:off x="459729" y="311377"/>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311377"/>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CF8DE"/>
              </a:solidFill>
            </a:endParaRPr>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2" name="Group 51">
            <a:extLst>
              <a:ext uri="{FF2B5EF4-FFF2-40B4-BE49-F238E27FC236}">
                <a16:creationId xmlns:a16="http://schemas.microsoft.com/office/drawing/2014/main" id="{85BBB88A-CFDF-410C-91CD-24572A83CC04}"/>
              </a:ext>
            </a:extLst>
          </p:cNvPr>
          <p:cNvGrpSpPr/>
          <p:nvPr/>
        </p:nvGrpSpPr>
        <p:grpSpPr>
          <a:xfrm>
            <a:off x="1001567" y="655743"/>
            <a:ext cx="10131558" cy="5601665"/>
            <a:chOff x="1001567" y="655743"/>
            <a:chExt cx="10131558" cy="5601665"/>
          </a:xfrm>
        </p:grpSpPr>
        <p:sp>
          <p:nvSpPr>
            <p:cNvPr id="242" name="Rounded Rectangle 25">
              <a:extLst>
                <a:ext uri="{FF2B5EF4-FFF2-40B4-BE49-F238E27FC236}">
                  <a16:creationId xmlns:a16="http://schemas.microsoft.com/office/drawing/2014/main" id="{7BF1077D-255C-41EF-880D-7EACE160FFFF}"/>
                </a:ext>
              </a:extLst>
            </p:cNvPr>
            <p:cNvSpPr/>
            <p:nvPr/>
          </p:nvSpPr>
          <p:spPr>
            <a:xfrm>
              <a:off x="1001567" y="655743"/>
              <a:ext cx="10123387" cy="5601665"/>
            </a:xfrm>
            <a:prstGeom prst="roundRect">
              <a:avLst>
                <a:gd name="adj" fmla="val 7456"/>
              </a:avLst>
            </a:prstGeom>
            <a:solidFill>
              <a:srgbClr val="6B705C"/>
            </a:solidFill>
            <a:ln w="38100">
              <a:solidFill>
                <a:srgbClr val="F8F5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nvGrpSpPr>
            <p:cNvPr id="243" name="Group 242">
              <a:extLst>
                <a:ext uri="{FF2B5EF4-FFF2-40B4-BE49-F238E27FC236}">
                  <a16:creationId xmlns:a16="http://schemas.microsoft.com/office/drawing/2014/main" id="{CAAB80C8-0779-419C-BC6E-0FB4F59463A9}"/>
                </a:ext>
              </a:extLst>
            </p:cNvPr>
            <p:cNvGrpSpPr/>
            <p:nvPr/>
          </p:nvGrpSpPr>
          <p:grpSpPr>
            <a:xfrm>
              <a:off x="1015154" y="690554"/>
              <a:ext cx="10117971" cy="5535342"/>
              <a:chOff x="389475" y="404048"/>
              <a:chExt cx="12173952" cy="6392365"/>
            </a:xfrm>
          </p:grpSpPr>
          <p:grpSp>
            <p:nvGrpSpPr>
              <p:cNvPr id="244" name="Group 243">
                <a:extLst>
                  <a:ext uri="{FF2B5EF4-FFF2-40B4-BE49-F238E27FC236}">
                    <a16:creationId xmlns:a16="http://schemas.microsoft.com/office/drawing/2014/main" id="{7CD86378-A9C2-4222-B281-DD1A49E37D11}"/>
                  </a:ext>
                </a:extLst>
              </p:cNvPr>
              <p:cNvGrpSpPr/>
              <p:nvPr/>
            </p:nvGrpSpPr>
            <p:grpSpPr>
              <a:xfrm>
                <a:off x="400050" y="409574"/>
                <a:ext cx="6253487" cy="3321180"/>
                <a:chOff x="0" y="0"/>
                <a:chExt cx="12192000" cy="6858000"/>
              </a:xfrm>
              <a:effectLst/>
            </p:grpSpPr>
            <p:grpSp>
              <p:nvGrpSpPr>
                <p:cNvPr id="347" name="Group 346">
                  <a:extLst>
                    <a:ext uri="{FF2B5EF4-FFF2-40B4-BE49-F238E27FC236}">
                      <a16:creationId xmlns:a16="http://schemas.microsoft.com/office/drawing/2014/main" id="{823D7FB2-C818-4E89-A6C6-8BBABA032F1C}"/>
                    </a:ext>
                  </a:extLst>
                </p:cNvPr>
                <p:cNvGrpSpPr/>
                <p:nvPr/>
              </p:nvGrpSpPr>
              <p:grpSpPr>
                <a:xfrm>
                  <a:off x="590550" y="0"/>
                  <a:ext cx="10953750" cy="6858000"/>
                  <a:chOff x="590550" y="0"/>
                  <a:chExt cx="10953750" cy="6858000"/>
                </a:xfrm>
              </p:grpSpPr>
              <p:cxnSp>
                <p:nvCxnSpPr>
                  <p:cNvPr id="360" name="Straight Connector 359">
                    <a:extLst>
                      <a:ext uri="{FF2B5EF4-FFF2-40B4-BE49-F238E27FC236}">
                        <a16:creationId xmlns:a16="http://schemas.microsoft.com/office/drawing/2014/main" id="{E51BB352-0E69-4E62-9835-D6FAB523599C}"/>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70242168-E8CE-4691-A787-53C8D96C3B4C}"/>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43063749-F373-4EC9-A1A1-6C8B78178E68}"/>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E0245CFA-A7D1-4CB4-AFF7-873269BB47BB}"/>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6895CC6B-4A0F-4302-9A7B-091EAC72E65B}"/>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9C93DCA3-4153-4824-A960-5635B28B231E}"/>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24790CEC-A6EB-48D9-A724-76543925EFB7}"/>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48854B0D-1503-41ED-9756-C61A2822169A}"/>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D25D3ABA-B9B2-42FC-B295-D16E65A503C5}"/>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9" name="Straight Connector 368">
                    <a:extLst>
                      <a:ext uri="{FF2B5EF4-FFF2-40B4-BE49-F238E27FC236}">
                        <a16:creationId xmlns:a16="http://schemas.microsoft.com/office/drawing/2014/main" id="{A4515A6F-494B-4A19-A021-6D5A47ED1B1D}"/>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F84D338D-8F2C-4BD3-BF44-2833EFF3C49B}"/>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5FE9A199-12E7-4EAD-B267-472F9397520B}"/>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975E6BB6-80AF-4FBD-9460-A368DF816C9D}"/>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4F86BA1B-963A-4B0C-86EC-1508E4806F95}"/>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id="{9AB081B7-012E-4300-B923-025F321672E4}"/>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5" name="Straight Connector 374">
                    <a:extLst>
                      <a:ext uri="{FF2B5EF4-FFF2-40B4-BE49-F238E27FC236}">
                        <a16:creationId xmlns:a16="http://schemas.microsoft.com/office/drawing/2014/main" id="{46EFA4FB-A5CF-434D-ADC6-EE5500577F05}"/>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1259AB33-5FF1-4107-B7CA-6EB026B30DB9}"/>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id="{A52E5ED4-54FA-4961-AA88-CDC891A7AE5C}"/>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3543ECAE-E559-4E8C-A08A-136F6EC8A97F}"/>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5FBBEEAA-E68D-440E-B20A-29B8A2FA8333}"/>
                      </a:ext>
                    </a:extLst>
                  </p:cNvPr>
                  <p:cNvCxnSpPr/>
                  <p:nvPr/>
                </p:nvCxnSpPr>
                <p:spPr>
                  <a:xfrm>
                    <a:off x="115443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348" name="Group 347">
                  <a:extLst>
                    <a:ext uri="{FF2B5EF4-FFF2-40B4-BE49-F238E27FC236}">
                      <a16:creationId xmlns:a16="http://schemas.microsoft.com/office/drawing/2014/main" id="{8203CE7A-7CA7-4332-9CAE-AF78F2A5FFCE}"/>
                    </a:ext>
                  </a:extLst>
                </p:cNvPr>
                <p:cNvGrpSpPr/>
                <p:nvPr/>
              </p:nvGrpSpPr>
              <p:grpSpPr>
                <a:xfrm>
                  <a:off x="0" y="561974"/>
                  <a:ext cx="12192000" cy="5791200"/>
                  <a:chOff x="-285751" y="581024"/>
                  <a:chExt cx="12706352" cy="5791200"/>
                </a:xfrm>
              </p:grpSpPr>
              <p:cxnSp>
                <p:nvCxnSpPr>
                  <p:cNvPr id="349" name="Straight Connector 348">
                    <a:extLst>
                      <a:ext uri="{FF2B5EF4-FFF2-40B4-BE49-F238E27FC236}">
                        <a16:creationId xmlns:a16="http://schemas.microsoft.com/office/drawing/2014/main" id="{18163F29-2BC7-4F28-B80A-8A70D4B09BF1}"/>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AF026374-4D60-49CA-997B-48EFAC4E3455}"/>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560F7D9F-6F09-4E96-BAA0-00B751F6B4B6}"/>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4A042EB6-14F7-4479-8D07-C7E7AF0F1DF0}"/>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B042AE85-EBBC-462F-903F-6EC8A953963A}"/>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76AB142C-E6B2-4CC4-8429-2F829763B846}"/>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984840E6-21EF-4264-B8FE-DE68ABA8B757}"/>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BEC26992-1EF4-4E71-8F16-083B16F748AC}"/>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C19BABC9-C894-4E6E-B89A-EEDDAE93E40C}"/>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C943791D-8204-4AE2-8C38-A5DDCEAC9DCC}"/>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00E7922E-7B74-4B7C-B361-C813BE3441E7}"/>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245" name="Group 244">
                <a:extLst>
                  <a:ext uri="{FF2B5EF4-FFF2-40B4-BE49-F238E27FC236}">
                    <a16:creationId xmlns:a16="http://schemas.microsoft.com/office/drawing/2014/main" id="{BF44F826-D40F-4F91-9113-BDCC284C4364}"/>
                  </a:ext>
                </a:extLst>
              </p:cNvPr>
              <p:cNvGrpSpPr/>
              <p:nvPr/>
            </p:nvGrpSpPr>
            <p:grpSpPr>
              <a:xfrm>
                <a:off x="389475" y="3475233"/>
                <a:ext cx="6253487" cy="3321180"/>
                <a:chOff x="0" y="0"/>
                <a:chExt cx="12192000" cy="6858000"/>
              </a:xfrm>
              <a:effectLst/>
            </p:grpSpPr>
            <p:grpSp>
              <p:nvGrpSpPr>
                <p:cNvPr id="314" name="Group 313">
                  <a:extLst>
                    <a:ext uri="{FF2B5EF4-FFF2-40B4-BE49-F238E27FC236}">
                      <a16:creationId xmlns:a16="http://schemas.microsoft.com/office/drawing/2014/main" id="{81D46070-1C95-4FEB-9287-328A19D38AC9}"/>
                    </a:ext>
                  </a:extLst>
                </p:cNvPr>
                <p:cNvGrpSpPr/>
                <p:nvPr/>
              </p:nvGrpSpPr>
              <p:grpSpPr>
                <a:xfrm>
                  <a:off x="590550" y="0"/>
                  <a:ext cx="10953750" cy="6858000"/>
                  <a:chOff x="590550" y="0"/>
                  <a:chExt cx="10953750" cy="6858000"/>
                </a:xfrm>
              </p:grpSpPr>
              <p:cxnSp>
                <p:nvCxnSpPr>
                  <p:cNvPr id="327" name="Straight Connector 326">
                    <a:extLst>
                      <a:ext uri="{FF2B5EF4-FFF2-40B4-BE49-F238E27FC236}">
                        <a16:creationId xmlns:a16="http://schemas.microsoft.com/office/drawing/2014/main" id="{4358818A-D91D-418F-97A6-43D81A3005D3}"/>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7BDB0C8A-E77E-443C-A72D-8D066BC71F8E}"/>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516F6856-6093-41CA-85CF-51D9549114DB}"/>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99D30994-3669-410E-A129-B83A7259BC8C}"/>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1C3352B8-3E77-4C84-BA76-E747A1F73EC0}"/>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B8ED2080-E0DF-4897-A2FF-C019E94F6E88}"/>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41679FE6-67F1-44E7-97E8-E26BB1E4D97C}"/>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0DD8D233-24A2-47F0-8653-9CD2561328AC}"/>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E5010E92-2E03-4A31-B6C7-A9C1962069BD}"/>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85090FCC-8B12-4F13-B305-E168E9B57E0F}"/>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7C91458C-1A16-493A-A92A-74D322ECCF86}"/>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D9A3A551-D0C5-4C83-9319-4D9A35F2A255}"/>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30B33803-4860-4F26-B587-553709A13C64}"/>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982E0EFD-A286-4E09-A064-C8DFB154EEB9}"/>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42D824F9-FE3E-4D53-8FE8-E90428C8D785}"/>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287380C5-A608-42C5-AF35-BD74282A05AB}"/>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CC27EE91-61C7-47AF-8A61-C594CF80CA06}"/>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01E6E060-2634-43A4-A825-3DA4FE6A4135}"/>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0068D00B-FDCE-492A-9BF0-5C7947E89850}"/>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96B03A1E-E847-40FF-AA4D-53FA6D2DD13C}"/>
                      </a:ext>
                    </a:extLst>
                  </p:cNvPr>
                  <p:cNvCxnSpPr/>
                  <p:nvPr/>
                </p:nvCxnSpPr>
                <p:spPr>
                  <a:xfrm>
                    <a:off x="115443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5" name="Group 314">
                  <a:extLst>
                    <a:ext uri="{FF2B5EF4-FFF2-40B4-BE49-F238E27FC236}">
                      <a16:creationId xmlns:a16="http://schemas.microsoft.com/office/drawing/2014/main" id="{07374C02-3908-4317-8E2D-A620C602B16B}"/>
                    </a:ext>
                  </a:extLst>
                </p:cNvPr>
                <p:cNvGrpSpPr/>
                <p:nvPr/>
              </p:nvGrpSpPr>
              <p:grpSpPr>
                <a:xfrm>
                  <a:off x="0" y="561974"/>
                  <a:ext cx="12192000" cy="5791200"/>
                  <a:chOff x="-285751" y="581024"/>
                  <a:chExt cx="12706352" cy="5791200"/>
                </a:xfrm>
              </p:grpSpPr>
              <p:cxnSp>
                <p:nvCxnSpPr>
                  <p:cNvPr id="316" name="Straight Connector 315">
                    <a:extLst>
                      <a:ext uri="{FF2B5EF4-FFF2-40B4-BE49-F238E27FC236}">
                        <a16:creationId xmlns:a16="http://schemas.microsoft.com/office/drawing/2014/main" id="{06B3BE2D-EF60-45B3-8C31-0483EDA4FEBE}"/>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95EF33B1-4B91-4878-80AF-ACE6252B1E55}"/>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A859A5B7-CE99-4AD9-8AD5-4CA9898BF738}"/>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A84A22D4-0567-488D-9B25-A814D48BD50E}"/>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6F558CAD-4B45-4C78-A59D-2BB4993D9088}"/>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C392A947-38F9-4FA6-8495-37022C001881}"/>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458F9154-9A87-49B9-9494-B9FFDB4EC94A}"/>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E5A79CDE-CF3D-41CE-95F1-207A0E8563A6}"/>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3795E75F-08A9-43E4-86A9-6D4B43B99CCB}"/>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D1FA945F-DEC9-4733-8561-5C14BC9E8BDC}"/>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4BB9D878-6EE7-4878-BFA9-234300D85783}"/>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246" name="Group 245">
                <a:extLst>
                  <a:ext uri="{FF2B5EF4-FFF2-40B4-BE49-F238E27FC236}">
                    <a16:creationId xmlns:a16="http://schemas.microsoft.com/office/drawing/2014/main" id="{DE28A2BA-3735-44D1-8EDD-5EA647964141}"/>
                  </a:ext>
                </a:extLst>
              </p:cNvPr>
              <p:cNvGrpSpPr/>
              <p:nvPr/>
            </p:nvGrpSpPr>
            <p:grpSpPr>
              <a:xfrm>
                <a:off x="6309940" y="404048"/>
                <a:ext cx="6253487" cy="3321180"/>
                <a:chOff x="0" y="0"/>
                <a:chExt cx="12192000" cy="6858000"/>
              </a:xfrm>
              <a:effectLst/>
            </p:grpSpPr>
            <p:grpSp>
              <p:nvGrpSpPr>
                <p:cNvPr id="281" name="Group 280">
                  <a:extLst>
                    <a:ext uri="{FF2B5EF4-FFF2-40B4-BE49-F238E27FC236}">
                      <a16:creationId xmlns:a16="http://schemas.microsoft.com/office/drawing/2014/main" id="{A5CB6278-A803-49CF-9F62-A6B37410DD05}"/>
                    </a:ext>
                  </a:extLst>
                </p:cNvPr>
                <p:cNvGrpSpPr/>
                <p:nvPr/>
              </p:nvGrpSpPr>
              <p:grpSpPr>
                <a:xfrm>
                  <a:off x="590550" y="0"/>
                  <a:ext cx="10953752" cy="6858000"/>
                  <a:chOff x="590550" y="0"/>
                  <a:chExt cx="10953752" cy="6858000"/>
                </a:xfrm>
              </p:grpSpPr>
              <p:cxnSp>
                <p:nvCxnSpPr>
                  <p:cNvPr id="294" name="Straight Connector 293">
                    <a:extLst>
                      <a:ext uri="{FF2B5EF4-FFF2-40B4-BE49-F238E27FC236}">
                        <a16:creationId xmlns:a16="http://schemas.microsoft.com/office/drawing/2014/main" id="{691C82F8-FB97-411B-B81D-6636EE9CC92C}"/>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A74177DC-6E52-4C19-AACD-588A2D1D1144}"/>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22C74A41-A74B-4FFF-A3A5-E7749E9F1706}"/>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DF986C8C-17AA-433D-9552-73127829F56B}"/>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916392F4-E628-4E77-B9E7-E9156B64B193}"/>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EE693EAE-1325-42AD-A4F4-4C648BBDF251}"/>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A7F399A2-F4C0-4393-8C32-5130D169F13C}"/>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B63AEFF2-5D16-420F-AFFD-B6FEAC8D2CD7}"/>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A3402468-3FFE-4E8A-9C81-076D8ADF46A8}"/>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658EEC13-F4F9-4D32-9823-637D442B8287}"/>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46399407-FCC3-4A6C-B09A-E431CEBC7C67}"/>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124A234B-08DF-459A-AEC5-E0AB19ECBD51}"/>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ED4A9D56-344C-4D40-B1CB-B64D782C5E1A}"/>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BE1316D1-2C91-44D8-8823-3534105D63B8}"/>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B4DA99B0-62F9-49E5-8236-BEF5A82C645F}"/>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5F3F285D-4A36-4C9F-BC36-3CC78F3FA06D}"/>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83CE6DB9-B57C-4999-8593-C5A9C7A8E1D9}"/>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88FF1B6F-76A1-444F-8D03-474C6F40F292}"/>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B9530706-077F-46E2-8933-6A0F62E1F0A1}"/>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3D29F574-2835-4711-BA19-D31CE9368EBD}"/>
                      </a:ext>
                    </a:extLst>
                  </p:cNvPr>
                  <p:cNvCxnSpPr/>
                  <p:nvPr/>
                </p:nvCxnSpPr>
                <p:spPr>
                  <a:xfrm>
                    <a:off x="11544302"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282" name="Group 281">
                  <a:extLst>
                    <a:ext uri="{FF2B5EF4-FFF2-40B4-BE49-F238E27FC236}">
                      <a16:creationId xmlns:a16="http://schemas.microsoft.com/office/drawing/2014/main" id="{86301B18-4B0D-4171-89FD-654CECC9CEF0}"/>
                    </a:ext>
                  </a:extLst>
                </p:cNvPr>
                <p:cNvGrpSpPr/>
                <p:nvPr/>
              </p:nvGrpSpPr>
              <p:grpSpPr>
                <a:xfrm>
                  <a:off x="0" y="561974"/>
                  <a:ext cx="12192000" cy="5791200"/>
                  <a:chOff x="-285751" y="581024"/>
                  <a:chExt cx="12706352" cy="5791200"/>
                </a:xfrm>
              </p:grpSpPr>
              <p:cxnSp>
                <p:nvCxnSpPr>
                  <p:cNvPr id="283" name="Straight Connector 282">
                    <a:extLst>
                      <a:ext uri="{FF2B5EF4-FFF2-40B4-BE49-F238E27FC236}">
                        <a16:creationId xmlns:a16="http://schemas.microsoft.com/office/drawing/2014/main" id="{D45E8F02-BAA6-42B6-9BF6-C4B417E984E7}"/>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62B8992F-0DAE-43A3-A984-0E21B70DD92D}"/>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BFDE6341-7869-497D-B2A8-94DEF8B60C25}"/>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8F9A71E6-09E4-451B-9C6E-49DFA1037CDC}"/>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40581451-9B7C-44C7-ABC4-0E834D6EB072}"/>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DF8C5BF2-2F4C-4EEC-A541-15A451A2B174}"/>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2892FEC8-0B58-42C5-88F1-C50C04DEA271}"/>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9489693E-408B-4FFD-9810-A61D57F0B041}"/>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4735DECD-14D6-4DF3-8643-073A7CC7F625}"/>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10623F09-F6E0-4770-88F5-78472D614C70}"/>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FAC4ADDF-6C4F-45B4-BE1D-907448AB29C2}"/>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247" name="Group 246">
                <a:extLst>
                  <a:ext uri="{FF2B5EF4-FFF2-40B4-BE49-F238E27FC236}">
                    <a16:creationId xmlns:a16="http://schemas.microsoft.com/office/drawing/2014/main" id="{C563C577-C86F-4CED-B309-8B40E7609450}"/>
                  </a:ext>
                </a:extLst>
              </p:cNvPr>
              <p:cNvGrpSpPr/>
              <p:nvPr/>
            </p:nvGrpSpPr>
            <p:grpSpPr>
              <a:xfrm>
                <a:off x="6299365" y="3469706"/>
                <a:ext cx="6253487" cy="3321180"/>
                <a:chOff x="0" y="0"/>
                <a:chExt cx="12192000" cy="6858000"/>
              </a:xfrm>
              <a:effectLst/>
            </p:grpSpPr>
            <p:grpSp>
              <p:nvGrpSpPr>
                <p:cNvPr id="248" name="Group 247">
                  <a:extLst>
                    <a:ext uri="{FF2B5EF4-FFF2-40B4-BE49-F238E27FC236}">
                      <a16:creationId xmlns:a16="http://schemas.microsoft.com/office/drawing/2014/main" id="{85C04FDD-C45D-48A2-8E1C-86B14FCFA9AB}"/>
                    </a:ext>
                  </a:extLst>
                </p:cNvPr>
                <p:cNvGrpSpPr/>
                <p:nvPr/>
              </p:nvGrpSpPr>
              <p:grpSpPr>
                <a:xfrm>
                  <a:off x="590550" y="0"/>
                  <a:ext cx="10953750" cy="6858000"/>
                  <a:chOff x="590550" y="0"/>
                  <a:chExt cx="10953750" cy="6858000"/>
                </a:xfrm>
              </p:grpSpPr>
              <p:cxnSp>
                <p:nvCxnSpPr>
                  <p:cNvPr id="261" name="Straight Connector 260">
                    <a:extLst>
                      <a:ext uri="{FF2B5EF4-FFF2-40B4-BE49-F238E27FC236}">
                        <a16:creationId xmlns:a16="http://schemas.microsoft.com/office/drawing/2014/main" id="{C861C192-D2A3-4F90-A497-61162A237C8D}"/>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9BF2F7B5-7B00-4835-A930-569E4168F811}"/>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C8D0F5D4-2AA4-428A-AD34-57099F2B9185}"/>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506A3A16-7229-40CD-8909-18A776AB0A76}"/>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2120B249-B0CB-4227-BD20-7511FF6C73A9}"/>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0F684E52-0C1D-40AD-AAB8-C3729D5E9050}"/>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2959CC93-BC7C-43E5-A287-4279D9C5E687}"/>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98B52964-0451-4F11-8F17-5674F358B9FD}"/>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88358108-FB87-42A9-B871-E522D98B2379}"/>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2E8565A2-BB18-4C84-BC37-CBEBED458135}"/>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6DAD584E-5E04-4EFF-9502-DDC9C45267D8}"/>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1D30F24A-24C8-431B-B9DB-C773B0BECDB3}"/>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8B8E2140-117A-449D-98AA-B6CD94798F76}"/>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12C7043E-E3FA-472B-9030-D47D19756DE5}"/>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0B8D3D11-8B3D-4B2E-86E0-C24EA3368DBE}"/>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59EA8B85-F352-4E12-BF50-DCD4D7291E04}"/>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0F020606-3D77-4C77-A7F3-E4CFDEF791C3}"/>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ED967171-B111-4F46-8113-2DFB42300997}"/>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132C174E-83DB-4726-8AB0-682A409BB77C}"/>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E52E8865-676C-4CB1-915C-2FE6ABF0FFCF}"/>
                      </a:ext>
                    </a:extLst>
                  </p:cNvPr>
                  <p:cNvCxnSpPr/>
                  <p:nvPr/>
                </p:nvCxnSpPr>
                <p:spPr>
                  <a:xfrm>
                    <a:off x="115443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249" name="Group 248">
                  <a:extLst>
                    <a:ext uri="{FF2B5EF4-FFF2-40B4-BE49-F238E27FC236}">
                      <a16:creationId xmlns:a16="http://schemas.microsoft.com/office/drawing/2014/main" id="{DE1150CD-6BCB-42F7-83CF-24C71F9FEFAF}"/>
                    </a:ext>
                  </a:extLst>
                </p:cNvPr>
                <p:cNvGrpSpPr/>
                <p:nvPr/>
              </p:nvGrpSpPr>
              <p:grpSpPr>
                <a:xfrm>
                  <a:off x="0" y="561974"/>
                  <a:ext cx="12192000" cy="5791200"/>
                  <a:chOff x="-285751" y="581024"/>
                  <a:chExt cx="12706352" cy="5791200"/>
                </a:xfrm>
              </p:grpSpPr>
              <p:cxnSp>
                <p:nvCxnSpPr>
                  <p:cNvPr id="250" name="Straight Connector 249">
                    <a:extLst>
                      <a:ext uri="{FF2B5EF4-FFF2-40B4-BE49-F238E27FC236}">
                        <a16:creationId xmlns:a16="http://schemas.microsoft.com/office/drawing/2014/main" id="{363D2820-C29F-4C00-9EC8-ADFC42AC18BA}"/>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2151F927-DDD0-4945-A65F-C2F7B41FD89B}"/>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BDA23BFA-34B0-480C-8217-6B1C99607765}"/>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6BC271B8-AD48-41C5-B18B-52B038A0AACB}"/>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B85C5DE2-0BD8-44D6-B1CF-402950416C1C}"/>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912E69EC-96DE-41C0-8DBD-9F619E17A633}"/>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C7F5CF9D-980F-449D-9C4C-EE30FCE712AD}"/>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D68A37F7-1411-415A-8BE6-A28DD59EAB34}"/>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76D983D5-4208-477C-8D04-485C02FE4286}"/>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FC085D5A-4371-4C15-A856-1C0D36CCAAB6}"/>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C2CC57BF-7369-49B7-AE2C-3A1EA1C95C63}"/>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grpSp>
      <p:grpSp>
        <p:nvGrpSpPr>
          <p:cNvPr id="2" name="Group 1">
            <a:extLst>
              <a:ext uri="{FF2B5EF4-FFF2-40B4-BE49-F238E27FC236}">
                <a16:creationId xmlns:a16="http://schemas.microsoft.com/office/drawing/2014/main" id="{5044C55F-E480-4027-BE17-4CDB07F8EEDA}"/>
              </a:ext>
            </a:extLst>
          </p:cNvPr>
          <p:cNvGrpSpPr/>
          <p:nvPr/>
        </p:nvGrpSpPr>
        <p:grpSpPr>
          <a:xfrm>
            <a:off x="422420" y="299090"/>
            <a:ext cx="11121635" cy="1125117"/>
            <a:chOff x="422420" y="317378"/>
            <a:chExt cx="11121635" cy="1125117"/>
          </a:xfrm>
          <a:effectLst>
            <a:outerShdw blurRad="50800" dist="38100" dir="5400000" algn="t" rotWithShape="0">
              <a:prstClr val="black">
                <a:alpha val="40000"/>
              </a:prstClr>
            </a:outerShdw>
          </a:effectLst>
        </p:grpSpPr>
        <p:pic>
          <p:nvPicPr>
            <p:cNvPr id="384" name="Picture 383">
              <a:extLst>
                <a:ext uri="{FF2B5EF4-FFF2-40B4-BE49-F238E27FC236}">
                  <a16:creationId xmlns:a16="http://schemas.microsoft.com/office/drawing/2014/main" id="{D6B5DBD2-44A5-493F-8A2B-E3BEF7FFAEBB}"/>
                </a:ext>
              </a:extLst>
            </p:cNvPr>
            <p:cNvPicPr>
              <a:picLocks noChangeAspect="1"/>
            </p:cNvPicPr>
            <p:nvPr/>
          </p:nvPicPr>
          <p:blipFill rotWithShape="1">
            <a:blip r:embed="rId3">
              <a:extLst>
                <a:ext uri="{28A0092B-C50C-407E-A947-70E740481C1C}">
                  <a14:useLocalDpi xmlns:a14="http://schemas.microsoft.com/office/drawing/2010/main" val="0"/>
                </a:ext>
              </a:extLst>
            </a:blip>
            <a:srcRect l="35305" t="476" r="20504" b="11093"/>
            <a:stretch/>
          </p:blipFill>
          <p:spPr>
            <a:xfrm rot="16200000">
              <a:off x="8149890" y="-1951671"/>
              <a:ext cx="1119600" cy="5668731"/>
            </a:xfrm>
            <a:custGeom>
              <a:avLst/>
              <a:gdLst>
                <a:gd name="connsiteX0" fmla="*/ 1119600 w 1119600"/>
                <a:gd name="connsiteY0" fmla="*/ 0 h 5668731"/>
                <a:gd name="connsiteX1" fmla="*/ 1119600 w 1119600"/>
                <a:gd name="connsiteY1" fmla="*/ 5198157 h 5668731"/>
                <a:gd name="connsiteX2" fmla="*/ 649026 w 1119600"/>
                <a:gd name="connsiteY2" fmla="*/ 5668731 h 5668731"/>
                <a:gd name="connsiteX3" fmla="*/ 0 w 1119600"/>
                <a:gd name="connsiteY3" fmla="*/ 5668731 h 5668731"/>
                <a:gd name="connsiteX4" fmla="*/ 0 w 1119600"/>
                <a:gd name="connsiteY4" fmla="*/ 0 h 5668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00" h="5668731">
                  <a:moveTo>
                    <a:pt x="1119600" y="0"/>
                  </a:moveTo>
                  <a:lnTo>
                    <a:pt x="1119600" y="5198157"/>
                  </a:lnTo>
                  <a:cubicBezTo>
                    <a:pt x="1119600" y="5458048"/>
                    <a:pt x="908917" y="5668731"/>
                    <a:pt x="649026" y="5668731"/>
                  </a:cubicBezTo>
                  <a:lnTo>
                    <a:pt x="0" y="5668731"/>
                  </a:lnTo>
                  <a:lnTo>
                    <a:pt x="0" y="0"/>
                  </a:lnTo>
                  <a:close/>
                </a:path>
              </a:pathLst>
            </a:custGeom>
            <a:effectLst/>
          </p:spPr>
        </p:pic>
        <p:pic>
          <p:nvPicPr>
            <p:cNvPr id="385" name="Picture 384">
              <a:extLst>
                <a:ext uri="{FF2B5EF4-FFF2-40B4-BE49-F238E27FC236}">
                  <a16:creationId xmlns:a16="http://schemas.microsoft.com/office/drawing/2014/main" id="{7C0DE524-2F80-4829-8C44-9D201732796E}"/>
                </a:ext>
              </a:extLst>
            </p:cNvPr>
            <p:cNvPicPr>
              <a:picLocks noChangeAspect="1"/>
            </p:cNvPicPr>
            <p:nvPr/>
          </p:nvPicPr>
          <p:blipFill rotWithShape="1">
            <a:blip r:embed="rId3">
              <a:extLst>
                <a:ext uri="{28A0092B-C50C-407E-A947-70E740481C1C}">
                  <a14:useLocalDpi xmlns:a14="http://schemas.microsoft.com/office/drawing/2010/main" val="0"/>
                </a:ext>
              </a:extLst>
            </a:blip>
            <a:srcRect l="35305" t="476" r="20504" b="11093"/>
            <a:stretch/>
          </p:blipFill>
          <p:spPr>
            <a:xfrm rot="5400000" flipH="1">
              <a:off x="2696986" y="-1957188"/>
              <a:ext cx="1119600" cy="5668731"/>
            </a:xfrm>
            <a:custGeom>
              <a:avLst/>
              <a:gdLst>
                <a:gd name="connsiteX0" fmla="*/ 1119600 w 1119600"/>
                <a:gd name="connsiteY0" fmla="*/ 0 h 5668731"/>
                <a:gd name="connsiteX1" fmla="*/ 1119600 w 1119600"/>
                <a:gd name="connsiteY1" fmla="*/ 5198157 h 5668731"/>
                <a:gd name="connsiteX2" fmla="*/ 649026 w 1119600"/>
                <a:gd name="connsiteY2" fmla="*/ 5668731 h 5668731"/>
                <a:gd name="connsiteX3" fmla="*/ 0 w 1119600"/>
                <a:gd name="connsiteY3" fmla="*/ 5668731 h 5668731"/>
                <a:gd name="connsiteX4" fmla="*/ 0 w 1119600"/>
                <a:gd name="connsiteY4" fmla="*/ 0 h 5668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00" h="5668731">
                  <a:moveTo>
                    <a:pt x="1119600" y="0"/>
                  </a:moveTo>
                  <a:lnTo>
                    <a:pt x="1119600" y="5198157"/>
                  </a:lnTo>
                  <a:cubicBezTo>
                    <a:pt x="1119600" y="5458048"/>
                    <a:pt x="908917" y="5668731"/>
                    <a:pt x="649026" y="5668731"/>
                  </a:cubicBezTo>
                  <a:lnTo>
                    <a:pt x="0" y="5668731"/>
                  </a:lnTo>
                  <a:lnTo>
                    <a:pt x="0" y="0"/>
                  </a:lnTo>
                  <a:close/>
                </a:path>
              </a:pathLst>
            </a:custGeom>
            <a:effectLst/>
          </p:spPr>
        </p:pic>
      </p:grpSp>
      <p:grpSp>
        <p:nvGrpSpPr>
          <p:cNvPr id="114" name="Group 113">
            <a:extLst>
              <a:ext uri="{FF2B5EF4-FFF2-40B4-BE49-F238E27FC236}">
                <a16:creationId xmlns:a16="http://schemas.microsoft.com/office/drawing/2014/main" id="{9AA538F5-6C16-401A-ADF3-FB9AB8FF5817}"/>
              </a:ext>
            </a:extLst>
          </p:cNvPr>
          <p:cNvGrpSpPr/>
          <p:nvPr/>
        </p:nvGrpSpPr>
        <p:grpSpPr>
          <a:xfrm>
            <a:off x="127175" y="691681"/>
            <a:ext cx="740248" cy="5388071"/>
            <a:chOff x="127175" y="691681"/>
            <a:chExt cx="740248" cy="5388071"/>
          </a:xfrm>
        </p:grpSpPr>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157" name="TextBox 156">
            <a:extLst>
              <a:ext uri="{FF2B5EF4-FFF2-40B4-BE49-F238E27FC236}">
                <a16:creationId xmlns:a16="http://schemas.microsoft.com/office/drawing/2014/main" id="{B3390153-B15C-41F1-B291-8219683810C4}"/>
              </a:ext>
            </a:extLst>
          </p:cNvPr>
          <p:cNvSpPr txBox="1"/>
          <p:nvPr/>
        </p:nvSpPr>
        <p:spPr>
          <a:xfrm>
            <a:off x="1220520" y="77882"/>
            <a:ext cx="6829114" cy="1107996"/>
          </a:xfrm>
          <a:prstGeom prst="rect">
            <a:avLst/>
          </a:prstGeom>
          <a:noFill/>
        </p:spPr>
        <p:txBody>
          <a:bodyPr wrap="none" rtlCol="0">
            <a:spAutoFit/>
          </a:bodyPr>
          <a:lstStyle/>
          <a:p>
            <a:r>
              <a:rPr lang="en-US" sz="6600">
                <a:solidFill>
                  <a:schemeClr val="bg1"/>
                </a:solidFill>
                <a:effectLst>
                  <a:outerShdw blurRad="38100" dist="38100" dir="2700000" algn="tl">
                    <a:srgbClr val="000000">
                      <a:alpha val="43137"/>
                    </a:srgbClr>
                  </a:outerShdw>
                </a:effectLst>
                <a:latin typeface="UTM Azuki" panose="02040603050506020204" pitchFamily="18" charset="0"/>
              </a:rPr>
              <a:t>Thi thả chim bồ câu</a:t>
            </a:r>
            <a:endParaRPr lang="id-ID" sz="6600" dirty="0">
              <a:solidFill>
                <a:schemeClr val="bg1"/>
              </a:solidFill>
              <a:effectLst>
                <a:outerShdw blurRad="38100" dist="38100" dir="2700000" algn="tl">
                  <a:srgbClr val="000000">
                    <a:alpha val="43137"/>
                  </a:srgbClr>
                </a:outerShdw>
              </a:effectLst>
              <a:latin typeface="UTM Azuki" panose="02040603050506020204" pitchFamily="18" charset="0"/>
            </a:endParaRPr>
          </a:p>
        </p:txBody>
      </p:sp>
      <p:grpSp>
        <p:nvGrpSpPr>
          <p:cNvPr id="386" name="Group 385">
            <a:extLst>
              <a:ext uri="{FF2B5EF4-FFF2-40B4-BE49-F238E27FC236}">
                <a16:creationId xmlns:a16="http://schemas.microsoft.com/office/drawing/2014/main" id="{931EA35B-1146-4B6C-B0D9-6FD0D65F9DA9}"/>
              </a:ext>
            </a:extLst>
          </p:cNvPr>
          <p:cNvGrpSpPr/>
          <p:nvPr/>
        </p:nvGrpSpPr>
        <p:grpSpPr>
          <a:xfrm>
            <a:off x="417781" y="5608396"/>
            <a:ext cx="7357097" cy="950047"/>
            <a:chOff x="419679" y="5263752"/>
            <a:chExt cx="10046528" cy="1297343"/>
          </a:xfrm>
          <a:effectLst>
            <a:outerShdw blurRad="203200" dist="38100" dir="16200000" rotWithShape="0">
              <a:prstClr val="black">
                <a:alpha val="10000"/>
              </a:prstClr>
            </a:outerShdw>
          </a:effectLst>
        </p:grpSpPr>
        <p:pic>
          <p:nvPicPr>
            <p:cNvPr id="387" name="Picture 386">
              <a:extLst>
                <a:ext uri="{FF2B5EF4-FFF2-40B4-BE49-F238E27FC236}">
                  <a16:creationId xmlns:a16="http://schemas.microsoft.com/office/drawing/2014/main" id="{9F7F73C9-49A4-4B8B-82A6-BCEA74B11D69}"/>
                </a:ext>
              </a:extLst>
            </p:cNvPr>
            <p:cNvPicPr>
              <a:picLocks noChangeAspect="1"/>
            </p:cNvPicPr>
            <p:nvPr/>
          </p:nvPicPr>
          <p:blipFill rotWithShape="1">
            <a:blip r:embed="rId3">
              <a:extLst>
                <a:ext uri="{28A0092B-C50C-407E-A947-70E740481C1C}">
                  <a14:useLocalDpi xmlns:a14="http://schemas.microsoft.com/office/drawing/2010/main" val="0"/>
                </a:ext>
              </a:extLst>
            </a:blip>
            <a:srcRect l="34430" r="37042" b="4970"/>
            <a:stretch/>
          </p:blipFill>
          <p:spPr>
            <a:xfrm rot="5400000">
              <a:off x="2323297" y="3368699"/>
              <a:ext cx="1281250" cy="5088485"/>
            </a:xfrm>
            <a:custGeom>
              <a:avLst/>
              <a:gdLst>
                <a:gd name="connsiteX0" fmla="*/ 0 w 1281250"/>
                <a:gd name="connsiteY0" fmla="*/ 5088485 h 5088485"/>
                <a:gd name="connsiteX1" fmla="*/ 0 w 1281250"/>
                <a:gd name="connsiteY1" fmla="*/ 0 h 5088485"/>
                <a:gd name="connsiteX2" fmla="*/ 1281250 w 1281250"/>
                <a:gd name="connsiteY2" fmla="*/ 0 h 5088485"/>
                <a:gd name="connsiteX3" fmla="*/ 1281250 w 1281250"/>
                <a:gd name="connsiteY3" fmla="*/ 4617911 h 5088485"/>
                <a:gd name="connsiteX4" fmla="*/ 810676 w 1281250"/>
                <a:gd name="connsiteY4" fmla="*/ 5088485 h 5088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250" h="5088485">
                  <a:moveTo>
                    <a:pt x="0" y="5088485"/>
                  </a:moveTo>
                  <a:lnTo>
                    <a:pt x="0" y="0"/>
                  </a:lnTo>
                  <a:lnTo>
                    <a:pt x="1281250" y="0"/>
                  </a:lnTo>
                  <a:lnTo>
                    <a:pt x="1281250" y="4617911"/>
                  </a:lnTo>
                  <a:cubicBezTo>
                    <a:pt x="1281250" y="4877802"/>
                    <a:pt x="1070567" y="5088485"/>
                    <a:pt x="810676" y="5088485"/>
                  </a:cubicBezTo>
                  <a:close/>
                </a:path>
              </a:pathLst>
            </a:custGeom>
          </p:spPr>
        </p:pic>
        <p:pic>
          <p:nvPicPr>
            <p:cNvPr id="388" name="Picture 387">
              <a:extLst>
                <a:ext uri="{FF2B5EF4-FFF2-40B4-BE49-F238E27FC236}">
                  <a16:creationId xmlns:a16="http://schemas.microsoft.com/office/drawing/2014/main" id="{607A8C4D-C0BA-42C2-970B-A2CFA9B190C4}"/>
                </a:ext>
              </a:extLst>
            </p:cNvPr>
            <p:cNvPicPr>
              <a:picLocks noChangeAspect="1"/>
            </p:cNvPicPr>
            <p:nvPr/>
          </p:nvPicPr>
          <p:blipFill rotWithShape="1">
            <a:blip r:embed="rId3">
              <a:extLst>
                <a:ext uri="{28A0092B-C50C-407E-A947-70E740481C1C}">
                  <a14:useLocalDpi xmlns:a14="http://schemas.microsoft.com/office/drawing/2010/main" val="0"/>
                </a:ext>
              </a:extLst>
            </a:blip>
            <a:srcRect l="34430" r="36684"/>
            <a:stretch/>
          </p:blipFill>
          <p:spPr>
            <a:xfrm rot="16200000" flipH="1">
              <a:off x="7140231" y="3235119"/>
              <a:ext cx="1297343" cy="5354609"/>
            </a:xfrm>
            <a:prstGeom prst="rect">
              <a:avLst/>
            </a:prstGeom>
          </p:spPr>
        </p:pic>
      </p:grpSp>
      <p:pic>
        <p:nvPicPr>
          <p:cNvPr id="394" name="Picture 2" descr="See the source image">
            <a:extLst>
              <a:ext uri="{FF2B5EF4-FFF2-40B4-BE49-F238E27FC236}">
                <a16:creationId xmlns:a16="http://schemas.microsoft.com/office/drawing/2014/main" id="{19B2FEA8-2032-437D-B3AE-03C5E8CFA6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5842" b="35956"/>
          <a:stretch/>
        </p:blipFill>
        <p:spPr bwMode="auto">
          <a:xfrm>
            <a:off x="7167611" y="5973023"/>
            <a:ext cx="2354529" cy="520260"/>
          </a:xfrm>
          <a:prstGeom prst="rect">
            <a:avLst/>
          </a:prstGeom>
          <a:noFill/>
          <a:extLst>
            <a:ext uri="{909E8E84-426E-40DD-AFC4-6F175D3DCCD1}">
              <a14:hiddenFill xmlns:a14="http://schemas.microsoft.com/office/drawing/2010/main">
                <a:solidFill>
                  <a:srgbClr val="FFFFFF"/>
                </a:solidFill>
              </a14:hiddenFill>
            </a:ext>
          </a:extLst>
        </p:spPr>
      </p:pic>
      <p:pic>
        <p:nvPicPr>
          <p:cNvPr id="380" name="Graphic 379">
            <a:hlinkClick r:id="rId5" action="ppaction://hlinksldjump"/>
            <a:extLst>
              <a:ext uri="{FF2B5EF4-FFF2-40B4-BE49-F238E27FC236}">
                <a16:creationId xmlns:a16="http://schemas.microsoft.com/office/drawing/2014/main" id="{8C619C2F-532D-4146-BF28-6164746C6ACB}"/>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11572206" y="956566"/>
            <a:ext cx="402332" cy="402332"/>
          </a:xfrm>
          <a:prstGeom prst="rect">
            <a:avLst/>
          </a:prstGeom>
        </p:spPr>
      </p:pic>
      <p:pic>
        <p:nvPicPr>
          <p:cNvPr id="381" name="Graphic 380">
            <a:hlinkClick r:id="rId8" action="ppaction://hlinksldjump"/>
            <a:extLst>
              <a:ext uri="{FF2B5EF4-FFF2-40B4-BE49-F238E27FC236}">
                <a16:creationId xmlns:a16="http://schemas.microsoft.com/office/drawing/2014/main" id="{A82339BF-039D-41E1-B21C-39F953D37097}"/>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11548509" y="1835779"/>
            <a:ext cx="402332" cy="402332"/>
          </a:xfrm>
          <a:prstGeom prst="rect">
            <a:avLst/>
          </a:prstGeom>
        </p:spPr>
      </p:pic>
      <p:pic>
        <p:nvPicPr>
          <p:cNvPr id="382" name="Graphic 381">
            <a:hlinkClick r:id="rId11" action="ppaction://hlinksldjump"/>
            <a:extLst>
              <a:ext uri="{FF2B5EF4-FFF2-40B4-BE49-F238E27FC236}">
                <a16:creationId xmlns:a16="http://schemas.microsoft.com/office/drawing/2014/main" id="{99A49976-7509-40DE-84AD-E2070E3FDA86}"/>
              </a:ext>
            </a:extLst>
          </p:cNvPr>
          <p:cNvPicPr>
            <a:picLocks/>
          </p:cNvPicPr>
          <p:nvPr/>
        </p:nvPicPr>
        <p:blipFill>
          <a:blip r:embed="rId12">
            <a:extLst>
              <a:ext uri="{96DAC541-7B7A-43D3-8B79-37D633B846F1}">
                <asvg:svgBlip xmlns:asvg="http://schemas.microsoft.com/office/drawing/2016/SVG/main" r:embed="rId13"/>
              </a:ext>
            </a:extLst>
          </a:blip>
          <a:stretch>
            <a:fillRect/>
          </a:stretch>
        </p:blipFill>
        <p:spPr>
          <a:xfrm>
            <a:off x="11530786" y="2641826"/>
            <a:ext cx="402332" cy="402332"/>
          </a:xfrm>
          <a:prstGeom prst="rect">
            <a:avLst/>
          </a:prstGeom>
        </p:spPr>
      </p:pic>
      <p:pic>
        <p:nvPicPr>
          <p:cNvPr id="383" name="Graphic 382">
            <a:hlinkClick r:id="rId14" action="ppaction://hlinksldjump"/>
            <a:extLst>
              <a:ext uri="{FF2B5EF4-FFF2-40B4-BE49-F238E27FC236}">
                <a16:creationId xmlns:a16="http://schemas.microsoft.com/office/drawing/2014/main" id="{E56C253D-FC4B-4521-BFA0-D44534C435A3}"/>
              </a:ext>
            </a:extLst>
          </p:cNvPr>
          <p:cNvPicPr>
            <a:picLocks/>
          </p:cNvPicPr>
          <p:nvPr/>
        </p:nvPicPr>
        <p:blipFill>
          <a:blip r:embed="rId15">
            <a:extLst>
              <a:ext uri="{96DAC541-7B7A-43D3-8B79-37D633B846F1}">
                <asvg:svgBlip xmlns:asvg="http://schemas.microsoft.com/office/drawing/2016/SVG/main" r:embed="rId16"/>
              </a:ext>
            </a:extLst>
          </a:blip>
          <a:stretch>
            <a:fillRect/>
          </a:stretch>
        </p:blipFill>
        <p:spPr>
          <a:xfrm>
            <a:off x="11548509" y="3354901"/>
            <a:ext cx="402332" cy="402332"/>
          </a:xfrm>
          <a:prstGeom prst="rect">
            <a:avLst/>
          </a:prstGeom>
        </p:spPr>
      </p:pic>
      <p:pic>
        <p:nvPicPr>
          <p:cNvPr id="392" name="Graphic 391">
            <a:hlinkClick r:id="rId17" action="ppaction://hlinksldjump"/>
            <a:extLst>
              <a:ext uri="{FF2B5EF4-FFF2-40B4-BE49-F238E27FC236}">
                <a16:creationId xmlns:a16="http://schemas.microsoft.com/office/drawing/2014/main" id="{0CD28B5E-DFBA-4793-B351-1D77F4C7A8A8}"/>
              </a:ext>
            </a:extLst>
          </p:cNvPr>
          <p:cNvPicPr>
            <a:picLocks/>
          </p:cNvPicPr>
          <p:nvPr/>
        </p:nvPicPr>
        <p:blipFill>
          <a:blip r:embed="rId18">
            <a:extLst>
              <a:ext uri="{96DAC541-7B7A-43D3-8B79-37D633B846F1}">
                <asvg:svgBlip xmlns:asvg="http://schemas.microsoft.com/office/drawing/2016/SVG/main" r:embed="rId19"/>
              </a:ext>
            </a:extLst>
          </a:blip>
          <a:stretch>
            <a:fillRect/>
          </a:stretch>
        </p:blipFill>
        <p:spPr>
          <a:xfrm>
            <a:off x="11540066" y="4152289"/>
            <a:ext cx="402332" cy="402332"/>
          </a:xfrm>
          <a:prstGeom prst="rect">
            <a:avLst/>
          </a:prstGeom>
        </p:spPr>
      </p:pic>
      <p:pic>
        <p:nvPicPr>
          <p:cNvPr id="393" name="Graphic 392">
            <a:hlinkClick r:id="rId20" action="ppaction://hlinksldjump"/>
            <a:extLst>
              <a:ext uri="{FF2B5EF4-FFF2-40B4-BE49-F238E27FC236}">
                <a16:creationId xmlns:a16="http://schemas.microsoft.com/office/drawing/2014/main" id="{CF82089A-3F3B-47D1-A853-E8FA9070884D}"/>
              </a:ext>
            </a:extLst>
          </p:cNvPr>
          <p:cNvPicPr>
            <a:picLocks/>
          </p:cNvPicPr>
          <p:nvPr/>
        </p:nvPicPr>
        <p:blipFill>
          <a:blip r:embed="rId21">
            <a:extLst>
              <a:ext uri="{96DAC541-7B7A-43D3-8B79-37D633B846F1}">
                <asvg:svgBlip xmlns:asvg="http://schemas.microsoft.com/office/drawing/2016/SVG/main" r:embed="rId22"/>
              </a:ext>
            </a:extLst>
          </a:blip>
          <a:stretch>
            <a:fillRect/>
          </a:stretch>
        </p:blipFill>
        <p:spPr>
          <a:xfrm>
            <a:off x="11539338" y="4926395"/>
            <a:ext cx="402332" cy="402332"/>
          </a:xfrm>
          <a:prstGeom prst="rect">
            <a:avLst/>
          </a:prstGeom>
        </p:spPr>
      </p:pic>
      <p:pic>
        <p:nvPicPr>
          <p:cNvPr id="415" name="Graphic 414">
            <a:hlinkClick r:id="rId23" action="ppaction://hlinksldjump"/>
            <a:extLst>
              <a:ext uri="{FF2B5EF4-FFF2-40B4-BE49-F238E27FC236}">
                <a16:creationId xmlns:a16="http://schemas.microsoft.com/office/drawing/2014/main" id="{CF3F8D82-59A0-4C7C-AA97-41C07D57FAC6}"/>
              </a:ext>
            </a:extLst>
          </p:cNvPr>
          <p:cNvPicPr>
            <a:picLocks/>
          </p:cNvPicPr>
          <p:nvPr/>
        </p:nvPicPr>
        <p:blipFill>
          <a:blip r:embed="rId24">
            <a:extLst>
              <a:ext uri="{96DAC541-7B7A-43D3-8B79-37D633B846F1}">
                <asvg:svgBlip xmlns:asvg="http://schemas.microsoft.com/office/drawing/2016/SVG/main" r:embed="rId25"/>
              </a:ext>
            </a:extLst>
          </a:blip>
          <a:stretch>
            <a:fillRect/>
          </a:stretch>
        </p:blipFill>
        <p:spPr>
          <a:xfrm>
            <a:off x="11505608" y="5718035"/>
            <a:ext cx="402332" cy="402332"/>
          </a:xfrm>
          <a:prstGeom prst="rect">
            <a:avLst/>
          </a:prstGeom>
        </p:spPr>
      </p:pic>
      <p:pic>
        <p:nvPicPr>
          <p:cNvPr id="416" name="Picture 10" descr="See the source image">
            <a:extLst>
              <a:ext uri="{FF2B5EF4-FFF2-40B4-BE49-F238E27FC236}">
                <a16:creationId xmlns:a16="http://schemas.microsoft.com/office/drawing/2014/main" id="{92E152AD-284E-4C5B-8CA3-9ACEE228F817}"/>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35417" t="58130" r="32531" b="12839"/>
          <a:stretch/>
        </p:blipFill>
        <p:spPr bwMode="auto">
          <a:xfrm rot="5400000" flipV="1">
            <a:off x="10768084" y="4536817"/>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17" name="Picture 10" descr="See the source image">
            <a:extLst>
              <a:ext uri="{FF2B5EF4-FFF2-40B4-BE49-F238E27FC236}">
                <a16:creationId xmlns:a16="http://schemas.microsoft.com/office/drawing/2014/main" id="{7E1F8E0C-028F-4198-9C60-8B1489130AB1}"/>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35533" t="29599" r="32415" b="41370"/>
          <a:stretch/>
        </p:blipFill>
        <p:spPr bwMode="auto">
          <a:xfrm rot="16200000">
            <a:off x="10579543" y="5491679"/>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18" name="Picture 10" descr="See the source image">
            <a:extLst>
              <a:ext uri="{FF2B5EF4-FFF2-40B4-BE49-F238E27FC236}">
                <a16:creationId xmlns:a16="http://schemas.microsoft.com/office/drawing/2014/main" id="{FEA4FE10-8FA4-4D35-B555-83186D44BDC5}"/>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35387" t="2910" r="32561" b="68059"/>
          <a:stretch/>
        </p:blipFill>
        <p:spPr bwMode="auto">
          <a:xfrm rot="4499693" flipV="1">
            <a:off x="9714073" y="5738536"/>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19" name="Picture 418">
            <a:extLst>
              <a:ext uri="{FF2B5EF4-FFF2-40B4-BE49-F238E27FC236}">
                <a16:creationId xmlns:a16="http://schemas.microsoft.com/office/drawing/2014/main" id="{5BD7A945-10B2-4F6E-BAD7-94A1A1C83888}"/>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rot="5400000">
            <a:off x="9873495" y="-230090"/>
            <a:ext cx="963593" cy="2301118"/>
          </a:xfrm>
          <a:prstGeom prst="rect">
            <a:avLst/>
          </a:prstGeom>
        </p:spPr>
      </p:pic>
      <p:sp>
        <p:nvSpPr>
          <p:cNvPr id="401" name="TextBox 400">
            <a:extLst>
              <a:ext uri="{FF2B5EF4-FFF2-40B4-BE49-F238E27FC236}">
                <a16:creationId xmlns:a16="http://schemas.microsoft.com/office/drawing/2014/main" id="{CD9DDF28-11B2-4EC6-A2C2-4139116494EB}"/>
              </a:ext>
            </a:extLst>
          </p:cNvPr>
          <p:cNvSpPr txBox="1"/>
          <p:nvPr/>
        </p:nvSpPr>
        <p:spPr>
          <a:xfrm>
            <a:off x="4002188" y="1544866"/>
            <a:ext cx="6742474" cy="4031873"/>
          </a:xfrm>
          <a:prstGeom prst="rect">
            <a:avLst/>
          </a:prstGeom>
          <a:noFill/>
        </p:spPr>
        <p:txBody>
          <a:bodyPr wrap="square" rtlCol="0">
            <a:spAutoFit/>
          </a:bodyPr>
          <a:lstStyle/>
          <a:p>
            <a:pPr indent="571500" algn="just"/>
            <a:r>
              <a:rPr lang="vi-VN" sz="3200" b="1" i="1">
                <a:solidFill>
                  <a:schemeClr val="accent6">
                    <a:lumMod val="20000"/>
                    <a:lumOff val="80000"/>
                  </a:schemeClr>
                </a:solidFill>
                <a:latin typeface="Times New Roman" panose="02020603050405020304" pitchFamily="18" charset="0"/>
                <a:cs typeface="Times New Roman" panose="02020603050405020304" pitchFamily="18" charset="0"/>
              </a:rPr>
              <a:t>Chim bồ câu được là biểu tượng cho hoà bình - tự do nên thường được gọi là chim Hoà bình. Dựa vào những đặc tính ấy của chim. Từ lâu, ông cha ta đã sáng tạo một lối chơi dân gian tao nhã: thi thả chim bồ câu. Tương truyền, thú chơi này xuất hiện từ thời Lý.</a:t>
            </a:r>
          </a:p>
        </p:txBody>
      </p:sp>
      <p:grpSp>
        <p:nvGrpSpPr>
          <p:cNvPr id="229" name="Group 228">
            <a:extLst>
              <a:ext uri="{FF2B5EF4-FFF2-40B4-BE49-F238E27FC236}">
                <a16:creationId xmlns:a16="http://schemas.microsoft.com/office/drawing/2014/main" id="{F86E6A19-8694-44E3-834F-6EE8BC2F6CAF}"/>
              </a:ext>
            </a:extLst>
          </p:cNvPr>
          <p:cNvGrpSpPr/>
          <p:nvPr/>
        </p:nvGrpSpPr>
        <p:grpSpPr>
          <a:xfrm>
            <a:off x="608181" y="1318792"/>
            <a:ext cx="2860233" cy="2910590"/>
            <a:chOff x="608181" y="1318792"/>
            <a:chExt cx="2860233" cy="2910590"/>
          </a:xfrm>
        </p:grpSpPr>
        <p:sp>
          <p:nvSpPr>
            <p:cNvPr id="391" name="Rectangle: Rounded Corners 390">
              <a:extLst>
                <a:ext uri="{FF2B5EF4-FFF2-40B4-BE49-F238E27FC236}">
                  <a16:creationId xmlns:a16="http://schemas.microsoft.com/office/drawing/2014/main" id="{26B7982C-DC6A-4537-B784-6812EADE770F}"/>
                </a:ext>
              </a:extLst>
            </p:cNvPr>
            <p:cNvSpPr/>
            <p:nvPr/>
          </p:nvSpPr>
          <p:spPr>
            <a:xfrm rot="20653285">
              <a:off x="810315" y="1333163"/>
              <a:ext cx="2658099" cy="2896219"/>
            </a:xfrm>
            <a:prstGeom prst="roundRect">
              <a:avLst>
                <a:gd name="adj" fmla="val 48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7" name="Picture 226">
              <a:extLst>
                <a:ext uri="{FF2B5EF4-FFF2-40B4-BE49-F238E27FC236}">
                  <a16:creationId xmlns:a16="http://schemas.microsoft.com/office/drawing/2014/main" id="{25C96E22-6895-4C15-83B9-BF2D497F883C}"/>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rot="20632147">
              <a:off x="920631" y="1602930"/>
              <a:ext cx="2319905" cy="2095140"/>
            </a:xfrm>
            <a:prstGeom prst="rect">
              <a:avLst/>
            </a:prstGeom>
          </p:spPr>
        </p:pic>
        <p:pic>
          <p:nvPicPr>
            <p:cNvPr id="390" name="Picture 389">
              <a:extLst>
                <a:ext uri="{FF2B5EF4-FFF2-40B4-BE49-F238E27FC236}">
                  <a16:creationId xmlns:a16="http://schemas.microsoft.com/office/drawing/2014/main" id="{1080FA53-0E9B-4DAE-9CEC-1DF5F89B3EC7}"/>
                </a:ext>
              </a:extLst>
            </p:cNvPr>
            <p:cNvPicPr>
              <a:picLocks noChangeAspect="1"/>
            </p:cNvPicPr>
            <p:nvPr/>
          </p:nvPicPr>
          <p:blipFill rotWithShape="1">
            <a:blip r:embed="rId29">
              <a:extLst>
                <a:ext uri="{28A0092B-C50C-407E-A947-70E740481C1C}">
                  <a14:useLocalDpi xmlns:a14="http://schemas.microsoft.com/office/drawing/2010/main" val="0"/>
                </a:ext>
              </a:extLst>
            </a:blip>
            <a:srcRect l="12667" t="24910" r="15174" b="58841"/>
            <a:stretch/>
          </p:blipFill>
          <p:spPr>
            <a:xfrm rot="18255372">
              <a:off x="216445" y="1710528"/>
              <a:ext cx="1213959" cy="430487"/>
            </a:xfrm>
            <a:prstGeom prst="rect">
              <a:avLst/>
            </a:prstGeom>
          </p:spPr>
        </p:pic>
      </p:grpSp>
      <p:grpSp>
        <p:nvGrpSpPr>
          <p:cNvPr id="402" name="Group 401">
            <a:extLst>
              <a:ext uri="{FF2B5EF4-FFF2-40B4-BE49-F238E27FC236}">
                <a16:creationId xmlns:a16="http://schemas.microsoft.com/office/drawing/2014/main" id="{A3A99BC0-346F-4943-A8F1-4B2D9A2F2039}"/>
              </a:ext>
            </a:extLst>
          </p:cNvPr>
          <p:cNvGrpSpPr/>
          <p:nvPr/>
        </p:nvGrpSpPr>
        <p:grpSpPr>
          <a:xfrm rot="2053075">
            <a:off x="2112207" y="3559351"/>
            <a:ext cx="1666600" cy="1695942"/>
            <a:chOff x="608181" y="1318792"/>
            <a:chExt cx="2860233" cy="2910590"/>
          </a:xfrm>
        </p:grpSpPr>
        <p:sp>
          <p:nvSpPr>
            <p:cNvPr id="403" name="Rectangle: Rounded Corners 402">
              <a:extLst>
                <a:ext uri="{FF2B5EF4-FFF2-40B4-BE49-F238E27FC236}">
                  <a16:creationId xmlns:a16="http://schemas.microsoft.com/office/drawing/2014/main" id="{65820AE8-684B-4E15-9CA8-E4502B0B4739}"/>
                </a:ext>
              </a:extLst>
            </p:cNvPr>
            <p:cNvSpPr/>
            <p:nvPr/>
          </p:nvSpPr>
          <p:spPr>
            <a:xfrm rot="20653285">
              <a:off x="810315" y="1333163"/>
              <a:ext cx="2658099" cy="2896219"/>
            </a:xfrm>
            <a:prstGeom prst="roundRect">
              <a:avLst>
                <a:gd name="adj" fmla="val 48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4" name="Picture 403">
              <a:extLst>
                <a:ext uri="{FF2B5EF4-FFF2-40B4-BE49-F238E27FC236}">
                  <a16:creationId xmlns:a16="http://schemas.microsoft.com/office/drawing/2014/main" id="{F800365F-EDED-47C2-933E-270CEB12EB75}"/>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rot="20632147">
              <a:off x="920631" y="1827825"/>
              <a:ext cx="2319905" cy="1645348"/>
            </a:xfrm>
            <a:prstGeom prst="rect">
              <a:avLst/>
            </a:prstGeom>
          </p:spPr>
        </p:pic>
        <p:pic>
          <p:nvPicPr>
            <p:cNvPr id="405" name="Picture 404">
              <a:extLst>
                <a:ext uri="{FF2B5EF4-FFF2-40B4-BE49-F238E27FC236}">
                  <a16:creationId xmlns:a16="http://schemas.microsoft.com/office/drawing/2014/main" id="{C96C070B-2760-4FF1-BB24-A9805EDE6016}"/>
                </a:ext>
              </a:extLst>
            </p:cNvPr>
            <p:cNvPicPr>
              <a:picLocks noChangeAspect="1"/>
            </p:cNvPicPr>
            <p:nvPr/>
          </p:nvPicPr>
          <p:blipFill rotWithShape="1">
            <a:blip r:embed="rId29">
              <a:extLst>
                <a:ext uri="{28A0092B-C50C-407E-A947-70E740481C1C}">
                  <a14:useLocalDpi xmlns:a14="http://schemas.microsoft.com/office/drawing/2010/main" val="0"/>
                </a:ext>
              </a:extLst>
            </a:blip>
            <a:srcRect l="12667" t="24910" r="15174" b="58841"/>
            <a:stretch/>
          </p:blipFill>
          <p:spPr>
            <a:xfrm rot="18255372">
              <a:off x="216445" y="1710528"/>
              <a:ext cx="1213959" cy="430487"/>
            </a:xfrm>
            <a:prstGeom prst="rect">
              <a:avLst/>
            </a:prstGeom>
          </p:spPr>
        </p:pic>
      </p:grpSp>
    </p:spTree>
    <p:extLst>
      <p:ext uri="{BB962C8B-B14F-4D97-AF65-F5344CB8AC3E}">
        <p14:creationId xmlns:p14="http://schemas.microsoft.com/office/powerpoint/2010/main" val="3595542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41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417"/>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418"/>
                                        </p:tgtEl>
                                        <p:attrNameLst>
                                          <p:attrName>r</p:attrName>
                                        </p:attrNameLst>
                                      </p:cBhvr>
                                    </p:animRot>
                                  </p:childTnLst>
                                </p:cTn>
                              </p:par>
                              <p:par>
                                <p:cTn id="11" presetID="47"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53" presetClass="entr" presetSubtype="16" fill="hold" grpId="0" nodeType="withEffect">
                                  <p:stCondLst>
                                    <p:cond delay="750"/>
                                  </p:stCondLst>
                                  <p:childTnLst>
                                    <p:set>
                                      <p:cBhvr>
                                        <p:cTn id="17" dur="1" fill="hold">
                                          <p:stCondLst>
                                            <p:cond delay="0"/>
                                          </p:stCondLst>
                                        </p:cTn>
                                        <p:tgtEl>
                                          <p:spTgt spid="157"/>
                                        </p:tgtEl>
                                        <p:attrNameLst>
                                          <p:attrName>style.visibility</p:attrName>
                                        </p:attrNameLst>
                                      </p:cBhvr>
                                      <p:to>
                                        <p:strVal val="visible"/>
                                      </p:to>
                                    </p:set>
                                    <p:anim calcmode="lin" valueType="num">
                                      <p:cBhvr>
                                        <p:cTn id="18" dur="750" fill="hold"/>
                                        <p:tgtEl>
                                          <p:spTgt spid="157"/>
                                        </p:tgtEl>
                                        <p:attrNameLst>
                                          <p:attrName>ppt_w</p:attrName>
                                        </p:attrNameLst>
                                      </p:cBhvr>
                                      <p:tavLst>
                                        <p:tav tm="0">
                                          <p:val>
                                            <p:fltVal val="0"/>
                                          </p:val>
                                        </p:tav>
                                        <p:tav tm="100000">
                                          <p:val>
                                            <p:strVal val="#ppt_w"/>
                                          </p:val>
                                        </p:tav>
                                      </p:tavLst>
                                    </p:anim>
                                    <p:anim calcmode="lin" valueType="num">
                                      <p:cBhvr>
                                        <p:cTn id="19" dur="750" fill="hold"/>
                                        <p:tgtEl>
                                          <p:spTgt spid="157"/>
                                        </p:tgtEl>
                                        <p:attrNameLst>
                                          <p:attrName>ppt_h</p:attrName>
                                        </p:attrNameLst>
                                      </p:cBhvr>
                                      <p:tavLst>
                                        <p:tav tm="0">
                                          <p:val>
                                            <p:fltVal val="0"/>
                                          </p:val>
                                        </p:tav>
                                        <p:tav tm="100000">
                                          <p:val>
                                            <p:strVal val="#ppt_h"/>
                                          </p:val>
                                        </p:tav>
                                      </p:tavLst>
                                    </p:anim>
                                    <p:animEffect transition="in" filter="fade">
                                      <p:cBhvr>
                                        <p:cTn id="20" dur="750"/>
                                        <p:tgtEl>
                                          <p:spTgt spid="157"/>
                                        </p:tgtEl>
                                      </p:cBhvr>
                                    </p:animEffect>
                                  </p:childTnLst>
                                </p:cTn>
                              </p:par>
                              <p:par>
                                <p:cTn id="21" presetID="42" presetClass="entr" presetSubtype="0" fill="hold" nodeType="withEffect">
                                  <p:stCondLst>
                                    <p:cond delay="0"/>
                                  </p:stCondLst>
                                  <p:childTnLst>
                                    <p:set>
                                      <p:cBhvr>
                                        <p:cTn id="22" dur="1" fill="hold">
                                          <p:stCondLst>
                                            <p:cond delay="0"/>
                                          </p:stCondLst>
                                        </p:cTn>
                                        <p:tgtEl>
                                          <p:spTgt spid="386"/>
                                        </p:tgtEl>
                                        <p:attrNameLst>
                                          <p:attrName>style.visibility</p:attrName>
                                        </p:attrNameLst>
                                      </p:cBhvr>
                                      <p:to>
                                        <p:strVal val="visible"/>
                                      </p:to>
                                    </p:set>
                                    <p:animEffect transition="in" filter="fade">
                                      <p:cBhvr>
                                        <p:cTn id="23" dur="1000"/>
                                        <p:tgtEl>
                                          <p:spTgt spid="386"/>
                                        </p:tgtEl>
                                      </p:cBhvr>
                                    </p:animEffect>
                                    <p:anim calcmode="lin" valueType="num">
                                      <p:cBhvr>
                                        <p:cTn id="24" dur="1000" fill="hold"/>
                                        <p:tgtEl>
                                          <p:spTgt spid="386"/>
                                        </p:tgtEl>
                                        <p:attrNameLst>
                                          <p:attrName>ppt_x</p:attrName>
                                        </p:attrNameLst>
                                      </p:cBhvr>
                                      <p:tavLst>
                                        <p:tav tm="0">
                                          <p:val>
                                            <p:strVal val="#ppt_x"/>
                                          </p:val>
                                        </p:tav>
                                        <p:tav tm="100000">
                                          <p:val>
                                            <p:strVal val="#ppt_x"/>
                                          </p:val>
                                        </p:tav>
                                      </p:tavLst>
                                    </p:anim>
                                    <p:anim calcmode="lin" valueType="num">
                                      <p:cBhvr>
                                        <p:cTn id="25" dur="1000" fill="hold"/>
                                        <p:tgtEl>
                                          <p:spTgt spid="386"/>
                                        </p:tgtEl>
                                        <p:attrNameLst>
                                          <p:attrName>ppt_y</p:attrName>
                                        </p:attrNameLst>
                                      </p:cBhvr>
                                      <p:tavLst>
                                        <p:tav tm="0">
                                          <p:val>
                                            <p:strVal val="#ppt_y+.1"/>
                                          </p:val>
                                        </p:tav>
                                        <p:tav tm="100000">
                                          <p:val>
                                            <p:strVal val="#ppt_y"/>
                                          </p:val>
                                        </p:tav>
                                      </p:tavLst>
                                    </p:anim>
                                  </p:childTnLst>
                                </p:cTn>
                              </p:par>
                              <p:par>
                                <p:cTn id="26" presetID="22" presetClass="entr" presetSubtype="8" fill="hold" nodeType="withEffect">
                                  <p:stCondLst>
                                    <p:cond delay="1000"/>
                                  </p:stCondLst>
                                  <p:childTnLst>
                                    <p:set>
                                      <p:cBhvr>
                                        <p:cTn id="27" dur="1" fill="hold">
                                          <p:stCondLst>
                                            <p:cond delay="0"/>
                                          </p:stCondLst>
                                        </p:cTn>
                                        <p:tgtEl>
                                          <p:spTgt spid="394"/>
                                        </p:tgtEl>
                                        <p:attrNameLst>
                                          <p:attrName>style.visibility</p:attrName>
                                        </p:attrNameLst>
                                      </p:cBhvr>
                                      <p:to>
                                        <p:strVal val="visible"/>
                                      </p:to>
                                    </p:set>
                                    <p:animEffect transition="in" filter="wipe(left)">
                                      <p:cBhvr>
                                        <p:cTn id="28" dur="500"/>
                                        <p:tgtEl>
                                          <p:spTgt spid="394"/>
                                        </p:tgtEl>
                                      </p:cBhvr>
                                    </p:animEffect>
                                  </p:childTnLst>
                                </p:cTn>
                              </p:par>
                              <p:par>
                                <p:cTn id="29" presetID="31" presetClass="entr" presetSubtype="0" fill="hold" nodeType="withEffect">
                                  <p:stCondLst>
                                    <p:cond delay="1000"/>
                                  </p:stCondLst>
                                  <p:childTnLst>
                                    <p:set>
                                      <p:cBhvr>
                                        <p:cTn id="30" dur="1" fill="hold">
                                          <p:stCondLst>
                                            <p:cond delay="0"/>
                                          </p:stCondLst>
                                        </p:cTn>
                                        <p:tgtEl>
                                          <p:spTgt spid="229"/>
                                        </p:tgtEl>
                                        <p:attrNameLst>
                                          <p:attrName>style.visibility</p:attrName>
                                        </p:attrNameLst>
                                      </p:cBhvr>
                                      <p:to>
                                        <p:strVal val="visible"/>
                                      </p:to>
                                    </p:set>
                                    <p:anim calcmode="lin" valueType="num">
                                      <p:cBhvr>
                                        <p:cTn id="31" dur="1000" fill="hold"/>
                                        <p:tgtEl>
                                          <p:spTgt spid="229"/>
                                        </p:tgtEl>
                                        <p:attrNameLst>
                                          <p:attrName>ppt_w</p:attrName>
                                        </p:attrNameLst>
                                      </p:cBhvr>
                                      <p:tavLst>
                                        <p:tav tm="0">
                                          <p:val>
                                            <p:fltVal val="0"/>
                                          </p:val>
                                        </p:tav>
                                        <p:tav tm="100000">
                                          <p:val>
                                            <p:strVal val="#ppt_w"/>
                                          </p:val>
                                        </p:tav>
                                      </p:tavLst>
                                    </p:anim>
                                    <p:anim calcmode="lin" valueType="num">
                                      <p:cBhvr>
                                        <p:cTn id="32" dur="1000" fill="hold"/>
                                        <p:tgtEl>
                                          <p:spTgt spid="229"/>
                                        </p:tgtEl>
                                        <p:attrNameLst>
                                          <p:attrName>ppt_h</p:attrName>
                                        </p:attrNameLst>
                                      </p:cBhvr>
                                      <p:tavLst>
                                        <p:tav tm="0">
                                          <p:val>
                                            <p:fltVal val="0"/>
                                          </p:val>
                                        </p:tav>
                                        <p:tav tm="100000">
                                          <p:val>
                                            <p:strVal val="#ppt_h"/>
                                          </p:val>
                                        </p:tav>
                                      </p:tavLst>
                                    </p:anim>
                                    <p:anim calcmode="lin" valueType="num">
                                      <p:cBhvr>
                                        <p:cTn id="33" dur="1000" fill="hold"/>
                                        <p:tgtEl>
                                          <p:spTgt spid="229"/>
                                        </p:tgtEl>
                                        <p:attrNameLst>
                                          <p:attrName>style.rotation</p:attrName>
                                        </p:attrNameLst>
                                      </p:cBhvr>
                                      <p:tavLst>
                                        <p:tav tm="0">
                                          <p:val>
                                            <p:fltVal val="90"/>
                                          </p:val>
                                        </p:tav>
                                        <p:tav tm="100000">
                                          <p:val>
                                            <p:fltVal val="0"/>
                                          </p:val>
                                        </p:tav>
                                      </p:tavLst>
                                    </p:anim>
                                    <p:animEffect transition="in" filter="fade">
                                      <p:cBhvr>
                                        <p:cTn id="34" dur="1000"/>
                                        <p:tgtEl>
                                          <p:spTgt spid="229"/>
                                        </p:tgtEl>
                                      </p:cBhvr>
                                    </p:animEffect>
                                  </p:childTnLst>
                                </p:cTn>
                              </p:par>
                              <p:par>
                                <p:cTn id="35" presetID="32" presetClass="emph" presetSubtype="0" repeatCount="4000" fill="hold" nodeType="withEffect">
                                  <p:stCondLst>
                                    <p:cond delay="1000"/>
                                  </p:stCondLst>
                                  <p:childTnLst>
                                    <p:animRot by="120000">
                                      <p:cBhvr>
                                        <p:cTn id="36" dur="200" fill="hold">
                                          <p:stCondLst>
                                            <p:cond delay="0"/>
                                          </p:stCondLst>
                                        </p:cTn>
                                        <p:tgtEl>
                                          <p:spTgt spid="229"/>
                                        </p:tgtEl>
                                        <p:attrNameLst>
                                          <p:attrName>r</p:attrName>
                                        </p:attrNameLst>
                                      </p:cBhvr>
                                    </p:animRot>
                                    <p:animRot by="-240000">
                                      <p:cBhvr>
                                        <p:cTn id="37" dur="400" fill="hold">
                                          <p:stCondLst>
                                            <p:cond delay="400"/>
                                          </p:stCondLst>
                                        </p:cTn>
                                        <p:tgtEl>
                                          <p:spTgt spid="229"/>
                                        </p:tgtEl>
                                        <p:attrNameLst>
                                          <p:attrName>r</p:attrName>
                                        </p:attrNameLst>
                                      </p:cBhvr>
                                    </p:animRot>
                                    <p:animRot by="240000">
                                      <p:cBhvr>
                                        <p:cTn id="38" dur="400" fill="hold">
                                          <p:stCondLst>
                                            <p:cond delay="800"/>
                                          </p:stCondLst>
                                        </p:cTn>
                                        <p:tgtEl>
                                          <p:spTgt spid="229"/>
                                        </p:tgtEl>
                                        <p:attrNameLst>
                                          <p:attrName>r</p:attrName>
                                        </p:attrNameLst>
                                      </p:cBhvr>
                                    </p:animRot>
                                    <p:animRot by="-240000">
                                      <p:cBhvr>
                                        <p:cTn id="39" dur="400" fill="hold">
                                          <p:stCondLst>
                                            <p:cond delay="1200"/>
                                          </p:stCondLst>
                                        </p:cTn>
                                        <p:tgtEl>
                                          <p:spTgt spid="229"/>
                                        </p:tgtEl>
                                        <p:attrNameLst>
                                          <p:attrName>r</p:attrName>
                                        </p:attrNameLst>
                                      </p:cBhvr>
                                    </p:animRot>
                                    <p:animRot by="120000">
                                      <p:cBhvr>
                                        <p:cTn id="40" dur="400" fill="hold">
                                          <p:stCondLst>
                                            <p:cond delay="1600"/>
                                          </p:stCondLst>
                                        </p:cTn>
                                        <p:tgtEl>
                                          <p:spTgt spid="229"/>
                                        </p:tgtEl>
                                        <p:attrNameLst>
                                          <p:attrName>r</p:attrName>
                                        </p:attrNameLst>
                                      </p:cBhvr>
                                    </p:animRot>
                                  </p:childTnLst>
                                </p:cTn>
                              </p:par>
                              <p:par>
                                <p:cTn id="41" presetID="31" presetClass="entr" presetSubtype="0" fill="hold" nodeType="withEffect">
                                  <p:stCondLst>
                                    <p:cond delay="1000"/>
                                  </p:stCondLst>
                                  <p:childTnLst>
                                    <p:set>
                                      <p:cBhvr>
                                        <p:cTn id="42" dur="1" fill="hold">
                                          <p:stCondLst>
                                            <p:cond delay="0"/>
                                          </p:stCondLst>
                                        </p:cTn>
                                        <p:tgtEl>
                                          <p:spTgt spid="402"/>
                                        </p:tgtEl>
                                        <p:attrNameLst>
                                          <p:attrName>style.visibility</p:attrName>
                                        </p:attrNameLst>
                                      </p:cBhvr>
                                      <p:to>
                                        <p:strVal val="visible"/>
                                      </p:to>
                                    </p:set>
                                    <p:anim calcmode="lin" valueType="num">
                                      <p:cBhvr>
                                        <p:cTn id="43" dur="1000" fill="hold"/>
                                        <p:tgtEl>
                                          <p:spTgt spid="402"/>
                                        </p:tgtEl>
                                        <p:attrNameLst>
                                          <p:attrName>ppt_w</p:attrName>
                                        </p:attrNameLst>
                                      </p:cBhvr>
                                      <p:tavLst>
                                        <p:tav tm="0">
                                          <p:val>
                                            <p:fltVal val="0"/>
                                          </p:val>
                                        </p:tav>
                                        <p:tav tm="100000">
                                          <p:val>
                                            <p:strVal val="#ppt_w"/>
                                          </p:val>
                                        </p:tav>
                                      </p:tavLst>
                                    </p:anim>
                                    <p:anim calcmode="lin" valueType="num">
                                      <p:cBhvr>
                                        <p:cTn id="44" dur="1000" fill="hold"/>
                                        <p:tgtEl>
                                          <p:spTgt spid="402"/>
                                        </p:tgtEl>
                                        <p:attrNameLst>
                                          <p:attrName>ppt_h</p:attrName>
                                        </p:attrNameLst>
                                      </p:cBhvr>
                                      <p:tavLst>
                                        <p:tav tm="0">
                                          <p:val>
                                            <p:fltVal val="0"/>
                                          </p:val>
                                        </p:tav>
                                        <p:tav tm="100000">
                                          <p:val>
                                            <p:strVal val="#ppt_h"/>
                                          </p:val>
                                        </p:tav>
                                      </p:tavLst>
                                    </p:anim>
                                    <p:anim calcmode="lin" valueType="num">
                                      <p:cBhvr>
                                        <p:cTn id="45" dur="1000" fill="hold"/>
                                        <p:tgtEl>
                                          <p:spTgt spid="402"/>
                                        </p:tgtEl>
                                        <p:attrNameLst>
                                          <p:attrName>style.rotation</p:attrName>
                                        </p:attrNameLst>
                                      </p:cBhvr>
                                      <p:tavLst>
                                        <p:tav tm="0">
                                          <p:val>
                                            <p:fltVal val="90"/>
                                          </p:val>
                                        </p:tav>
                                        <p:tav tm="100000">
                                          <p:val>
                                            <p:fltVal val="0"/>
                                          </p:val>
                                        </p:tav>
                                      </p:tavLst>
                                    </p:anim>
                                    <p:animEffect transition="in" filter="fade">
                                      <p:cBhvr>
                                        <p:cTn id="46" dur="1000"/>
                                        <p:tgtEl>
                                          <p:spTgt spid="402"/>
                                        </p:tgtEl>
                                      </p:cBhvr>
                                    </p:animEffect>
                                  </p:childTnLst>
                                </p:cTn>
                              </p:par>
                              <p:par>
                                <p:cTn id="47" presetID="32" presetClass="emph" presetSubtype="0" repeatCount="4000" fill="hold" nodeType="withEffect">
                                  <p:stCondLst>
                                    <p:cond delay="1000"/>
                                  </p:stCondLst>
                                  <p:childTnLst>
                                    <p:animRot by="120000">
                                      <p:cBhvr>
                                        <p:cTn id="48" dur="200" fill="hold">
                                          <p:stCondLst>
                                            <p:cond delay="0"/>
                                          </p:stCondLst>
                                        </p:cTn>
                                        <p:tgtEl>
                                          <p:spTgt spid="402"/>
                                        </p:tgtEl>
                                        <p:attrNameLst>
                                          <p:attrName>r</p:attrName>
                                        </p:attrNameLst>
                                      </p:cBhvr>
                                    </p:animRot>
                                    <p:animRot by="-240000">
                                      <p:cBhvr>
                                        <p:cTn id="49" dur="400" fill="hold">
                                          <p:stCondLst>
                                            <p:cond delay="400"/>
                                          </p:stCondLst>
                                        </p:cTn>
                                        <p:tgtEl>
                                          <p:spTgt spid="402"/>
                                        </p:tgtEl>
                                        <p:attrNameLst>
                                          <p:attrName>r</p:attrName>
                                        </p:attrNameLst>
                                      </p:cBhvr>
                                    </p:animRot>
                                    <p:animRot by="240000">
                                      <p:cBhvr>
                                        <p:cTn id="50" dur="400" fill="hold">
                                          <p:stCondLst>
                                            <p:cond delay="800"/>
                                          </p:stCondLst>
                                        </p:cTn>
                                        <p:tgtEl>
                                          <p:spTgt spid="402"/>
                                        </p:tgtEl>
                                        <p:attrNameLst>
                                          <p:attrName>r</p:attrName>
                                        </p:attrNameLst>
                                      </p:cBhvr>
                                    </p:animRot>
                                    <p:animRot by="-240000">
                                      <p:cBhvr>
                                        <p:cTn id="51" dur="400" fill="hold">
                                          <p:stCondLst>
                                            <p:cond delay="1200"/>
                                          </p:stCondLst>
                                        </p:cTn>
                                        <p:tgtEl>
                                          <p:spTgt spid="402"/>
                                        </p:tgtEl>
                                        <p:attrNameLst>
                                          <p:attrName>r</p:attrName>
                                        </p:attrNameLst>
                                      </p:cBhvr>
                                    </p:animRot>
                                    <p:animRot by="120000">
                                      <p:cBhvr>
                                        <p:cTn id="52" dur="400" fill="hold">
                                          <p:stCondLst>
                                            <p:cond delay="1600"/>
                                          </p:stCondLst>
                                        </p:cTn>
                                        <p:tgtEl>
                                          <p:spTgt spid="402"/>
                                        </p:tgtEl>
                                        <p:attrNameLst>
                                          <p:attrName>r</p:attrName>
                                        </p:attrNameLst>
                                      </p:cBhvr>
                                    </p:animRot>
                                  </p:childTnLst>
                                </p:cTn>
                              </p:par>
                              <p:par>
                                <p:cTn id="53" presetID="10" presetClass="entr" presetSubtype="0" fill="hold" grpId="0" nodeType="withEffect">
                                  <p:stCondLst>
                                    <p:cond delay="3000"/>
                                  </p:stCondLst>
                                  <p:childTnLst>
                                    <p:set>
                                      <p:cBhvr>
                                        <p:cTn id="54" dur="1" fill="hold">
                                          <p:stCondLst>
                                            <p:cond delay="0"/>
                                          </p:stCondLst>
                                        </p:cTn>
                                        <p:tgtEl>
                                          <p:spTgt spid="401"/>
                                        </p:tgtEl>
                                        <p:attrNameLst>
                                          <p:attrName>style.visibility</p:attrName>
                                        </p:attrNameLst>
                                      </p:cBhvr>
                                      <p:to>
                                        <p:strVal val="visible"/>
                                      </p:to>
                                    </p:set>
                                    <p:animEffect transition="in" filter="fade">
                                      <p:cBhvr>
                                        <p:cTn id="55" dur="750"/>
                                        <p:tgtEl>
                                          <p:spTgt spid="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P spid="40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E4D7"/>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F347D77-6637-42FA-93D2-9AFC6AE9D86C}"/>
              </a:ext>
            </a:extLst>
          </p:cNvPr>
          <p:cNvGrpSpPr/>
          <p:nvPr/>
        </p:nvGrpSpPr>
        <p:grpSpPr>
          <a:xfrm>
            <a:off x="2" y="0"/>
            <a:ext cx="12192000" cy="6858000"/>
            <a:chOff x="2" y="0"/>
            <a:chExt cx="12192000" cy="6858000"/>
          </a:xfrm>
        </p:grpSpPr>
        <p:grpSp>
          <p:nvGrpSpPr>
            <p:cNvPr id="6" name="Group 5">
              <a:extLst>
                <a:ext uri="{FF2B5EF4-FFF2-40B4-BE49-F238E27FC236}">
                  <a16:creationId xmlns:a16="http://schemas.microsoft.com/office/drawing/2014/main" id="{20F707EB-965D-4CAA-A222-28A20B057A80}"/>
                </a:ext>
              </a:extLst>
            </p:cNvPr>
            <p:cNvGrpSpPr/>
            <p:nvPr/>
          </p:nvGrpSpPr>
          <p:grpSpPr>
            <a:xfrm>
              <a:off x="377371" y="0"/>
              <a:ext cx="11422742" cy="6858000"/>
              <a:chOff x="377371" y="0"/>
              <a:chExt cx="11422742" cy="6858000"/>
            </a:xfrm>
          </p:grpSpPr>
          <p:cxnSp>
            <p:nvCxnSpPr>
              <p:cNvPr id="24" name="Straight Connector 23">
                <a:extLst>
                  <a:ext uri="{FF2B5EF4-FFF2-40B4-BE49-F238E27FC236}">
                    <a16:creationId xmlns:a16="http://schemas.microsoft.com/office/drawing/2014/main" id="{079A262A-5554-4413-9F36-90B63A92BE32}"/>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2F581A-C0D1-46F8-9B62-F3CDC6668090}"/>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927BE-0145-48FB-BE67-D431D67A415F}"/>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A26AE-AA70-41DD-86D8-9376BFE084A5}"/>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BE312-48FF-4C1C-8E61-715BFC43251E}"/>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98F388-88BF-4275-B469-EF5DF9D3628E}"/>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860951-887D-4AA5-8E57-A7906AF11436}"/>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0EE58-3C64-4A3A-869D-212382B278D1}"/>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1FBB8A-6C7E-4F5B-A2EA-74D38315507F}"/>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33152-CDE9-4775-965F-2C7C46E5E84B}"/>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F6A9D7-5156-44CA-A9D9-F57730140CAC}"/>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ED3280-EF38-4353-8C22-9CDF7AB9F2BF}"/>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6976A-436C-4E0E-AB89-2F6226BED9C9}"/>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A61367-C98C-4A65-A6E2-C100BE79D3D4}"/>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B78285-E545-460F-860D-664E65424A2C}"/>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21A8F29-6788-40AF-9AE2-1C8CC57BF32C}"/>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3B903F-4B33-4FC4-8CE8-1BB9D82C54A5}"/>
                  </a:ext>
                </a:extLst>
              </p:cNvPr>
              <p:cNvCxnSpPr/>
              <p:nvPr/>
            </p:nvCxnSpPr>
            <p:spPr>
              <a:xfrm>
                <a:off x="714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42A937-C763-4223-8C17-FF23A8966F1F}"/>
                  </a:ext>
                </a:extLst>
              </p:cNvPr>
              <p:cNvCxnSpPr/>
              <p:nvPr/>
            </p:nvCxnSpPr>
            <p:spPr>
              <a:xfrm>
                <a:off x="754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AB2AFF-0517-4DF8-B873-0BC3E1A03348}"/>
                  </a:ext>
                </a:extLst>
              </p:cNvPr>
              <p:cNvCxnSpPr/>
              <p:nvPr/>
            </p:nvCxnSpPr>
            <p:spPr>
              <a:xfrm>
                <a:off x="798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277E96-5A1A-4194-9F02-1A81AA6FBCD7}"/>
                  </a:ext>
                </a:extLst>
              </p:cNvPr>
              <p:cNvCxnSpPr/>
              <p:nvPr/>
            </p:nvCxnSpPr>
            <p:spPr>
              <a:xfrm>
                <a:off x="841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ADB9A6-288B-41BC-B93C-E100C6A9D92E}"/>
                  </a:ext>
                </a:extLst>
              </p:cNvPr>
              <p:cNvCxnSpPr/>
              <p:nvPr/>
            </p:nvCxnSpPr>
            <p:spPr>
              <a:xfrm>
                <a:off x="883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942BAD-4B88-4614-97A1-60D590F2DC9A}"/>
                  </a:ext>
                </a:extLst>
              </p:cNvPr>
              <p:cNvCxnSpPr/>
              <p:nvPr/>
            </p:nvCxnSpPr>
            <p:spPr>
              <a:xfrm>
                <a:off x="92455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5FDC70D-11BD-4F33-8467-6CF82716AF62}"/>
                  </a:ext>
                </a:extLst>
              </p:cNvPr>
              <p:cNvCxnSpPr/>
              <p:nvPr/>
            </p:nvCxnSpPr>
            <p:spPr>
              <a:xfrm>
                <a:off x="9681027"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3010C2-6070-45EA-999E-D15A1EB72465}"/>
                  </a:ext>
                </a:extLst>
              </p:cNvPr>
              <p:cNvCxnSpPr/>
              <p:nvPr/>
            </p:nvCxnSpPr>
            <p:spPr>
              <a:xfrm>
                <a:off x="101164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04034B-1E37-4DD2-8F5F-D11861991277}"/>
                  </a:ext>
                </a:extLst>
              </p:cNvPr>
              <p:cNvCxnSpPr/>
              <p:nvPr/>
            </p:nvCxnSpPr>
            <p:spPr>
              <a:xfrm>
                <a:off x="1052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61CCC-6811-461C-B1BC-ABA98032EB22}"/>
                  </a:ext>
                </a:extLst>
              </p:cNvPr>
              <p:cNvCxnSpPr/>
              <p:nvPr/>
            </p:nvCxnSpPr>
            <p:spPr>
              <a:xfrm>
                <a:off x="1092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A6A529-6A31-4579-AADA-94F9A54B8C6F}"/>
                  </a:ext>
                </a:extLst>
              </p:cNvPr>
              <p:cNvCxnSpPr/>
              <p:nvPr/>
            </p:nvCxnSpPr>
            <p:spPr>
              <a:xfrm>
                <a:off x="1136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4CC808-A4DA-4955-A959-28DF7DCBBEF8}"/>
                  </a:ext>
                </a:extLst>
              </p:cNvPr>
              <p:cNvCxnSpPr/>
              <p:nvPr/>
            </p:nvCxnSpPr>
            <p:spPr>
              <a:xfrm>
                <a:off x="1180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0961EAB-BF19-4778-A202-7894BF15AAD5}"/>
                </a:ext>
              </a:extLst>
            </p:cNvPr>
            <p:cNvGrpSpPr/>
            <p:nvPr/>
          </p:nvGrpSpPr>
          <p:grpSpPr>
            <a:xfrm rot="5400000">
              <a:off x="2924631" y="-2616201"/>
              <a:ext cx="6342742" cy="12192000"/>
              <a:chOff x="377371" y="0"/>
              <a:chExt cx="6342742" cy="6858000"/>
            </a:xfrm>
          </p:grpSpPr>
          <p:cxnSp>
            <p:nvCxnSpPr>
              <p:cNvPr id="8" name="Straight Connector 7">
                <a:extLst>
                  <a:ext uri="{FF2B5EF4-FFF2-40B4-BE49-F238E27FC236}">
                    <a16:creationId xmlns:a16="http://schemas.microsoft.com/office/drawing/2014/main" id="{CF95E087-CDC9-42ED-A9B0-17B1BBD8F2B7}"/>
                  </a:ext>
                </a:extLst>
              </p:cNvPr>
              <p:cNvCxnSpPr/>
              <p:nvPr/>
            </p:nvCxnSpPr>
            <p:spPr>
              <a:xfrm>
                <a:off x="3773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3B4EE6-DA44-42EF-B5B5-770312DB7336}"/>
                  </a:ext>
                </a:extLst>
              </p:cNvPr>
              <p:cNvCxnSpPr/>
              <p:nvPr/>
            </p:nvCxnSpPr>
            <p:spPr>
              <a:xfrm>
                <a:off x="7837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359E0F-414D-4DE4-87C8-AA67E8C21D8D}"/>
                  </a:ext>
                </a:extLst>
              </p:cNvPr>
              <p:cNvCxnSpPr/>
              <p:nvPr/>
            </p:nvCxnSpPr>
            <p:spPr>
              <a:xfrm>
                <a:off x="12191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1B4C03-0129-432B-91AD-CB08F760BF2B}"/>
                  </a:ext>
                </a:extLst>
              </p:cNvPr>
              <p:cNvCxnSpPr/>
              <p:nvPr/>
            </p:nvCxnSpPr>
            <p:spPr>
              <a:xfrm>
                <a:off x="16546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C98A82-11D7-446B-908C-D1AF079EE38B}"/>
                  </a:ext>
                </a:extLst>
              </p:cNvPr>
              <p:cNvCxnSpPr/>
              <p:nvPr/>
            </p:nvCxnSpPr>
            <p:spPr>
              <a:xfrm>
                <a:off x="20610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2F878E-4F4D-42D3-AF67-0369C88FAEC2}"/>
                  </a:ext>
                </a:extLst>
              </p:cNvPr>
              <p:cNvCxnSpPr/>
              <p:nvPr/>
            </p:nvCxnSpPr>
            <p:spPr>
              <a:xfrm>
                <a:off x="246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D48FA8-A64F-4A31-83DB-E2A5C7ACD214}"/>
                  </a:ext>
                </a:extLst>
              </p:cNvPr>
              <p:cNvCxnSpPr/>
              <p:nvPr/>
            </p:nvCxnSpPr>
            <p:spPr>
              <a:xfrm>
                <a:off x="290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0ADA66-CEA3-464C-8C18-8D0BE63E8DEF}"/>
                  </a:ext>
                </a:extLst>
              </p:cNvPr>
              <p:cNvCxnSpPr/>
              <p:nvPr/>
            </p:nvCxnSpPr>
            <p:spPr>
              <a:xfrm>
                <a:off x="3338285"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04815C-2015-4C37-A7CD-4468C2C6E9CB}"/>
                  </a:ext>
                </a:extLst>
              </p:cNvPr>
              <p:cNvCxnSpPr/>
              <p:nvPr/>
            </p:nvCxnSpPr>
            <p:spPr>
              <a:xfrm>
                <a:off x="37301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1C51F3-7D37-4BC3-BA22-4DBDC624B42A}"/>
                  </a:ext>
                </a:extLst>
              </p:cNvPr>
              <p:cNvCxnSpPr/>
              <p:nvPr/>
            </p:nvCxnSpPr>
            <p:spPr>
              <a:xfrm>
                <a:off x="4136571"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E15302-EFFE-4159-B254-FED1561AE4ED}"/>
                  </a:ext>
                </a:extLst>
              </p:cNvPr>
              <p:cNvCxnSpPr/>
              <p:nvPr/>
            </p:nvCxnSpPr>
            <p:spPr>
              <a:xfrm>
                <a:off x="4571999"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9F7E2-F7E9-4314-8383-4D1B70782549}"/>
                  </a:ext>
                </a:extLst>
              </p:cNvPr>
              <p:cNvCxnSpPr/>
              <p:nvPr/>
            </p:nvCxnSpPr>
            <p:spPr>
              <a:xfrm>
                <a:off x="5007428"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644DBE-8D9E-479E-B01C-48FB28CD3F1D}"/>
                  </a:ext>
                </a:extLst>
              </p:cNvPr>
              <p:cNvCxnSpPr/>
              <p:nvPr/>
            </p:nvCxnSpPr>
            <p:spPr>
              <a:xfrm>
                <a:off x="54428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A8EF0-204B-49D0-A658-5890877534D3}"/>
                  </a:ext>
                </a:extLst>
              </p:cNvPr>
              <p:cNvCxnSpPr/>
              <p:nvPr/>
            </p:nvCxnSpPr>
            <p:spPr>
              <a:xfrm>
                <a:off x="5849256"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F28B6-B3A6-4912-9781-416B21AC1E50}"/>
                  </a:ext>
                </a:extLst>
              </p:cNvPr>
              <p:cNvCxnSpPr/>
              <p:nvPr/>
            </p:nvCxnSpPr>
            <p:spPr>
              <a:xfrm>
                <a:off x="6284684"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014B0B-9788-41B6-87EC-A5DCDA6EAFA0}"/>
                  </a:ext>
                </a:extLst>
              </p:cNvPr>
              <p:cNvCxnSpPr/>
              <p:nvPr/>
            </p:nvCxnSpPr>
            <p:spPr>
              <a:xfrm>
                <a:off x="6720113" y="0"/>
                <a:ext cx="0" cy="6858000"/>
              </a:xfrm>
              <a:prstGeom prst="line">
                <a:avLst/>
              </a:prstGeom>
              <a:ln w="19050">
                <a:solidFill>
                  <a:schemeClr val="bg2">
                    <a:lumMod val="50000"/>
                    <a:alpha val="24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0" name="Rounded Rectangle 1">
            <a:extLst>
              <a:ext uri="{FF2B5EF4-FFF2-40B4-BE49-F238E27FC236}">
                <a16:creationId xmlns:a16="http://schemas.microsoft.com/office/drawing/2014/main" id="{ED15A32C-284F-43E0-A1EB-DEA03D512254}"/>
              </a:ext>
            </a:extLst>
          </p:cNvPr>
          <p:cNvSpPr/>
          <p:nvPr/>
        </p:nvSpPr>
        <p:spPr>
          <a:xfrm>
            <a:off x="436646" y="313374"/>
            <a:ext cx="11480773" cy="6235247"/>
          </a:xfrm>
          <a:prstGeom prst="roundRect">
            <a:avLst>
              <a:gd name="adj" fmla="val 7547"/>
            </a:avLst>
          </a:prstGeom>
          <a:solidFill>
            <a:srgbClr val="6B422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6" name="Freeform: Shape 235">
            <a:extLst>
              <a:ext uri="{FF2B5EF4-FFF2-40B4-BE49-F238E27FC236}">
                <a16:creationId xmlns:a16="http://schemas.microsoft.com/office/drawing/2014/main" id="{830CB7C3-E54D-4FC9-A967-E2BD6657E7C8}"/>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4516657 h 6235247"/>
              <a:gd name="connsiteX4" fmla="*/ 11147925 w 11563523"/>
              <a:gd name="connsiteY4" fmla="*/ 4512757 h 6235247"/>
              <a:gd name="connsiteX5" fmla="*/ 11215856 w 11563523"/>
              <a:gd name="connsiteY5" fmla="*/ 4505909 h 6235247"/>
              <a:gd name="connsiteX6" fmla="*/ 11226453 w 11563523"/>
              <a:gd name="connsiteY6" fmla="*/ 4505909 h 6235247"/>
              <a:gd name="connsiteX7" fmla="*/ 11563523 w 11563523"/>
              <a:gd name="connsiteY7" fmla="*/ 4842979 h 6235247"/>
              <a:gd name="connsiteX8" fmla="*/ 11226453 w 11563523"/>
              <a:gd name="connsiteY8" fmla="*/ 5180049 h 6235247"/>
              <a:gd name="connsiteX9" fmla="*/ 11215856 w 11563523"/>
              <a:gd name="connsiteY9" fmla="*/ 5180049 h 6235247"/>
              <a:gd name="connsiteX10" fmla="*/ 11147925 w 11563523"/>
              <a:gd name="connsiteY10" fmla="*/ 5173201 h 6235247"/>
              <a:gd name="connsiteX11" fmla="*/ 11135362 w 11563523"/>
              <a:gd name="connsiteY11" fmla="*/ 516930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4516657"/>
                </a:lnTo>
                <a:lnTo>
                  <a:pt x="11147925" y="4512757"/>
                </a:lnTo>
                <a:cubicBezTo>
                  <a:pt x="11169867" y="4508267"/>
                  <a:pt x="11192586" y="4505909"/>
                  <a:pt x="11215856" y="4505909"/>
                </a:cubicBezTo>
                <a:lnTo>
                  <a:pt x="11226453" y="4505909"/>
                </a:lnTo>
                <a:cubicBezTo>
                  <a:pt x="11412612" y="4505909"/>
                  <a:pt x="11563523" y="4656820"/>
                  <a:pt x="11563523" y="4842979"/>
                </a:cubicBezTo>
                <a:cubicBezTo>
                  <a:pt x="11563523" y="5029138"/>
                  <a:pt x="11412612" y="5180049"/>
                  <a:pt x="11226453" y="5180049"/>
                </a:cubicBezTo>
                <a:lnTo>
                  <a:pt x="11215856" y="5180049"/>
                </a:lnTo>
                <a:cubicBezTo>
                  <a:pt x="11192586" y="5180049"/>
                  <a:pt x="11169867" y="5177691"/>
                  <a:pt x="11147925" y="5173201"/>
                </a:cubicBezTo>
                <a:lnTo>
                  <a:pt x="11135362" y="516930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06C3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 name="Freeform: Shape 234">
            <a:extLst>
              <a:ext uri="{FF2B5EF4-FFF2-40B4-BE49-F238E27FC236}">
                <a16:creationId xmlns:a16="http://schemas.microsoft.com/office/drawing/2014/main" id="{0F7BA3FC-4D21-4129-8AF2-E4DA19D46D25}"/>
              </a:ext>
            </a:extLst>
          </p:cNvPr>
          <p:cNvSpPr/>
          <p:nvPr/>
        </p:nvSpPr>
        <p:spPr>
          <a:xfrm>
            <a:off x="430373"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6B705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1" name="Freeform: Shape 230">
            <a:extLst>
              <a:ext uri="{FF2B5EF4-FFF2-40B4-BE49-F238E27FC236}">
                <a16:creationId xmlns:a16="http://schemas.microsoft.com/office/drawing/2014/main" id="{FDBB89D1-AF3F-40F6-9D55-84DD01271C8C}"/>
              </a:ext>
            </a:extLst>
          </p:cNvPr>
          <p:cNvSpPr/>
          <p:nvPr/>
        </p:nvSpPr>
        <p:spPr>
          <a:xfrm>
            <a:off x="459729" y="311377"/>
            <a:ext cx="11532520" cy="6235247"/>
          </a:xfrm>
          <a:custGeom>
            <a:avLst/>
            <a:gdLst>
              <a:gd name="connsiteX0" fmla="*/ 470574 w 11532520"/>
              <a:gd name="connsiteY0" fmla="*/ 0 h 6235247"/>
              <a:gd name="connsiteX1" fmla="*/ 10614904 w 11532520"/>
              <a:gd name="connsiteY1" fmla="*/ 0 h 6235247"/>
              <a:gd name="connsiteX2" fmla="*/ 11085478 w 11532520"/>
              <a:gd name="connsiteY2" fmla="*/ 470574 h 6235247"/>
              <a:gd name="connsiteX3" fmla="*/ 11085478 w 11532520"/>
              <a:gd name="connsiteY3" fmla="*/ 556491 h 6235247"/>
              <a:gd name="connsiteX4" fmla="*/ 11116921 w 11532520"/>
              <a:gd name="connsiteY4" fmla="*/ 546730 h 6235247"/>
              <a:gd name="connsiteX5" fmla="*/ 11184853 w 11532520"/>
              <a:gd name="connsiteY5" fmla="*/ 539882 h 6235247"/>
              <a:gd name="connsiteX6" fmla="*/ 11195450 w 11532520"/>
              <a:gd name="connsiteY6" fmla="*/ 539882 h 6235247"/>
              <a:gd name="connsiteX7" fmla="*/ 11532520 w 11532520"/>
              <a:gd name="connsiteY7" fmla="*/ 876952 h 6235247"/>
              <a:gd name="connsiteX8" fmla="*/ 11195450 w 11532520"/>
              <a:gd name="connsiteY8" fmla="*/ 1214022 h 6235247"/>
              <a:gd name="connsiteX9" fmla="*/ 11184853 w 11532520"/>
              <a:gd name="connsiteY9" fmla="*/ 1214022 h 6235247"/>
              <a:gd name="connsiteX10" fmla="*/ 11116921 w 11532520"/>
              <a:gd name="connsiteY10" fmla="*/ 1207174 h 6235247"/>
              <a:gd name="connsiteX11" fmla="*/ 11085478 w 11532520"/>
              <a:gd name="connsiteY11" fmla="*/ 1197414 h 6235247"/>
              <a:gd name="connsiteX12" fmla="*/ 11085478 w 11532520"/>
              <a:gd name="connsiteY12" fmla="*/ 5764673 h 6235247"/>
              <a:gd name="connsiteX13" fmla="*/ 10614904 w 11532520"/>
              <a:gd name="connsiteY13" fmla="*/ 6235247 h 6235247"/>
              <a:gd name="connsiteX14" fmla="*/ 470574 w 11532520"/>
              <a:gd name="connsiteY14" fmla="*/ 6235247 h 6235247"/>
              <a:gd name="connsiteX15" fmla="*/ 0 w 11532520"/>
              <a:gd name="connsiteY15" fmla="*/ 5764673 h 6235247"/>
              <a:gd name="connsiteX16" fmla="*/ 0 w 11532520"/>
              <a:gd name="connsiteY16" fmla="*/ 470574 h 6235247"/>
              <a:gd name="connsiteX17" fmla="*/ 470574 w 11532520"/>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32520" h="6235247">
                <a:moveTo>
                  <a:pt x="470574" y="0"/>
                </a:moveTo>
                <a:lnTo>
                  <a:pt x="10614904" y="0"/>
                </a:lnTo>
                <a:cubicBezTo>
                  <a:pt x="10874795" y="0"/>
                  <a:pt x="11085478" y="210683"/>
                  <a:pt x="11085478" y="470574"/>
                </a:cubicBezTo>
                <a:lnTo>
                  <a:pt x="11085478" y="556491"/>
                </a:lnTo>
                <a:lnTo>
                  <a:pt x="11116921" y="546730"/>
                </a:lnTo>
                <a:cubicBezTo>
                  <a:pt x="11138864" y="542240"/>
                  <a:pt x="11161583" y="539882"/>
                  <a:pt x="11184853" y="539882"/>
                </a:cubicBezTo>
                <a:lnTo>
                  <a:pt x="11195450" y="539882"/>
                </a:lnTo>
                <a:cubicBezTo>
                  <a:pt x="11381609" y="539882"/>
                  <a:pt x="11532520" y="690793"/>
                  <a:pt x="11532520" y="876952"/>
                </a:cubicBezTo>
                <a:cubicBezTo>
                  <a:pt x="11532520" y="1063111"/>
                  <a:pt x="11381609" y="1214022"/>
                  <a:pt x="11195450" y="1214022"/>
                </a:cubicBezTo>
                <a:lnTo>
                  <a:pt x="11184853" y="1214022"/>
                </a:lnTo>
                <a:cubicBezTo>
                  <a:pt x="11161583" y="1214022"/>
                  <a:pt x="11138864" y="1211664"/>
                  <a:pt x="11116921" y="1207174"/>
                </a:cubicBezTo>
                <a:lnTo>
                  <a:pt x="11085478" y="1197414"/>
                </a:lnTo>
                <a:lnTo>
                  <a:pt x="11085478" y="5764673"/>
                </a:lnTo>
                <a:cubicBezTo>
                  <a:pt x="11085478" y="6024564"/>
                  <a:pt x="10874795" y="6235247"/>
                  <a:pt x="10614904"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DDBEA9"/>
          </a:solidFill>
          <a:ln>
            <a:noFill/>
          </a:ln>
          <a:effectLst>
            <a:outerShdw blurRad="139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39" name="Freeform: Shape 238">
            <a:extLst>
              <a:ext uri="{FF2B5EF4-FFF2-40B4-BE49-F238E27FC236}">
                <a16:creationId xmlns:a16="http://schemas.microsoft.com/office/drawing/2014/main" id="{90F0FF0A-C4BD-4BFD-B192-39C0035029BD}"/>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201019 h 6235247"/>
              <a:gd name="connsiteX4" fmla="*/ 11147925 w 11563523"/>
              <a:gd name="connsiteY4" fmla="*/ 2197119 h 6235247"/>
              <a:gd name="connsiteX5" fmla="*/ 11215856 w 11563523"/>
              <a:gd name="connsiteY5" fmla="*/ 2190271 h 6235247"/>
              <a:gd name="connsiteX6" fmla="*/ 11226453 w 11563523"/>
              <a:gd name="connsiteY6" fmla="*/ 2190271 h 6235247"/>
              <a:gd name="connsiteX7" fmla="*/ 11563523 w 11563523"/>
              <a:gd name="connsiteY7" fmla="*/ 2527341 h 6235247"/>
              <a:gd name="connsiteX8" fmla="*/ 11226453 w 11563523"/>
              <a:gd name="connsiteY8" fmla="*/ 2864411 h 6235247"/>
              <a:gd name="connsiteX9" fmla="*/ 11215856 w 11563523"/>
              <a:gd name="connsiteY9" fmla="*/ 2864411 h 6235247"/>
              <a:gd name="connsiteX10" fmla="*/ 11147925 w 11563523"/>
              <a:gd name="connsiteY10" fmla="*/ 2857563 h 6235247"/>
              <a:gd name="connsiteX11" fmla="*/ 11135362 w 11563523"/>
              <a:gd name="connsiteY11" fmla="*/ 2853664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201019"/>
                </a:lnTo>
                <a:lnTo>
                  <a:pt x="11147925" y="2197119"/>
                </a:lnTo>
                <a:cubicBezTo>
                  <a:pt x="11169867" y="2192629"/>
                  <a:pt x="11192586" y="2190271"/>
                  <a:pt x="11215856" y="2190271"/>
                </a:cubicBezTo>
                <a:lnTo>
                  <a:pt x="11226453" y="2190271"/>
                </a:lnTo>
                <a:cubicBezTo>
                  <a:pt x="11412612" y="2190271"/>
                  <a:pt x="11563523" y="2341182"/>
                  <a:pt x="11563523" y="2527341"/>
                </a:cubicBezTo>
                <a:cubicBezTo>
                  <a:pt x="11563523" y="2713500"/>
                  <a:pt x="11412612" y="2864411"/>
                  <a:pt x="11226453" y="2864411"/>
                </a:cubicBezTo>
                <a:lnTo>
                  <a:pt x="11215856" y="2864411"/>
                </a:lnTo>
                <a:cubicBezTo>
                  <a:pt x="11192586" y="2864411"/>
                  <a:pt x="11169867" y="2862053"/>
                  <a:pt x="11147925" y="2857563"/>
                </a:cubicBezTo>
                <a:lnTo>
                  <a:pt x="11135362" y="2853664"/>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CCD5AE"/>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0" name="Freeform: Shape 239">
            <a:extLst>
              <a:ext uri="{FF2B5EF4-FFF2-40B4-BE49-F238E27FC236}">
                <a16:creationId xmlns:a16="http://schemas.microsoft.com/office/drawing/2014/main" id="{0C148DFF-E3A7-4111-A65B-6FEED5F18A64}"/>
              </a:ext>
            </a:extLst>
          </p:cNvPr>
          <p:cNvSpPr/>
          <p:nvPr/>
        </p:nvSpPr>
        <p:spPr>
          <a:xfrm>
            <a:off x="416985" y="311377"/>
            <a:ext cx="11562589" cy="6235247"/>
          </a:xfrm>
          <a:custGeom>
            <a:avLst/>
            <a:gdLst>
              <a:gd name="connsiteX0" fmla="*/ 470574 w 11562589"/>
              <a:gd name="connsiteY0" fmla="*/ 0 h 6235247"/>
              <a:gd name="connsiteX1" fmla="*/ 10664788 w 11562589"/>
              <a:gd name="connsiteY1" fmla="*/ 0 h 6235247"/>
              <a:gd name="connsiteX2" fmla="*/ 11135362 w 11562589"/>
              <a:gd name="connsiteY2" fmla="*/ 470574 h 6235247"/>
              <a:gd name="connsiteX3" fmla="*/ 11135362 w 11562589"/>
              <a:gd name="connsiteY3" fmla="*/ 1404782 h 6235247"/>
              <a:gd name="connsiteX4" fmla="*/ 11146990 w 11562589"/>
              <a:gd name="connsiteY4" fmla="*/ 1401172 h 6235247"/>
              <a:gd name="connsiteX5" fmla="*/ 11214922 w 11562589"/>
              <a:gd name="connsiteY5" fmla="*/ 1394324 h 6235247"/>
              <a:gd name="connsiteX6" fmla="*/ 11225519 w 11562589"/>
              <a:gd name="connsiteY6" fmla="*/ 1394324 h 6235247"/>
              <a:gd name="connsiteX7" fmla="*/ 11562589 w 11562589"/>
              <a:gd name="connsiteY7" fmla="*/ 1731394 h 6235247"/>
              <a:gd name="connsiteX8" fmla="*/ 11225519 w 11562589"/>
              <a:gd name="connsiteY8" fmla="*/ 2068464 h 6235247"/>
              <a:gd name="connsiteX9" fmla="*/ 11214922 w 11562589"/>
              <a:gd name="connsiteY9" fmla="*/ 2068464 h 6235247"/>
              <a:gd name="connsiteX10" fmla="*/ 11146990 w 11562589"/>
              <a:gd name="connsiteY10" fmla="*/ 2061616 h 6235247"/>
              <a:gd name="connsiteX11" fmla="*/ 11135362 w 11562589"/>
              <a:gd name="connsiteY11" fmla="*/ 2058007 h 6235247"/>
              <a:gd name="connsiteX12" fmla="*/ 11135362 w 11562589"/>
              <a:gd name="connsiteY12" fmla="*/ 5764673 h 6235247"/>
              <a:gd name="connsiteX13" fmla="*/ 10664788 w 11562589"/>
              <a:gd name="connsiteY13" fmla="*/ 6235247 h 6235247"/>
              <a:gd name="connsiteX14" fmla="*/ 470574 w 11562589"/>
              <a:gd name="connsiteY14" fmla="*/ 6235247 h 6235247"/>
              <a:gd name="connsiteX15" fmla="*/ 0 w 11562589"/>
              <a:gd name="connsiteY15" fmla="*/ 5764673 h 6235247"/>
              <a:gd name="connsiteX16" fmla="*/ 0 w 11562589"/>
              <a:gd name="connsiteY16" fmla="*/ 470574 h 6235247"/>
              <a:gd name="connsiteX17" fmla="*/ 470574 w 11562589"/>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2589" h="6235247">
                <a:moveTo>
                  <a:pt x="470574" y="0"/>
                </a:moveTo>
                <a:lnTo>
                  <a:pt x="10664788" y="0"/>
                </a:lnTo>
                <a:cubicBezTo>
                  <a:pt x="10924679" y="0"/>
                  <a:pt x="11135362" y="210683"/>
                  <a:pt x="11135362" y="470574"/>
                </a:cubicBezTo>
                <a:lnTo>
                  <a:pt x="11135362" y="1404782"/>
                </a:lnTo>
                <a:lnTo>
                  <a:pt x="11146990" y="1401172"/>
                </a:lnTo>
                <a:cubicBezTo>
                  <a:pt x="11168933" y="1396682"/>
                  <a:pt x="11191652" y="1394324"/>
                  <a:pt x="11214922" y="1394324"/>
                </a:cubicBezTo>
                <a:lnTo>
                  <a:pt x="11225519" y="1394324"/>
                </a:lnTo>
                <a:cubicBezTo>
                  <a:pt x="11411678" y="1394324"/>
                  <a:pt x="11562589" y="1545235"/>
                  <a:pt x="11562589" y="1731394"/>
                </a:cubicBezTo>
                <a:cubicBezTo>
                  <a:pt x="11562589" y="1917553"/>
                  <a:pt x="11411678" y="2068464"/>
                  <a:pt x="11225519" y="2068464"/>
                </a:cubicBezTo>
                <a:lnTo>
                  <a:pt x="11214922" y="2068464"/>
                </a:lnTo>
                <a:cubicBezTo>
                  <a:pt x="11191652" y="2068464"/>
                  <a:pt x="11168933" y="2066106"/>
                  <a:pt x="11146990" y="2061616"/>
                </a:cubicBezTo>
                <a:lnTo>
                  <a:pt x="11135362" y="205800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FEFAE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8" name="Freeform: Shape 237">
            <a:extLst>
              <a:ext uri="{FF2B5EF4-FFF2-40B4-BE49-F238E27FC236}">
                <a16:creationId xmlns:a16="http://schemas.microsoft.com/office/drawing/2014/main" id="{DB2A80C7-4194-4E7F-8898-E22C9A600999}"/>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2960517 h 6235247"/>
              <a:gd name="connsiteX4" fmla="*/ 11147924 w 11563523"/>
              <a:gd name="connsiteY4" fmla="*/ 2956617 h 6235247"/>
              <a:gd name="connsiteX5" fmla="*/ 11215856 w 11563523"/>
              <a:gd name="connsiteY5" fmla="*/ 2949769 h 6235247"/>
              <a:gd name="connsiteX6" fmla="*/ 11226453 w 11563523"/>
              <a:gd name="connsiteY6" fmla="*/ 2949769 h 6235247"/>
              <a:gd name="connsiteX7" fmla="*/ 11563523 w 11563523"/>
              <a:gd name="connsiteY7" fmla="*/ 3286839 h 6235247"/>
              <a:gd name="connsiteX8" fmla="*/ 11226453 w 11563523"/>
              <a:gd name="connsiteY8" fmla="*/ 3623909 h 6235247"/>
              <a:gd name="connsiteX9" fmla="*/ 11215856 w 11563523"/>
              <a:gd name="connsiteY9" fmla="*/ 3623909 h 6235247"/>
              <a:gd name="connsiteX10" fmla="*/ 11147924 w 11563523"/>
              <a:gd name="connsiteY10" fmla="*/ 3617061 h 6235247"/>
              <a:gd name="connsiteX11" fmla="*/ 11135362 w 11563523"/>
              <a:gd name="connsiteY11" fmla="*/ 3613162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2960517"/>
                </a:lnTo>
                <a:lnTo>
                  <a:pt x="11147924" y="2956617"/>
                </a:lnTo>
                <a:cubicBezTo>
                  <a:pt x="11169867" y="2952127"/>
                  <a:pt x="11192586" y="2949769"/>
                  <a:pt x="11215856" y="2949769"/>
                </a:cubicBezTo>
                <a:lnTo>
                  <a:pt x="11226453" y="2949769"/>
                </a:lnTo>
                <a:cubicBezTo>
                  <a:pt x="11412612" y="2949769"/>
                  <a:pt x="11563523" y="3100680"/>
                  <a:pt x="11563523" y="3286839"/>
                </a:cubicBezTo>
                <a:cubicBezTo>
                  <a:pt x="11563523" y="3472998"/>
                  <a:pt x="11412612" y="3623909"/>
                  <a:pt x="11226453" y="3623909"/>
                </a:cubicBezTo>
                <a:lnTo>
                  <a:pt x="11215856" y="3623909"/>
                </a:lnTo>
                <a:cubicBezTo>
                  <a:pt x="11192586" y="3623909"/>
                  <a:pt x="11169867" y="3621551"/>
                  <a:pt x="11147924" y="3617061"/>
                </a:cubicBezTo>
                <a:lnTo>
                  <a:pt x="11135362" y="3613162"/>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B7B7A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CF8DE"/>
              </a:solidFill>
            </a:endParaRPr>
          </a:p>
        </p:txBody>
      </p:sp>
      <p:sp>
        <p:nvSpPr>
          <p:cNvPr id="237" name="Freeform: Shape 236">
            <a:extLst>
              <a:ext uri="{FF2B5EF4-FFF2-40B4-BE49-F238E27FC236}">
                <a16:creationId xmlns:a16="http://schemas.microsoft.com/office/drawing/2014/main" id="{0D432F6B-0B7A-4ADA-8EB7-D05F5A9999EC}"/>
              </a:ext>
            </a:extLst>
          </p:cNvPr>
          <p:cNvSpPr/>
          <p:nvPr/>
        </p:nvSpPr>
        <p:spPr>
          <a:xfrm>
            <a:off x="416518" y="311377"/>
            <a:ext cx="11563523" cy="6235247"/>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3732342 h 6235247"/>
              <a:gd name="connsiteX4" fmla="*/ 11147924 w 11563523"/>
              <a:gd name="connsiteY4" fmla="*/ 3728442 h 6235247"/>
              <a:gd name="connsiteX5" fmla="*/ 11215856 w 11563523"/>
              <a:gd name="connsiteY5" fmla="*/ 3721594 h 6235247"/>
              <a:gd name="connsiteX6" fmla="*/ 11226453 w 11563523"/>
              <a:gd name="connsiteY6" fmla="*/ 3721594 h 6235247"/>
              <a:gd name="connsiteX7" fmla="*/ 11563523 w 11563523"/>
              <a:gd name="connsiteY7" fmla="*/ 4058664 h 6235247"/>
              <a:gd name="connsiteX8" fmla="*/ 11226453 w 11563523"/>
              <a:gd name="connsiteY8" fmla="*/ 4395734 h 6235247"/>
              <a:gd name="connsiteX9" fmla="*/ 11215856 w 11563523"/>
              <a:gd name="connsiteY9" fmla="*/ 4395734 h 6235247"/>
              <a:gd name="connsiteX10" fmla="*/ 11147924 w 11563523"/>
              <a:gd name="connsiteY10" fmla="*/ 4388886 h 6235247"/>
              <a:gd name="connsiteX11" fmla="*/ 11135362 w 11563523"/>
              <a:gd name="connsiteY11" fmla="*/ 4384987 h 6235247"/>
              <a:gd name="connsiteX12" fmla="*/ 11135362 w 11563523"/>
              <a:gd name="connsiteY12" fmla="*/ 5764673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3732342"/>
                </a:lnTo>
                <a:lnTo>
                  <a:pt x="11147924" y="3728442"/>
                </a:lnTo>
                <a:cubicBezTo>
                  <a:pt x="11169867" y="3723952"/>
                  <a:pt x="11192586" y="3721594"/>
                  <a:pt x="11215856" y="3721594"/>
                </a:cubicBezTo>
                <a:lnTo>
                  <a:pt x="11226453" y="3721594"/>
                </a:lnTo>
                <a:cubicBezTo>
                  <a:pt x="11412612" y="3721594"/>
                  <a:pt x="11563523" y="3872505"/>
                  <a:pt x="11563523" y="4058664"/>
                </a:cubicBezTo>
                <a:cubicBezTo>
                  <a:pt x="11563523" y="4244823"/>
                  <a:pt x="11412612" y="4395734"/>
                  <a:pt x="11226453" y="4395734"/>
                </a:cubicBezTo>
                <a:lnTo>
                  <a:pt x="11215856" y="4395734"/>
                </a:lnTo>
                <a:cubicBezTo>
                  <a:pt x="11192586" y="4395734"/>
                  <a:pt x="11169867" y="4393376"/>
                  <a:pt x="11147924" y="4388886"/>
                </a:cubicBezTo>
                <a:lnTo>
                  <a:pt x="11135362" y="4384987"/>
                </a:lnTo>
                <a:lnTo>
                  <a:pt x="11135362" y="5764673"/>
                </a:lnTo>
                <a:cubicBezTo>
                  <a:pt x="11135362" y="6024564"/>
                  <a:pt x="10924679"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rgbClr val="A5A5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2" name="Group 51">
            <a:extLst>
              <a:ext uri="{FF2B5EF4-FFF2-40B4-BE49-F238E27FC236}">
                <a16:creationId xmlns:a16="http://schemas.microsoft.com/office/drawing/2014/main" id="{85BBB88A-CFDF-410C-91CD-24572A83CC04}"/>
              </a:ext>
            </a:extLst>
          </p:cNvPr>
          <p:cNvGrpSpPr/>
          <p:nvPr/>
        </p:nvGrpSpPr>
        <p:grpSpPr>
          <a:xfrm>
            <a:off x="1001567" y="655743"/>
            <a:ext cx="10131558" cy="5601665"/>
            <a:chOff x="1001567" y="655743"/>
            <a:chExt cx="10131558" cy="5601665"/>
          </a:xfrm>
        </p:grpSpPr>
        <p:sp>
          <p:nvSpPr>
            <p:cNvPr id="242" name="Rounded Rectangle 25">
              <a:extLst>
                <a:ext uri="{FF2B5EF4-FFF2-40B4-BE49-F238E27FC236}">
                  <a16:creationId xmlns:a16="http://schemas.microsoft.com/office/drawing/2014/main" id="{7BF1077D-255C-41EF-880D-7EACE160FFFF}"/>
                </a:ext>
              </a:extLst>
            </p:cNvPr>
            <p:cNvSpPr/>
            <p:nvPr/>
          </p:nvSpPr>
          <p:spPr>
            <a:xfrm>
              <a:off x="1001567" y="655743"/>
              <a:ext cx="10123387" cy="5601665"/>
            </a:xfrm>
            <a:prstGeom prst="roundRect">
              <a:avLst>
                <a:gd name="adj" fmla="val 7456"/>
              </a:avLst>
            </a:prstGeom>
            <a:solidFill>
              <a:srgbClr val="6B705C"/>
            </a:solidFill>
            <a:ln w="38100">
              <a:solidFill>
                <a:srgbClr val="F8F5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nvGrpSpPr>
            <p:cNvPr id="243" name="Group 242">
              <a:extLst>
                <a:ext uri="{FF2B5EF4-FFF2-40B4-BE49-F238E27FC236}">
                  <a16:creationId xmlns:a16="http://schemas.microsoft.com/office/drawing/2014/main" id="{CAAB80C8-0779-419C-BC6E-0FB4F59463A9}"/>
                </a:ext>
              </a:extLst>
            </p:cNvPr>
            <p:cNvGrpSpPr/>
            <p:nvPr/>
          </p:nvGrpSpPr>
          <p:grpSpPr>
            <a:xfrm>
              <a:off x="1015154" y="690554"/>
              <a:ext cx="10117971" cy="5535342"/>
              <a:chOff x="389475" y="404048"/>
              <a:chExt cx="12173952" cy="6392365"/>
            </a:xfrm>
          </p:grpSpPr>
          <p:grpSp>
            <p:nvGrpSpPr>
              <p:cNvPr id="244" name="Group 243">
                <a:extLst>
                  <a:ext uri="{FF2B5EF4-FFF2-40B4-BE49-F238E27FC236}">
                    <a16:creationId xmlns:a16="http://schemas.microsoft.com/office/drawing/2014/main" id="{7CD86378-A9C2-4222-B281-DD1A49E37D11}"/>
                  </a:ext>
                </a:extLst>
              </p:cNvPr>
              <p:cNvGrpSpPr/>
              <p:nvPr/>
            </p:nvGrpSpPr>
            <p:grpSpPr>
              <a:xfrm>
                <a:off x="400050" y="409574"/>
                <a:ext cx="6253487" cy="3321180"/>
                <a:chOff x="0" y="0"/>
                <a:chExt cx="12192000" cy="6858000"/>
              </a:xfrm>
              <a:effectLst/>
            </p:grpSpPr>
            <p:grpSp>
              <p:nvGrpSpPr>
                <p:cNvPr id="347" name="Group 346">
                  <a:extLst>
                    <a:ext uri="{FF2B5EF4-FFF2-40B4-BE49-F238E27FC236}">
                      <a16:creationId xmlns:a16="http://schemas.microsoft.com/office/drawing/2014/main" id="{823D7FB2-C818-4E89-A6C6-8BBABA032F1C}"/>
                    </a:ext>
                  </a:extLst>
                </p:cNvPr>
                <p:cNvGrpSpPr/>
                <p:nvPr/>
              </p:nvGrpSpPr>
              <p:grpSpPr>
                <a:xfrm>
                  <a:off x="590550" y="0"/>
                  <a:ext cx="10953750" cy="6858000"/>
                  <a:chOff x="590550" y="0"/>
                  <a:chExt cx="10953750" cy="6858000"/>
                </a:xfrm>
              </p:grpSpPr>
              <p:cxnSp>
                <p:nvCxnSpPr>
                  <p:cNvPr id="360" name="Straight Connector 359">
                    <a:extLst>
                      <a:ext uri="{FF2B5EF4-FFF2-40B4-BE49-F238E27FC236}">
                        <a16:creationId xmlns:a16="http://schemas.microsoft.com/office/drawing/2014/main" id="{E51BB352-0E69-4E62-9835-D6FAB523599C}"/>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70242168-E8CE-4691-A787-53C8D96C3B4C}"/>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43063749-F373-4EC9-A1A1-6C8B78178E68}"/>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E0245CFA-A7D1-4CB4-AFF7-873269BB47BB}"/>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6895CC6B-4A0F-4302-9A7B-091EAC72E65B}"/>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9C93DCA3-4153-4824-A960-5635B28B231E}"/>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24790CEC-A6EB-48D9-A724-76543925EFB7}"/>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48854B0D-1503-41ED-9756-C61A2822169A}"/>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D25D3ABA-B9B2-42FC-B295-D16E65A503C5}"/>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69" name="Straight Connector 368">
                    <a:extLst>
                      <a:ext uri="{FF2B5EF4-FFF2-40B4-BE49-F238E27FC236}">
                        <a16:creationId xmlns:a16="http://schemas.microsoft.com/office/drawing/2014/main" id="{A4515A6F-494B-4A19-A021-6D5A47ED1B1D}"/>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F84D338D-8F2C-4BD3-BF44-2833EFF3C49B}"/>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5FE9A199-12E7-4EAD-B267-472F9397520B}"/>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975E6BB6-80AF-4FBD-9460-A368DF816C9D}"/>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4F86BA1B-963A-4B0C-86EC-1508E4806F95}"/>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id="{9AB081B7-012E-4300-B923-025F321672E4}"/>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5" name="Straight Connector 374">
                    <a:extLst>
                      <a:ext uri="{FF2B5EF4-FFF2-40B4-BE49-F238E27FC236}">
                        <a16:creationId xmlns:a16="http://schemas.microsoft.com/office/drawing/2014/main" id="{46EFA4FB-A5CF-434D-ADC6-EE5500577F05}"/>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1259AB33-5FF1-4107-B7CA-6EB026B30DB9}"/>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id="{A52E5ED4-54FA-4961-AA88-CDC891A7AE5C}"/>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3543ECAE-E559-4E8C-A08A-136F6EC8A97F}"/>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5FBBEEAA-E68D-440E-B20A-29B8A2FA8333}"/>
                      </a:ext>
                    </a:extLst>
                  </p:cNvPr>
                  <p:cNvCxnSpPr/>
                  <p:nvPr/>
                </p:nvCxnSpPr>
                <p:spPr>
                  <a:xfrm>
                    <a:off x="115443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348" name="Group 347">
                  <a:extLst>
                    <a:ext uri="{FF2B5EF4-FFF2-40B4-BE49-F238E27FC236}">
                      <a16:creationId xmlns:a16="http://schemas.microsoft.com/office/drawing/2014/main" id="{8203CE7A-7CA7-4332-9CAE-AF78F2A5FFCE}"/>
                    </a:ext>
                  </a:extLst>
                </p:cNvPr>
                <p:cNvGrpSpPr/>
                <p:nvPr/>
              </p:nvGrpSpPr>
              <p:grpSpPr>
                <a:xfrm>
                  <a:off x="0" y="561974"/>
                  <a:ext cx="12192000" cy="5791200"/>
                  <a:chOff x="-285751" y="581024"/>
                  <a:chExt cx="12706352" cy="5791200"/>
                </a:xfrm>
              </p:grpSpPr>
              <p:cxnSp>
                <p:nvCxnSpPr>
                  <p:cNvPr id="349" name="Straight Connector 348">
                    <a:extLst>
                      <a:ext uri="{FF2B5EF4-FFF2-40B4-BE49-F238E27FC236}">
                        <a16:creationId xmlns:a16="http://schemas.microsoft.com/office/drawing/2014/main" id="{18163F29-2BC7-4F28-B80A-8A70D4B09BF1}"/>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AF026374-4D60-49CA-997B-48EFAC4E3455}"/>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560F7D9F-6F09-4E96-BAA0-00B751F6B4B6}"/>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4A042EB6-14F7-4479-8D07-C7E7AF0F1DF0}"/>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B042AE85-EBBC-462F-903F-6EC8A953963A}"/>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76AB142C-E6B2-4CC4-8429-2F829763B846}"/>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984840E6-21EF-4264-B8FE-DE68ABA8B757}"/>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BEC26992-1EF4-4E71-8F16-083B16F748AC}"/>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C19BABC9-C894-4E6E-B89A-EEDDAE93E40C}"/>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C943791D-8204-4AE2-8C38-A5DDCEAC9DCC}"/>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00E7922E-7B74-4B7C-B361-C813BE3441E7}"/>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245" name="Group 244">
                <a:extLst>
                  <a:ext uri="{FF2B5EF4-FFF2-40B4-BE49-F238E27FC236}">
                    <a16:creationId xmlns:a16="http://schemas.microsoft.com/office/drawing/2014/main" id="{BF44F826-D40F-4F91-9113-BDCC284C4364}"/>
                  </a:ext>
                </a:extLst>
              </p:cNvPr>
              <p:cNvGrpSpPr/>
              <p:nvPr/>
            </p:nvGrpSpPr>
            <p:grpSpPr>
              <a:xfrm>
                <a:off x="389475" y="3475233"/>
                <a:ext cx="6253487" cy="3321180"/>
                <a:chOff x="0" y="0"/>
                <a:chExt cx="12192000" cy="6858000"/>
              </a:xfrm>
              <a:effectLst/>
            </p:grpSpPr>
            <p:grpSp>
              <p:nvGrpSpPr>
                <p:cNvPr id="314" name="Group 313">
                  <a:extLst>
                    <a:ext uri="{FF2B5EF4-FFF2-40B4-BE49-F238E27FC236}">
                      <a16:creationId xmlns:a16="http://schemas.microsoft.com/office/drawing/2014/main" id="{81D46070-1C95-4FEB-9287-328A19D38AC9}"/>
                    </a:ext>
                  </a:extLst>
                </p:cNvPr>
                <p:cNvGrpSpPr/>
                <p:nvPr/>
              </p:nvGrpSpPr>
              <p:grpSpPr>
                <a:xfrm>
                  <a:off x="590550" y="0"/>
                  <a:ext cx="10953750" cy="6858000"/>
                  <a:chOff x="590550" y="0"/>
                  <a:chExt cx="10953750" cy="6858000"/>
                </a:xfrm>
              </p:grpSpPr>
              <p:cxnSp>
                <p:nvCxnSpPr>
                  <p:cNvPr id="327" name="Straight Connector 326">
                    <a:extLst>
                      <a:ext uri="{FF2B5EF4-FFF2-40B4-BE49-F238E27FC236}">
                        <a16:creationId xmlns:a16="http://schemas.microsoft.com/office/drawing/2014/main" id="{4358818A-D91D-418F-97A6-43D81A3005D3}"/>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7BDB0C8A-E77E-443C-A72D-8D066BC71F8E}"/>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516F6856-6093-41CA-85CF-51D9549114DB}"/>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99D30994-3669-410E-A129-B83A7259BC8C}"/>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1C3352B8-3E77-4C84-BA76-E747A1F73EC0}"/>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B8ED2080-E0DF-4897-A2FF-C019E94F6E88}"/>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41679FE6-67F1-44E7-97E8-E26BB1E4D97C}"/>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0DD8D233-24A2-47F0-8653-9CD2561328AC}"/>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E5010E92-2E03-4A31-B6C7-A9C1962069BD}"/>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85090FCC-8B12-4F13-B305-E168E9B57E0F}"/>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7C91458C-1A16-493A-A92A-74D322ECCF86}"/>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D9A3A551-D0C5-4C83-9319-4D9A35F2A255}"/>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30B33803-4860-4F26-B587-553709A13C64}"/>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982E0EFD-A286-4E09-A064-C8DFB154EEB9}"/>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42D824F9-FE3E-4D53-8FE8-E90428C8D785}"/>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287380C5-A608-42C5-AF35-BD74282A05AB}"/>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CC27EE91-61C7-47AF-8A61-C594CF80CA06}"/>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01E6E060-2634-43A4-A825-3DA4FE6A4135}"/>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0068D00B-FDCE-492A-9BF0-5C7947E89850}"/>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96B03A1E-E847-40FF-AA4D-53FA6D2DD13C}"/>
                      </a:ext>
                    </a:extLst>
                  </p:cNvPr>
                  <p:cNvCxnSpPr/>
                  <p:nvPr/>
                </p:nvCxnSpPr>
                <p:spPr>
                  <a:xfrm>
                    <a:off x="115443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5" name="Group 314">
                  <a:extLst>
                    <a:ext uri="{FF2B5EF4-FFF2-40B4-BE49-F238E27FC236}">
                      <a16:creationId xmlns:a16="http://schemas.microsoft.com/office/drawing/2014/main" id="{07374C02-3908-4317-8E2D-A620C602B16B}"/>
                    </a:ext>
                  </a:extLst>
                </p:cNvPr>
                <p:cNvGrpSpPr/>
                <p:nvPr/>
              </p:nvGrpSpPr>
              <p:grpSpPr>
                <a:xfrm>
                  <a:off x="0" y="561974"/>
                  <a:ext cx="12192000" cy="5791200"/>
                  <a:chOff x="-285751" y="581024"/>
                  <a:chExt cx="12706352" cy="5791200"/>
                </a:xfrm>
              </p:grpSpPr>
              <p:cxnSp>
                <p:nvCxnSpPr>
                  <p:cNvPr id="316" name="Straight Connector 315">
                    <a:extLst>
                      <a:ext uri="{FF2B5EF4-FFF2-40B4-BE49-F238E27FC236}">
                        <a16:creationId xmlns:a16="http://schemas.microsoft.com/office/drawing/2014/main" id="{06B3BE2D-EF60-45B3-8C31-0483EDA4FEBE}"/>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95EF33B1-4B91-4878-80AF-ACE6252B1E55}"/>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A859A5B7-CE99-4AD9-8AD5-4CA9898BF738}"/>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A84A22D4-0567-488D-9B25-A814D48BD50E}"/>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6F558CAD-4B45-4C78-A59D-2BB4993D9088}"/>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C392A947-38F9-4FA6-8495-37022C001881}"/>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458F9154-9A87-49B9-9494-B9FFDB4EC94A}"/>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E5A79CDE-CF3D-41CE-95F1-207A0E8563A6}"/>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3795E75F-08A9-43E4-86A9-6D4B43B99CCB}"/>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D1FA945F-DEC9-4733-8561-5C14BC9E8BDC}"/>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4BB9D878-6EE7-4878-BFA9-234300D85783}"/>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246" name="Group 245">
                <a:extLst>
                  <a:ext uri="{FF2B5EF4-FFF2-40B4-BE49-F238E27FC236}">
                    <a16:creationId xmlns:a16="http://schemas.microsoft.com/office/drawing/2014/main" id="{DE28A2BA-3735-44D1-8EDD-5EA647964141}"/>
                  </a:ext>
                </a:extLst>
              </p:cNvPr>
              <p:cNvGrpSpPr/>
              <p:nvPr/>
            </p:nvGrpSpPr>
            <p:grpSpPr>
              <a:xfrm>
                <a:off x="6309940" y="404048"/>
                <a:ext cx="6253487" cy="3321180"/>
                <a:chOff x="0" y="0"/>
                <a:chExt cx="12192000" cy="6858000"/>
              </a:xfrm>
              <a:effectLst/>
            </p:grpSpPr>
            <p:grpSp>
              <p:nvGrpSpPr>
                <p:cNvPr id="281" name="Group 280">
                  <a:extLst>
                    <a:ext uri="{FF2B5EF4-FFF2-40B4-BE49-F238E27FC236}">
                      <a16:creationId xmlns:a16="http://schemas.microsoft.com/office/drawing/2014/main" id="{A5CB6278-A803-49CF-9F62-A6B37410DD05}"/>
                    </a:ext>
                  </a:extLst>
                </p:cNvPr>
                <p:cNvGrpSpPr/>
                <p:nvPr/>
              </p:nvGrpSpPr>
              <p:grpSpPr>
                <a:xfrm>
                  <a:off x="590550" y="0"/>
                  <a:ext cx="10953752" cy="6858000"/>
                  <a:chOff x="590550" y="0"/>
                  <a:chExt cx="10953752" cy="6858000"/>
                </a:xfrm>
              </p:grpSpPr>
              <p:cxnSp>
                <p:nvCxnSpPr>
                  <p:cNvPr id="294" name="Straight Connector 293">
                    <a:extLst>
                      <a:ext uri="{FF2B5EF4-FFF2-40B4-BE49-F238E27FC236}">
                        <a16:creationId xmlns:a16="http://schemas.microsoft.com/office/drawing/2014/main" id="{691C82F8-FB97-411B-B81D-6636EE9CC92C}"/>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A74177DC-6E52-4C19-AACD-588A2D1D1144}"/>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22C74A41-A74B-4FFF-A3A5-E7749E9F1706}"/>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DF986C8C-17AA-433D-9552-73127829F56B}"/>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916392F4-E628-4E77-B9E7-E9156B64B193}"/>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EE693EAE-1325-42AD-A4F4-4C648BBDF251}"/>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A7F399A2-F4C0-4393-8C32-5130D169F13C}"/>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B63AEFF2-5D16-420F-AFFD-B6FEAC8D2CD7}"/>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A3402468-3FFE-4E8A-9C81-076D8ADF46A8}"/>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658EEC13-F4F9-4D32-9823-637D442B8287}"/>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46399407-FCC3-4A6C-B09A-E431CEBC7C67}"/>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124A234B-08DF-459A-AEC5-E0AB19ECBD51}"/>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ED4A9D56-344C-4D40-B1CB-B64D782C5E1A}"/>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BE1316D1-2C91-44D8-8823-3534105D63B8}"/>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B4DA99B0-62F9-49E5-8236-BEF5A82C645F}"/>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5F3F285D-4A36-4C9F-BC36-3CC78F3FA06D}"/>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83CE6DB9-B57C-4999-8593-C5A9C7A8E1D9}"/>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88FF1B6F-76A1-444F-8D03-474C6F40F292}"/>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B9530706-077F-46E2-8933-6A0F62E1F0A1}"/>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3D29F574-2835-4711-BA19-D31CE9368EBD}"/>
                      </a:ext>
                    </a:extLst>
                  </p:cNvPr>
                  <p:cNvCxnSpPr/>
                  <p:nvPr/>
                </p:nvCxnSpPr>
                <p:spPr>
                  <a:xfrm>
                    <a:off x="11544302"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282" name="Group 281">
                  <a:extLst>
                    <a:ext uri="{FF2B5EF4-FFF2-40B4-BE49-F238E27FC236}">
                      <a16:creationId xmlns:a16="http://schemas.microsoft.com/office/drawing/2014/main" id="{86301B18-4B0D-4171-89FD-654CECC9CEF0}"/>
                    </a:ext>
                  </a:extLst>
                </p:cNvPr>
                <p:cNvGrpSpPr/>
                <p:nvPr/>
              </p:nvGrpSpPr>
              <p:grpSpPr>
                <a:xfrm>
                  <a:off x="0" y="561974"/>
                  <a:ext cx="12192000" cy="5791200"/>
                  <a:chOff x="-285751" y="581024"/>
                  <a:chExt cx="12706352" cy="5791200"/>
                </a:xfrm>
              </p:grpSpPr>
              <p:cxnSp>
                <p:nvCxnSpPr>
                  <p:cNvPr id="283" name="Straight Connector 282">
                    <a:extLst>
                      <a:ext uri="{FF2B5EF4-FFF2-40B4-BE49-F238E27FC236}">
                        <a16:creationId xmlns:a16="http://schemas.microsoft.com/office/drawing/2014/main" id="{D45E8F02-BAA6-42B6-9BF6-C4B417E984E7}"/>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62B8992F-0DAE-43A3-A984-0E21B70DD92D}"/>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BFDE6341-7869-497D-B2A8-94DEF8B60C25}"/>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8F9A71E6-09E4-451B-9C6E-49DFA1037CDC}"/>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40581451-9B7C-44C7-ABC4-0E834D6EB072}"/>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DF8C5BF2-2F4C-4EEC-A541-15A451A2B174}"/>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2892FEC8-0B58-42C5-88F1-C50C04DEA271}"/>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9489693E-408B-4FFD-9810-A61D57F0B041}"/>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4735DECD-14D6-4DF3-8643-073A7CC7F625}"/>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10623F09-F6E0-4770-88F5-78472D614C70}"/>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FAC4ADDF-6C4F-45B4-BE1D-907448AB29C2}"/>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247" name="Group 246">
                <a:extLst>
                  <a:ext uri="{FF2B5EF4-FFF2-40B4-BE49-F238E27FC236}">
                    <a16:creationId xmlns:a16="http://schemas.microsoft.com/office/drawing/2014/main" id="{C563C577-C86F-4CED-B309-8B40E7609450}"/>
                  </a:ext>
                </a:extLst>
              </p:cNvPr>
              <p:cNvGrpSpPr/>
              <p:nvPr/>
            </p:nvGrpSpPr>
            <p:grpSpPr>
              <a:xfrm>
                <a:off x="6299365" y="3469706"/>
                <a:ext cx="6253487" cy="3321180"/>
                <a:chOff x="0" y="0"/>
                <a:chExt cx="12192000" cy="6858000"/>
              </a:xfrm>
              <a:effectLst/>
            </p:grpSpPr>
            <p:grpSp>
              <p:nvGrpSpPr>
                <p:cNvPr id="248" name="Group 247">
                  <a:extLst>
                    <a:ext uri="{FF2B5EF4-FFF2-40B4-BE49-F238E27FC236}">
                      <a16:creationId xmlns:a16="http://schemas.microsoft.com/office/drawing/2014/main" id="{85C04FDD-C45D-48A2-8E1C-86B14FCFA9AB}"/>
                    </a:ext>
                  </a:extLst>
                </p:cNvPr>
                <p:cNvGrpSpPr/>
                <p:nvPr/>
              </p:nvGrpSpPr>
              <p:grpSpPr>
                <a:xfrm>
                  <a:off x="590550" y="0"/>
                  <a:ext cx="10953750" cy="6858000"/>
                  <a:chOff x="590550" y="0"/>
                  <a:chExt cx="10953750" cy="6858000"/>
                </a:xfrm>
              </p:grpSpPr>
              <p:cxnSp>
                <p:nvCxnSpPr>
                  <p:cNvPr id="261" name="Straight Connector 260">
                    <a:extLst>
                      <a:ext uri="{FF2B5EF4-FFF2-40B4-BE49-F238E27FC236}">
                        <a16:creationId xmlns:a16="http://schemas.microsoft.com/office/drawing/2014/main" id="{C861C192-D2A3-4F90-A497-61162A237C8D}"/>
                      </a:ext>
                    </a:extLst>
                  </p:cNvPr>
                  <p:cNvCxnSpPr/>
                  <p:nvPr/>
                </p:nvCxnSpPr>
                <p:spPr>
                  <a:xfrm>
                    <a:off x="5905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9BF2F7B5-7B00-4835-A930-569E4168F811}"/>
                      </a:ext>
                    </a:extLst>
                  </p:cNvPr>
                  <p:cNvCxnSpPr/>
                  <p:nvPr/>
                </p:nvCxnSpPr>
                <p:spPr>
                  <a:xfrm>
                    <a:off x="11620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C8D0F5D4-2AA4-428A-AD34-57099F2B9185}"/>
                      </a:ext>
                    </a:extLst>
                  </p:cNvPr>
                  <p:cNvCxnSpPr/>
                  <p:nvPr/>
                </p:nvCxnSpPr>
                <p:spPr>
                  <a:xfrm>
                    <a:off x="1752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506A3A16-7229-40CD-8909-18A776AB0A76}"/>
                      </a:ext>
                    </a:extLst>
                  </p:cNvPr>
                  <p:cNvCxnSpPr/>
                  <p:nvPr/>
                </p:nvCxnSpPr>
                <p:spPr>
                  <a:xfrm>
                    <a:off x="2324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2120B249-B0CB-4227-BD20-7511FF6C73A9}"/>
                      </a:ext>
                    </a:extLst>
                  </p:cNvPr>
                  <p:cNvCxnSpPr/>
                  <p:nvPr/>
                </p:nvCxnSpPr>
                <p:spPr>
                  <a:xfrm>
                    <a:off x="2895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0F684E52-0C1D-40AD-AAB8-C3729D5E9050}"/>
                      </a:ext>
                    </a:extLst>
                  </p:cNvPr>
                  <p:cNvCxnSpPr/>
                  <p:nvPr/>
                </p:nvCxnSpPr>
                <p:spPr>
                  <a:xfrm>
                    <a:off x="3467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2959CC93-BC7C-43E5-A287-4279D9C5E687}"/>
                      </a:ext>
                    </a:extLst>
                  </p:cNvPr>
                  <p:cNvCxnSpPr/>
                  <p:nvPr/>
                </p:nvCxnSpPr>
                <p:spPr>
                  <a:xfrm>
                    <a:off x="4057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98B52964-0451-4F11-8F17-5674F358B9FD}"/>
                      </a:ext>
                    </a:extLst>
                  </p:cNvPr>
                  <p:cNvCxnSpPr/>
                  <p:nvPr/>
                </p:nvCxnSpPr>
                <p:spPr>
                  <a:xfrm>
                    <a:off x="4629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88358108-FB87-42A9-B871-E522D98B2379}"/>
                      </a:ext>
                    </a:extLst>
                  </p:cNvPr>
                  <p:cNvCxnSpPr/>
                  <p:nvPr/>
                </p:nvCxnSpPr>
                <p:spPr>
                  <a:xfrm>
                    <a:off x="51816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2E8565A2-BB18-4C84-BC37-CBEBED458135}"/>
                      </a:ext>
                    </a:extLst>
                  </p:cNvPr>
                  <p:cNvCxnSpPr/>
                  <p:nvPr/>
                </p:nvCxnSpPr>
                <p:spPr>
                  <a:xfrm>
                    <a:off x="57531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6DAD584E-5E04-4EFF-9502-DDC9C45267D8}"/>
                      </a:ext>
                    </a:extLst>
                  </p:cNvPr>
                  <p:cNvCxnSpPr/>
                  <p:nvPr/>
                </p:nvCxnSpPr>
                <p:spPr>
                  <a:xfrm>
                    <a:off x="6343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1D30F24A-24C8-431B-B9DB-C773B0BECDB3}"/>
                      </a:ext>
                    </a:extLst>
                  </p:cNvPr>
                  <p:cNvCxnSpPr/>
                  <p:nvPr/>
                </p:nvCxnSpPr>
                <p:spPr>
                  <a:xfrm>
                    <a:off x="6915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8B8E2140-117A-449D-98AA-B6CD94798F76}"/>
                      </a:ext>
                    </a:extLst>
                  </p:cNvPr>
                  <p:cNvCxnSpPr/>
                  <p:nvPr/>
                </p:nvCxnSpPr>
                <p:spPr>
                  <a:xfrm>
                    <a:off x="74866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12C7043E-E3FA-472B-9030-D47D19756DE5}"/>
                      </a:ext>
                    </a:extLst>
                  </p:cNvPr>
                  <p:cNvCxnSpPr/>
                  <p:nvPr/>
                </p:nvCxnSpPr>
                <p:spPr>
                  <a:xfrm>
                    <a:off x="80581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0B8D3D11-8B3D-4B2E-86E0-C24EA3368DBE}"/>
                      </a:ext>
                    </a:extLst>
                  </p:cNvPr>
                  <p:cNvCxnSpPr/>
                  <p:nvPr/>
                </p:nvCxnSpPr>
                <p:spPr>
                  <a:xfrm>
                    <a:off x="86487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59EA8B85-F352-4E12-BF50-DCD4D7291E04}"/>
                      </a:ext>
                    </a:extLst>
                  </p:cNvPr>
                  <p:cNvCxnSpPr/>
                  <p:nvPr/>
                </p:nvCxnSpPr>
                <p:spPr>
                  <a:xfrm>
                    <a:off x="92202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0F020606-3D77-4C77-A7F3-E4CFDEF791C3}"/>
                      </a:ext>
                    </a:extLst>
                  </p:cNvPr>
                  <p:cNvCxnSpPr/>
                  <p:nvPr/>
                </p:nvCxnSpPr>
                <p:spPr>
                  <a:xfrm>
                    <a:off x="98107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ED967171-B111-4F46-8113-2DFB42300997}"/>
                      </a:ext>
                    </a:extLst>
                  </p:cNvPr>
                  <p:cNvCxnSpPr/>
                  <p:nvPr/>
                </p:nvCxnSpPr>
                <p:spPr>
                  <a:xfrm>
                    <a:off x="1038225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132C174E-83DB-4726-8AB0-682A409BB77C}"/>
                      </a:ext>
                    </a:extLst>
                  </p:cNvPr>
                  <p:cNvCxnSpPr/>
                  <p:nvPr/>
                </p:nvCxnSpPr>
                <p:spPr>
                  <a:xfrm>
                    <a:off x="109728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E52E8865-676C-4CB1-915C-2FE6ABF0FFCF}"/>
                      </a:ext>
                    </a:extLst>
                  </p:cNvPr>
                  <p:cNvCxnSpPr/>
                  <p:nvPr/>
                </p:nvCxnSpPr>
                <p:spPr>
                  <a:xfrm>
                    <a:off x="11544300" y="0"/>
                    <a:ext cx="0" cy="6858000"/>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249" name="Group 248">
                  <a:extLst>
                    <a:ext uri="{FF2B5EF4-FFF2-40B4-BE49-F238E27FC236}">
                      <a16:creationId xmlns:a16="http://schemas.microsoft.com/office/drawing/2014/main" id="{DE1150CD-6BCB-42F7-83CF-24C71F9FEFAF}"/>
                    </a:ext>
                  </a:extLst>
                </p:cNvPr>
                <p:cNvGrpSpPr/>
                <p:nvPr/>
              </p:nvGrpSpPr>
              <p:grpSpPr>
                <a:xfrm>
                  <a:off x="0" y="561974"/>
                  <a:ext cx="12192000" cy="5791200"/>
                  <a:chOff x="-285751" y="581024"/>
                  <a:chExt cx="12706352" cy="5791200"/>
                </a:xfrm>
              </p:grpSpPr>
              <p:cxnSp>
                <p:nvCxnSpPr>
                  <p:cNvPr id="250" name="Straight Connector 249">
                    <a:extLst>
                      <a:ext uri="{FF2B5EF4-FFF2-40B4-BE49-F238E27FC236}">
                        <a16:creationId xmlns:a16="http://schemas.microsoft.com/office/drawing/2014/main" id="{363D2820-C29F-4C00-9EC8-ADFC42AC18BA}"/>
                      </a:ext>
                    </a:extLst>
                  </p:cNvPr>
                  <p:cNvCxnSpPr/>
                  <p:nvPr/>
                </p:nvCxnSpPr>
                <p:spPr>
                  <a:xfrm rot="16200000">
                    <a:off x="6067425" y="19048"/>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2151F927-DDD0-4945-A65F-C2F7B41FD89B}"/>
                      </a:ext>
                    </a:extLst>
                  </p:cNvPr>
                  <p:cNvCxnSpPr/>
                  <p:nvPr/>
                </p:nvCxnSpPr>
                <p:spPr>
                  <a:xfrm rot="16200000">
                    <a:off x="6067425" y="-571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BDA23BFA-34B0-480C-8217-6B1C99607765}"/>
                      </a:ext>
                    </a:extLst>
                  </p:cNvPr>
                  <p:cNvCxnSpPr/>
                  <p:nvPr/>
                </p:nvCxnSpPr>
                <p:spPr>
                  <a:xfrm rot="16200000">
                    <a:off x="6067425" y="-1143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6BC271B8-AD48-41C5-B18B-52B038A0AACB}"/>
                      </a:ext>
                    </a:extLst>
                  </p:cNvPr>
                  <p:cNvCxnSpPr/>
                  <p:nvPr/>
                </p:nvCxnSpPr>
                <p:spPr>
                  <a:xfrm rot="16200000">
                    <a:off x="6067425" y="-17145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B85C5DE2-0BD8-44D6-B1CF-402950416C1C}"/>
                      </a:ext>
                    </a:extLst>
                  </p:cNvPr>
                  <p:cNvCxnSpPr/>
                  <p:nvPr/>
                </p:nvCxnSpPr>
                <p:spPr>
                  <a:xfrm rot="16200000">
                    <a:off x="6067425" y="-22860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912E69EC-96DE-41C0-8DBD-9F619E17A633}"/>
                      </a:ext>
                    </a:extLst>
                  </p:cNvPr>
                  <p:cNvCxnSpPr/>
                  <p:nvPr/>
                </p:nvCxnSpPr>
                <p:spPr>
                  <a:xfrm rot="16200000">
                    <a:off x="6067425" y="-28765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C7F5CF9D-980F-449D-9C4C-EE30FCE712AD}"/>
                      </a:ext>
                    </a:extLst>
                  </p:cNvPr>
                  <p:cNvCxnSpPr/>
                  <p:nvPr/>
                </p:nvCxnSpPr>
                <p:spPr>
                  <a:xfrm rot="16200000">
                    <a:off x="6067425" y="-34480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D68A37F7-1411-415A-8BE6-A28DD59EAB34}"/>
                      </a:ext>
                    </a:extLst>
                  </p:cNvPr>
                  <p:cNvCxnSpPr/>
                  <p:nvPr/>
                </p:nvCxnSpPr>
                <p:spPr>
                  <a:xfrm rot="16200000">
                    <a:off x="6067425" y="-40386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76D983D5-4208-477C-8D04-485C02FE4286}"/>
                      </a:ext>
                    </a:extLst>
                  </p:cNvPr>
                  <p:cNvCxnSpPr/>
                  <p:nvPr/>
                </p:nvCxnSpPr>
                <p:spPr>
                  <a:xfrm rot="16200000">
                    <a:off x="6067425" y="-461010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FC085D5A-4371-4C15-A856-1C0D36CCAAB6}"/>
                      </a:ext>
                    </a:extLst>
                  </p:cNvPr>
                  <p:cNvCxnSpPr/>
                  <p:nvPr/>
                </p:nvCxnSpPr>
                <p:spPr>
                  <a:xfrm rot="16200000">
                    <a:off x="6067425" y="-52006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C2CC57BF-7369-49B7-AE2C-3A1EA1C95C63}"/>
                      </a:ext>
                    </a:extLst>
                  </p:cNvPr>
                  <p:cNvCxnSpPr/>
                  <p:nvPr/>
                </p:nvCxnSpPr>
                <p:spPr>
                  <a:xfrm rot="16200000">
                    <a:off x="6067425" y="-5772152"/>
                    <a:ext cx="0" cy="12706352"/>
                  </a:xfrm>
                  <a:prstGeom prst="line">
                    <a:avLst/>
                  </a:prstGeom>
                  <a:ln w="6350">
                    <a:solidFill>
                      <a:srgbClr val="F8F5EC">
                        <a:alpha val="30000"/>
                      </a:srgbClr>
                    </a:solidFill>
                    <a:prstDash val="dash"/>
                  </a:ln>
                </p:spPr>
                <p:style>
                  <a:lnRef idx="1">
                    <a:schemeClr val="accent1"/>
                  </a:lnRef>
                  <a:fillRef idx="0">
                    <a:schemeClr val="accent1"/>
                  </a:fillRef>
                  <a:effectRef idx="0">
                    <a:schemeClr val="accent1"/>
                  </a:effectRef>
                  <a:fontRef idx="minor">
                    <a:schemeClr val="tx1"/>
                  </a:fontRef>
                </p:style>
              </p:cxnSp>
            </p:grpSp>
          </p:grpSp>
        </p:grpSp>
      </p:grpSp>
      <p:grpSp>
        <p:nvGrpSpPr>
          <p:cNvPr id="2" name="Group 1">
            <a:extLst>
              <a:ext uri="{FF2B5EF4-FFF2-40B4-BE49-F238E27FC236}">
                <a16:creationId xmlns:a16="http://schemas.microsoft.com/office/drawing/2014/main" id="{5044C55F-E480-4027-BE17-4CDB07F8EEDA}"/>
              </a:ext>
            </a:extLst>
          </p:cNvPr>
          <p:cNvGrpSpPr/>
          <p:nvPr/>
        </p:nvGrpSpPr>
        <p:grpSpPr>
          <a:xfrm>
            <a:off x="422420" y="299090"/>
            <a:ext cx="11121635" cy="1125117"/>
            <a:chOff x="422420" y="317378"/>
            <a:chExt cx="11121635" cy="1125117"/>
          </a:xfrm>
          <a:effectLst>
            <a:outerShdw blurRad="50800" dist="38100" dir="5400000" algn="t" rotWithShape="0">
              <a:prstClr val="black">
                <a:alpha val="40000"/>
              </a:prstClr>
            </a:outerShdw>
          </a:effectLst>
        </p:grpSpPr>
        <p:pic>
          <p:nvPicPr>
            <p:cNvPr id="384" name="Picture 383">
              <a:extLst>
                <a:ext uri="{FF2B5EF4-FFF2-40B4-BE49-F238E27FC236}">
                  <a16:creationId xmlns:a16="http://schemas.microsoft.com/office/drawing/2014/main" id="{D6B5DBD2-44A5-493F-8A2B-E3BEF7FFAEBB}"/>
                </a:ext>
              </a:extLst>
            </p:cNvPr>
            <p:cNvPicPr>
              <a:picLocks noChangeAspect="1"/>
            </p:cNvPicPr>
            <p:nvPr/>
          </p:nvPicPr>
          <p:blipFill rotWithShape="1">
            <a:blip r:embed="rId3">
              <a:extLst>
                <a:ext uri="{28A0092B-C50C-407E-A947-70E740481C1C}">
                  <a14:useLocalDpi xmlns:a14="http://schemas.microsoft.com/office/drawing/2010/main" val="0"/>
                </a:ext>
              </a:extLst>
            </a:blip>
            <a:srcRect l="35305" t="476" r="20504" b="11093"/>
            <a:stretch/>
          </p:blipFill>
          <p:spPr>
            <a:xfrm rot="16200000">
              <a:off x="8149890" y="-1951671"/>
              <a:ext cx="1119600" cy="5668731"/>
            </a:xfrm>
            <a:custGeom>
              <a:avLst/>
              <a:gdLst>
                <a:gd name="connsiteX0" fmla="*/ 1119600 w 1119600"/>
                <a:gd name="connsiteY0" fmla="*/ 0 h 5668731"/>
                <a:gd name="connsiteX1" fmla="*/ 1119600 w 1119600"/>
                <a:gd name="connsiteY1" fmla="*/ 5198157 h 5668731"/>
                <a:gd name="connsiteX2" fmla="*/ 649026 w 1119600"/>
                <a:gd name="connsiteY2" fmla="*/ 5668731 h 5668731"/>
                <a:gd name="connsiteX3" fmla="*/ 0 w 1119600"/>
                <a:gd name="connsiteY3" fmla="*/ 5668731 h 5668731"/>
                <a:gd name="connsiteX4" fmla="*/ 0 w 1119600"/>
                <a:gd name="connsiteY4" fmla="*/ 0 h 5668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00" h="5668731">
                  <a:moveTo>
                    <a:pt x="1119600" y="0"/>
                  </a:moveTo>
                  <a:lnTo>
                    <a:pt x="1119600" y="5198157"/>
                  </a:lnTo>
                  <a:cubicBezTo>
                    <a:pt x="1119600" y="5458048"/>
                    <a:pt x="908917" y="5668731"/>
                    <a:pt x="649026" y="5668731"/>
                  </a:cubicBezTo>
                  <a:lnTo>
                    <a:pt x="0" y="5668731"/>
                  </a:lnTo>
                  <a:lnTo>
                    <a:pt x="0" y="0"/>
                  </a:lnTo>
                  <a:close/>
                </a:path>
              </a:pathLst>
            </a:custGeom>
            <a:effectLst/>
          </p:spPr>
        </p:pic>
        <p:pic>
          <p:nvPicPr>
            <p:cNvPr id="385" name="Picture 384">
              <a:extLst>
                <a:ext uri="{FF2B5EF4-FFF2-40B4-BE49-F238E27FC236}">
                  <a16:creationId xmlns:a16="http://schemas.microsoft.com/office/drawing/2014/main" id="{7C0DE524-2F80-4829-8C44-9D201732796E}"/>
                </a:ext>
              </a:extLst>
            </p:cNvPr>
            <p:cNvPicPr>
              <a:picLocks noChangeAspect="1"/>
            </p:cNvPicPr>
            <p:nvPr/>
          </p:nvPicPr>
          <p:blipFill rotWithShape="1">
            <a:blip r:embed="rId3">
              <a:extLst>
                <a:ext uri="{28A0092B-C50C-407E-A947-70E740481C1C}">
                  <a14:useLocalDpi xmlns:a14="http://schemas.microsoft.com/office/drawing/2010/main" val="0"/>
                </a:ext>
              </a:extLst>
            </a:blip>
            <a:srcRect l="35305" t="476" r="20504" b="11093"/>
            <a:stretch/>
          </p:blipFill>
          <p:spPr>
            <a:xfrm rot="5400000" flipH="1">
              <a:off x="2696986" y="-1957188"/>
              <a:ext cx="1119600" cy="5668731"/>
            </a:xfrm>
            <a:custGeom>
              <a:avLst/>
              <a:gdLst>
                <a:gd name="connsiteX0" fmla="*/ 1119600 w 1119600"/>
                <a:gd name="connsiteY0" fmla="*/ 0 h 5668731"/>
                <a:gd name="connsiteX1" fmla="*/ 1119600 w 1119600"/>
                <a:gd name="connsiteY1" fmla="*/ 5198157 h 5668731"/>
                <a:gd name="connsiteX2" fmla="*/ 649026 w 1119600"/>
                <a:gd name="connsiteY2" fmla="*/ 5668731 h 5668731"/>
                <a:gd name="connsiteX3" fmla="*/ 0 w 1119600"/>
                <a:gd name="connsiteY3" fmla="*/ 5668731 h 5668731"/>
                <a:gd name="connsiteX4" fmla="*/ 0 w 1119600"/>
                <a:gd name="connsiteY4" fmla="*/ 0 h 5668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00" h="5668731">
                  <a:moveTo>
                    <a:pt x="1119600" y="0"/>
                  </a:moveTo>
                  <a:lnTo>
                    <a:pt x="1119600" y="5198157"/>
                  </a:lnTo>
                  <a:cubicBezTo>
                    <a:pt x="1119600" y="5458048"/>
                    <a:pt x="908917" y="5668731"/>
                    <a:pt x="649026" y="5668731"/>
                  </a:cubicBezTo>
                  <a:lnTo>
                    <a:pt x="0" y="5668731"/>
                  </a:lnTo>
                  <a:lnTo>
                    <a:pt x="0" y="0"/>
                  </a:lnTo>
                  <a:close/>
                </a:path>
              </a:pathLst>
            </a:custGeom>
            <a:effectLst/>
          </p:spPr>
        </p:pic>
      </p:grpSp>
      <p:grpSp>
        <p:nvGrpSpPr>
          <p:cNvPr id="114" name="Group 113">
            <a:extLst>
              <a:ext uri="{FF2B5EF4-FFF2-40B4-BE49-F238E27FC236}">
                <a16:creationId xmlns:a16="http://schemas.microsoft.com/office/drawing/2014/main" id="{9AA538F5-6C16-401A-ADF3-FB9AB8FF5817}"/>
              </a:ext>
            </a:extLst>
          </p:cNvPr>
          <p:cNvGrpSpPr/>
          <p:nvPr/>
        </p:nvGrpSpPr>
        <p:grpSpPr>
          <a:xfrm>
            <a:off x="127175" y="691681"/>
            <a:ext cx="740248" cy="5388071"/>
            <a:chOff x="127175" y="691681"/>
            <a:chExt cx="740248" cy="5388071"/>
          </a:xfrm>
        </p:grpSpPr>
        <p:grpSp>
          <p:nvGrpSpPr>
            <p:cNvPr id="89" name="Group 88">
              <a:extLst>
                <a:ext uri="{FF2B5EF4-FFF2-40B4-BE49-F238E27FC236}">
                  <a16:creationId xmlns:a16="http://schemas.microsoft.com/office/drawing/2014/main" id="{D988CD13-CC28-4DF2-8285-E8E89C98FA87}"/>
                </a:ext>
              </a:extLst>
            </p:cNvPr>
            <p:cNvGrpSpPr/>
            <p:nvPr/>
          </p:nvGrpSpPr>
          <p:grpSpPr>
            <a:xfrm>
              <a:off x="619993" y="821063"/>
              <a:ext cx="247430" cy="5048114"/>
              <a:chOff x="575576" y="735556"/>
              <a:chExt cx="180000" cy="3672388"/>
            </a:xfrm>
          </p:grpSpPr>
          <p:sp>
            <p:nvSpPr>
              <p:cNvPr id="90" name="Oval 89">
                <a:extLst>
                  <a:ext uri="{FF2B5EF4-FFF2-40B4-BE49-F238E27FC236}">
                    <a16:creationId xmlns:a16="http://schemas.microsoft.com/office/drawing/2014/main" id="{CA719A15-E846-4E5C-BCD4-B9950178183B}"/>
                  </a:ext>
                </a:extLst>
              </p:cNvPr>
              <p:cNvSpPr/>
              <p:nvPr/>
            </p:nvSpPr>
            <p:spPr>
              <a:xfrm>
                <a:off x="575576" y="73555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a:extLst>
                  <a:ext uri="{FF2B5EF4-FFF2-40B4-BE49-F238E27FC236}">
                    <a16:creationId xmlns:a16="http://schemas.microsoft.com/office/drawing/2014/main" id="{3A776FCC-C429-4CC8-8AB2-FD44099A1957}"/>
                  </a:ext>
                </a:extLst>
              </p:cNvPr>
              <p:cNvSpPr/>
              <p:nvPr/>
            </p:nvSpPr>
            <p:spPr>
              <a:xfrm>
                <a:off x="575576" y="3219832"/>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Oval 91">
                <a:extLst>
                  <a:ext uri="{FF2B5EF4-FFF2-40B4-BE49-F238E27FC236}">
                    <a16:creationId xmlns:a16="http://schemas.microsoft.com/office/drawing/2014/main" id="{0B929E36-9C01-4F8F-B20F-509BB675EA18}"/>
                  </a:ext>
                </a:extLst>
              </p:cNvPr>
              <p:cNvSpPr/>
              <p:nvPr/>
            </p:nvSpPr>
            <p:spPr>
              <a:xfrm>
                <a:off x="575576" y="2715776"/>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Oval 92">
                <a:extLst>
                  <a:ext uri="{FF2B5EF4-FFF2-40B4-BE49-F238E27FC236}">
                    <a16:creationId xmlns:a16="http://schemas.microsoft.com/office/drawing/2014/main" id="{3E83462F-3311-486C-83D2-B97FF43C1F92}"/>
                  </a:ext>
                </a:extLst>
              </p:cNvPr>
              <p:cNvSpPr/>
              <p:nvPr/>
            </p:nvSpPr>
            <p:spPr>
              <a:xfrm>
                <a:off x="575576" y="2211720"/>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Oval 93">
                <a:extLst>
                  <a:ext uri="{FF2B5EF4-FFF2-40B4-BE49-F238E27FC236}">
                    <a16:creationId xmlns:a16="http://schemas.microsoft.com/office/drawing/2014/main" id="{4514351F-9BA2-4686-AE93-B42AC9825265}"/>
                  </a:ext>
                </a:extLst>
              </p:cNvPr>
              <p:cNvSpPr/>
              <p:nvPr/>
            </p:nvSpPr>
            <p:spPr>
              <a:xfrm>
                <a:off x="575576" y="1723743"/>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Oval 94">
                <a:extLst>
                  <a:ext uri="{FF2B5EF4-FFF2-40B4-BE49-F238E27FC236}">
                    <a16:creationId xmlns:a16="http://schemas.microsoft.com/office/drawing/2014/main" id="{BC00D8DC-63E5-4466-87AE-27343FC8F1FF}"/>
                  </a:ext>
                </a:extLst>
              </p:cNvPr>
              <p:cNvSpPr/>
              <p:nvPr/>
            </p:nvSpPr>
            <p:spPr>
              <a:xfrm>
                <a:off x="575576" y="120360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6" name="Oval 95">
                <a:extLst>
                  <a:ext uri="{FF2B5EF4-FFF2-40B4-BE49-F238E27FC236}">
                    <a16:creationId xmlns:a16="http://schemas.microsoft.com/office/drawing/2014/main" id="{E88E41BF-799A-4AF4-9889-F18578018A9E}"/>
                  </a:ext>
                </a:extLst>
              </p:cNvPr>
              <p:cNvSpPr/>
              <p:nvPr/>
            </p:nvSpPr>
            <p:spPr>
              <a:xfrm>
                <a:off x="575576" y="4227944"/>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Oval 96">
                <a:extLst>
                  <a:ext uri="{FF2B5EF4-FFF2-40B4-BE49-F238E27FC236}">
                    <a16:creationId xmlns:a16="http://schemas.microsoft.com/office/drawing/2014/main" id="{E89A6896-2EF6-4468-856A-DB118AE4BC2D}"/>
                  </a:ext>
                </a:extLst>
              </p:cNvPr>
              <p:cNvSpPr/>
              <p:nvPr/>
            </p:nvSpPr>
            <p:spPr>
              <a:xfrm>
                <a:off x="575576" y="3723888"/>
                <a:ext cx="180000" cy="180000"/>
              </a:xfrm>
              <a:prstGeom prst="ellipse">
                <a:avLst/>
              </a:prstGeom>
              <a:solidFill>
                <a:srgbClr val="F5E4D7"/>
              </a:solidFill>
              <a:ln>
                <a:noFill/>
              </a:ln>
              <a:effectLst>
                <a:innerShdw blurRad="381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a:extLst>
                <a:ext uri="{FF2B5EF4-FFF2-40B4-BE49-F238E27FC236}">
                  <a16:creationId xmlns:a16="http://schemas.microsoft.com/office/drawing/2014/main" id="{08FAC1C7-39B4-4459-BFC2-6DBC8D07901A}"/>
                </a:ext>
              </a:extLst>
            </p:cNvPr>
            <p:cNvGrpSpPr/>
            <p:nvPr/>
          </p:nvGrpSpPr>
          <p:grpSpPr>
            <a:xfrm>
              <a:off x="127175" y="691681"/>
              <a:ext cx="621212" cy="5388071"/>
              <a:chOff x="55829" y="691681"/>
              <a:chExt cx="621212" cy="5388071"/>
            </a:xfrm>
          </p:grpSpPr>
          <p:sp>
            <p:nvSpPr>
              <p:cNvPr id="3" name="Block Arc 2">
                <a:extLst>
                  <a:ext uri="{FF2B5EF4-FFF2-40B4-BE49-F238E27FC236}">
                    <a16:creationId xmlns:a16="http://schemas.microsoft.com/office/drawing/2014/main" id="{07D44719-113C-44CD-8BAD-5DD9E248ABB5}"/>
                  </a:ext>
                </a:extLst>
              </p:cNvPr>
              <p:cNvSpPr/>
              <p:nvPr/>
            </p:nvSpPr>
            <p:spPr>
              <a:xfrm>
                <a:off x="68460" y="691681"/>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Block Arc 2">
                <a:extLst>
                  <a:ext uri="{FF2B5EF4-FFF2-40B4-BE49-F238E27FC236}">
                    <a16:creationId xmlns:a16="http://schemas.microsoft.com/office/drawing/2014/main" id="{A2C89231-7F60-4869-85AA-71D9F3B45ABB}"/>
                  </a:ext>
                </a:extLst>
              </p:cNvPr>
              <p:cNvSpPr/>
              <p:nvPr/>
            </p:nvSpPr>
            <p:spPr>
              <a:xfrm>
                <a:off x="75335" y="1331016"/>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2">
                <a:extLst>
                  <a:ext uri="{FF2B5EF4-FFF2-40B4-BE49-F238E27FC236}">
                    <a16:creationId xmlns:a16="http://schemas.microsoft.com/office/drawing/2014/main" id="{A41F11CD-7478-47E7-BF57-80E3FD0C097C}"/>
                  </a:ext>
                </a:extLst>
              </p:cNvPr>
              <p:cNvSpPr/>
              <p:nvPr/>
            </p:nvSpPr>
            <p:spPr>
              <a:xfrm>
                <a:off x="75335" y="2045075"/>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Block Arc 2">
                <a:extLst>
                  <a:ext uri="{FF2B5EF4-FFF2-40B4-BE49-F238E27FC236}">
                    <a16:creationId xmlns:a16="http://schemas.microsoft.com/office/drawing/2014/main" id="{F25861F5-651F-463C-9D43-A55E67067883}"/>
                  </a:ext>
                </a:extLst>
              </p:cNvPr>
              <p:cNvSpPr/>
              <p:nvPr/>
            </p:nvSpPr>
            <p:spPr>
              <a:xfrm>
                <a:off x="82210" y="2712977"/>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Block Arc 2">
                <a:extLst>
                  <a:ext uri="{FF2B5EF4-FFF2-40B4-BE49-F238E27FC236}">
                    <a16:creationId xmlns:a16="http://schemas.microsoft.com/office/drawing/2014/main" id="{A2487B64-F4C4-456F-B0C9-298120904726}"/>
                  </a:ext>
                </a:extLst>
              </p:cNvPr>
              <p:cNvSpPr/>
              <p:nvPr/>
            </p:nvSpPr>
            <p:spPr>
              <a:xfrm>
                <a:off x="68460" y="3405960"/>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2">
                <a:extLst>
                  <a:ext uri="{FF2B5EF4-FFF2-40B4-BE49-F238E27FC236}">
                    <a16:creationId xmlns:a16="http://schemas.microsoft.com/office/drawing/2014/main" id="{232E00E0-1A93-4257-B51F-CD69C2066126}"/>
                  </a:ext>
                </a:extLst>
              </p:cNvPr>
              <p:cNvSpPr/>
              <p:nvPr/>
            </p:nvSpPr>
            <p:spPr>
              <a:xfrm>
                <a:off x="68460" y="410710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Block Arc 2">
                <a:extLst>
                  <a:ext uri="{FF2B5EF4-FFF2-40B4-BE49-F238E27FC236}">
                    <a16:creationId xmlns:a16="http://schemas.microsoft.com/office/drawing/2014/main" id="{FA67053C-3191-4BF3-92E7-531A8ADFB29B}"/>
                  </a:ext>
                </a:extLst>
              </p:cNvPr>
              <p:cNvSpPr/>
              <p:nvPr/>
            </p:nvSpPr>
            <p:spPr>
              <a:xfrm>
                <a:off x="55829" y="4794392"/>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Block Arc 2">
                <a:extLst>
                  <a:ext uri="{FF2B5EF4-FFF2-40B4-BE49-F238E27FC236}">
                    <a16:creationId xmlns:a16="http://schemas.microsoft.com/office/drawing/2014/main" id="{DC6C4602-325C-45B9-ABFE-C80A3222B475}"/>
                  </a:ext>
                </a:extLst>
              </p:cNvPr>
              <p:cNvSpPr/>
              <p:nvPr/>
            </p:nvSpPr>
            <p:spPr>
              <a:xfrm>
                <a:off x="63083" y="5485468"/>
                <a:ext cx="594831" cy="594284"/>
              </a:xfrm>
              <a:custGeom>
                <a:avLst/>
                <a:gdLst>
                  <a:gd name="connsiteX0" fmla="*/ 318113 w 675902"/>
                  <a:gd name="connsiteY0" fmla="*/ 675319 h 675902"/>
                  <a:gd name="connsiteX1" fmla="*/ 14057 w 675902"/>
                  <a:gd name="connsiteY1" fmla="*/ 434406 h 675902"/>
                  <a:gd name="connsiteX2" fmla="*/ 136778 w 675902"/>
                  <a:gd name="connsiteY2" fmla="*/ 66400 h 675902"/>
                  <a:gd name="connsiteX3" fmla="*/ 524573 w 675902"/>
                  <a:gd name="connsiteY3" fmla="*/ 56201 h 675902"/>
                  <a:gd name="connsiteX4" fmla="*/ 666467 w 675902"/>
                  <a:gd name="connsiteY4" fmla="*/ 417248 h 675902"/>
                  <a:gd name="connsiteX5" fmla="*/ 536132 w 675902"/>
                  <a:gd name="connsiteY5" fmla="*/ 385788 h 675902"/>
                  <a:gd name="connsiteX6" fmla="*/ 450533 w 675902"/>
                  <a:gd name="connsiteY6" fmla="*/ 167983 h 675902"/>
                  <a:gd name="connsiteX7" fmla="*/ 216592 w 675902"/>
                  <a:gd name="connsiteY7" fmla="*/ 174136 h 675902"/>
                  <a:gd name="connsiteX8" fmla="*/ 142560 w 675902"/>
                  <a:gd name="connsiteY8" fmla="*/ 396139 h 675902"/>
                  <a:gd name="connsiteX9" fmla="*/ 325984 w 675902"/>
                  <a:gd name="connsiteY9" fmla="*/ 541472 h 675902"/>
                  <a:gd name="connsiteX10" fmla="*/ 318113 w 675902"/>
                  <a:gd name="connsiteY10" fmla="*/ 675319 h 675902"/>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36151 w 675941"/>
                  <a:gd name="connsiteY5" fmla="*/ 385788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2501 w 675941"/>
                  <a:gd name="connsiteY5" fmla="*/ 38420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 name="connsiteX0" fmla="*/ 318132 w 675941"/>
                  <a:gd name="connsiteY0" fmla="*/ 675319 h 675319"/>
                  <a:gd name="connsiteX1" fmla="*/ 14076 w 675941"/>
                  <a:gd name="connsiteY1" fmla="*/ 434406 h 675319"/>
                  <a:gd name="connsiteX2" fmla="*/ 136797 w 675941"/>
                  <a:gd name="connsiteY2" fmla="*/ 66400 h 675319"/>
                  <a:gd name="connsiteX3" fmla="*/ 524592 w 675941"/>
                  <a:gd name="connsiteY3" fmla="*/ 56201 h 675319"/>
                  <a:gd name="connsiteX4" fmla="*/ 666486 w 675941"/>
                  <a:gd name="connsiteY4" fmla="*/ 417248 h 675319"/>
                  <a:gd name="connsiteX5" fmla="*/ 547264 w 675941"/>
                  <a:gd name="connsiteY5" fmla="*/ 377851 h 675319"/>
                  <a:gd name="connsiteX6" fmla="*/ 450552 w 675941"/>
                  <a:gd name="connsiteY6" fmla="*/ 167983 h 675319"/>
                  <a:gd name="connsiteX7" fmla="*/ 216611 w 675941"/>
                  <a:gd name="connsiteY7" fmla="*/ 174136 h 675319"/>
                  <a:gd name="connsiteX8" fmla="*/ 142579 w 675941"/>
                  <a:gd name="connsiteY8" fmla="*/ 396139 h 675319"/>
                  <a:gd name="connsiteX9" fmla="*/ 316478 w 675941"/>
                  <a:gd name="connsiteY9" fmla="*/ 535122 h 675319"/>
                  <a:gd name="connsiteX10" fmla="*/ 318132 w 675941"/>
                  <a:gd name="connsiteY10" fmla="*/ 675319 h 6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941" h="675319">
                    <a:moveTo>
                      <a:pt x="318132" y="675319"/>
                    </a:moveTo>
                    <a:cubicBezTo>
                      <a:pt x="176192" y="666972"/>
                      <a:pt x="54657" y="570676"/>
                      <a:pt x="14076" y="434406"/>
                    </a:cubicBezTo>
                    <a:cubicBezTo>
                      <a:pt x="-26505" y="298135"/>
                      <a:pt x="22548" y="151039"/>
                      <a:pt x="136797" y="66400"/>
                    </a:cubicBezTo>
                    <a:cubicBezTo>
                      <a:pt x="251046" y="-18239"/>
                      <a:pt x="406052" y="-22315"/>
                      <a:pt x="524592" y="56201"/>
                    </a:cubicBezTo>
                    <a:cubicBezTo>
                      <a:pt x="643132" y="134718"/>
                      <a:pt x="699849" y="279033"/>
                      <a:pt x="666486" y="417248"/>
                    </a:cubicBezTo>
                    <a:cubicBezTo>
                      <a:pt x="626745" y="415228"/>
                      <a:pt x="591767" y="422733"/>
                      <a:pt x="547264" y="377851"/>
                    </a:cubicBezTo>
                    <a:cubicBezTo>
                      <a:pt x="567390" y="294471"/>
                      <a:pt x="505661" y="201936"/>
                      <a:pt x="450552" y="167983"/>
                    </a:cubicBezTo>
                    <a:cubicBezTo>
                      <a:pt x="395443" y="134031"/>
                      <a:pt x="285533" y="123076"/>
                      <a:pt x="216611" y="174136"/>
                    </a:cubicBezTo>
                    <a:cubicBezTo>
                      <a:pt x="147689" y="225195"/>
                      <a:pt x="118098" y="313933"/>
                      <a:pt x="142579" y="396139"/>
                    </a:cubicBezTo>
                    <a:cubicBezTo>
                      <a:pt x="167060" y="478346"/>
                      <a:pt x="230852" y="530087"/>
                      <a:pt x="316478" y="535122"/>
                    </a:cubicBezTo>
                    <a:cubicBezTo>
                      <a:pt x="313854" y="579738"/>
                      <a:pt x="320756" y="630703"/>
                      <a:pt x="318132" y="675319"/>
                    </a:cubicBezTo>
                    <a:close/>
                  </a:path>
                </a:pathLst>
              </a:custGeom>
              <a:solidFill>
                <a:srgbClr val="6B422B"/>
              </a:solidFill>
              <a:ln cap="rnd">
                <a:solidFill>
                  <a:srgbClr val="6B422B"/>
                </a:solidFill>
                <a:round/>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157" name="TextBox 156">
            <a:extLst>
              <a:ext uri="{FF2B5EF4-FFF2-40B4-BE49-F238E27FC236}">
                <a16:creationId xmlns:a16="http://schemas.microsoft.com/office/drawing/2014/main" id="{B3390153-B15C-41F1-B291-8219683810C4}"/>
              </a:ext>
            </a:extLst>
          </p:cNvPr>
          <p:cNvSpPr txBox="1"/>
          <p:nvPr/>
        </p:nvSpPr>
        <p:spPr>
          <a:xfrm>
            <a:off x="762848" y="77882"/>
            <a:ext cx="8893781" cy="1107996"/>
          </a:xfrm>
          <a:prstGeom prst="rect">
            <a:avLst/>
          </a:prstGeom>
          <a:noFill/>
        </p:spPr>
        <p:txBody>
          <a:bodyPr wrap="none" rtlCol="0">
            <a:spAutoFit/>
          </a:bodyPr>
          <a:lstStyle/>
          <a:p>
            <a:r>
              <a:rPr lang="en-US" sz="6600">
                <a:solidFill>
                  <a:schemeClr val="bg1"/>
                </a:solidFill>
                <a:effectLst>
                  <a:outerShdw blurRad="38100" dist="38100" dir="2700000" algn="tl">
                    <a:srgbClr val="000000">
                      <a:alpha val="43137"/>
                    </a:srgbClr>
                  </a:outerShdw>
                </a:effectLst>
                <a:latin typeface="UTM Azuki" panose="02040603050506020204" pitchFamily="18" charset="0"/>
              </a:rPr>
              <a:t>Trò chơi đánh đu (đu tiên)</a:t>
            </a:r>
            <a:endParaRPr lang="id-ID" sz="6600" dirty="0">
              <a:solidFill>
                <a:schemeClr val="bg1"/>
              </a:solidFill>
              <a:effectLst>
                <a:outerShdw blurRad="38100" dist="38100" dir="2700000" algn="tl">
                  <a:srgbClr val="000000">
                    <a:alpha val="43137"/>
                  </a:srgbClr>
                </a:outerShdw>
              </a:effectLst>
              <a:latin typeface="UTM Azuki" panose="02040603050506020204" pitchFamily="18" charset="0"/>
            </a:endParaRPr>
          </a:p>
        </p:txBody>
      </p:sp>
      <p:grpSp>
        <p:nvGrpSpPr>
          <p:cNvPr id="386" name="Group 385">
            <a:extLst>
              <a:ext uri="{FF2B5EF4-FFF2-40B4-BE49-F238E27FC236}">
                <a16:creationId xmlns:a16="http://schemas.microsoft.com/office/drawing/2014/main" id="{931EA35B-1146-4B6C-B0D9-6FD0D65F9DA9}"/>
              </a:ext>
            </a:extLst>
          </p:cNvPr>
          <p:cNvGrpSpPr/>
          <p:nvPr/>
        </p:nvGrpSpPr>
        <p:grpSpPr>
          <a:xfrm>
            <a:off x="417781" y="5608396"/>
            <a:ext cx="7357097" cy="950047"/>
            <a:chOff x="419679" y="5263752"/>
            <a:chExt cx="10046528" cy="1297343"/>
          </a:xfrm>
          <a:effectLst>
            <a:outerShdw blurRad="203200" dist="38100" dir="16200000" rotWithShape="0">
              <a:prstClr val="black">
                <a:alpha val="10000"/>
              </a:prstClr>
            </a:outerShdw>
          </a:effectLst>
        </p:grpSpPr>
        <p:pic>
          <p:nvPicPr>
            <p:cNvPr id="387" name="Picture 386">
              <a:extLst>
                <a:ext uri="{FF2B5EF4-FFF2-40B4-BE49-F238E27FC236}">
                  <a16:creationId xmlns:a16="http://schemas.microsoft.com/office/drawing/2014/main" id="{9F7F73C9-49A4-4B8B-82A6-BCEA74B11D69}"/>
                </a:ext>
              </a:extLst>
            </p:cNvPr>
            <p:cNvPicPr>
              <a:picLocks noChangeAspect="1"/>
            </p:cNvPicPr>
            <p:nvPr/>
          </p:nvPicPr>
          <p:blipFill rotWithShape="1">
            <a:blip r:embed="rId3">
              <a:extLst>
                <a:ext uri="{28A0092B-C50C-407E-A947-70E740481C1C}">
                  <a14:useLocalDpi xmlns:a14="http://schemas.microsoft.com/office/drawing/2010/main" val="0"/>
                </a:ext>
              </a:extLst>
            </a:blip>
            <a:srcRect l="34430" r="37042" b="4970"/>
            <a:stretch/>
          </p:blipFill>
          <p:spPr>
            <a:xfrm rot="5400000">
              <a:off x="2323297" y="3368699"/>
              <a:ext cx="1281250" cy="5088485"/>
            </a:xfrm>
            <a:custGeom>
              <a:avLst/>
              <a:gdLst>
                <a:gd name="connsiteX0" fmla="*/ 0 w 1281250"/>
                <a:gd name="connsiteY0" fmla="*/ 5088485 h 5088485"/>
                <a:gd name="connsiteX1" fmla="*/ 0 w 1281250"/>
                <a:gd name="connsiteY1" fmla="*/ 0 h 5088485"/>
                <a:gd name="connsiteX2" fmla="*/ 1281250 w 1281250"/>
                <a:gd name="connsiteY2" fmla="*/ 0 h 5088485"/>
                <a:gd name="connsiteX3" fmla="*/ 1281250 w 1281250"/>
                <a:gd name="connsiteY3" fmla="*/ 4617911 h 5088485"/>
                <a:gd name="connsiteX4" fmla="*/ 810676 w 1281250"/>
                <a:gd name="connsiteY4" fmla="*/ 5088485 h 5088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250" h="5088485">
                  <a:moveTo>
                    <a:pt x="0" y="5088485"/>
                  </a:moveTo>
                  <a:lnTo>
                    <a:pt x="0" y="0"/>
                  </a:lnTo>
                  <a:lnTo>
                    <a:pt x="1281250" y="0"/>
                  </a:lnTo>
                  <a:lnTo>
                    <a:pt x="1281250" y="4617911"/>
                  </a:lnTo>
                  <a:cubicBezTo>
                    <a:pt x="1281250" y="4877802"/>
                    <a:pt x="1070567" y="5088485"/>
                    <a:pt x="810676" y="5088485"/>
                  </a:cubicBezTo>
                  <a:close/>
                </a:path>
              </a:pathLst>
            </a:custGeom>
          </p:spPr>
        </p:pic>
        <p:pic>
          <p:nvPicPr>
            <p:cNvPr id="388" name="Picture 387">
              <a:extLst>
                <a:ext uri="{FF2B5EF4-FFF2-40B4-BE49-F238E27FC236}">
                  <a16:creationId xmlns:a16="http://schemas.microsoft.com/office/drawing/2014/main" id="{607A8C4D-C0BA-42C2-970B-A2CFA9B190C4}"/>
                </a:ext>
              </a:extLst>
            </p:cNvPr>
            <p:cNvPicPr>
              <a:picLocks noChangeAspect="1"/>
            </p:cNvPicPr>
            <p:nvPr/>
          </p:nvPicPr>
          <p:blipFill rotWithShape="1">
            <a:blip r:embed="rId3">
              <a:extLst>
                <a:ext uri="{28A0092B-C50C-407E-A947-70E740481C1C}">
                  <a14:useLocalDpi xmlns:a14="http://schemas.microsoft.com/office/drawing/2010/main" val="0"/>
                </a:ext>
              </a:extLst>
            </a:blip>
            <a:srcRect l="34430" r="36684"/>
            <a:stretch/>
          </p:blipFill>
          <p:spPr>
            <a:xfrm rot="16200000" flipH="1">
              <a:off x="7140231" y="3235119"/>
              <a:ext cx="1297343" cy="5354609"/>
            </a:xfrm>
            <a:prstGeom prst="rect">
              <a:avLst/>
            </a:prstGeom>
          </p:spPr>
        </p:pic>
      </p:grpSp>
      <p:pic>
        <p:nvPicPr>
          <p:cNvPr id="394" name="Picture 2" descr="See the source image">
            <a:extLst>
              <a:ext uri="{FF2B5EF4-FFF2-40B4-BE49-F238E27FC236}">
                <a16:creationId xmlns:a16="http://schemas.microsoft.com/office/drawing/2014/main" id="{19B2FEA8-2032-437D-B3AE-03C5E8CFA6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5842" b="35956"/>
          <a:stretch/>
        </p:blipFill>
        <p:spPr bwMode="auto">
          <a:xfrm>
            <a:off x="7167611" y="5973023"/>
            <a:ext cx="2354529" cy="520260"/>
          </a:xfrm>
          <a:prstGeom prst="rect">
            <a:avLst/>
          </a:prstGeom>
          <a:noFill/>
          <a:extLst>
            <a:ext uri="{909E8E84-426E-40DD-AFC4-6F175D3DCCD1}">
              <a14:hiddenFill xmlns:a14="http://schemas.microsoft.com/office/drawing/2010/main">
                <a:solidFill>
                  <a:srgbClr val="FFFFFF"/>
                </a:solidFill>
              </a14:hiddenFill>
            </a:ext>
          </a:extLst>
        </p:spPr>
      </p:pic>
      <p:pic>
        <p:nvPicPr>
          <p:cNvPr id="380" name="Graphic 379">
            <a:hlinkClick r:id="rId5" action="ppaction://hlinksldjump"/>
            <a:extLst>
              <a:ext uri="{FF2B5EF4-FFF2-40B4-BE49-F238E27FC236}">
                <a16:creationId xmlns:a16="http://schemas.microsoft.com/office/drawing/2014/main" id="{8C619C2F-532D-4146-BF28-6164746C6ACB}"/>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11572206" y="956566"/>
            <a:ext cx="402332" cy="402332"/>
          </a:xfrm>
          <a:prstGeom prst="rect">
            <a:avLst/>
          </a:prstGeom>
        </p:spPr>
      </p:pic>
      <p:pic>
        <p:nvPicPr>
          <p:cNvPr id="381" name="Graphic 380">
            <a:hlinkClick r:id="rId8" action="ppaction://hlinksldjump"/>
            <a:extLst>
              <a:ext uri="{FF2B5EF4-FFF2-40B4-BE49-F238E27FC236}">
                <a16:creationId xmlns:a16="http://schemas.microsoft.com/office/drawing/2014/main" id="{A82339BF-039D-41E1-B21C-39F953D37097}"/>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11548509" y="1835779"/>
            <a:ext cx="402332" cy="402332"/>
          </a:xfrm>
          <a:prstGeom prst="rect">
            <a:avLst/>
          </a:prstGeom>
        </p:spPr>
      </p:pic>
      <p:pic>
        <p:nvPicPr>
          <p:cNvPr id="382" name="Graphic 381">
            <a:hlinkClick r:id="rId11" action="ppaction://hlinksldjump"/>
            <a:extLst>
              <a:ext uri="{FF2B5EF4-FFF2-40B4-BE49-F238E27FC236}">
                <a16:creationId xmlns:a16="http://schemas.microsoft.com/office/drawing/2014/main" id="{99A49976-7509-40DE-84AD-E2070E3FDA86}"/>
              </a:ext>
            </a:extLst>
          </p:cNvPr>
          <p:cNvPicPr>
            <a:picLocks/>
          </p:cNvPicPr>
          <p:nvPr/>
        </p:nvPicPr>
        <p:blipFill>
          <a:blip r:embed="rId12">
            <a:extLst>
              <a:ext uri="{96DAC541-7B7A-43D3-8B79-37D633B846F1}">
                <asvg:svgBlip xmlns:asvg="http://schemas.microsoft.com/office/drawing/2016/SVG/main" r:embed="rId13"/>
              </a:ext>
            </a:extLst>
          </a:blip>
          <a:stretch>
            <a:fillRect/>
          </a:stretch>
        </p:blipFill>
        <p:spPr>
          <a:xfrm>
            <a:off x="11530786" y="2641826"/>
            <a:ext cx="402332" cy="402332"/>
          </a:xfrm>
          <a:prstGeom prst="rect">
            <a:avLst/>
          </a:prstGeom>
        </p:spPr>
      </p:pic>
      <p:pic>
        <p:nvPicPr>
          <p:cNvPr id="383" name="Graphic 382">
            <a:hlinkClick r:id="rId14" action="ppaction://hlinksldjump"/>
            <a:extLst>
              <a:ext uri="{FF2B5EF4-FFF2-40B4-BE49-F238E27FC236}">
                <a16:creationId xmlns:a16="http://schemas.microsoft.com/office/drawing/2014/main" id="{E56C253D-FC4B-4521-BFA0-D44534C435A3}"/>
              </a:ext>
            </a:extLst>
          </p:cNvPr>
          <p:cNvPicPr>
            <a:picLocks/>
          </p:cNvPicPr>
          <p:nvPr/>
        </p:nvPicPr>
        <p:blipFill>
          <a:blip r:embed="rId15">
            <a:extLst>
              <a:ext uri="{96DAC541-7B7A-43D3-8B79-37D633B846F1}">
                <asvg:svgBlip xmlns:asvg="http://schemas.microsoft.com/office/drawing/2016/SVG/main" r:embed="rId16"/>
              </a:ext>
            </a:extLst>
          </a:blip>
          <a:stretch>
            <a:fillRect/>
          </a:stretch>
        </p:blipFill>
        <p:spPr>
          <a:xfrm>
            <a:off x="11548509" y="3354901"/>
            <a:ext cx="402332" cy="402332"/>
          </a:xfrm>
          <a:prstGeom prst="rect">
            <a:avLst/>
          </a:prstGeom>
        </p:spPr>
      </p:pic>
      <p:pic>
        <p:nvPicPr>
          <p:cNvPr id="392" name="Graphic 391">
            <a:hlinkClick r:id="rId17" action="ppaction://hlinksldjump"/>
            <a:extLst>
              <a:ext uri="{FF2B5EF4-FFF2-40B4-BE49-F238E27FC236}">
                <a16:creationId xmlns:a16="http://schemas.microsoft.com/office/drawing/2014/main" id="{0CD28B5E-DFBA-4793-B351-1D77F4C7A8A8}"/>
              </a:ext>
            </a:extLst>
          </p:cNvPr>
          <p:cNvPicPr>
            <a:picLocks/>
          </p:cNvPicPr>
          <p:nvPr/>
        </p:nvPicPr>
        <p:blipFill>
          <a:blip r:embed="rId18">
            <a:extLst>
              <a:ext uri="{96DAC541-7B7A-43D3-8B79-37D633B846F1}">
                <asvg:svgBlip xmlns:asvg="http://schemas.microsoft.com/office/drawing/2016/SVG/main" r:embed="rId19"/>
              </a:ext>
            </a:extLst>
          </a:blip>
          <a:stretch>
            <a:fillRect/>
          </a:stretch>
        </p:blipFill>
        <p:spPr>
          <a:xfrm>
            <a:off x="11540066" y="4152289"/>
            <a:ext cx="402332" cy="402332"/>
          </a:xfrm>
          <a:prstGeom prst="rect">
            <a:avLst/>
          </a:prstGeom>
        </p:spPr>
      </p:pic>
      <p:pic>
        <p:nvPicPr>
          <p:cNvPr id="393" name="Graphic 392">
            <a:hlinkClick r:id="rId20" action="ppaction://hlinksldjump"/>
            <a:extLst>
              <a:ext uri="{FF2B5EF4-FFF2-40B4-BE49-F238E27FC236}">
                <a16:creationId xmlns:a16="http://schemas.microsoft.com/office/drawing/2014/main" id="{CF82089A-3F3B-47D1-A853-E8FA9070884D}"/>
              </a:ext>
            </a:extLst>
          </p:cNvPr>
          <p:cNvPicPr>
            <a:picLocks/>
          </p:cNvPicPr>
          <p:nvPr/>
        </p:nvPicPr>
        <p:blipFill>
          <a:blip r:embed="rId21">
            <a:extLst>
              <a:ext uri="{96DAC541-7B7A-43D3-8B79-37D633B846F1}">
                <asvg:svgBlip xmlns:asvg="http://schemas.microsoft.com/office/drawing/2016/SVG/main" r:embed="rId22"/>
              </a:ext>
            </a:extLst>
          </a:blip>
          <a:stretch>
            <a:fillRect/>
          </a:stretch>
        </p:blipFill>
        <p:spPr>
          <a:xfrm>
            <a:off x="11539338" y="4926395"/>
            <a:ext cx="402332" cy="402332"/>
          </a:xfrm>
          <a:prstGeom prst="rect">
            <a:avLst/>
          </a:prstGeom>
        </p:spPr>
      </p:pic>
      <p:pic>
        <p:nvPicPr>
          <p:cNvPr id="415" name="Graphic 414">
            <a:hlinkClick r:id="rId23" action="ppaction://hlinksldjump"/>
            <a:extLst>
              <a:ext uri="{FF2B5EF4-FFF2-40B4-BE49-F238E27FC236}">
                <a16:creationId xmlns:a16="http://schemas.microsoft.com/office/drawing/2014/main" id="{CF3F8D82-59A0-4C7C-AA97-41C07D57FAC6}"/>
              </a:ext>
            </a:extLst>
          </p:cNvPr>
          <p:cNvPicPr>
            <a:picLocks/>
          </p:cNvPicPr>
          <p:nvPr/>
        </p:nvPicPr>
        <p:blipFill>
          <a:blip r:embed="rId24">
            <a:extLst>
              <a:ext uri="{96DAC541-7B7A-43D3-8B79-37D633B846F1}">
                <asvg:svgBlip xmlns:asvg="http://schemas.microsoft.com/office/drawing/2016/SVG/main" r:embed="rId25"/>
              </a:ext>
            </a:extLst>
          </a:blip>
          <a:stretch>
            <a:fillRect/>
          </a:stretch>
        </p:blipFill>
        <p:spPr>
          <a:xfrm>
            <a:off x="11505608" y="5718035"/>
            <a:ext cx="402332" cy="402332"/>
          </a:xfrm>
          <a:prstGeom prst="rect">
            <a:avLst/>
          </a:prstGeom>
        </p:spPr>
      </p:pic>
      <p:pic>
        <p:nvPicPr>
          <p:cNvPr id="416" name="Picture 10" descr="See the source image">
            <a:extLst>
              <a:ext uri="{FF2B5EF4-FFF2-40B4-BE49-F238E27FC236}">
                <a16:creationId xmlns:a16="http://schemas.microsoft.com/office/drawing/2014/main" id="{92E152AD-284E-4C5B-8CA3-9ACEE228F817}"/>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35417" t="58130" r="32531" b="12839"/>
          <a:stretch/>
        </p:blipFill>
        <p:spPr bwMode="auto">
          <a:xfrm rot="5400000" flipV="1">
            <a:off x="10768084" y="4536817"/>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17" name="Picture 10" descr="See the source image">
            <a:extLst>
              <a:ext uri="{FF2B5EF4-FFF2-40B4-BE49-F238E27FC236}">
                <a16:creationId xmlns:a16="http://schemas.microsoft.com/office/drawing/2014/main" id="{7E1F8E0C-028F-4198-9C60-8B1489130AB1}"/>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35533" t="29599" r="32415" b="41370"/>
          <a:stretch/>
        </p:blipFill>
        <p:spPr bwMode="auto">
          <a:xfrm rot="16200000">
            <a:off x="10579543" y="5491679"/>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18" name="Picture 10" descr="See the source image">
            <a:extLst>
              <a:ext uri="{FF2B5EF4-FFF2-40B4-BE49-F238E27FC236}">
                <a16:creationId xmlns:a16="http://schemas.microsoft.com/office/drawing/2014/main" id="{FEA4FE10-8FA4-4D35-B555-83186D44BDC5}"/>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35387" t="2910" r="32561" b="68059"/>
          <a:stretch/>
        </p:blipFill>
        <p:spPr bwMode="auto">
          <a:xfrm rot="4499693" flipV="1">
            <a:off x="9714073" y="5738536"/>
            <a:ext cx="823986" cy="746297"/>
          </a:xfrm>
          <a:prstGeom prst="rect">
            <a:avLst/>
          </a:prstGeom>
          <a:noFill/>
          <a:effectLst>
            <a:outerShdw blurRad="254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19" name="Picture 418">
            <a:extLst>
              <a:ext uri="{FF2B5EF4-FFF2-40B4-BE49-F238E27FC236}">
                <a16:creationId xmlns:a16="http://schemas.microsoft.com/office/drawing/2014/main" id="{5BD7A945-10B2-4F6E-BAD7-94A1A1C83888}"/>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rot="5400000">
            <a:off x="9873495" y="-230090"/>
            <a:ext cx="963593" cy="2301118"/>
          </a:xfrm>
          <a:prstGeom prst="rect">
            <a:avLst/>
          </a:prstGeom>
        </p:spPr>
      </p:pic>
      <p:sp>
        <p:nvSpPr>
          <p:cNvPr id="401" name="TextBox 400">
            <a:extLst>
              <a:ext uri="{FF2B5EF4-FFF2-40B4-BE49-F238E27FC236}">
                <a16:creationId xmlns:a16="http://schemas.microsoft.com/office/drawing/2014/main" id="{CD9DDF28-11B2-4EC6-A2C2-4139116494EB}"/>
              </a:ext>
            </a:extLst>
          </p:cNvPr>
          <p:cNvSpPr txBox="1"/>
          <p:nvPr/>
        </p:nvSpPr>
        <p:spPr>
          <a:xfrm>
            <a:off x="3933372" y="1477737"/>
            <a:ext cx="6908800" cy="4031873"/>
          </a:xfrm>
          <a:prstGeom prst="rect">
            <a:avLst/>
          </a:prstGeom>
          <a:noFill/>
        </p:spPr>
        <p:txBody>
          <a:bodyPr wrap="square" rtlCol="0">
            <a:spAutoFit/>
          </a:bodyPr>
          <a:lstStyle/>
          <a:p>
            <a:pPr indent="571500" algn="just"/>
            <a:r>
              <a:rPr lang="vi-VN" sz="3200" b="1" i="1" dirty="0">
                <a:solidFill>
                  <a:schemeClr val="accent6">
                    <a:lumMod val="20000"/>
                    <a:lumOff val="80000"/>
                  </a:schemeClr>
                </a:solidFill>
                <a:latin typeface="Times New Roman" panose="02020603050405020304" pitchFamily="18" charset="0"/>
                <a:cs typeface="Times New Roman" panose="02020603050405020304" pitchFamily="18" charset="0"/>
              </a:rPr>
              <a:t>Ở nhiều vùng nông thôn đồng bằng Bắc Bộ, đánh đu là một trò chơi phổ biến trong những ngày Tết với rất nhiều loại cây đu và lối chơi đu khác nhau. Song phổ biến nhất vẫn là hình thức đu đôi, vẫn được gọi là đu tiên, gồm một cặp thanh niên nam nữ cùng lên đu so tài. </a:t>
            </a:r>
          </a:p>
        </p:txBody>
      </p:sp>
      <p:grpSp>
        <p:nvGrpSpPr>
          <p:cNvPr id="402" name="Group 401">
            <a:extLst>
              <a:ext uri="{FF2B5EF4-FFF2-40B4-BE49-F238E27FC236}">
                <a16:creationId xmlns:a16="http://schemas.microsoft.com/office/drawing/2014/main" id="{36FF7BD4-F6D5-4CFB-8A9F-F4917056061E}"/>
              </a:ext>
            </a:extLst>
          </p:cNvPr>
          <p:cNvGrpSpPr/>
          <p:nvPr/>
        </p:nvGrpSpPr>
        <p:grpSpPr>
          <a:xfrm>
            <a:off x="608181" y="1318792"/>
            <a:ext cx="2860233" cy="2910590"/>
            <a:chOff x="608181" y="1318792"/>
            <a:chExt cx="2860233" cy="2910590"/>
          </a:xfrm>
        </p:grpSpPr>
        <p:sp>
          <p:nvSpPr>
            <p:cNvPr id="403" name="Rectangle: Rounded Corners 402">
              <a:extLst>
                <a:ext uri="{FF2B5EF4-FFF2-40B4-BE49-F238E27FC236}">
                  <a16:creationId xmlns:a16="http://schemas.microsoft.com/office/drawing/2014/main" id="{E7036C8D-F09C-4678-8A4E-19625E0F7BB7}"/>
                </a:ext>
              </a:extLst>
            </p:cNvPr>
            <p:cNvSpPr/>
            <p:nvPr/>
          </p:nvSpPr>
          <p:spPr>
            <a:xfrm rot="20653285">
              <a:off x="810315" y="1333163"/>
              <a:ext cx="2658099" cy="2896219"/>
            </a:xfrm>
            <a:prstGeom prst="roundRect">
              <a:avLst>
                <a:gd name="adj" fmla="val 48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4" name="Picture 403">
              <a:extLst>
                <a:ext uri="{FF2B5EF4-FFF2-40B4-BE49-F238E27FC236}">
                  <a16:creationId xmlns:a16="http://schemas.microsoft.com/office/drawing/2014/main" id="{E424FE68-2557-4EA3-B913-105DDDD3665A}"/>
                </a:ext>
              </a:extLst>
            </p:cNvPr>
            <p:cNvPicPr>
              <a:picLocks noChangeAspect="1"/>
            </p:cNvPicPr>
            <p:nvPr/>
          </p:nvPicPr>
          <p:blipFill rotWithShape="1">
            <a:blip r:embed="rId28">
              <a:extLst>
                <a:ext uri="{28A0092B-C50C-407E-A947-70E740481C1C}">
                  <a14:useLocalDpi xmlns:a14="http://schemas.microsoft.com/office/drawing/2010/main" val="0"/>
                </a:ext>
              </a:extLst>
            </a:blip>
            <a:srcRect b="31214"/>
            <a:stretch/>
          </p:blipFill>
          <p:spPr>
            <a:xfrm rot="20632147">
              <a:off x="1043496" y="1563649"/>
              <a:ext cx="2147914" cy="2212552"/>
            </a:xfrm>
            <a:prstGeom prst="rect">
              <a:avLst/>
            </a:prstGeom>
          </p:spPr>
        </p:pic>
        <p:pic>
          <p:nvPicPr>
            <p:cNvPr id="405" name="Picture 404">
              <a:extLst>
                <a:ext uri="{FF2B5EF4-FFF2-40B4-BE49-F238E27FC236}">
                  <a16:creationId xmlns:a16="http://schemas.microsoft.com/office/drawing/2014/main" id="{8221E5C6-66A7-40DA-9B6F-A26A80567777}"/>
                </a:ext>
              </a:extLst>
            </p:cNvPr>
            <p:cNvPicPr>
              <a:picLocks noChangeAspect="1"/>
            </p:cNvPicPr>
            <p:nvPr/>
          </p:nvPicPr>
          <p:blipFill rotWithShape="1">
            <a:blip r:embed="rId29">
              <a:extLst>
                <a:ext uri="{28A0092B-C50C-407E-A947-70E740481C1C}">
                  <a14:useLocalDpi xmlns:a14="http://schemas.microsoft.com/office/drawing/2010/main" val="0"/>
                </a:ext>
              </a:extLst>
            </a:blip>
            <a:srcRect l="12667" t="24910" r="15174" b="58841"/>
            <a:stretch/>
          </p:blipFill>
          <p:spPr>
            <a:xfrm rot="18255372">
              <a:off x="216445" y="1710528"/>
              <a:ext cx="1213959" cy="430487"/>
            </a:xfrm>
            <a:prstGeom prst="rect">
              <a:avLst/>
            </a:prstGeom>
          </p:spPr>
        </p:pic>
      </p:grpSp>
      <p:grpSp>
        <p:nvGrpSpPr>
          <p:cNvPr id="406" name="Group 405">
            <a:extLst>
              <a:ext uri="{FF2B5EF4-FFF2-40B4-BE49-F238E27FC236}">
                <a16:creationId xmlns:a16="http://schemas.microsoft.com/office/drawing/2014/main" id="{6779B0AD-F16E-41FF-A062-3B6BEB8FEF4C}"/>
              </a:ext>
            </a:extLst>
          </p:cNvPr>
          <p:cNvGrpSpPr/>
          <p:nvPr/>
        </p:nvGrpSpPr>
        <p:grpSpPr>
          <a:xfrm rot="2053075">
            <a:off x="2112207" y="3559351"/>
            <a:ext cx="1666600" cy="1695942"/>
            <a:chOff x="608181" y="1318792"/>
            <a:chExt cx="2860233" cy="2910590"/>
          </a:xfrm>
        </p:grpSpPr>
        <p:sp>
          <p:nvSpPr>
            <p:cNvPr id="407" name="Rectangle: Rounded Corners 406">
              <a:extLst>
                <a:ext uri="{FF2B5EF4-FFF2-40B4-BE49-F238E27FC236}">
                  <a16:creationId xmlns:a16="http://schemas.microsoft.com/office/drawing/2014/main" id="{098F6AE4-C557-47B3-9F31-8C307F171B3E}"/>
                </a:ext>
              </a:extLst>
            </p:cNvPr>
            <p:cNvSpPr/>
            <p:nvPr/>
          </p:nvSpPr>
          <p:spPr>
            <a:xfrm rot="20653285">
              <a:off x="810315" y="1333163"/>
              <a:ext cx="2658099" cy="2896219"/>
            </a:xfrm>
            <a:prstGeom prst="roundRect">
              <a:avLst>
                <a:gd name="adj" fmla="val 48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8" name="Picture 407">
              <a:extLst>
                <a:ext uri="{FF2B5EF4-FFF2-40B4-BE49-F238E27FC236}">
                  <a16:creationId xmlns:a16="http://schemas.microsoft.com/office/drawing/2014/main" id="{87E4AEBD-9D19-4C6D-98D1-A181161E4CE9}"/>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rot="20632147">
              <a:off x="903291" y="1719074"/>
              <a:ext cx="2319905" cy="1742944"/>
            </a:xfrm>
            <a:prstGeom prst="rect">
              <a:avLst/>
            </a:prstGeom>
          </p:spPr>
        </p:pic>
        <p:pic>
          <p:nvPicPr>
            <p:cNvPr id="409" name="Picture 408">
              <a:extLst>
                <a:ext uri="{FF2B5EF4-FFF2-40B4-BE49-F238E27FC236}">
                  <a16:creationId xmlns:a16="http://schemas.microsoft.com/office/drawing/2014/main" id="{C31BB919-03CD-426E-9428-6A10FE98F8B7}"/>
                </a:ext>
              </a:extLst>
            </p:cNvPr>
            <p:cNvPicPr>
              <a:picLocks noChangeAspect="1"/>
            </p:cNvPicPr>
            <p:nvPr/>
          </p:nvPicPr>
          <p:blipFill rotWithShape="1">
            <a:blip r:embed="rId29">
              <a:extLst>
                <a:ext uri="{28A0092B-C50C-407E-A947-70E740481C1C}">
                  <a14:useLocalDpi xmlns:a14="http://schemas.microsoft.com/office/drawing/2010/main" val="0"/>
                </a:ext>
              </a:extLst>
            </a:blip>
            <a:srcRect l="12667" t="24910" r="15174" b="58841"/>
            <a:stretch/>
          </p:blipFill>
          <p:spPr>
            <a:xfrm rot="18255372">
              <a:off x="216445" y="1710528"/>
              <a:ext cx="1213959" cy="430487"/>
            </a:xfrm>
            <a:prstGeom prst="rect">
              <a:avLst/>
            </a:prstGeom>
          </p:spPr>
        </p:pic>
      </p:grpSp>
    </p:spTree>
    <p:extLst>
      <p:ext uri="{BB962C8B-B14F-4D97-AF65-F5344CB8AC3E}">
        <p14:creationId xmlns:p14="http://schemas.microsoft.com/office/powerpoint/2010/main" val="2813359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41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417"/>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418"/>
                                        </p:tgtEl>
                                        <p:attrNameLst>
                                          <p:attrName>r</p:attrName>
                                        </p:attrNameLst>
                                      </p:cBhvr>
                                    </p:animRot>
                                  </p:childTnLst>
                                </p:cTn>
                              </p:par>
                              <p:par>
                                <p:cTn id="11" presetID="47"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53" presetClass="entr" presetSubtype="16" fill="hold" grpId="0" nodeType="withEffect">
                                  <p:stCondLst>
                                    <p:cond delay="750"/>
                                  </p:stCondLst>
                                  <p:childTnLst>
                                    <p:set>
                                      <p:cBhvr>
                                        <p:cTn id="17" dur="1" fill="hold">
                                          <p:stCondLst>
                                            <p:cond delay="0"/>
                                          </p:stCondLst>
                                        </p:cTn>
                                        <p:tgtEl>
                                          <p:spTgt spid="157"/>
                                        </p:tgtEl>
                                        <p:attrNameLst>
                                          <p:attrName>style.visibility</p:attrName>
                                        </p:attrNameLst>
                                      </p:cBhvr>
                                      <p:to>
                                        <p:strVal val="visible"/>
                                      </p:to>
                                    </p:set>
                                    <p:anim calcmode="lin" valueType="num">
                                      <p:cBhvr>
                                        <p:cTn id="18" dur="750" fill="hold"/>
                                        <p:tgtEl>
                                          <p:spTgt spid="157"/>
                                        </p:tgtEl>
                                        <p:attrNameLst>
                                          <p:attrName>ppt_w</p:attrName>
                                        </p:attrNameLst>
                                      </p:cBhvr>
                                      <p:tavLst>
                                        <p:tav tm="0">
                                          <p:val>
                                            <p:fltVal val="0"/>
                                          </p:val>
                                        </p:tav>
                                        <p:tav tm="100000">
                                          <p:val>
                                            <p:strVal val="#ppt_w"/>
                                          </p:val>
                                        </p:tav>
                                      </p:tavLst>
                                    </p:anim>
                                    <p:anim calcmode="lin" valueType="num">
                                      <p:cBhvr>
                                        <p:cTn id="19" dur="750" fill="hold"/>
                                        <p:tgtEl>
                                          <p:spTgt spid="157"/>
                                        </p:tgtEl>
                                        <p:attrNameLst>
                                          <p:attrName>ppt_h</p:attrName>
                                        </p:attrNameLst>
                                      </p:cBhvr>
                                      <p:tavLst>
                                        <p:tav tm="0">
                                          <p:val>
                                            <p:fltVal val="0"/>
                                          </p:val>
                                        </p:tav>
                                        <p:tav tm="100000">
                                          <p:val>
                                            <p:strVal val="#ppt_h"/>
                                          </p:val>
                                        </p:tav>
                                      </p:tavLst>
                                    </p:anim>
                                    <p:animEffect transition="in" filter="fade">
                                      <p:cBhvr>
                                        <p:cTn id="20" dur="750"/>
                                        <p:tgtEl>
                                          <p:spTgt spid="157"/>
                                        </p:tgtEl>
                                      </p:cBhvr>
                                    </p:animEffect>
                                  </p:childTnLst>
                                </p:cTn>
                              </p:par>
                              <p:par>
                                <p:cTn id="21" presetID="42" presetClass="entr" presetSubtype="0" fill="hold" nodeType="withEffect">
                                  <p:stCondLst>
                                    <p:cond delay="0"/>
                                  </p:stCondLst>
                                  <p:childTnLst>
                                    <p:set>
                                      <p:cBhvr>
                                        <p:cTn id="22" dur="1" fill="hold">
                                          <p:stCondLst>
                                            <p:cond delay="0"/>
                                          </p:stCondLst>
                                        </p:cTn>
                                        <p:tgtEl>
                                          <p:spTgt spid="386"/>
                                        </p:tgtEl>
                                        <p:attrNameLst>
                                          <p:attrName>style.visibility</p:attrName>
                                        </p:attrNameLst>
                                      </p:cBhvr>
                                      <p:to>
                                        <p:strVal val="visible"/>
                                      </p:to>
                                    </p:set>
                                    <p:animEffect transition="in" filter="fade">
                                      <p:cBhvr>
                                        <p:cTn id="23" dur="1000"/>
                                        <p:tgtEl>
                                          <p:spTgt spid="386"/>
                                        </p:tgtEl>
                                      </p:cBhvr>
                                    </p:animEffect>
                                    <p:anim calcmode="lin" valueType="num">
                                      <p:cBhvr>
                                        <p:cTn id="24" dur="1000" fill="hold"/>
                                        <p:tgtEl>
                                          <p:spTgt spid="386"/>
                                        </p:tgtEl>
                                        <p:attrNameLst>
                                          <p:attrName>ppt_x</p:attrName>
                                        </p:attrNameLst>
                                      </p:cBhvr>
                                      <p:tavLst>
                                        <p:tav tm="0">
                                          <p:val>
                                            <p:strVal val="#ppt_x"/>
                                          </p:val>
                                        </p:tav>
                                        <p:tav tm="100000">
                                          <p:val>
                                            <p:strVal val="#ppt_x"/>
                                          </p:val>
                                        </p:tav>
                                      </p:tavLst>
                                    </p:anim>
                                    <p:anim calcmode="lin" valueType="num">
                                      <p:cBhvr>
                                        <p:cTn id="25" dur="1000" fill="hold"/>
                                        <p:tgtEl>
                                          <p:spTgt spid="386"/>
                                        </p:tgtEl>
                                        <p:attrNameLst>
                                          <p:attrName>ppt_y</p:attrName>
                                        </p:attrNameLst>
                                      </p:cBhvr>
                                      <p:tavLst>
                                        <p:tav tm="0">
                                          <p:val>
                                            <p:strVal val="#ppt_y+.1"/>
                                          </p:val>
                                        </p:tav>
                                        <p:tav tm="100000">
                                          <p:val>
                                            <p:strVal val="#ppt_y"/>
                                          </p:val>
                                        </p:tav>
                                      </p:tavLst>
                                    </p:anim>
                                  </p:childTnLst>
                                </p:cTn>
                              </p:par>
                              <p:par>
                                <p:cTn id="26" presetID="22" presetClass="entr" presetSubtype="8" fill="hold" nodeType="withEffect">
                                  <p:stCondLst>
                                    <p:cond delay="1000"/>
                                  </p:stCondLst>
                                  <p:childTnLst>
                                    <p:set>
                                      <p:cBhvr>
                                        <p:cTn id="27" dur="1" fill="hold">
                                          <p:stCondLst>
                                            <p:cond delay="0"/>
                                          </p:stCondLst>
                                        </p:cTn>
                                        <p:tgtEl>
                                          <p:spTgt spid="394"/>
                                        </p:tgtEl>
                                        <p:attrNameLst>
                                          <p:attrName>style.visibility</p:attrName>
                                        </p:attrNameLst>
                                      </p:cBhvr>
                                      <p:to>
                                        <p:strVal val="visible"/>
                                      </p:to>
                                    </p:set>
                                    <p:animEffect transition="in" filter="wipe(left)">
                                      <p:cBhvr>
                                        <p:cTn id="28" dur="500"/>
                                        <p:tgtEl>
                                          <p:spTgt spid="394"/>
                                        </p:tgtEl>
                                      </p:cBhvr>
                                    </p:animEffect>
                                  </p:childTnLst>
                                </p:cTn>
                              </p:par>
                              <p:par>
                                <p:cTn id="29" presetID="31" presetClass="entr" presetSubtype="0" fill="hold" nodeType="withEffect">
                                  <p:stCondLst>
                                    <p:cond delay="1000"/>
                                  </p:stCondLst>
                                  <p:childTnLst>
                                    <p:set>
                                      <p:cBhvr>
                                        <p:cTn id="30" dur="1" fill="hold">
                                          <p:stCondLst>
                                            <p:cond delay="0"/>
                                          </p:stCondLst>
                                        </p:cTn>
                                        <p:tgtEl>
                                          <p:spTgt spid="402"/>
                                        </p:tgtEl>
                                        <p:attrNameLst>
                                          <p:attrName>style.visibility</p:attrName>
                                        </p:attrNameLst>
                                      </p:cBhvr>
                                      <p:to>
                                        <p:strVal val="visible"/>
                                      </p:to>
                                    </p:set>
                                    <p:anim calcmode="lin" valueType="num">
                                      <p:cBhvr>
                                        <p:cTn id="31" dur="1000" fill="hold"/>
                                        <p:tgtEl>
                                          <p:spTgt spid="402"/>
                                        </p:tgtEl>
                                        <p:attrNameLst>
                                          <p:attrName>ppt_w</p:attrName>
                                        </p:attrNameLst>
                                      </p:cBhvr>
                                      <p:tavLst>
                                        <p:tav tm="0">
                                          <p:val>
                                            <p:fltVal val="0"/>
                                          </p:val>
                                        </p:tav>
                                        <p:tav tm="100000">
                                          <p:val>
                                            <p:strVal val="#ppt_w"/>
                                          </p:val>
                                        </p:tav>
                                      </p:tavLst>
                                    </p:anim>
                                    <p:anim calcmode="lin" valueType="num">
                                      <p:cBhvr>
                                        <p:cTn id="32" dur="1000" fill="hold"/>
                                        <p:tgtEl>
                                          <p:spTgt spid="402"/>
                                        </p:tgtEl>
                                        <p:attrNameLst>
                                          <p:attrName>ppt_h</p:attrName>
                                        </p:attrNameLst>
                                      </p:cBhvr>
                                      <p:tavLst>
                                        <p:tav tm="0">
                                          <p:val>
                                            <p:fltVal val="0"/>
                                          </p:val>
                                        </p:tav>
                                        <p:tav tm="100000">
                                          <p:val>
                                            <p:strVal val="#ppt_h"/>
                                          </p:val>
                                        </p:tav>
                                      </p:tavLst>
                                    </p:anim>
                                    <p:anim calcmode="lin" valueType="num">
                                      <p:cBhvr>
                                        <p:cTn id="33" dur="1000" fill="hold"/>
                                        <p:tgtEl>
                                          <p:spTgt spid="402"/>
                                        </p:tgtEl>
                                        <p:attrNameLst>
                                          <p:attrName>style.rotation</p:attrName>
                                        </p:attrNameLst>
                                      </p:cBhvr>
                                      <p:tavLst>
                                        <p:tav tm="0">
                                          <p:val>
                                            <p:fltVal val="90"/>
                                          </p:val>
                                        </p:tav>
                                        <p:tav tm="100000">
                                          <p:val>
                                            <p:fltVal val="0"/>
                                          </p:val>
                                        </p:tav>
                                      </p:tavLst>
                                    </p:anim>
                                    <p:animEffect transition="in" filter="fade">
                                      <p:cBhvr>
                                        <p:cTn id="34" dur="1000"/>
                                        <p:tgtEl>
                                          <p:spTgt spid="402"/>
                                        </p:tgtEl>
                                      </p:cBhvr>
                                    </p:animEffect>
                                  </p:childTnLst>
                                </p:cTn>
                              </p:par>
                              <p:par>
                                <p:cTn id="35" presetID="32" presetClass="emph" presetSubtype="0" repeatCount="4000" fill="hold" nodeType="withEffect">
                                  <p:stCondLst>
                                    <p:cond delay="1000"/>
                                  </p:stCondLst>
                                  <p:childTnLst>
                                    <p:animRot by="120000">
                                      <p:cBhvr>
                                        <p:cTn id="36" dur="200" fill="hold">
                                          <p:stCondLst>
                                            <p:cond delay="0"/>
                                          </p:stCondLst>
                                        </p:cTn>
                                        <p:tgtEl>
                                          <p:spTgt spid="402"/>
                                        </p:tgtEl>
                                        <p:attrNameLst>
                                          <p:attrName>r</p:attrName>
                                        </p:attrNameLst>
                                      </p:cBhvr>
                                    </p:animRot>
                                    <p:animRot by="-240000">
                                      <p:cBhvr>
                                        <p:cTn id="37" dur="400" fill="hold">
                                          <p:stCondLst>
                                            <p:cond delay="400"/>
                                          </p:stCondLst>
                                        </p:cTn>
                                        <p:tgtEl>
                                          <p:spTgt spid="402"/>
                                        </p:tgtEl>
                                        <p:attrNameLst>
                                          <p:attrName>r</p:attrName>
                                        </p:attrNameLst>
                                      </p:cBhvr>
                                    </p:animRot>
                                    <p:animRot by="240000">
                                      <p:cBhvr>
                                        <p:cTn id="38" dur="400" fill="hold">
                                          <p:stCondLst>
                                            <p:cond delay="800"/>
                                          </p:stCondLst>
                                        </p:cTn>
                                        <p:tgtEl>
                                          <p:spTgt spid="402"/>
                                        </p:tgtEl>
                                        <p:attrNameLst>
                                          <p:attrName>r</p:attrName>
                                        </p:attrNameLst>
                                      </p:cBhvr>
                                    </p:animRot>
                                    <p:animRot by="-240000">
                                      <p:cBhvr>
                                        <p:cTn id="39" dur="400" fill="hold">
                                          <p:stCondLst>
                                            <p:cond delay="1200"/>
                                          </p:stCondLst>
                                        </p:cTn>
                                        <p:tgtEl>
                                          <p:spTgt spid="402"/>
                                        </p:tgtEl>
                                        <p:attrNameLst>
                                          <p:attrName>r</p:attrName>
                                        </p:attrNameLst>
                                      </p:cBhvr>
                                    </p:animRot>
                                    <p:animRot by="120000">
                                      <p:cBhvr>
                                        <p:cTn id="40" dur="400" fill="hold">
                                          <p:stCondLst>
                                            <p:cond delay="1600"/>
                                          </p:stCondLst>
                                        </p:cTn>
                                        <p:tgtEl>
                                          <p:spTgt spid="402"/>
                                        </p:tgtEl>
                                        <p:attrNameLst>
                                          <p:attrName>r</p:attrName>
                                        </p:attrNameLst>
                                      </p:cBhvr>
                                    </p:animRot>
                                  </p:childTnLst>
                                </p:cTn>
                              </p:par>
                              <p:par>
                                <p:cTn id="41" presetID="31" presetClass="entr" presetSubtype="0" fill="hold" nodeType="withEffect">
                                  <p:stCondLst>
                                    <p:cond delay="1000"/>
                                  </p:stCondLst>
                                  <p:childTnLst>
                                    <p:set>
                                      <p:cBhvr>
                                        <p:cTn id="42" dur="1" fill="hold">
                                          <p:stCondLst>
                                            <p:cond delay="0"/>
                                          </p:stCondLst>
                                        </p:cTn>
                                        <p:tgtEl>
                                          <p:spTgt spid="406"/>
                                        </p:tgtEl>
                                        <p:attrNameLst>
                                          <p:attrName>style.visibility</p:attrName>
                                        </p:attrNameLst>
                                      </p:cBhvr>
                                      <p:to>
                                        <p:strVal val="visible"/>
                                      </p:to>
                                    </p:set>
                                    <p:anim calcmode="lin" valueType="num">
                                      <p:cBhvr>
                                        <p:cTn id="43" dur="1000" fill="hold"/>
                                        <p:tgtEl>
                                          <p:spTgt spid="406"/>
                                        </p:tgtEl>
                                        <p:attrNameLst>
                                          <p:attrName>ppt_w</p:attrName>
                                        </p:attrNameLst>
                                      </p:cBhvr>
                                      <p:tavLst>
                                        <p:tav tm="0">
                                          <p:val>
                                            <p:fltVal val="0"/>
                                          </p:val>
                                        </p:tav>
                                        <p:tav tm="100000">
                                          <p:val>
                                            <p:strVal val="#ppt_w"/>
                                          </p:val>
                                        </p:tav>
                                      </p:tavLst>
                                    </p:anim>
                                    <p:anim calcmode="lin" valueType="num">
                                      <p:cBhvr>
                                        <p:cTn id="44" dur="1000" fill="hold"/>
                                        <p:tgtEl>
                                          <p:spTgt spid="406"/>
                                        </p:tgtEl>
                                        <p:attrNameLst>
                                          <p:attrName>ppt_h</p:attrName>
                                        </p:attrNameLst>
                                      </p:cBhvr>
                                      <p:tavLst>
                                        <p:tav tm="0">
                                          <p:val>
                                            <p:fltVal val="0"/>
                                          </p:val>
                                        </p:tav>
                                        <p:tav tm="100000">
                                          <p:val>
                                            <p:strVal val="#ppt_h"/>
                                          </p:val>
                                        </p:tav>
                                      </p:tavLst>
                                    </p:anim>
                                    <p:anim calcmode="lin" valueType="num">
                                      <p:cBhvr>
                                        <p:cTn id="45" dur="1000" fill="hold"/>
                                        <p:tgtEl>
                                          <p:spTgt spid="406"/>
                                        </p:tgtEl>
                                        <p:attrNameLst>
                                          <p:attrName>style.rotation</p:attrName>
                                        </p:attrNameLst>
                                      </p:cBhvr>
                                      <p:tavLst>
                                        <p:tav tm="0">
                                          <p:val>
                                            <p:fltVal val="90"/>
                                          </p:val>
                                        </p:tav>
                                        <p:tav tm="100000">
                                          <p:val>
                                            <p:fltVal val="0"/>
                                          </p:val>
                                        </p:tav>
                                      </p:tavLst>
                                    </p:anim>
                                    <p:animEffect transition="in" filter="fade">
                                      <p:cBhvr>
                                        <p:cTn id="46" dur="1000"/>
                                        <p:tgtEl>
                                          <p:spTgt spid="406"/>
                                        </p:tgtEl>
                                      </p:cBhvr>
                                    </p:animEffect>
                                  </p:childTnLst>
                                </p:cTn>
                              </p:par>
                              <p:par>
                                <p:cTn id="47" presetID="32" presetClass="emph" presetSubtype="0" repeatCount="4000" fill="hold" nodeType="withEffect">
                                  <p:stCondLst>
                                    <p:cond delay="1000"/>
                                  </p:stCondLst>
                                  <p:childTnLst>
                                    <p:animRot by="120000">
                                      <p:cBhvr>
                                        <p:cTn id="48" dur="200" fill="hold">
                                          <p:stCondLst>
                                            <p:cond delay="0"/>
                                          </p:stCondLst>
                                        </p:cTn>
                                        <p:tgtEl>
                                          <p:spTgt spid="406"/>
                                        </p:tgtEl>
                                        <p:attrNameLst>
                                          <p:attrName>r</p:attrName>
                                        </p:attrNameLst>
                                      </p:cBhvr>
                                    </p:animRot>
                                    <p:animRot by="-240000">
                                      <p:cBhvr>
                                        <p:cTn id="49" dur="400" fill="hold">
                                          <p:stCondLst>
                                            <p:cond delay="400"/>
                                          </p:stCondLst>
                                        </p:cTn>
                                        <p:tgtEl>
                                          <p:spTgt spid="406"/>
                                        </p:tgtEl>
                                        <p:attrNameLst>
                                          <p:attrName>r</p:attrName>
                                        </p:attrNameLst>
                                      </p:cBhvr>
                                    </p:animRot>
                                    <p:animRot by="240000">
                                      <p:cBhvr>
                                        <p:cTn id="50" dur="400" fill="hold">
                                          <p:stCondLst>
                                            <p:cond delay="800"/>
                                          </p:stCondLst>
                                        </p:cTn>
                                        <p:tgtEl>
                                          <p:spTgt spid="406"/>
                                        </p:tgtEl>
                                        <p:attrNameLst>
                                          <p:attrName>r</p:attrName>
                                        </p:attrNameLst>
                                      </p:cBhvr>
                                    </p:animRot>
                                    <p:animRot by="-240000">
                                      <p:cBhvr>
                                        <p:cTn id="51" dur="400" fill="hold">
                                          <p:stCondLst>
                                            <p:cond delay="1200"/>
                                          </p:stCondLst>
                                        </p:cTn>
                                        <p:tgtEl>
                                          <p:spTgt spid="406"/>
                                        </p:tgtEl>
                                        <p:attrNameLst>
                                          <p:attrName>r</p:attrName>
                                        </p:attrNameLst>
                                      </p:cBhvr>
                                    </p:animRot>
                                    <p:animRot by="120000">
                                      <p:cBhvr>
                                        <p:cTn id="52" dur="400" fill="hold">
                                          <p:stCondLst>
                                            <p:cond delay="1600"/>
                                          </p:stCondLst>
                                        </p:cTn>
                                        <p:tgtEl>
                                          <p:spTgt spid="406"/>
                                        </p:tgtEl>
                                        <p:attrNameLst>
                                          <p:attrName>r</p:attrName>
                                        </p:attrNameLst>
                                      </p:cBhvr>
                                    </p:animRot>
                                  </p:childTnLst>
                                </p:cTn>
                              </p:par>
                              <p:par>
                                <p:cTn id="53" presetID="10" presetClass="entr" presetSubtype="0" fill="hold" grpId="0" nodeType="withEffect">
                                  <p:stCondLst>
                                    <p:cond delay="1000"/>
                                  </p:stCondLst>
                                  <p:childTnLst>
                                    <p:set>
                                      <p:cBhvr>
                                        <p:cTn id="54" dur="1" fill="hold">
                                          <p:stCondLst>
                                            <p:cond delay="0"/>
                                          </p:stCondLst>
                                        </p:cTn>
                                        <p:tgtEl>
                                          <p:spTgt spid="401"/>
                                        </p:tgtEl>
                                        <p:attrNameLst>
                                          <p:attrName>style.visibility</p:attrName>
                                        </p:attrNameLst>
                                      </p:cBhvr>
                                      <p:to>
                                        <p:strVal val="visible"/>
                                      </p:to>
                                    </p:set>
                                    <p:animEffect transition="in" filter="fade">
                                      <p:cBhvr>
                                        <p:cTn id="55" dur="750"/>
                                        <p:tgtEl>
                                          <p:spTgt spid="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P spid="401"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1312193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1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B515994-8D4D-4856-8A2B-579E78D359BF}">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514</TotalTime>
  <Words>10296</Words>
  <Application>Microsoft Office PowerPoint</Application>
  <PresentationFormat>Widescreen</PresentationFormat>
  <Paragraphs>391</Paragraphs>
  <Slides>16</Slides>
  <Notes>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UVN Buc Thu</vt:lpstr>
      <vt:lpstr>UTM Azuki</vt:lpstr>
      <vt:lpstr>Calibri Light</vt:lpstr>
      <vt:lpstr>Muli</vt:lpstr>
      <vt:lpstr>Times New Roman</vt:lpstr>
      <vt:lpstr>Roboto Condensed</vt:lpstr>
      <vt:lpstr>Calibri</vt:lpstr>
      <vt:lpstr>UVN Bach Dang Nang</vt:lpstr>
      <vt:lpstr>Tahoma</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Manager>
  <Company>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dc:title>
  <dc:subject>T</dc:subject>
  <dc:creator>KTUTS</dc:creator>
  <cp:keywords>KTUTS</cp:keywords>
  <dc:description>U</dc:description>
  <cp:lastModifiedBy>trang93dtvh@gmail.com</cp:lastModifiedBy>
  <cp:revision>38</cp:revision>
  <dcterms:created xsi:type="dcterms:W3CDTF">2021-08-12T13:01:56Z</dcterms:created>
  <dcterms:modified xsi:type="dcterms:W3CDTF">2023-02-13T05:21:12Z</dcterms:modified>
  <cp:version>V13</cp:version>
</cp:coreProperties>
</file>