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007577404" r:id="rId2"/>
    <p:sldId id="2007577409" r:id="rId3"/>
    <p:sldId id="2007577434" r:id="rId4"/>
    <p:sldId id="2007577433" r:id="rId5"/>
    <p:sldId id="2007577432" r:id="rId6"/>
    <p:sldId id="2007577435" r:id="rId7"/>
    <p:sldId id="2007577438" r:id="rId8"/>
    <p:sldId id="2007577437" r:id="rId9"/>
    <p:sldId id="2007577439" r:id="rId10"/>
    <p:sldId id="2007577407" r:id="rId11"/>
    <p:sldId id="2007577440" r:id="rId12"/>
    <p:sldId id="2007577441" r:id="rId13"/>
    <p:sldId id="2007577442" r:id="rId14"/>
    <p:sldId id="2007577443" r:id="rId15"/>
    <p:sldId id="2007577444" r:id="rId16"/>
    <p:sldId id="2007577421" r:id="rId17"/>
    <p:sldId id="2007577410" r:id="rId18"/>
    <p:sldId id="2007577445" r:id="rId19"/>
    <p:sldId id="200757744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B2C"/>
    <a:srgbClr val="D9D1C4"/>
    <a:srgbClr val="F9F0E7"/>
    <a:srgbClr val="FDCBB1"/>
    <a:srgbClr val="FDCBB2"/>
    <a:srgbClr val="E0351E"/>
    <a:srgbClr val="4C7E72"/>
    <a:srgbClr val="C70039"/>
    <a:srgbClr val="111D5E"/>
    <a:srgbClr val="C0E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7" autoAdjust="0"/>
    <p:restoredTop sz="95280" autoAdjust="0"/>
  </p:normalViewPr>
  <p:slideViewPr>
    <p:cSldViewPr snapToGrid="0">
      <p:cViewPr varScale="1">
        <p:scale>
          <a:sx n="80" d="100"/>
          <a:sy n="80" d="100"/>
        </p:scale>
        <p:origin x="79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5F31F-6699-49F5-B8FD-90D80BC7A34E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31B34-7D79-4F72-ABF9-A8BE835CF2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93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chọn bao lì xì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7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04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9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từng ô để hiện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7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31B34-7D79-4F72-ABF9-A8BE835CF2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任意多边形: 形状 7"/>
            <p:cNvSpPr/>
            <p:nvPr/>
          </p:nvSpPr>
          <p:spPr>
            <a:xfrm>
              <a:off x="444652" y="608012"/>
              <a:ext cx="11242675" cy="5635625"/>
            </a:xfrm>
            <a:custGeom>
              <a:avLst/>
              <a:gdLst>
                <a:gd name="connsiteX0" fmla="*/ 0 w 11239500"/>
                <a:gd name="connsiteY0" fmla="*/ 857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0 w 11239500"/>
                <a:gd name="connsiteY12" fmla="*/ 85725 h 5629275"/>
                <a:gd name="connsiteX0" fmla="*/ 3175 w 11239500"/>
                <a:gd name="connsiteY0" fmla="*/ 9842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98425 h 5629275"/>
                <a:gd name="connsiteX0" fmla="*/ 3175 w 11239500"/>
                <a:gd name="connsiteY0" fmla="*/ 104775 h 5629275"/>
                <a:gd name="connsiteX1" fmla="*/ 0 w 11239500"/>
                <a:gd name="connsiteY1" fmla="*/ 5514975 h 5629275"/>
                <a:gd name="connsiteX2" fmla="*/ 123825 w 11239500"/>
                <a:gd name="connsiteY2" fmla="*/ 5514975 h 5629275"/>
                <a:gd name="connsiteX3" fmla="*/ 123825 w 11239500"/>
                <a:gd name="connsiteY3" fmla="*/ 5629275 h 5629275"/>
                <a:gd name="connsiteX4" fmla="*/ 11134725 w 11239500"/>
                <a:gd name="connsiteY4" fmla="*/ 5629275 h 5629275"/>
                <a:gd name="connsiteX5" fmla="*/ 11134725 w 11239500"/>
                <a:gd name="connsiteY5" fmla="*/ 5524500 h 5629275"/>
                <a:gd name="connsiteX6" fmla="*/ 11239500 w 11239500"/>
                <a:gd name="connsiteY6" fmla="*/ 5524500 h 5629275"/>
                <a:gd name="connsiteX7" fmla="*/ 11239500 w 11239500"/>
                <a:gd name="connsiteY7" fmla="*/ 95250 h 5629275"/>
                <a:gd name="connsiteX8" fmla="*/ 11134725 w 11239500"/>
                <a:gd name="connsiteY8" fmla="*/ 95250 h 5629275"/>
                <a:gd name="connsiteX9" fmla="*/ 11134725 w 11239500"/>
                <a:gd name="connsiteY9" fmla="*/ 0 h 5629275"/>
                <a:gd name="connsiteX10" fmla="*/ 133350 w 11239500"/>
                <a:gd name="connsiteY10" fmla="*/ 0 h 5629275"/>
                <a:gd name="connsiteX11" fmla="*/ 133350 w 11239500"/>
                <a:gd name="connsiteY11" fmla="*/ 95250 h 5629275"/>
                <a:gd name="connsiteX12" fmla="*/ 3175 w 11239500"/>
                <a:gd name="connsiteY12" fmla="*/ 104775 h 5629275"/>
                <a:gd name="connsiteX0" fmla="*/ 305 w 11239805"/>
                <a:gd name="connsiteY0" fmla="*/ 101600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101600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3365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2075 h 5629275"/>
                <a:gd name="connsiteX1" fmla="*/ 305 w 11239805"/>
                <a:gd name="connsiteY1" fmla="*/ 5514975 h 5629275"/>
                <a:gd name="connsiteX2" fmla="*/ 124130 w 11239805"/>
                <a:gd name="connsiteY2" fmla="*/ 5514975 h 5629275"/>
                <a:gd name="connsiteX3" fmla="*/ 124130 w 11239805"/>
                <a:gd name="connsiteY3" fmla="*/ 5629275 h 5629275"/>
                <a:gd name="connsiteX4" fmla="*/ 11135030 w 11239805"/>
                <a:gd name="connsiteY4" fmla="*/ 5629275 h 5629275"/>
                <a:gd name="connsiteX5" fmla="*/ 11135030 w 11239805"/>
                <a:gd name="connsiteY5" fmla="*/ 5524500 h 5629275"/>
                <a:gd name="connsiteX6" fmla="*/ 11239805 w 11239805"/>
                <a:gd name="connsiteY6" fmla="*/ 5524500 h 5629275"/>
                <a:gd name="connsiteX7" fmla="*/ 11239805 w 11239805"/>
                <a:gd name="connsiteY7" fmla="*/ 95250 h 5629275"/>
                <a:gd name="connsiteX8" fmla="*/ 11135030 w 11239805"/>
                <a:gd name="connsiteY8" fmla="*/ 95250 h 5629275"/>
                <a:gd name="connsiteX9" fmla="*/ 11135030 w 11239805"/>
                <a:gd name="connsiteY9" fmla="*/ 0 h 5629275"/>
                <a:gd name="connsiteX10" fmla="*/ 133655 w 11239805"/>
                <a:gd name="connsiteY10" fmla="*/ 0 h 5629275"/>
                <a:gd name="connsiteX11" fmla="*/ 114605 w 11239805"/>
                <a:gd name="connsiteY11" fmla="*/ 95250 h 5629275"/>
                <a:gd name="connsiteX12" fmla="*/ 305 w 11239805"/>
                <a:gd name="connsiteY12" fmla="*/ 92075 h 562927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7780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05 w 11239805"/>
                <a:gd name="connsiteY0" fmla="*/ 98425 h 5635625"/>
                <a:gd name="connsiteX1" fmla="*/ 305 w 11239805"/>
                <a:gd name="connsiteY1" fmla="*/ 5521325 h 5635625"/>
                <a:gd name="connsiteX2" fmla="*/ 124130 w 11239805"/>
                <a:gd name="connsiteY2" fmla="*/ 5521325 h 5635625"/>
                <a:gd name="connsiteX3" fmla="*/ 124130 w 11239805"/>
                <a:gd name="connsiteY3" fmla="*/ 5635625 h 5635625"/>
                <a:gd name="connsiteX4" fmla="*/ 11135030 w 11239805"/>
                <a:gd name="connsiteY4" fmla="*/ 5635625 h 5635625"/>
                <a:gd name="connsiteX5" fmla="*/ 11135030 w 11239805"/>
                <a:gd name="connsiteY5" fmla="*/ 5530850 h 5635625"/>
                <a:gd name="connsiteX6" fmla="*/ 11239805 w 11239805"/>
                <a:gd name="connsiteY6" fmla="*/ 5530850 h 5635625"/>
                <a:gd name="connsiteX7" fmla="*/ 11239805 w 11239805"/>
                <a:gd name="connsiteY7" fmla="*/ 101600 h 5635625"/>
                <a:gd name="connsiteX8" fmla="*/ 11135030 w 11239805"/>
                <a:gd name="connsiteY8" fmla="*/ 101600 h 5635625"/>
                <a:gd name="connsiteX9" fmla="*/ 11135030 w 11239805"/>
                <a:gd name="connsiteY9" fmla="*/ 6350 h 5635625"/>
                <a:gd name="connsiteX10" fmla="*/ 114605 w 11239805"/>
                <a:gd name="connsiteY10" fmla="*/ 0 h 5635625"/>
                <a:gd name="connsiteX11" fmla="*/ 114605 w 11239805"/>
                <a:gd name="connsiteY11" fmla="*/ 101600 h 5635625"/>
                <a:gd name="connsiteX12" fmla="*/ 305 w 1123980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27000 w 11242675"/>
                <a:gd name="connsiteY2" fmla="*/ 55213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27000 w 11242675"/>
                <a:gd name="connsiteY3" fmla="*/ 5635625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  <a:gd name="connsiteX0" fmla="*/ 3175 w 11242675"/>
                <a:gd name="connsiteY0" fmla="*/ 98425 h 5635625"/>
                <a:gd name="connsiteX1" fmla="*/ 0 w 11242675"/>
                <a:gd name="connsiteY1" fmla="*/ 5537200 h 5635625"/>
                <a:gd name="connsiteX2" fmla="*/ 114300 w 11242675"/>
                <a:gd name="connsiteY2" fmla="*/ 5534025 h 5635625"/>
                <a:gd name="connsiteX3" fmla="*/ 114300 w 11242675"/>
                <a:gd name="connsiteY3" fmla="*/ 5632450 h 5635625"/>
                <a:gd name="connsiteX4" fmla="*/ 11137900 w 11242675"/>
                <a:gd name="connsiteY4" fmla="*/ 5635625 h 5635625"/>
                <a:gd name="connsiteX5" fmla="*/ 11137900 w 11242675"/>
                <a:gd name="connsiteY5" fmla="*/ 5530850 h 5635625"/>
                <a:gd name="connsiteX6" fmla="*/ 11242675 w 11242675"/>
                <a:gd name="connsiteY6" fmla="*/ 5530850 h 5635625"/>
                <a:gd name="connsiteX7" fmla="*/ 11242675 w 11242675"/>
                <a:gd name="connsiteY7" fmla="*/ 101600 h 5635625"/>
                <a:gd name="connsiteX8" fmla="*/ 11137900 w 11242675"/>
                <a:gd name="connsiteY8" fmla="*/ 101600 h 5635625"/>
                <a:gd name="connsiteX9" fmla="*/ 11137900 w 11242675"/>
                <a:gd name="connsiteY9" fmla="*/ 6350 h 5635625"/>
                <a:gd name="connsiteX10" fmla="*/ 117475 w 11242675"/>
                <a:gd name="connsiteY10" fmla="*/ 0 h 5635625"/>
                <a:gd name="connsiteX11" fmla="*/ 117475 w 11242675"/>
                <a:gd name="connsiteY11" fmla="*/ 101600 h 5635625"/>
                <a:gd name="connsiteX12" fmla="*/ 3175 w 11242675"/>
                <a:gd name="connsiteY12" fmla="*/ 98425 h 563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42675" h="5635625">
                  <a:moveTo>
                    <a:pt x="3175" y="98425"/>
                  </a:moveTo>
                  <a:cubicBezTo>
                    <a:pt x="2117" y="1903942"/>
                    <a:pt x="1058" y="3731683"/>
                    <a:pt x="0" y="5537200"/>
                  </a:cubicBezTo>
                  <a:lnTo>
                    <a:pt x="114300" y="5534025"/>
                  </a:lnTo>
                  <a:lnTo>
                    <a:pt x="114300" y="5632450"/>
                  </a:lnTo>
                  <a:lnTo>
                    <a:pt x="11137900" y="5635625"/>
                  </a:lnTo>
                  <a:lnTo>
                    <a:pt x="11137900" y="5530850"/>
                  </a:lnTo>
                  <a:lnTo>
                    <a:pt x="11242675" y="5530850"/>
                  </a:lnTo>
                  <a:lnTo>
                    <a:pt x="11242675" y="101600"/>
                  </a:lnTo>
                  <a:lnTo>
                    <a:pt x="11137900" y="101600"/>
                  </a:lnTo>
                  <a:lnTo>
                    <a:pt x="11137900" y="6350"/>
                  </a:lnTo>
                  <a:lnTo>
                    <a:pt x="117475" y="0"/>
                  </a:lnTo>
                  <a:cubicBezTo>
                    <a:pt x="116417" y="33867"/>
                    <a:pt x="118533" y="67733"/>
                    <a:pt x="117475" y="101600"/>
                  </a:cubicBezTo>
                  <a:lnTo>
                    <a:pt x="3175" y="98425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25" y="380150"/>
              <a:ext cx="11600047" cy="6097698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 userDrawn="1"/>
        </p:nvSpPr>
        <p:spPr>
          <a:xfrm>
            <a:off x="-8792" y="-11544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564815" y="6550002"/>
            <a:ext cx="993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UTM Duepuntozero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6CCAAA-07E1-40C1-907A-1BC7678387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B12126-749C-4FF7-B3B7-4D2D816249F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520BFC-CA0C-4889-98AD-529E35BA8B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E28EA8-D5C5-49AA-8F23-BD1F54140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1E94CF-833B-4A9D-9583-DABFE3E2E84E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F3CF4C-39BB-44BC-BB77-B97C7929DD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9.jpe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1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B001978D-26C8-4097-B57E-37064811B60F}"/>
              </a:ext>
            </a:extLst>
          </p:cNvPr>
          <p:cNvSpPr txBox="1">
            <a:spLocks/>
          </p:cNvSpPr>
          <p:nvPr/>
        </p:nvSpPr>
        <p:spPr>
          <a:xfrm>
            <a:off x="5167736" y="1025434"/>
            <a:ext cx="2373833" cy="617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 err="1">
                <a:solidFill>
                  <a:srgbClr val="4C7E72"/>
                </a:solidFill>
                <a:latin typeface="UTM Androgyne" panose="02040603050506020204" pitchFamily="18" charset="0"/>
                <a:ea typeface="南构明史稿鉴" panose="00020600040101010101" pitchFamily="18" charset="-122"/>
              </a:rPr>
              <a:t>Toán</a:t>
            </a:r>
            <a:endParaRPr lang="zh-CN" altLang="en-US" sz="4800" dirty="0">
              <a:solidFill>
                <a:srgbClr val="4C7E72"/>
              </a:solidFill>
              <a:latin typeface="UTM Androgyne" panose="02040603050506020204" pitchFamily="18" charset="0"/>
              <a:ea typeface="南构明史稿鉴" panose="00020600040101010101" pitchFamily="18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29090" y="2032510"/>
            <a:ext cx="8735623" cy="618090"/>
            <a:chOff x="3249038" y="1642930"/>
            <a:chExt cx="8735623" cy="618090"/>
          </a:xfrm>
        </p:grpSpPr>
        <p:sp>
          <p:nvSpPr>
            <p:cNvPr id="26" name="标题 1"/>
            <p:cNvSpPr txBox="1">
              <a:spLocks/>
            </p:cNvSpPr>
            <p:nvPr/>
          </p:nvSpPr>
          <p:spPr>
            <a:xfrm>
              <a:off x="3249038" y="1642930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4" name="标题 1"/>
            <p:cNvSpPr txBox="1">
              <a:spLocks/>
            </p:cNvSpPr>
            <p:nvPr/>
          </p:nvSpPr>
          <p:spPr>
            <a:xfrm>
              <a:off x="3338373" y="1643484"/>
              <a:ext cx="8646288" cy="6175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8000" b="1" dirty="0">
                  <a:solidFill>
                    <a:srgbClr val="F8BA35"/>
                  </a:solidFill>
                  <a:latin typeface="UTM Kabel KT" panose="02040603050506020204" pitchFamily="18" charset="0"/>
                  <a:ea typeface="南构明史稿鉴" panose="00020600040101010101" pitchFamily="18" charset="-122"/>
                </a:rPr>
                <a:t>LUYỆN TẬP CHUNG</a:t>
              </a:r>
              <a:endParaRPr lang="zh-CN" altLang="en-US" sz="8000" b="1" dirty="0">
                <a:solidFill>
                  <a:srgbClr val="F8BA35"/>
                </a:solidFill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5?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09076 0.4571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3008 -0.0851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-42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3841" y="4620164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6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18141" y="2094258"/>
            <a:ext cx="6858000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119983" y="2898681"/>
              <a:ext cx="40543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1185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12058 0.4597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229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2888" y="4601735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9755" y="4587662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6712" y="4585046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6.25E-7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2.08333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265" y="1123230"/>
            <a:ext cx="3128863" cy="1088573"/>
            <a:chOff x="653143" y="1589313"/>
            <a:chExt cx="3128863" cy="1088573"/>
          </a:xfrm>
        </p:grpSpPr>
        <p:sp>
          <p:nvSpPr>
            <p:cNvPr id="3" name="Rectangle 2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57 234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4265" y="4843362"/>
            <a:ext cx="3128863" cy="1088573"/>
            <a:chOff x="653143" y="1589313"/>
            <a:chExt cx="3128863" cy="1088573"/>
          </a:xfrm>
        </p:grpSpPr>
        <p:sp>
          <p:nvSpPr>
            <p:cNvPr id="32" name="Rectangle 31"/>
            <p:cNvSpPr/>
            <p:nvPr/>
          </p:nvSpPr>
          <p:spPr>
            <a:xfrm>
              <a:off x="653143" y="167951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0896" y="1589313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64 620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66449" y="1009484"/>
            <a:ext cx="3141306" cy="1093237"/>
            <a:chOff x="758890" y="1520890"/>
            <a:chExt cx="3141306" cy="1093237"/>
          </a:xfrm>
        </p:grpSpPr>
        <p:sp>
          <p:nvSpPr>
            <p:cNvPr id="35" name="Rectangle 34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5270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66449" y="4793600"/>
            <a:ext cx="3141306" cy="1093237"/>
            <a:chOff x="758890" y="1520890"/>
            <a:chExt cx="3141306" cy="1093237"/>
          </a:xfrm>
        </p:grpSpPr>
        <p:sp>
          <p:nvSpPr>
            <p:cNvPr id="38" name="Rectangle 37"/>
            <p:cNvSpPr/>
            <p:nvPr/>
          </p:nvSpPr>
          <p:spPr>
            <a:xfrm>
              <a:off x="849086" y="1520890"/>
              <a:ext cx="3051110" cy="9983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890" y="1615751"/>
              <a:ext cx="3051110" cy="9983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77 285</a:t>
              </a:r>
            </a:p>
          </p:txBody>
        </p:sp>
      </p:grpSp>
      <p:pic>
        <p:nvPicPr>
          <p:cNvPr id="41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4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217573" y="2094258"/>
            <a:ext cx="7946749" cy="2785740"/>
            <a:chOff x="2718141" y="2231303"/>
            <a:chExt cx="6858000" cy="2785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3" b="29837"/>
            <a:stretch/>
          </p:blipFill>
          <p:spPr>
            <a:xfrm>
              <a:off x="2718141" y="2231303"/>
              <a:ext cx="6858000" cy="2785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712821" y="2898681"/>
              <a:ext cx="486864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chia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hết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cho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cả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2; 3; 5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9?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4422201"/>
            <a:ext cx="1586652" cy="1586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23" y="625151"/>
            <a:ext cx="1586652" cy="158665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802" y="4353746"/>
            <a:ext cx="1586652" cy="15866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2245" y="644651"/>
            <a:ext cx="1586652" cy="15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9662 -0.075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9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234473" y="809792"/>
            <a:ext cx="634481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THỎI VÀNG BÍ ẨN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20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4" y="4843433"/>
            <a:ext cx="710396" cy="704476"/>
          </a:xfrm>
          <a:prstGeom prst="rect">
            <a:avLst/>
          </a:prstGeom>
        </p:spPr>
      </p:pic>
      <p:pic>
        <p:nvPicPr>
          <p:cNvPr id="21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5013373" y="5758315"/>
            <a:ext cx="414308" cy="410855"/>
          </a:xfrm>
          <a:prstGeom prst="rect">
            <a:avLst/>
          </a:prstGeom>
        </p:spPr>
      </p:pic>
      <p:pic>
        <p:nvPicPr>
          <p:cNvPr id="22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759">
            <a:off x="7222627" y="5572286"/>
            <a:ext cx="540907" cy="536399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11" y="5622704"/>
            <a:ext cx="439224" cy="435564"/>
          </a:xfrm>
          <a:prstGeom prst="rect">
            <a:avLst/>
          </a:prstGeom>
        </p:spPr>
      </p:pic>
      <p:pic>
        <p:nvPicPr>
          <p:cNvPr id="24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17" y="5191608"/>
            <a:ext cx="280591" cy="278253"/>
          </a:xfrm>
          <a:prstGeom prst="rect">
            <a:avLst/>
          </a:prstGeom>
        </p:spPr>
      </p:pic>
      <p:pic>
        <p:nvPicPr>
          <p:cNvPr id="25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" y="5042074"/>
            <a:ext cx="309774" cy="307193"/>
          </a:xfrm>
          <a:prstGeom prst="rect">
            <a:avLst/>
          </a:prstGeom>
        </p:spPr>
      </p:pic>
      <p:pic>
        <p:nvPicPr>
          <p:cNvPr id="26" name="图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53" y="4978496"/>
            <a:ext cx="710396" cy="704476"/>
          </a:xfrm>
          <a:prstGeom prst="rect">
            <a:avLst/>
          </a:prstGeom>
        </p:spPr>
      </p:pic>
      <p:pic>
        <p:nvPicPr>
          <p:cNvPr id="27" name="图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0" y="5507191"/>
            <a:ext cx="445957" cy="442240"/>
          </a:xfrm>
          <a:prstGeom prst="rect">
            <a:avLst/>
          </a:prstGeom>
        </p:spPr>
      </p:pic>
      <p:pic>
        <p:nvPicPr>
          <p:cNvPr id="28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87" y="5919142"/>
            <a:ext cx="280591" cy="278253"/>
          </a:xfrm>
          <a:prstGeom prst="rect">
            <a:avLst/>
          </a:prstGeom>
        </p:spPr>
      </p:pic>
      <p:pic>
        <p:nvPicPr>
          <p:cNvPr id="29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00" y="5323533"/>
            <a:ext cx="280591" cy="278253"/>
          </a:xfrm>
          <a:prstGeom prst="rect">
            <a:avLst/>
          </a:prstGeom>
        </p:spPr>
      </p:pic>
      <p:pic>
        <p:nvPicPr>
          <p:cNvPr id="30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375" y="5309783"/>
            <a:ext cx="947497" cy="939602"/>
          </a:xfrm>
          <a:prstGeom prst="rect">
            <a:avLst/>
          </a:prstGeom>
        </p:spPr>
      </p:pic>
      <p:pic>
        <p:nvPicPr>
          <p:cNvPr id="31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4" y="2310183"/>
            <a:ext cx="762083" cy="755733"/>
          </a:xfrm>
          <a:prstGeom prst="rect">
            <a:avLst/>
          </a:prstGeom>
        </p:spPr>
      </p:pic>
      <p:pic>
        <p:nvPicPr>
          <p:cNvPr id="3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81" y="2310183"/>
            <a:ext cx="280591" cy="278253"/>
          </a:xfrm>
          <a:prstGeom prst="rect">
            <a:avLst/>
          </a:prstGeom>
        </p:spPr>
      </p:pic>
      <p:pic>
        <p:nvPicPr>
          <p:cNvPr id="33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956042"/>
            <a:ext cx="280591" cy="278253"/>
          </a:xfrm>
          <a:prstGeom prst="rect">
            <a:avLst/>
          </a:prstGeom>
        </p:spPr>
      </p:pic>
      <p:pic>
        <p:nvPicPr>
          <p:cNvPr id="34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5" y="1514689"/>
            <a:ext cx="378587" cy="375432"/>
          </a:xfrm>
          <a:prstGeom prst="rect">
            <a:avLst/>
          </a:prstGeom>
        </p:spPr>
      </p:pic>
      <p:pic>
        <p:nvPicPr>
          <p:cNvPr id="35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7" y="1034126"/>
            <a:ext cx="466857" cy="462967"/>
          </a:xfrm>
          <a:prstGeom prst="rect">
            <a:avLst/>
          </a:prstGeom>
        </p:spPr>
      </p:pic>
      <p:pic>
        <p:nvPicPr>
          <p:cNvPr id="36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9" y="670665"/>
            <a:ext cx="280591" cy="278253"/>
          </a:xfrm>
          <a:prstGeom prst="rect">
            <a:avLst/>
          </a:prstGeom>
        </p:spPr>
      </p:pic>
      <p:pic>
        <p:nvPicPr>
          <p:cNvPr id="37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545" y="4768283"/>
            <a:ext cx="280591" cy="2782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5" y="1806144"/>
            <a:ext cx="4961591" cy="49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302923" y="2543402"/>
            <a:ext cx="4278662" cy="4278662"/>
          </a:xfrm>
          <a:prstGeom prst="rect">
            <a:avLst/>
          </a:prstGeom>
        </p:spPr>
      </p:pic>
      <p:pic>
        <p:nvPicPr>
          <p:cNvPr id="1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54501" y="-1"/>
            <a:ext cx="12480045" cy="8584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2476" y="858415"/>
            <a:ext cx="8928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bên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thỏi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vàng</a:t>
            </a:r>
            <a:r>
              <a:rPr lang="en-US" sz="3200" b="1" dirty="0">
                <a:solidFill>
                  <a:srgbClr val="111D5E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1760" y="1601207"/>
            <a:ext cx="8535103" cy="707886"/>
            <a:chOff x="3233115" y="2095857"/>
            <a:chExt cx="8535103" cy="707886"/>
          </a:xfrm>
        </p:grpSpPr>
        <p:sp>
          <p:nvSpPr>
            <p:cNvPr id="20" name="TextBox 19"/>
            <p:cNvSpPr txBox="1"/>
            <p:nvPr/>
          </p:nvSpPr>
          <p:spPr>
            <a:xfrm>
              <a:off x="3233115" y="2095857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a/ 5     8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608636" y="2103343"/>
              <a:ext cx="692763" cy="5850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780690" y="1586138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a/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8;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8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1760" y="2422357"/>
            <a:ext cx="8535103" cy="707886"/>
            <a:chOff x="3233114" y="2756623"/>
            <a:chExt cx="8535103" cy="707886"/>
          </a:xfrm>
        </p:grpSpPr>
        <p:sp>
          <p:nvSpPr>
            <p:cNvPr id="30" name="TextBox 29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b/ 6  </a:t>
              </a:r>
              <a:r>
                <a: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 3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9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1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5619929" y="2766584"/>
              <a:ext cx="692763" cy="5850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81187" y="3269339"/>
            <a:ext cx="8535103" cy="707886"/>
            <a:chOff x="3233114" y="2756623"/>
            <a:chExt cx="8535103" cy="707886"/>
          </a:xfrm>
        </p:grpSpPr>
        <p:sp>
          <p:nvSpPr>
            <p:cNvPr id="33" name="TextBox 32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c/ 24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5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4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4870455" y="2795339"/>
              <a:ext cx="692763" cy="585000"/>
            </a:xfrm>
            <a:prstGeom prst="rect">
              <a:avLst/>
            </a:prstGeom>
          </p:spPr>
        </p:pic>
      </p:grpSp>
      <p:pic>
        <p:nvPicPr>
          <p:cNvPr id="15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18" y="5990253"/>
            <a:ext cx="12615704" cy="8677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1186" y="4157833"/>
            <a:ext cx="8535103" cy="707886"/>
            <a:chOff x="3233114" y="2756623"/>
            <a:chExt cx="8535103" cy="707886"/>
          </a:xfrm>
        </p:grpSpPr>
        <p:sp>
          <p:nvSpPr>
            <p:cNvPr id="36" name="TextBox 35"/>
            <p:cNvSpPr txBox="1"/>
            <p:nvPr/>
          </p:nvSpPr>
          <p:spPr>
            <a:xfrm>
              <a:off x="3233114" y="2756623"/>
              <a:ext cx="853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d/ 35      chia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hết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4000" b="1" dirty="0" err="1">
                  <a:solidFill>
                    <a:srgbClr val="111D5E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000" b="1" dirty="0">
                  <a:solidFill>
                    <a:srgbClr val="111D5E"/>
                  </a:solidFill>
                  <a:latin typeface="UTM Avo" panose="02040603050506020204" pitchFamily="18" charset="0"/>
                </a:rPr>
                <a:t> 3</a:t>
              </a:r>
              <a:endParaRPr lang="en-US" sz="2800" dirty="0">
                <a:solidFill>
                  <a:srgbClr val="111D5E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7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90428">
              <a:off x="4870455" y="2795339"/>
              <a:ext cx="692763" cy="585000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1388712" y="2431384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b/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hoặc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6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3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9.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40328" y="3272793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c/ 24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5.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40328" y="4148530"/>
            <a:ext cx="1009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d/ 35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cả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2 </a:t>
            </a:r>
            <a:r>
              <a:rPr lang="en-US" sz="4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111D5E"/>
                </a:solidFill>
                <a:latin typeface="UTM Avo" panose="02040603050506020204" pitchFamily="18" charset="0"/>
              </a:rPr>
              <a:t> 3.</a:t>
            </a:r>
            <a:endParaRPr lang="en-US" sz="28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8" grpId="0"/>
      <p:bldP spid="39" grpId="2"/>
      <p:bldP spid="4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4" y="-1290472"/>
            <a:ext cx="12299004" cy="814847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820433" y="1090265"/>
            <a:ext cx="10271372" cy="2218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7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rPr>
              <a:t>CHÚC MỪNG NĂM MỚI</a:t>
            </a:r>
            <a:endParaRPr lang="zh-CN" altLang="en-US" sz="7200" b="1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Kabel KT" panose="02040603050506020204" pitchFamily="18" charset="0"/>
              <a:ea typeface="南构明史稿鉴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78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1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2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3?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36" y="2840434"/>
            <a:ext cx="1137331" cy="1085879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50483" y="1655741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78273" y="2901329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30886 4.07407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0312 1.11111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5?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4" y="1619075"/>
            <a:ext cx="1168862" cy="11159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30" y="1600949"/>
            <a:ext cx="1137331" cy="108587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60" y="2731373"/>
            <a:ext cx="1057867" cy="120387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6796" y="1684443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174906" y="2918147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4906" y="4197338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241901" y="165124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269691" y="2906164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0" y="4028708"/>
            <a:ext cx="1021119" cy="1162053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6269691" y="415789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0742 -0.0013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30208 -3.7037E-6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30351 2.22222E-6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30886 -1.48148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0312 -3.33333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0403 -7.40741E-7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1" grpId="0" animBg="1"/>
      <p:bldP spid="51" grpId="1" animBg="1"/>
      <p:bldP spid="53" grpId="0" animBg="1"/>
      <p:bldP spid="53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1004" y="4048799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021" y="4531858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6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-0.1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2.5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0722371-9931-448D-AD3D-4F3CFE1B4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8" y="5496550"/>
            <a:ext cx="11600047" cy="7978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9472" y="677028"/>
            <a:ext cx="7744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hết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cho</a:t>
            </a:r>
            <a:r>
              <a:rPr lang="en-US" sz="4400" b="1" dirty="0">
                <a:solidFill>
                  <a:srgbClr val="111D5E"/>
                </a:solidFill>
                <a:latin typeface="UTM Avo" panose="02040603050506020204" pitchFamily="18" charset="0"/>
              </a:rPr>
              <a:t> 9?</a:t>
            </a:r>
            <a:endParaRPr lang="en-US" sz="3200" dirty="0">
              <a:solidFill>
                <a:srgbClr val="111D5E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1078686" y="1655439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7435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1126796" y="2897532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4568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1126796" y="415994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66 811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6199326" y="1624432"/>
            <a:ext cx="4821853" cy="1043810"/>
          </a:xfrm>
          <a:prstGeom prst="roundRect">
            <a:avLst>
              <a:gd name="adj" fmla="val 50000"/>
            </a:avLst>
          </a:prstGeom>
          <a:solidFill>
            <a:srgbClr val="C700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2050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6227116" y="2866525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F37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2229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6227116" y="4128938"/>
            <a:ext cx="4773743" cy="1043810"/>
          </a:xfrm>
          <a:prstGeom prst="roundRect">
            <a:avLst>
              <a:gd name="adj" fmla="val 50000"/>
            </a:avLst>
          </a:prstGeom>
          <a:solidFill>
            <a:srgbClr val="C0E2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35 766</a:t>
            </a:r>
          </a:p>
        </p:txBody>
      </p:sp>
      <p:pic>
        <p:nvPicPr>
          <p:cNvPr id="74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" y="779393"/>
            <a:ext cx="1877222" cy="73890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10373924" y="174818"/>
            <a:ext cx="1818076" cy="701267"/>
            <a:chOff x="10235110" y="3658206"/>
            <a:chExt cx="1818076" cy="701267"/>
          </a:xfrm>
        </p:grpSpPr>
        <p:pic>
          <p:nvPicPr>
            <p:cNvPr id="76" name="图片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110" y="3871611"/>
              <a:ext cx="1818076" cy="487862"/>
            </a:xfrm>
            <a:prstGeom prst="rect">
              <a:avLst/>
            </a:prstGeom>
          </p:spPr>
        </p:pic>
        <p:pic>
          <p:nvPicPr>
            <p:cNvPr id="77" name="图片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1001" y="3658206"/>
              <a:ext cx="972185" cy="260876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5" y="2761667"/>
            <a:ext cx="1059619" cy="120586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26" y="4068601"/>
            <a:ext cx="1015225" cy="1155346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1173603" y="293286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73603" y="4202720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5" y="1540824"/>
            <a:ext cx="1021119" cy="11620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" y="1545267"/>
            <a:ext cx="1059619" cy="1205867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125493" y="1689825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3" y="4110975"/>
            <a:ext cx="1137331" cy="1085879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6245195" y="1652316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78273" y="417172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5" y="2779289"/>
            <a:ext cx="1021119" cy="1162053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6267088" y="2889202"/>
            <a:ext cx="988041" cy="9880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0742 -0.00139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30208 2.96296E-6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351 -2.22222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30886 -2.96296E-6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30312 2.96296E-6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30404 -4.07407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17" grpId="0"/>
      <p:bldP spid="46" grpId="0" animBg="1"/>
      <p:bldP spid="52" grpId="0" animBg="1"/>
      <p:bldP spid="56" grpId="0" animBg="1"/>
      <p:bldP spid="58" grpId="0" animBg="1"/>
      <p:bldP spid="60" grpId="0" animBg="1"/>
      <p:bldP spid="62" grpId="0" animBg="1"/>
      <p:bldP spid="53" grpId="0" animBg="1"/>
      <p:bldP spid="53" grpId="1" animBg="1"/>
      <p:bldP spid="57" grpId="0" animBg="1"/>
      <p:bldP spid="57" grpId="1" animBg="1"/>
      <p:bldP spid="51" grpId="0" animBg="1"/>
      <p:bldP spid="51" grpId="1" animBg="1"/>
      <p:bldP spid="59" grpId="0" animBg="1"/>
      <p:bldP spid="59" grpId="1" animBg="1"/>
      <p:bldP spid="63" grpId="0" animBg="1"/>
      <p:bldP spid="63" grpId="1" animBg="1"/>
      <p:bldP spid="61" grpId="0" animBg="1"/>
      <p:bldP spid="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82487" y="4569621"/>
            <a:ext cx="1470575" cy="6864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9324" y="4028861"/>
            <a:ext cx="1535997" cy="69664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8458" y="4567306"/>
            <a:ext cx="1531354" cy="6945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684" y="4043493"/>
            <a:ext cx="1489105" cy="7083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6943" y="4591233"/>
            <a:ext cx="1506944" cy="683469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81190" y="-10049"/>
            <a:ext cx="12563525" cy="864158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42" y="6039058"/>
            <a:ext cx="12636566" cy="86918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153403" y="42050"/>
            <a:ext cx="4038598" cy="3313436"/>
            <a:chOff x="8153403" y="112388"/>
            <a:chExt cx="4038598" cy="3313436"/>
          </a:xfrm>
        </p:grpSpPr>
        <p:pic>
          <p:nvPicPr>
            <p:cNvPr id="25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6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 flipH="1">
            <a:off x="0" y="10048"/>
            <a:ext cx="4038598" cy="3313436"/>
            <a:chOff x="8153403" y="112388"/>
            <a:chExt cx="4038598" cy="3313436"/>
          </a:xfrm>
        </p:grpSpPr>
        <p:pic>
          <p:nvPicPr>
            <p:cNvPr id="28" name="图片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3" y="112388"/>
              <a:ext cx="4038598" cy="1980124"/>
            </a:xfrm>
            <a:prstGeom prst="rect">
              <a:avLst/>
            </a:prstGeom>
          </p:spPr>
        </p:pic>
        <p:pic>
          <p:nvPicPr>
            <p:cNvPr id="29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877" y="1810464"/>
              <a:ext cx="635493" cy="1615360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5" y="3868543"/>
            <a:ext cx="2393525" cy="2393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29" y="3326386"/>
            <a:ext cx="2393525" cy="23990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26" y="3868543"/>
            <a:ext cx="2399078" cy="23935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92" y="3887729"/>
            <a:ext cx="2399078" cy="23935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2" y="3335095"/>
            <a:ext cx="2399078" cy="239907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939764" y="754315"/>
            <a:ext cx="10345260" cy="2218501"/>
            <a:chOff x="4949502" y="1773110"/>
            <a:chExt cx="6133831" cy="2218501"/>
          </a:xfrm>
        </p:grpSpPr>
        <p:sp>
          <p:nvSpPr>
            <p:cNvPr id="34" name="标题 1"/>
            <p:cNvSpPr txBox="1">
              <a:spLocks/>
            </p:cNvSpPr>
            <p:nvPr/>
          </p:nvSpPr>
          <p:spPr>
            <a:xfrm>
              <a:off x="4949502" y="1773157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C1221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C1221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  <p:sp>
          <p:nvSpPr>
            <p:cNvPr id="35" name="标题 1"/>
            <p:cNvSpPr txBox="1">
              <a:spLocks/>
            </p:cNvSpPr>
            <p:nvPr/>
          </p:nvSpPr>
          <p:spPr>
            <a:xfrm>
              <a:off x="4993310" y="1773110"/>
              <a:ext cx="6090023" cy="22184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NHẬN LÌ XÌ</a:t>
              </a:r>
            </a:p>
            <a:p>
              <a:pPr algn="ctr"/>
              <a:r>
                <a:rPr lang="en-US" altLang="zh-CN" sz="6600" b="1" dirty="0">
                  <a:solidFill>
                    <a:srgbClr val="F8BA35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  <a:ea typeface="南构明史稿鉴" panose="00020600040101010101" pitchFamily="18" charset="-122"/>
                </a:rPr>
                <a:t>BÀ CON ƠI!</a:t>
              </a:r>
              <a:endParaRPr lang="zh-CN" altLang="en-US" sz="6600" b="1" dirty="0">
                <a:solidFill>
                  <a:srgbClr val="F8BA3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  <a:ea typeface="南构明史稿鉴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7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-0.182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-0.1828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-0.1828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-0.182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3.54167E-6 -0.182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-247562"/>
            <a:ext cx="12192000" cy="651336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3934"/>
            <a:ext cx="3165394" cy="1370770"/>
            <a:chOff x="0" y="53934"/>
            <a:chExt cx="3165394" cy="137077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723437"/>
              <a:ext cx="1818076" cy="701267"/>
              <a:chOff x="10235110" y="3658206"/>
              <a:chExt cx="1818076" cy="701267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969F2441-C24D-422C-903B-1DD105A9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110" y="3871611"/>
                <a:ext cx="1818076" cy="487862"/>
              </a:xfrm>
              <a:prstGeom prst="rect">
                <a:avLst/>
              </a:prstGeom>
            </p:spPr>
          </p:pic>
          <p:pic>
            <p:nvPicPr>
              <p:cNvPr id="24" name="图片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1001" y="3658206"/>
                <a:ext cx="972185" cy="260876"/>
              </a:xfrm>
              <a:prstGeom prst="rect">
                <a:avLst/>
              </a:prstGeom>
            </p:spPr>
          </p:pic>
        </p:grp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3166097D-E4D4-4D99-9D7F-44F2554D5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172" y="53934"/>
              <a:ext cx="1877222" cy="73890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80798" y="641841"/>
            <a:ext cx="725022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TRÒ CHƠI: </a:t>
            </a:r>
          </a:p>
          <a:p>
            <a:pPr algn="ctr"/>
            <a:r>
              <a:rPr lang="en-US" sz="4400" b="1" dirty="0">
                <a:solidFill>
                  <a:srgbClr val="F8BA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BỎ TIỀN VÀO TÚI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mang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2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443</Words>
  <Application>Microsoft Office PowerPoint</Application>
  <PresentationFormat>Widescreen</PresentationFormat>
  <Paragraphs>100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等线</vt:lpstr>
      <vt:lpstr>UTM Androgyne</vt:lpstr>
      <vt:lpstr>Arial</vt:lpstr>
      <vt:lpstr>UTM Kabel KT</vt:lpstr>
      <vt:lpstr>UTM Avo</vt:lpstr>
      <vt:lpstr>UTM Duepuntozero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 tr99</dc:title>
  <dc:subject>Toan 4</dc:subject>
  <dc:creator>KTUTS</dc:creator>
  <cp:keywords>VIETBAO</cp:keywords>
  <cp:lastModifiedBy>trang93dtvh@gmail.com</cp:lastModifiedBy>
  <cp:revision>73</cp:revision>
  <dcterms:created xsi:type="dcterms:W3CDTF">2021-11-02T11:43:35Z</dcterms:created>
  <dcterms:modified xsi:type="dcterms:W3CDTF">2023-02-13T05:43:27Z</dcterms:modified>
  <cp:version>A20</cp:version>
</cp:coreProperties>
</file>