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2"/>
  </p:notesMasterIdLst>
  <p:sldIdLst>
    <p:sldId id="256" r:id="rId2"/>
    <p:sldId id="268" r:id="rId3"/>
    <p:sldId id="312" r:id="rId4"/>
    <p:sldId id="261" r:id="rId5"/>
    <p:sldId id="259" r:id="rId6"/>
    <p:sldId id="313" r:id="rId7"/>
    <p:sldId id="262" r:id="rId8"/>
    <p:sldId id="319" r:id="rId9"/>
    <p:sldId id="322" r:id="rId10"/>
    <p:sldId id="321" r:id="rId11"/>
  </p:sldIdLst>
  <p:sldSz cx="9144000" cy="5143500" type="screen16x9"/>
  <p:notesSz cx="6858000" cy="9144000"/>
  <p:embeddedFontLst>
    <p:embeddedFont>
      <p:font typeface="Andika" panose="020B0604020202020204" charset="0"/>
      <p:regular r:id="rId13"/>
    </p:embeddedFont>
    <p:embeddedFont>
      <p:font typeface="Grand Hotel" panose="020B0604020202020204" charset="0"/>
      <p:regular r:id="rId14"/>
    </p:embeddedFont>
    <p:embeddedFont>
      <p:font typeface="HP-030" panose="020B0604020202020204"/>
      <p:regular r:id="rId15"/>
    </p:embeddedFont>
    <p:embeddedFont>
      <p:font typeface="HP-106" panose="020B0604020202020204"/>
      <p:bold r:id="rId16"/>
    </p:embeddedFont>
    <p:embeddedFont>
      <p:font typeface="Montserrat" panose="00000500000000000000"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661"/>
    <a:srgbClr val="AFAB85"/>
    <a:srgbClr val="9C693D"/>
    <a:srgbClr val="E4A448"/>
    <a:srgbClr val="6E9077"/>
    <a:srgbClr val="4F493D"/>
    <a:srgbClr val="886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FC2395-C193-458A-BAD6-E079B0B7C92B}">
  <a:tblStyle styleId="{0BFC2395-C193-458A-BAD6-E079B0B7C9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1" autoAdjust="0"/>
    <p:restoredTop sz="94660"/>
  </p:normalViewPr>
  <p:slideViewPr>
    <p:cSldViewPr snapToGrid="0">
      <p:cViewPr varScale="1">
        <p:scale>
          <a:sx n="105" d="100"/>
          <a:sy n="105" d="100"/>
        </p:scale>
        <p:origin x="26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933aedcbc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933aedcbc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d924d8386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d924d8386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d933aedcbc_0_2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d933aedcbc_0_2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384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5"/>
        <p:cNvGrpSpPr/>
        <p:nvPr/>
      </p:nvGrpSpPr>
      <p:grpSpPr>
        <a:xfrm>
          <a:off x="0" y="0"/>
          <a:ext cx="0" cy="0"/>
          <a:chOff x="0" y="0"/>
          <a:chExt cx="0" cy="0"/>
        </a:xfrm>
      </p:grpSpPr>
      <p:sp>
        <p:nvSpPr>
          <p:cNvPr id="3086" name="Google Shape;3086;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7" name="Google Shape;3087;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788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00" y="-13"/>
            <a:ext cx="9143827" cy="5143524"/>
          </a:xfrm>
          <a:prstGeom prst="rect">
            <a:avLst/>
          </a:prstGeom>
          <a:noFill/>
          <a:ln>
            <a:noFill/>
          </a:ln>
        </p:spPr>
      </p:pic>
      <p:sp>
        <p:nvSpPr>
          <p:cNvPr id="10" name="Google Shape;10;p2"/>
          <p:cNvSpPr txBox="1">
            <a:spLocks noGrp="1"/>
          </p:cNvSpPr>
          <p:nvPr>
            <p:ph type="ctrTitle"/>
          </p:nvPr>
        </p:nvSpPr>
        <p:spPr>
          <a:xfrm rot="-696">
            <a:off x="2129625" y="1407653"/>
            <a:ext cx="4448400" cy="174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rot="232">
            <a:off x="2133920" y="3148973"/>
            <a:ext cx="4439700" cy="51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
          <p:cNvPicPr preferRelativeResize="0"/>
          <p:nvPr/>
        </p:nvPicPr>
        <p:blipFill>
          <a:blip r:embed="rId3">
            <a:alphaModFix amt="60000"/>
          </a:blip>
          <a:stretch>
            <a:fillRect/>
          </a:stretch>
        </p:blipFill>
        <p:spPr>
          <a:xfrm>
            <a:off x="-12" y="-12"/>
            <a:ext cx="9144000" cy="5143500"/>
          </a:xfrm>
          <a:prstGeom prst="rect">
            <a:avLst/>
          </a:prstGeom>
          <a:noFill/>
          <a:ln>
            <a:noFill/>
          </a:ln>
        </p:spPr>
      </p:pic>
      <p:sp>
        <p:nvSpPr>
          <p:cNvPr id="13" name="Google Shape;13;p2"/>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1775" y="-48150"/>
            <a:ext cx="356100" cy="5239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477"/>
        <p:cNvGrpSpPr/>
        <p:nvPr/>
      </p:nvGrpSpPr>
      <p:grpSpPr>
        <a:xfrm>
          <a:off x="0" y="0"/>
          <a:ext cx="0" cy="0"/>
          <a:chOff x="0" y="0"/>
          <a:chExt cx="0" cy="0"/>
        </a:xfrm>
      </p:grpSpPr>
      <p:pic>
        <p:nvPicPr>
          <p:cNvPr id="478" name="Google Shape;478;p34"/>
          <p:cNvPicPr preferRelativeResize="0"/>
          <p:nvPr/>
        </p:nvPicPr>
        <p:blipFill>
          <a:blip r:embed="rId2">
            <a:alphaModFix amt="60000"/>
          </a:blip>
          <a:stretch>
            <a:fillRect/>
          </a:stretch>
        </p:blipFill>
        <p:spPr>
          <a:xfrm>
            <a:off x="0" y="0"/>
            <a:ext cx="9144000" cy="5143500"/>
          </a:xfrm>
          <a:prstGeom prst="rect">
            <a:avLst/>
          </a:prstGeom>
          <a:noFill/>
          <a:ln>
            <a:noFill/>
          </a:ln>
        </p:spPr>
      </p:pic>
      <p:grpSp>
        <p:nvGrpSpPr>
          <p:cNvPr id="479" name="Google Shape;479;p34"/>
          <p:cNvGrpSpPr/>
          <p:nvPr/>
        </p:nvGrpSpPr>
        <p:grpSpPr>
          <a:xfrm>
            <a:off x="2096377" y="1118525"/>
            <a:ext cx="4472281" cy="3677588"/>
            <a:chOff x="2096377" y="1118525"/>
            <a:chExt cx="4472281" cy="3677588"/>
          </a:xfrm>
        </p:grpSpPr>
        <p:sp>
          <p:nvSpPr>
            <p:cNvPr id="480" name="Google Shape;480;p34"/>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34"/>
          <p:cNvSpPr/>
          <p:nvPr/>
        </p:nvSpPr>
        <p:spPr>
          <a:xfrm>
            <a:off x="165875" y="405400"/>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165875" y="1087983"/>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4"/>
          <p:cNvSpPr/>
          <p:nvPr/>
        </p:nvSpPr>
        <p:spPr>
          <a:xfrm>
            <a:off x="165875" y="177054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4"/>
          <p:cNvSpPr/>
          <p:nvPr/>
        </p:nvSpPr>
        <p:spPr>
          <a:xfrm>
            <a:off x="165875" y="245312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65875" y="313570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165875" y="381219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65875" y="449477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8251775" y="0"/>
            <a:ext cx="356100" cy="521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490"/>
        <p:cNvGrpSpPr/>
        <p:nvPr/>
      </p:nvGrpSpPr>
      <p:grpSpPr>
        <a:xfrm>
          <a:off x="0" y="0"/>
          <a:ext cx="0" cy="0"/>
          <a:chOff x="0" y="0"/>
          <a:chExt cx="0" cy="0"/>
        </a:xfrm>
      </p:grpSpPr>
      <p:pic>
        <p:nvPicPr>
          <p:cNvPr id="491" name="Google Shape;491;p35"/>
          <p:cNvPicPr preferRelativeResize="0"/>
          <p:nvPr/>
        </p:nvPicPr>
        <p:blipFill>
          <a:blip r:embed="rId2">
            <a:alphaModFix amt="60000"/>
          </a:blip>
          <a:stretch>
            <a:fillRect/>
          </a:stretch>
        </p:blipFill>
        <p:spPr>
          <a:xfrm rot="10800000" flipH="1">
            <a:off x="-12" y="-12"/>
            <a:ext cx="9144000" cy="5143500"/>
          </a:xfrm>
          <a:prstGeom prst="rect">
            <a:avLst/>
          </a:prstGeom>
          <a:noFill/>
          <a:ln>
            <a:noFill/>
          </a:ln>
        </p:spPr>
      </p:pic>
      <p:sp>
        <p:nvSpPr>
          <p:cNvPr id="492" name="Google Shape;492;p35"/>
          <p:cNvSpPr/>
          <p:nvPr/>
        </p:nvSpPr>
        <p:spPr>
          <a:xfrm rot="10800000">
            <a:off x="8162447" y="-38904"/>
            <a:ext cx="1005490" cy="1125793"/>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hasCustomPrompt="1"/>
          </p:nvPr>
        </p:nvSpPr>
        <p:spPr>
          <a:xfrm flipH="1">
            <a:off x="2952888" y="1167475"/>
            <a:ext cx="3238200" cy="12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8000" b="1">
                <a:solidFill>
                  <a:schemeClr val="accent4"/>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32" name="Google Shape;32;p3"/>
          <p:cNvSpPr txBox="1">
            <a:spLocks noGrp="1"/>
          </p:cNvSpPr>
          <p:nvPr>
            <p:ph type="title" idx="2"/>
          </p:nvPr>
        </p:nvSpPr>
        <p:spPr>
          <a:xfrm>
            <a:off x="2952888" y="2232250"/>
            <a:ext cx="3238200" cy="84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3"/>
          <p:cNvSpPr txBox="1">
            <a:spLocks noGrp="1"/>
          </p:cNvSpPr>
          <p:nvPr>
            <p:ph type="subTitle" idx="1"/>
          </p:nvPr>
        </p:nvSpPr>
        <p:spPr>
          <a:xfrm>
            <a:off x="2952888" y="3074350"/>
            <a:ext cx="3238200" cy="90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34" name="Google Shape;34;p3"/>
          <p:cNvPicPr preferRelativeResize="0"/>
          <p:nvPr/>
        </p:nvPicPr>
        <p:blipFill>
          <a:blip r:embed="rId2">
            <a:alphaModFix amt="60000"/>
          </a:blip>
          <a:stretch>
            <a:fillRect/>
          </a:stretch>
        </p:blipFill>
        <p:spPr>
          <a:xfrm rot="10800000">
            <a:off x="-12" y="-12"/>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txBox="1">
            <a:spLocks noGrp="1"/>
          </p:cNvSpPr>
          <p:nvPr>
            <p:ph type="body" idx="1"/>
          </p:nvPr>
        </p:nvSpPr>
        <p:spPr>
          <a:xfrm>
            <a:off x="714175" y="1198150"/>
            <a:ext cx="7715700" cy="34098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 name="Google Shape;39;p4"/>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txBox="1">
            <a:spLocks noGrp="1"/>
          </p:cNvSpPr>
          <p:nvPr>
            <p:ph type="title"/>
          </p:nvPr>
        </p:nvSpPr>
        <p:spPr>
          <a:xfrm>
            <a:off x="714175" y="535650"/>
            <a:ext cx="7715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47" name="Google Shape;47;p4"/>
          <p:cNvPicPr preferRelativeResize="0"/>
          <p:nvPr/>
        </p:nvPicPr>
        <p:blipFill>
          <a:blip r:embed="rId2">
            <a:alphaModFix amt="60000"/>
          </a:blip>
          <a:stretch>
            <a:fillRect/>
          </a:stretch>
        </p:blipFill>
        <p:spPr>
          <a:xfrm flipH="1">
            <a:off x="-12" y="-12"/>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67"/>
        <p:cNvGrpSpPr/>
        <p:nvPr/>
      </p:nvGrpSpPr>
      <p:grpSpPr>
        <a:xfrm>
          <a:off x="0" y="0"/>
          <a:ext cx="0" cy="0"/>
          <a:chOff x="0" y="0"/>
          <a:chExt cx="0" cy="0"/>
        </a:xfrm>
      </p:grpSpPr>
      <p:sp>
        <p:nvSpPr>
          <p:cNvPr id="168" name="Google Shape;168;p14"/>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txBox="1">
            <a:spLocks noGrp="1"/>
          </p:cNvSpPr>
          <p:nvPr>
            <p:ph type="title"/>
          </p:nvPr>
        </p:nvSpPr>
        <p:spPr>
          <a:xfrm>
            <a:off x="1666000" y="3144875"/>
            <a:ext cx="5811900" cy="2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2500">
                <a:solidFill>
                  <a:schemeClr val="dk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1" name="Google Shape;171;p14"/>
          <p:cNvSpPr txBox="1">
            <a:spLocks noGrp="1"/>
          </p:cNvSpPr>
          <p:nvPr>
            <p:ph type="subTitle" idx="1"/>
          </p:nvPr>
        </p:nvSpPr>
        <p:spPr>
          <a:xfrm>
            <a:off x="1666050" y="1701613"/>
            <a:ext cx="5811900" cy="121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2" name="Google Shape;172;p14"/>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14"/>
          <p:cNvPicPr preferRelativeResize="0"/>
          <p:nvPr/>
        </p:nvPicPr>
        <p:blipFill>
          <a:blip r:embed="rId2">
            <a:alphaModFix amt="60000"/>
          </a:blip>
          <a:stretch>
            <a:fillRect/>
          </a:stretch>
        </p:blipFill>
        <p:spPr>
          <a:xfrm>
            <a:off x="-12" y="-12"/>
            <a:ext cx="9144000" cy="5143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80"/>
        <p:cNvGrpSpPr/>
        <p:nvPr/>
      </p:nvGrpSpPr>
      <p:grpSpPr>
        <a:xfrm>
          <a:off x="0" y="0"/>
          <a:ext cx="0" cy="0"/>
          <a:chOff x="0" y="0"/>
          <a:chExt cx="0" cy="0"/>
        </a:xfrm>
      </p:grpSpPr>
      <p:sp>
        <p:nvSpPr>
          <p:cNvPr id="181" name="Google Shape;181;p15"/>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5"/>
          <p:cNvSpPr txBox="1">
            <a:spLocks noGrp="1"/>
          </p:cNvSpPr>
          <p:nvPr>
            <p:ph type="title" hasCustomPrompt="1"/>
          </p:nvPr>
        </p:nvSpPr>
        <p:spPr>
          <a:xfrm flipH="1">
            <a:off x="2505288" y="1895850"/>
            <a:ext cx="1307700" cy="13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8000" b="1"/>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91" name="Google Shape;191;p15"/>
          <p:cNvSpPr txBox="1">
            <a:spLocks noGrp="1"/>
          </p:cNvSpPr>
          <p:nvPr>
            <p:ph type="title" idx="2"/>
          </p:nvPr>
        </p:nvSpPr>
        <p:spPr>
          <a:xfrm>
            <a:off x="3898525" y="1895850"/>
            <a:ext cx="2740200" cy="675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92" name="Google Shape;192;p15"/>
          <p:cNvPicPr preferRelativeResize="0"/>
          <p:nvPr/>
        </p:nvPicPr>
        <p:blipFill>
          <a:blip r:embed="rId2">
            <a:alphaModFix amt="60000"/>
          </a:blip>
          <a:stretch>
            <a:fillRect/>
          </a:stretch>
        </p:blipFill>
        <p:spPr>
          <a:xfrm rot="10800000">
            <a:off x="-12" y="-12"/>
            <a:ext cx="9144000" cy="5143500"/>
          </a:xfrm>
          <a:prstGeom prst="rect">
            <a:avLst/>
          </a:prstGeom>
          <a:noFill/>
          <a:ln>
            <a:noFill/>
          </a:ln>
        </p:spPr>
      </p:pic>
      <p:sp>
        <p:nvSpPr>
          <p:cNvPr id="193" name="Google Shape;193;p15"/>
          <p:cNvSpPr txBox="1">
            <a:spLocks noGrp="1"/>
          </p:cNvSpPr>
          <p:nvPr>
            <p:ph type="subTitle" idx="1"/>
          </p:nvPr>
        </p:nvSpPr>
        <p:spPr>
          <a:xfrm>
            <a:off x="3898525" y="2571750"/>
            <a:ext cx="2740200" cy="67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352"/>
        <p:cNvGrpSpPr/>
        <p:nvPr/>
      </p:nvGrpSpPr>
      <p:grpSpPr>
        <a:xfrm>
          <a:off x="0" y="0"/>
          <a:ext cx="0" cy="0"/>
          <a:chOff x="0" y="0"/>
          <a:chExt cx="0" cy="0"/>
        </a:xfrm>
      </p:grpSpPr>
      <p:pic>
        <p:nvPicPr>
          <p:cNvPr id="353" name="Google Shape;353;p25"/>
          <p:cNvPicPr preferRelativeResize="0"/>
          <p:nvPr/>
        </p:nvPicPr>
        <p:blipFill>
          <a:blip r:embed="rId2">
            <a:alphaModFix amt="60000"/>
          </a:blip>
          <a:stretch>
            <a:fillRect/>
          </a:stretch>
        </p:blipFill>
        <p:spPr>
          <a:xfrm>
            <a:off x="-12" y="-12"/>
            <a:ext cx="9144000" cy="5143500"/>
          </a:xfrm>
          <a:prstGeom prst="rect">
            <a:avLst/>
          </a:prstGeom>
          <a:noFill/>
          <a:ln>
            <a:noFill/>
          </a:ln>
        </p:spPr>
      </p:pic>
      <p:sp>
        <p:nvSpPr>
          <p:cNvPr id="354" name="Google Shape;354;p25"/>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txBox="1">
            <a:spLocks noGrp="1"/>
          </p:cNvSpPr>
          <p:nvPr>
            <p:ph type="body" idx="1"/>
          </p:nvPr>
        </p:nvSpPr>
        <p:spPr>
          <a:xfrm>
            <a:off x="2248325" y="1882575"/>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Font typeface="Montserrat"/>
              <a:buChar char="●"/>
              <a:defRPr/>
            </a:lvl1pPr>
            <a:lvl2pPr marL="914400" lvl="1" indent="-317500" rtl="0">
              <a:lnSpc>
                <a:spcPct val="100000"/>
              </a:lnSpc>
              <a:spcBef>
                <a:spcPts val="0"/>
              </a:spcBef>
              <a:spcAft>
                <a:spcPts val="0"/>
              </a:spcAft>
              <a:buClr>
                <a:schemeClr val="lt2"/>
              </a:buClr>
              <a:buSzPts val="1400"/>
              <a:buFont typeface="Montserrat"/>
              <a:buChar char="○"/>
              <a:defRPr/>
            </a:lvl2pPr>
            <a:lvl3pPr marL="1371600" lvl="2" indent="-317500" rtl="0">
              <a:spcBef>
                <a:spcPts val="0"/>
              </a:spcBef>
              <a:spcAft>
                <a:spcPts val="0"/>
              </a:spcAft>
              <a:buClr>
                <a:schemeClr val="lt2"/>
              </a:buClr>
              <a:buSzPts val="1400"/>
              <a:buFont typeface="Montserrat"/>
              <a:buChar char="■"/>
              <a:defRPr/>
            </a:lvl3pPr>
            <a:lvl4pPr marL="1828800" lvl="3" indent="-317500" rtl="0">
              <a:spcBef>
                <a:spcPts val="0"/>
              </a:spcBef>
              <a:spcAft>
                <a:spcPts val="0"/>
              </a:spcAft>
              <a:buClr>
                <a:schemeClr val="lt2"/>
              </a:buClr>
              <a:buSzPts val="1400"/>
              <a:buFont typeface="Montserrat"/>
              <a:buChar char="●"/>
              <a:defRPr/>
            </a:lvl4pPr>
            <a:lvl5pPr marL="2286000" lvl="4" indent="-317500" rtl="0">
              <a:spcBef>
                <a:spcPts val="0"/>
              </a:spcBef>
              <a:spcAft>
                <a:spcPts val="0"/>
              </a:spcAft>
              <a:buClr>
                <a:schemeClr val="lt2"/>
              </a:buClr>
              <a:buSzPts val="1400"/>
              <a:buFont typeface="Montserrat"/>
              <a:buChar char="○"/>
              <a:defRPr/>
            </a:lvl5pPr>
            <a:lvl6pPr marL="2743200" lvl="5" indent="-317500" rtl="0">
              <a:spcBef>
                <a:spcPts val="0"/>
              </a:spcBef>
              <a:spcAft>
                <a:spcPts val="0"/>
              </a:spcAft>
              <a:buClr>
                <a:schemeClr val="lt2"/>
              </a:buClr>
              <a:buSzPts val="1400"/>
              <a:buFont typeface="Montserrat"/>
              <a:buChar char="■"/>
              <a:defRPr/>
            </a:lvl6pPr>
            <a:lvl7pPr marL="3200400" lvl="6" indent="-317500" rtl="0">
              <a:spcBef>
                <a:spcPts val="0"/>
              </a:spcBef>
              <a:spcAft>
                <a:spcPts val="0"/>
              </a:spcAft>
              <a:buClr>
                <a:schemeClr val="lt2"/>
              </a:buClr>
              <a:buSzPts val="1400"/>
              <a:buFont typeface="Montserrat"/>
              <a:buChar char="●"/>
              <a:defRPr/>
            </a:lvl7pPr>
            <a:lvl8pPr marL="3657600" lvl="7" indent="-317500" rtl="0">
              <a:spcBef>
                <a:spcPts val="0"/>
              </a:spcBef>
              <a:spcAft>
                <a:spcPts val="0"/>
              </a:spcAft>
              <a:buClr>
                <a:schemeClr val="lt2"/>
              </a:buClr>
              <a:buSzPts val="1400"/>
              <a:buFont typeface="Montserrat"/>
              <a:buChar char="○"/>
              <a:defRPr/>
            </a:lvl8pPr>
            <a:lvl9pPr marL="4114800" lvl="8" indent="-317500" rtl="0">
              <a:spcBef>
                <a:spcPts val="0"/>
              </a:spcBef>
              <a:spcAft>
                <a:spcPts val="0"/>
              </a:spcAft>
              <a:buClr>
                <a:schemeClr val="lt2"/>
              </a:buClr>
              <a:buSzPts val="1400"/>
              <a:buFont typeface="Montserrat"/>
              <a:buChar char="■"/>
              <a:defRPr/>
            </a:lvl9pPr>
          </a:lstStyle>
          <a:p>
            <a:endParaRPr/>
          </a:p>
        </p:txBody>
      </p:sp>
      <p:sp>
        <p:nvSpPr>
          <p:cNvPr id="357" name="Google Shape;357;p25"/>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title"/>
          </p:nvPr>
        </p:nvSpPr>
        <p:spPr>
          <a:xfrm>
            <a:off x="2998925" y="535650"/>
            <a:ext cx="31461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6">
  <p:cSld name="CUSTOM_9_1_1_1_1_1_1">
    <p:spTree>
      <p:nvGrpSpPr>
        <p:cNvPr id="1" name="Shape 430"/>
        <p:cNvGrpSpPr/>
        <p:nvPr/>
      </p:nvGrpSpPr>
      <p:grpSpPr>
        <a:xfrm>
          <a:off x="0" y="0"/>
          <a:ext cx="0" cy="0"/>
          <a:chOff x="0" y="0"/>
          <a:chExt cx="0" cy="0"/>
        </a:xfrm>
      </p:grpSpPr>
      <p:pic>
        <p:nvPicPr>
          <p:cNvPr id="431" name="Google Shape;431;p31"/>
          <p:cNvPicPr preferRelativeResize="0"/>
          <p:nvPr/>
        </p:nvPicPr>
        <p:blipFill>
          <a:blip r:embed="rId2">
            <a:alphaModFix amt="60000"/>
          </a:blip>
          <a:stretch>
            <a:fillRect/>
          </a:stretch>
        </p:blipFill>
        <p:spPr>
          <a:xfrm>
            <a:off x="-12" y="-12"/>
            <a:ext cx="9144000" cy="5143500"/>
          </a:xfrm>
          <a:prstGeom prst="rect">
            <a:avLst/>
          </a:prstGeom>
          <a:noFill/>
          <a:ln>
            <a:noFill/>
          </a:ln>
        </p:spPr>
      </p:pic>
      <p:sp>
        <p:nvSpPr>
          <p:cNvPr id="432" name="Google Shape;432;p31"/>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txBox="1">
            <a:spLocks noGrp="1"/>
          </p:cNvSpPr>
          <p:nvPr>
            <p:ph type="subTitle" idx="1"/>
          </p:nvPr>
        </p:nvSpPr>
        <p:spPr>
          <a:xfrm>
            <a:off x="2016315" y="2109150"/>
            <a:ext cx="3607500" cy="3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500">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442" name="Google Shape;442;p31"/>
          <p:cNvSpPr txBox="1">
            <a:spLocks noGrp="1"/>
          </p:cNvSpPr>
          <p:nvPr>
            <p:ph type="body" idx="2"/>
          </p:nvPr>
        </p:nvSpPr>
        <p:spPr>
          <a:xfrm>
            <a:off x="2016300" y="2461050"/>
            <a:ext cx="5546100" cy="2146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43" name="Google Shape;443;p31"/>
          <p:cNvSpPr txBox="1">
            <a:spLocks noGrp="1"/>
          </p:cNvSpPr>
          <p:nvPr>
            <p:ph type="subTitle" idx="3"/>
          </p:nvPr>
        </p:nvSpPr>
        <p:spPr>
          <a:xfrm>
            <a:off x="1944950" y="1482300"/>
            <a:ext cx="52542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1600">
                <a:solidFill>
                  <a:schemeClr val="dk1"/>
                </a:solidFil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444" name="Google Shape;444;p31"/>
          <p:cNvSpPr txBox="1">
            <a:spLocks noGrp="1"/>
          </p:cNvSpPr>
          <p:nvPr>
            <p:ph type="title"/>
          </p:nvPr>
        </p:nvSpPr>
        <p:spPr>
          <a:xfrm>
            <a:off x="2307725" y="535650"/>
            <a:ext cx="45285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CUSTOM_1">
    <p:spTree>
      <p:nvGrpSpPr>
        <p:cNvPr id="1" name="Shape 460"/>
        <p:cNvGrpSpPr/>
        <p:nvPr/>
      </p:nvGrpSpPr>
      <p:grpSpPr>
        <a:xfrm>
          <a:off x="0" y="0"/>
          <a:ext cx="0" cy="0"/>
          <a:chOff x="0" y="0"/>
          <a:chExt cx="0" cy="0"/>
        </a:xfrm>
      </p:grpSpPr>
      <p:pic>
        <p:nvPicPr>
          <p:cNvPr id="461" name="Google Shape;461;p33"/>
          <p:cNvPicPr preferRelativeResize="0"/>
          <p:nvPr/>
        </p:nvPicPr>
        <p:blipFill>
          <a:blip r:embed="rId2">
            <a:alphaModFix amt="60000"/>
          </a:blip>
          <a:stretch>
            <a:fillRect/>
          </a:stretch>
        </p:blipFill>
        <p:spPr>
          <a:xfrm>
            <a:off x="0" y="0"/>
            <a:ext cx="9144000" cy="5143500"/>
          </a:xfrm>
          <a:prstGeom prst="rect">
            <a:avLst/>
          </a:prstGeom>
          <a:noFill/>
          <a:ln>
            <a:noFill/>
          </a:ln>
        </p:spPr>
      </p:pic>
      <p:grpSp>
        <p:nvGrpSpPr>
          <p:cNvPr id="462" name="Google Shape;462;p33"/>
          <p:cNvGrpSpPr/>
          <p:nvPr/>
        </p:nvGrpSpPr>
        <p:grpSpPr>
          <a:xfrm>
            <a:off x="1564481" y="1118525"/>
            <a:ext cx="5593557" cy="3677588"/>
            <a:chOff x="2096377" y="1118525"/>
            <a:chExt cx="4472281" cy="3677588"/>
          </a:xfrm>
        </p:grpSpPr>
        <p:sp>
          <p:nvSpPr>
            <p:cNvPr id="463" name="Google Shape;463;p33"/>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33"/>
          <p:cNvSpPr/>
          <p:nvPr/>
        </p:nvSpPr>
        <p:spPr>
          <a:xfrm>
            <a:off x="165875" y="405400"/>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a:off x="165875" y="1087983"/>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3"/>
          <p:cNvSpPr/>
          <p:nvPr/>
        </p:nvSpPr>
        <p:spPr>
          <a:xfrm>
            <a:off x="165875" y="177054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p:nvPr/>
        </p:nvSpPr>
        <p:spPr>
          <a:xfrm>
            <a:off x="165875" y="245312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p:nvPr/>
        </p:nvSpPr>
        <p:spPr>
          <a:xfrm>
            <a:off x="165875" y="313570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3"/>
          <p:cNvSpPr/>
          <p:nvPr/>
        </p:nvSpPr>
        <p:spPr>
          <a:xfrm>
            <a:off x="165875" y="381219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a:off x="165875" y="449477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p:nvPr/>
        </p:nvSpPr>
        <p:spPr>
          <a:xfrm>
            <a:off x="8251775" y="0"/>
            <a:ext cx="356100" cy="521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1pPr>
            <a:lvl2pPr marL="914400" lvl="1"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2pPr>
            <a:lvl3pPr marL="1371600" lvl="2"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marL="1828800" lvl="3"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marL="2286000" lvl="4"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marL="2743200" lvl="5"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marL="3200400" lvl="6"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marL="3657600" lvl="7"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marL="4114800" lvl="8"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a:endParaRPr/>
          </a:p>
        </p:txBody>
      </p:sp>
      <p:pic>
        <p:nvPicPr>
          <p:cNvPr id="4" name="Picture 3" descr="A picture containing diagram&#10;&#10;Description automatically generated">
            <a:extLst>
              <a:ext uri="{FF2B5EF4-FFF2-40B4-BE49-F238E27FC236}">
                <a16:creationId xmlns:a16="http://schemas.microsoft.com/office/drawing/2014/main" id="{E354B4B4-BE56-4722-9AC4-7A1ABF51F27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241000" y="2007870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102A097F-2CA2-408E-94DE-D3657A14BB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8267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32A10336-41AF-475F-867D-D1B8FA32F9F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413893D-D50D-4C4C-B6AF-3BA2151C6A1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666071" y="-12334095"/>
            <a:ext cx="1881378" cy="1625303"/>
          </a:xfrm>
          <a:prstGeom prst="rect">
            <a:avLst/>
          </a:prstGeom>
        </p:spPr>
      </p:pic>
      <p:sp>
        <p:nvSpPr>
          <p:cNvPr id="10" name="TextBox 9">
            <a:extLst>
              <a:ext uri="{FF2B5EF4-FFF2-40B4-BE49-F238E27FC236}">
                <a16:creationId xmlns:a16="http://schemas.microsoft.com/office/drawing/2014/main" id="{FFA707B0-ACFA-4FE8-8AE5-F4B762935314}"/>
              </a:ext>
            </a:extLst>
          </p:cNvPr>
          <p:cNvSpPr txBox="1"/>
          <p:nvPr userDrawn="1"/>
        </p:nvSpPr>
        <p:spPr>
          <a:xfrm>
            <a:off x="1973790" y="8723122"/>
            <a:ext cx="9311220" cy="738664"/>
          </a:xfrm>
          <a:prstGeom prst="rect">
            <a:avLst/>
          </a:prstGeom>
          <a:noFill/>
        </p:spPr>
        <p:txBody>
          <a:bodyPr wrap="square">
            <a:spAutoFit/>
          </a:bodyPr>
          <a:lstStyle/>
          <a:p>
            <a:r>
              <a:rPr lang="en-US">
                <a:solidFill>
                  <a:schemeClr val="accent3">
                    <a:lumMod val="75000"/>
                  </a:schemeClr>
                </a:solidFill>
                <a:latin typeface="Times New Roman" panose="02020603050405020304" pitchFamily="18" charset="0"/>
                <a:cs typeface="Times New Roman" panose="02020603050405020304" pitchFamily="18" charset="0"/>
              </a:rPr>
              <a:t>Liên hệ page:</a:t>
            </a:r>
          </a:p>
          <a:p>
            <a:r>
              <a:rPr lang="en-US">
                <a:solidFill>
                  <a:schemeClr val="accent3">
                    <a:lumMod val="75000"/>
                  </a:schemeClr>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https://www.facebook.com/teamKTUTS</a:t>
            </a:r>
            <a:endParaRPr lang="en-US">
              <a:solidFill>
                <a:schemeClr val="accent3">
                  <a:lumMod val="75000"/>
                </a:schemeClr>
              </a:solidFill>
              <a:latin typeface="Times New Roman" panose="02020603050405020304" pitchFamily="18" charset="0"/>
              <a:cs typeface="Times New Roman" panose="02020603050405020304" pitchFamily="18" charset="0"/>
            </a:endParaRPr>
          </a:p>
          <a:p>
            <a:r>
              <a:rPr lang="en-US">
                <a:solidFill>
                  <a:schemeClr val="accent3">
                    <a:lumMod val="75000"/>
                  </a:schemeClr>
                </a:solidFill>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259BF669-9AED-4DCA-BA88-2BCE799EA4F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2" name="TextBox 11">
            <a:extLst>
              <a:ext uri="{FF2B5EF4-FFF2-40B4-BE49-F238E27FC236}">
                <a16:creationId xmlns:a16="http://schemas.microsoft.com/office/drawing/2014/main" id="{E8BAE0CA-A13D-4556-9696-0DDC11C845A7}"/>
              </a:ext>
            </a:extLst>
          </p:cNvPr>
          <p:cNvSpPr txBox="1"/>
          <p:nvPr userDrawn="1"/>
        </p:nvSpPr>
        <p:spPr>
          <a:xfrm>
            <a:off x="0" y="0"/>
            <a:ext cx="566181" cy="307777"/>
          </a:xfrm>
          <a:prstGeom prst="rect">
            <a:avLst/>
          </a:prstGeom>
          <a:noFill/>
        </p:spPr>
        <p:txBody>
          <a:bodyPr wrap="none" rtlCol="0">
            <a:spAutoFit/>
          </a:bodyPr>
          <a:lstStyle/>
          <a:p>
            <a:r>
              <a:rPr lang="en-US">
                <a:solidFill>
                  <a:schemeClr val="accent3">
                    <a:lumMod val="75000"/>
                  </a:schemeClr>
                </a:solidFill>
                <a:latin typeface="UVN Hai Long" panose="020D0800030108070604" pitchFamily="34" charset="0"/>
              </a:rPr>
              <a:t>KTUTS</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60" r:id="rId5"/>
    <p:sldLayoutId id="2147483661" r:id="rId6"/>
    <p:sldLayoutId id="2147483671" r:id="rId7"/>
    <p:sldLayoutId id="2147483677"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www.facebook.com/teamKTUTS"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com/teamKTUT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acebook.com/teamKTUTS" TargetMode="External"/><Relationship Id="rId5" Type="http://schemas.openxmlformats.org/officeDocument/2006/relationships/image" Target="../media/image11.gif"/><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facebook.com/teamKTUT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www.facebook.com/teamKTUTS" TargetMode="External"/><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facebook.com/teamKTUTS"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p38"/>
          <p:cNvGrpSpPr/>
          <p:nvPr/>
        </p:nvGrpSpPr>
        <p:grpSpPr>
          <a:xfrm>
            <a:off x="2129626" y="967949"/>
            <a:ext cx="3598696" cy="3600234"/>
            <a:chOff x="3069613" y="998421"/>
            <a:chExt cx="2886809" cy="2888043"/>
          </a:xfrm>
        </p:grpSpPr>
        <p:sp>
          <p:nvSpPr>
            <p:cNvPr id="511" name="Google Shape;511;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38"/>
            <p:cNvGrpSpPr/>
            <p:nvPr/>
          </p:nvGrpSpPr>
          <p:grpSpPr>
            <a:xfrm>
              <a:off x="3114009" y="1044051"/>
              <a:ext cx="2798031" cy="2797824"/>
              <a:chOff x="3114009" y="1044051"/>
              <a:chExt cx="2798031" cy="2797824"/>
            </a:xfrm>
          </p:grpSpPr>
          <p:sp>
            <p:nvSpPr>
              <p:cNvPr id="513" name="Google Shape;513;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38"/>
          <p:cNvGrpSpPr/>
          <p:nvPr/>
        </p:nvGrpSpPr>
        <p:grpSpPr>
          <a:xfrm>
            <a:off x="1081361" y="535677"/>
            <a:ext cx="6475484" cy="4149481"/>
            <a:chOff x="1081361" y="535677"/>
            <a:chExt cx="6475484" cy="4149481"/>
          </a:xfrm>
        </p:grpSpPr>
        <p:grpSp>
          <p:nvGrpSpPr>
            <p:cNvPr id="542" name="Google Shape;542;p38"/>
            <p:cNvGrpSpPr/>
            <p:nvPr/>
          </p:nvGrpSpPr>
          <p:grpSpPr>
            <a:xfrm>
              <a:off x="1081361" y="613018"/>
              <a:ext cx="6475412" cy="4072140"/>
              <a:chOff x="3000303" y="998421"/>
              <a:chExt cx="2911737" cy="2888043"/>
            </a:xfrm>
          </p:grpSpPr>
          <p:sp>
            <p:nvSpPr>
              <p:cNvPr id="543" name="Google Shape;543;p38"/>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3114009" y="1044051"/>
                <a:ext cx="2798031" cy="2797824"/>
                <a:chOff x="3114009" y="1044051"/>
                <a:chExt cx="2798031" cy="2797824"/>
              </a:xfrm>
            </p:grpSpPr>
            <p:sp>
              <p:nvSpPr>
                <p:cNvPr id="545" name="Google Shape;545;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38"/>
            <p:cNvGrpSpPr/>
            <p:nvPr/>
          </p:nvGrpSpPr>
          <p:grpSpPr>
            <a:xfrm>
              <a:off x="1168336" y="535677"/>
              <a:ext cx="6388509" cy="4072140"/>
              <a:chOff x="3069612" y="998421"/>
              <a:chExt cx="2886809" cy="2888043"/>
            </a:xfrm>
          </p:grpSpPr>
          <p:sp>
            <p:nvSpPr>
              <p:cNvPr id="574" name="Google Shape;574;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rgbClr val="6E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oogle Shape;575;p38"/>
              <p:cNvGrpSpPr/>
              <p:nvPr/>
            </p:nvGrpSpPr>
            <p:grpSpPr>
              <a:xfrm>
                <a:off x="3114009" y="1044051"/>
                <a:ext cx="2798032" cy="2797824"/>
                <a:chOff x="3114009" y="1044051"/>
                <a:chExt cx="2798032" cy="2797824"/>
              </a:xfrm>
            </p:grpSpPr>
            <p:sp>
              <p:nvSpPr>
                <p:cNvPr id="576" name="Google Shape;576;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38"/>
              <p:cNvSpPr/>
              <p:nvPr/>
            </p:nvSpPr>
            <p:spPr>
              <a:xfrm>
                <a:off x="3414822" y="1306327"/>
                <a:ext cx="2199895" cy="2273478"/>
              </a:xfrm>
              <a:custGeom>
                <a:avLst/>
                <a:gdLst/>
                <a:ahLst/>
                <a:cxnLst/>
                <a:rect l="l" t="t" r="r" b="b"/>
                <a:pathLst>
                  <a:path w="11061" h="11061" extrusionOk="0">
                    <a:moveTo>
                      <a:pt x="0" y="0"/>
                    </a:moveTo>
                    <a:lnTo>
                      <a:pt x="0" y="11060"/>
                    </a:lnTo>
                    <a:lnTo>
                      <a:pt x="11060" y="11060"/>
                    </a:lnTo>
                    <a:lnTo>
                      <a:pt x="11060"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38"/>
          <p:cNvSpPr txBox="1">
            <a:spLocks noGrp="1"/>
          </p:cNvSpPr>
          <p:nvPr>
            <p:ph type="ctrTitle"/>
          </p:nvPr>
        </p:nvSpPr>
        <p:spPr>
          <a:xfrm rot="-696">
            <a:off x="2191958" y="1514092"/>
            <a:ext cx="4182861" cy="17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latin typeface="UTM A&amp;S Signwriter" panose="02040603050506020204" pitchFamily="18" charset="0"/>
              </a:rPr>
              <a:t> Ôn tập cuối học kì I</a:t>
            </a:r>
            <a:endParaRPr sz="8000">
              <a:latin typeface="UTM A&amp;S Signwriter" panose="02040603050506020204" pitchFamily="18" charset="0"/>
            </a:endParaRPr>
          </a:p>
        </p:txBody>
      </p:sp>
      <p:sp>
        <p:nvSpPr>
          <p:cNvPr id="605" name="Google Shape;605;p38"/>
          <p:cNvSpPr txBox="1">
            <a:spLocks noGrp="1"/>
          </p:cNvSpPr>
          <p:nvPr>
            <p:ph type="subTitle" idx="1"/>
          </p:nvPr>
        </p:nvSpPr>
        <p:spPr>
          <a:xfrm rot="232">
            <a:off x="2168830" y="3430620"/>
            <a:ext cx="4439700" cy="51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rgbClr val="6E9077"/>
                </a:solidFill>
                <a:latin typeface="UTM Copperplate" panose="02040603050506020204" pitchFamily="18" charset="0"/>
              </a:rPr>
              <a:t>Tiết 8</a:t>
            </a:r>
            <a:endParaRPr sz="3200" b="1">
              <a:solidFill>
                <a:srgbClr val="6E9077"/>
              </a:solidFill>
              <a:latin typeface="UTM Copperplate" panose="02040603050506020204" pitchFamily="18" charset="0"/>
            </a:endParaRPr>
          </a:p>
        </p:txBody>
      </p:sp>
      <p:sp>
        <p:nvSpPr>
          <p:cNvPr id="98" name="Google Shape;36909;p61">
            <a:extLst>
              <a:ext uri="{FF2B5EF4-FFF2-40B4-BE49-F238E27FC236}">
                <a16:creationId xmlns:a16="http://schemas.microsoft.com/office/drawing/2014/main" id="{96095B6A-BF84-4823-A913-20CE9CAFE0A1}"/>
              </a:ext>
            </a:extLst>
          </p:cNvPr>
          <p:cNvSpPr/>
          <p:nvPr/>
        </p:nvSpPr>
        <p:spPr>
          <a:xfrm>
            <a:off x="5220664" y="3270806"/>
            <a:ext cx="1440203" cy="684798"/>
          </a:xfrm>
          <a:custGeom>
            <a:avLst/>
            <a:gdLst/>
            <a:ahLst/>
            <a:cxnLst/>
            <a:rect l="l" t="t" r="r" b="b"/>
            <a:pathLst>
              <a:path w="91381" h="53670" extrusionOk="0">
                <a:moveTo>
                  <a:pt x="44720" y="3621"/>
                </a:moveTo>
                <a:cubicBezTo>
                  <a:pt x="44732" y="3621"/>
                  <a:pt x="44768" y="3621"/>
                  <a:pt x="44803" y="3633"/>
                </a:cubicBezTo>
                <a:cubicBezTo>
                  <a:pt x="44756" y="3788"/>
                  <a:pt x="44720" y="3942"/>
                  <a:pt x="44684" y="4097"/>
                </a:cubicBezTo>
                <a:lnTo>
                  <a:pt x="44720" y="3621"/>
                </a:lnTo>
                <a:close/>
                <a:moveTo>
                  <a:pt x="43172" y="2058"/>
                </a:moveTo>
                <a:cubicBezTo>
                  <a:pt x="43190" y="2058"/>
                  <a:pt x="43210" y="2059"/>
                  <a:pt x="43232" y="2061"/>
                </a:cubicBezTo>
                <a:cubicBezTo>
                  <a:pt x="43196" y="2264"/>
                  <a:pt x="43148" y="2442"/>
                  <a:pt x="43101" y="2621"/>
                </a:cubicBezTo>
                <a:cubicBezTo>
                  <a:pt x="42863" y="3442"/>
                  <a:pt x="42589" y="4240"/>
                  <a:pt x="42398" y="5062"/>
                </a:cubicBezTo>
                <a:cubicBezTo>
                  <a:pt x="42172" y="6038"/>
                  <a:pt x="41994" y="7026"/>
                  <a:pt x="41803" y="8026"/>
                </a:cubicBezTo>
                <a:cubicBezTo>
                  <a:pt x="41577" y="9157"/>
                  <a:pt x="41351" y="10265"/>
                  <a:pt x="41136" y="11396"/>
                </a:cubicBezTo>
                <a:cubicBezTo>
                  <a:pt x="40851" y="12944"/>
                  <a:pt x="40553" y="14491"/>
                  <a:pt x="40303" y="16051"/>
                </a:cubicBezTo>
                <a:cubicBezTo>
                  <a:pt x="40053" y="17563"/>
                  <a:pt x="39815" y="19087"/>
                  <a:pt x="39577" y="20611"/>
                </a:cubicBezTo>
                <a:lnTo>
                  <a:pt x="39517" y="20849"/>
                </a:lnTo>
                <a:cubicBezTo>
                  <a:pt x="39362" y="20814"/>
                  <a:pt x="39231" y="20766"/>
                  <a:pt x="39076" y="20718"/>
                </a:cubicBezTo>
                <a:cubicBezTo>
                  <a:pt x="39350" y="19063"/>
                  <a:pt x="39600" y="17456"/>
                  <a:pt x="39874" y="15873"/>
                </a:cubicBezTo>
                <a:cubicBezTo>
                  <a:pt x="39969" y="15218"/>
                  <a:pt x="40077" y="14563"/>
                  <a:pt x="40231" y="13920"/>
                </a:cubicBezTo>
                <a:cubicBezTo>
                  <a:pt x="40565" y="12336"/>
                  <a:pt x="40946" y="10765"/>
                  <a:pt x="41315" y="9181"/>
                </a:cubicBezTo>
                <a:cubicBezTo>
                  <a:pt x="41374" y="8907"/>
                  <a:pt x="41458" y="8634"/>
                  <a:pt x="41517" y="8372"/>
                </a:cubicBezTo>
                <a:cubicBezTo>
                  <a:pt x="41720" y="7419"/>
                  <a:pt x="41874" y="6443"/>
                  <a:pt x="42101" y="5514"/>
                </a:cubicBezTo>
                <a:cubicBezTo>
                  <a:pt x="42351" y="4443"/>
                  <a:pt x="42648" y="3383"/>
                  <a:pt x="42922" y="2311"/>
                </a:cubicBezTo>
                <a:cubicBezTo>
                  <a:pt x="42944" y="2170"/>
                  <a:pt x="42976" y="2058"/>
                  <a:pt x="43172" y="2058"/>
                </a:cubicBezTo>
                <a:close/>
                <a:moveTo>
                  <a:pt x="44601" y="1418"/>
                </a:moveTo>
                <a:lnTo>
                  <a:pt x="44601" y="1418"/>
                </a:lnTo>
                <a:cubicBezTo>
                  <a:pt x="43946" y="3704"/>
                  <a:pt x="43470" y="5967"/>
                  <a:pt x="43077" y="8229"/>
                </a:cubicBezTo>
                <a:cubicBezTo>
                  <a:pt x="42672" y="10527"/>
                  <a:pt x="42267" y="12801"/>
                  <a:pt x="41958" y="15111"/>
                </a:cubicBezTo>
                <a:cubicBezTo>
                  <a:pt x="42005" y="15111"/>
                  <a:pt x="42029" y="15122"/>
                  <a:pt x="42077" y="15122"/>
                </a:cubicBezTo>
                <a:lnTo>
                  <a:pt x="42184" y="14003"/>
                </a:lnTo>
                <a:cubicBezTo>
                  <a:pt x="42220" y="14003"/>
                  <a:pt x="42255" y="14027"/>
                  <a:pt x="42303" y="14027"/>
                </a:cubicBezTo>
                <a:cubicBezTo>
                  <a:pt x="42267" y="14289"/>
                  <a:pt x="42267" y="14563"/>
                  <a:pt x="42220" y="14813"/>
                </a:cubicBezTo>
                <a:cubicBezTo>
                  <a:pt x="42124" y="15420"/>
                  <a:pt x="42005" y="16027"/>
                  <a:pt x="41863" y="16706"/>
                </a:cubicBezTo>
                <a:cubicBezTo>
                  <a:pt x="41672" y="16361"/>
                  <a:pt x="41863" y="16063"/>
                  <a:pt x="41755" y="15777"/>
                </a:cubicBezTo>
                <a:lnTo>
                  <a:pt x="41755" y="15777"/>
                </a:lnTo>
                <a:cubicBezTo>
                  <a:pt x="41684" y="16289"/>
                  <a:pt x="41672" y="16801"/>
                  <a:pt x="41601" y="17313"/>
                </a:cubicBezTo>
                <a:cubicBezTo>
                  <a:pt x="41505" y="17837"/>
                  <a:pt x="41374" y="18325"/>
                  <a:pt x="41255" y="18849"/>
                </a:cubicBezTo>
                <a:cubicBezTo>
                  <a:pt x="41243" y="18849"/>
                  <a:pt x="41208" y="18849"/>
                  <a:pt x="41196" y="18825"/>
                </a:cubicBezTo>
                <a:lnTo>
                  <a:pt x="41374" y="16777"/>
                </a:lnTo>
                <a:lnTo>
                  <a:pt x="41374" y="16777"/>
                </a:lnTo>
                <a:cubicBezTo>
                  <a:pt x="41232" y="18254"/>
                  <a:pt x="40993" y="19694"/>
                  <a:pt x="40362" y="21064"/>
                </a:cubicBezTo>
                <a:cubicBezTo>
                  <a:pt x="40339" y="20945"/>
                  <a:pt x="40339" y="20837"/>
                  <a:pt x="40362" y="20730"/>
                </a:cubicBezTo>
                <a:cubicBezTo>
                  <a:pt x="40612" y="19837"/>
                  <a:pt x="40636" y="18932"/>
                  <a:pt x="40720" y="18028"/>
                </a:cubicBezTo>
                <a:cubicBezTo>
                  <a:pt x="40767" y="17587"/>
                  <a:pt x="40791" y="17146"/>
                  <a:pt x="40886" y="16718"/>
                </a:cubicBezTo>
                <a:cubicBezTo>
                  <a:pt x="41184" y="15313"/>
                  <a:pt x="41470" y="13920"/>
                  <a:pt x="41529" y="12467"/>
                </a:cubicBezTo>
                <a:cubicBezTo>
                  <a:pt x="41529" y="12313"/>
                  <a:pt x="41589" y="12134"/>
                  <a:pt x="41624" y="11967"/>
                </a:cubicBezTo>
                <a:cubicBezTo>
                  <a:pt x="41660" y="11836"/>
                  <a:pt x="41720" y="11693"/>
                  <a:pt x="41732" y="11562"/>
                </a:cubicBezTo>
                <a:cubicBezTo>
                  <a:pt x="41827" y="11062"/>
                  <a:pt x="41886" y="10539"/>
                  <a:pt x="41970" y="10027"/>
                </a:cubicBezTo>
                <a:cubicBezTo>
                  <a:pt x="42160" y="8955"/>
                  <a:pt x="42375" y="7907"/>
                  <a:pt x="42565" y="6836"/>
                </a:cubicBezTo>
                <a:lnTo>
                  <a:pt x="42613" y="6657"/>
                </a:lnTo>
                <a:cubicBezTo>
                  <a:pt x="42756" y="6217"/>
                  <a:pt x="42922" y="5800"/>
                  <a:pt x="43041" y="5371"/>
                </a:cubicBezTo>
                <a:cubicBezTo>
                  <a:pt x="43232" y="4693"/>
                  <a:pt x="43410" y="3990"/>
                  <a:pt x="43613" y="3300"/>
                </a:cubicBezTo>
                <a:cubicBezTo>
                  <a:pt x="43637" y="3300"/>
                  <a:pt x="43672" y="3323"/>
                  <a:pt x="43696" y="3323"/>
                </a:cubicBezTo>
                <a:lnTo>
                  <a:pt x="43637" y="4050"/>
                </a:lnTo>
                <a:cubicBezTo>
                  <a:pt x="43684" y="3990"/>
                  <a:pt x="43720" y="3942"/>
                  <a:pt x="43744" y="3871"/>
                </a:cubicBezTo>
                <a:cubicBezTo>
                  <a:pt x="43863" y="3300"/>
                  <a:pt x="43994" y="2740"/>
                  <a:pt x="44077" y="2157"/>
                </a:cubicBezTo>
                <a:cubicBezTo>
                  <a:pt x="44113" y="1847"/>
                  <a:pt x="44232" y="1609"/>
                  <a:pt x="44601" y="1418"/>
                </a:cubicBezTo>
                <a:close/>
                <a:moveTo>
                  <a:pt x="41327" y="19242"/>
                </a:moveTo>
                <a:cubicBezTo>
                  <a:pt x="41422" y="20183"/>
                  <a:pt x="41303" y="20885"/>
                  <a:pt x="40946" y="21207"/>
                </a:cubicBezTo>
                <a:cubicBezTo>
                  <a:pt x="41077" y="20552"/>
                  <a:pt x="41196" y="19897"/>
                  <a:pt x="41327" y="19242"/>
                </a:cubicBezTo>
                <a:close/>
                <a:moveTo>
                  <a:pt x="45149" y="954"/>
                </a:moveTo>
                <a:lnTo>
                  <a:pt x="45149" y="954"/>
                </a:lnTo>
                <a:cubicBezTo>
                  <a:pt x="45137" y="1109"/>
                  <a:pt x="45184" y="1192"/>
                  <a:pt x="45172" y="1264"/>
                </a:cubicBezTo>
                <a:cubicBezTo>
                  <a:pt x="45053" y="1764"/>
                  <a:pt x="44934" y="2252"/>
                  <a:pt x="44803" y="2728"/>
                </a:cubicBezTo>
                <a:cubicBezTo>
                  <a:pt x="44589" y="3383"/>
                  <a:pt x="44327" y="4026"/>
                  <a:pt x="44160" y="4693"/>
                </a:cubicBezTo>
                <a:cubicBezTo>
                  <a:pt x="43922" y="5645"/>
                  <a:pt x="43768" y="6621"/>
                  <a:pt x="43577" y="7598"/>
                </a:cubicBezTo>
                <a:cubicBezTo>
                  <a:pt x="43565" y="7669"/>
                  <a:pt x="43541" y="7741"/>
                  <a:pt x="43518" y="7812"/>
                </a:cubicBezTo>
                <a:cubicBezTo>
                  <a:pt x="43470" y="8014"/>
                  <a:pt x="43398" y="8205"/>
                  <a:pt x="43363" y="8395"/>
                </a:cubicBezTo>
                <a:cubicBezTo>
                  <a:pt x="43291" y="8955"/>
                  <a:pt x="43244" y="9527"/>
                  <a:pt x="43172" y="10098"/>
                </a:cubicBezTo>
                <a:cubicBezTo>
                  <a:pt x="43065" y="10955"/>
                  <a:pt x="42946" y="11836"/>
                  <a:pt x="42851" y="12694"/>
                </a:cubicBezTo>
                <a:cubicBezTo>
                  <a:pt x="42886" y="12694"/>
                  <a:pt x="42922" y="12717"/>
                  <a:pt x="42970" y="12717"/>
                </a:cubicBezTo>
                <a:cubicBezTo>
                  <a:pt x="43006" y="12146"/>
                  <a:pt x="43053" y="11586"/>
                  <a:pt x="43113" y="11015"/>
                </a:cubicBezTo>
                <a:cubicBezTo>
                  <a:pt x="43125" y="10884"/>
                  <a:pt x="43160" y="10729"/>
                  <a:pt x="43184" y="10598"/>
                </a:cubicBezTo>
                <a:cubicBezTo>
                  <a:pt x="43244" y="10396"/>
                  <a:pt x="43339" y="10181"/>
                  <a:pt x="43363" y="9979"/>
                </a:cubicBezTo>
                <a:cubicBezTo>
                  <a:pt x="43482" y="9324"/>
                  <a:pt x="43565" y="8669"/>
                  <a:pt x="43684" y="8026"/>
                </a:cubicBezTo>
                <a:cubicBezTo>
                  <a:pt x="43756" y="7562"/>
                  <a:pt x="43863" y="7098"/>
                  <a:pt x="43958" y="6645"/>
                </a:cubicBezTo>
                <a:cubicBezTo>
                  <a:pt x="44137" y="5812"/>
                  <a:pt x="44327" y="4990"/>
                  <a:pt x="44494" y="4169"/>
                </a:cubicBezTo>
                <a:lnTo>
                  <a:pt x="44661" y="4169"/>
                </a:lnTo>
                <a:cubicBezTo>
                  <a:pt x="44553" y="4657"/>
                  <a:pt x="44434" y="5157"/>
                  <a:pt x="44363" y="5645"/>
                </a:cubicBezTo>
                <a:cubicBezTo>
                  <a:pt x="44113" y="7121"/>
                  <a:pt x="43887" y="8586"/>
                  <a:pt x="43637" y="10062"/>
                </a:cubicBezTo>
                <a:cubicBezTo>
                  <a:pt x="43363" y="11705"/>
                  <a:pt x="43101" y="13325"/>
                  <a:pt x="42851" y="14956"/>
                </a:cubicBezTo>
                <a:lnTo>
                  <a:pt x="42351" y="18170"/>
                </a:lnTo>
                <a:cubicBezTo>
                  <a:pt x="42351" y="18206"/>
                  <a:pt x="42339" y="18230"/>
                  <a:pt x="42327" y="18266"/>
                </a:cubicBezTo>
                <a:cubicBezTo>
                  <a:pt x="42291" y="17980"/>
                  <a:pt x="42327" y="17694"/>
                  <a:pt x="42339" y="17420"/>
                </a:cubicBezTo>
                <a:cubicBezTo>
                  <a:pt x="42351" y="17146"/>
                  <a:pt x="42351" y="16861"/>
                  <a:pt x="42351" y="16599"/>
                </a:cubicBezTo>
                <a:lnTo>
                  <a:pt x="42351" y="16599"/>
                </a:lnTo>
                <a:cubicBezTo>
                  <a:pt x="42136" y="18206"/>
                  <a:pt x="41815" y="19778"/>
                  <a:pt x="41517" y="21409"/>
                </a:cubicBezTo>
                <a:cubicBezTo>
                  <a:pt x="41315" y="21266"/>
                  <a:pt x="41398" y="21123"/>
                  <a:pt x="41422" y="21004"/>
                </a:cubicBezTo>
                <a:cubicBezTo>
                  <a:pt x="41565" y="19933"/>
                  <a:pt x="41720" y="18861"/>
                  <a:pt x="41898" y="17766"/>
                </a:cubicBezTo>
                <a:cubicBezTo>
                  <a:pt x="41982" y="17170"/>
                  <a:pt x="42101" y="16599"/>
                  <a:pt x="42220" y="16003"/>
                </a:cubicBezTo>
                <a:cubicBezTo>
                  <a:pt x="42386" y="15146"/>
                  <a:pt x="42589" y="14313"/>
                  <a:pt x="42696" y="13456"/>
                </a:cubicBezTo>
                <a:cubicBezTo>
                  <a:pt x="42934" y="11301"/>
                  <a:pt x="43148" y="9157"/>
                  <a:pt x="43565" y="7014"/>
                </a:cubicBezTo>
                <a:cubicBezTo>
                  <a:pt x="43660" y="6455"/>
                  <a:pt x="43744" y="5895"/>
                  <a:pt x="43863" y="5347"/>
                </a:cubicBezTo>
                <a:cubicBezTo>
                  <a:pt x="44125" y="4181"/>
                  <a:pt x="44410" y="3026"/>
                  <a:pt x="44708" y="1871"/>
                </a:cubicBezTo>
                <a:cubicBezTo>
                  <a:pt x="44780" y="1561"/>
                  <a:pt x="44875" y="1252"/>
                  <a:pt x="45149" y="954"/>
                </a:cubicBezTo>
                <a:close/>
                <a:moveTo>
                  <a:pt x="45161" y="23326"/>
                </a:moveTo>
                <a:lnTo>
                  <a:pt x="45161" y="23326"/>
                </a:lnTo>
                <a:cubicBezTo>
                  <a:pt x="45018" y="23445"/>
                  <a:pt x="44887" y="23576"/>
                  <a:pt x="44756" y="23695"/>
                </a:cubicBezTo>
                <a:cubicBezTo>
                  <a:pt x="44756" y="23457"/>
                  <a:pt x="44899" y="23338"/>
                  <a:pt x="45161" y="23326"/>
                </a:cubicBezTo>
                <a:close/>
                <a:moveTo>
                  <a:pt x="45637" y="23588"/>
                </a:moveTo>
                <a:cubicBezTo>
                  <a:pt x="45577" y="23731"/>
                  <a:pt x="45542" y="23802"/>
                  <a:pt x="45494" y="23862"/>
                </a:cubicBezTo>
                <a:cubicBezTo>
                  <a:pt x="45220" y="24207"/>
                  <a:pt x="44922" y="24540"/>
                  <a:pt x="44625" y="24886"/>
                </a:cubicBezTo>
                <a:cubicBezTo>
                  <a:pt x="44541" y="24981"/>
                  <a:pt x="44434" y="25040"/>
                  <a:pt x="44339" y="25100"/>
                </a:cubicBezTo>
                <a:cubicBezTo>
                  <a:pt x="44339" y="25052"/>
                  <a:pt x="44339" y="25005"/>
                  <a:pt x="44351" y="24981"/>
                </a:cubicBezTo>
                <a:cubicBezTo>
                  <a:pt x="44696" y="24528"/>
                  <a:pt x="45030" y="24088"/>
                  <a:pt x="45375" y="23647"/>
                </a:cubicBezTo>
                <a:cubicBezTo>
                  <a:pt x="45411" y="23612"/>
                  <a:pt x="45494" y="23623"/>
                  <a:pt x="45637" y="23588"/>
                </a:cubicBezTo>
                <a:close/>
                <a:moveTo>
                  <a:pt x="44327" y="25112"/>
                </a:moveTo>
                <a:lnTo>
                  <a:pt x="44327" y="25112"/>
                </a:lnTo>
                <a:cubicBezTo>
                  <a:pt x="44303" y="25302"/>
                  <a:pt x="44184" y="25398"/>
                  <a:pt x="44029" y="25457"/>
                </a:cubicBezTo>
                <a:cubicBezTo>
                  <a:pt x="44041" y="25255"/>
                  <a:pt x="44172" y="25171"/>
                  <a:pt x="44327" y="25112"/>
                </a:cubicBezTo>
                <a:close/>
                <a:moveTo>
                  <a:pt x="90345" y="27231"/>
                </a:moveTo>
                <a:lnTo>
                  <a:pt x="90321" y="27338"/>
                </a:lnTo>
                <a:lnTo>
                  <a:pt x="90297" y="27338"/>
                </a:lnTo>
                <a:lnTo>
                  <a:pt x="90309" y="27231"/>
                </a:lnTo>
                <a:close/>
                <a:moveTo>
                  <a:pt x="51197" y="27100"/>
                </a:moveTo>
                <a:cubicBezTo>
                  <a:pt x="51292" y="27100"/>
                  <a:pt x="51376" y="27136"/>
                  <a:pt x="51471" y="27148"/>
                </a:cubicBezTo>
                <a:cubicBezTo>
                  <a:pt x="51447" y="27160"/>
                  <a:pt x="51447" y="27195"/>
                  <a:pt x="51435" y="27207"/>
                </a:cubicBezTo>
                <a:cubicBezTo>
                  <a:pt x="50721" y="27279"/>
                  <a:pt x="50006" y="27374"/>
                  <a:pt x="49292" y="27445"/>
                </a:cubicBezTo>
                <a:cubicBezTo>
                  <a:pt x="48945" y="27482"/>
                  <a:pt x="48591" y="27515"/>
                  <a:pt x="48235" y="27515"/>
                </a:cubicBezTo>
                <a:cubicBezTo>
                  <a:pt x="47894" y="27515"/>
                  <a:pt x="47551" y="27485"/>
                  <a:pt x="47208" y="27398"/>
                </a:cubicBezTo>
                <a:cubicBezTo>
                  <a:pt x="48530" y="27279"/>
                  <a:pt x="49875" y="27195"/>
                  <a:pt x="51197" y="27100"/>
                </a:cubicBezTo>
                <a:close/>
                <a:moveTo>
                  <a:pt x="61770" y="27898"/>
                </a:moveTo>
                <a:lnTo>
                  <a:pt x="61770" y="27898"/>
                </a:lnTo>
                <a:cubicBezTo>
                  <a:pt x="61829" y="27910"/>
                  <a:pt x="61889" y="27922"/>
                  <a:pt x="61948" y="27922"/>
                </a:cubicBezTo>
                <a:cubicBezTo>
                  <a:pt x="61925" y="27934"/>
                  <a:pt x="61925" y="27957"/>
                  <a:pt x="61913" y="27981"/>
                </a:cubicBezTo>
                <a:cubicBezTo>
                  <a:pt x="61865" y="27957"/>
                  <a:pt x="61806" y="27922"/>
                  <a:pt x="61770" y="27898"/>
                </a:cubicBezTo>
                <a:close/>
                <a:moveTo>
                  <a:pt x="47089" y="27922"/>
                </a:moveTo>
                <a:lnTo>
                  <a:pt x="48590" y="28053"/>
                </a:lnTo>
                <a:cubicBezTo>
                  <a:pt x="48613" y="28088"/>
                  <a:pt x="48613" y="28112"/>
                  <a:pt x="48613" y="28136"/>
                </a:cubicBezTo>
                <a:cubicBezTo>
                  <a:pt x="48340" y="28100"/>
                  <a:pt x="48090" y="28100"/>
                  <a:pt x="47816" y="28053"/>
                </a:cubicBezTo>
                <a:cubicBezTo>
                  <a:pt x="47770" y="28048"/>
                  <a:pt x="47724" y="28047"/>
                  <a:pt x="47677" y="28047"/>
                </a:cubicBezTo>
                <a:cubicBezTo>
                  <a:pt x="47635" y="28047"/>
                  <a:pt x="47594" y="28048"/>
                  <a:pt x="47552" y="28048"/>
                </a:cubicBezTo>
                <a:cubicBezTo>
                  <a:pt x="47393" y="28048"/>
                  <a:pt x="47234" y="28036"/>
                  <a:pt x="47089" y="27922"/>
                </a:cubicBezTo>
                <a:close/>
                <a:moveTo>
                  <a:pt x="72009" y="28207"/>
                </a:moveTo>
                <a:lnTo>
                  <a:pt x="73081" y="28291"/>
                </a:lnTo>
                <a:cubicBezTo>
                  <a:pt x="73081" y="28315"/>
                  <a:pt x="73093" y="28326"/>
                  <a:pt x="73093" y="28350"/>
                </a:cubicBezTo>
                <a:cubicBezTo>
                  <a:pt x="72902" y="28350"/>
                  <a:pt x="72700" y="28350"/>
                  <a:pt x="72521" y="28338"/>
                </a:cubicBezTo>
                <a:lnTo>
                  <a:pt x="71985" y="28291"/>
                </a:lnTo>
                <a:cubicBezTo>
                  <a:pt x="71985" y="28267"/>
                  <a:pt x="72009" y="28231"/>
                  <a:pt x="72009" y="28207"/>
                </a:cubicBezTo>
                <a:close/>
                <a:moveTo>
                  <a:pt x="57424" y="28553"/>
                </a:moveTo>
                <a:lnTo>
                  <a:pt x="58043" y="28612"/>
                </a:lnTo>
                <a:lnTo>
                  <a:pt x="58043" y="28636"/>
                </a:lnTo>
                <a:lnTo>
                  <a:pt x="57424" y="28576"/>
                </a:lnTo>
                <a:lnTo>
                  <a:pt x="57424" y="28553"/>
                </a:lnTo>
                <a:close/>
                <a:moveTo>
                  <a:pt x="58460" y="28755"/>
                </a:moveTo>
                <a:lnTo>
                  <a:pt x="58996" y="28803"/>
                </a:lnTo>
                <a:cubicBezTo>
                  <a:pt x="58996" y="28815"/>
                  <a:pt x="58996" y="28826"/>
                  <a:pt x="58984" y="28838"/>
                </a:cubicBezTo>
                <a:lnTo>
                  <a:pt x="58448" y="28803"/>
                </a:lnTo>
                <a:cubicBezTo>
                  <a:pt x="58460" y="28791"/>
                  <a:pt x="58460" y="28767"/>
                  <a:pt x="58460" y="28755"/>
                </a:cubicBezTo>
                <a:close/>
                <a:moveTo>
                  <a:pt x="45232" y="25076"/>
                </a:moveTo>
                <a:cubicBezTo>
                  <a:pt x="45280" y="25183"/>
                  <a:pt x="45303" y="25219"/>
                  <a:pt x="45303" y="25231"/>
                </a:cubicBezTo>
                <a:cubicBezTo>
                  <a:pt x="45232" y="25362"/>
                  <a:pt x="45172" y="25517"/>
                  <a:pt x="45065" y="25636"/>
                </a:cubicBezTo>
                <a:cubicBezTo>
                  <a:pt x="44041" y="26838"/>
                  <a:pt x="42994" y="28053"/>
                  <a:pt x="41958" y="29243"/>
                </a:cubicBezTo>
                <a:cubicBezTo>
                  <a:pt x="41922" y="29219"/>
                  <a:pt x="41898" y="29207"/>
                  <a:pt x="41863" y="29172"/>
                </a:cubicBezTo>
                <a:cubicBezTo>
                  <a:pt x="42982" y="27814"/>
                  <a:pt x="44089" y="26469"/>
                  <a:pt x="45232" y="25076"/>
                </a:cubicBezTo>
                <a:close/>
                <a:moveTo>
                  <a:pt x="46446" y="24338"/>
                </a:moveTo>
                <a:cubicBezTo>
                  <a:pt x="46542" y="24481"/>
                  <a:pt x="46625" y="24564"/>
                  <a:pt x="46625" y="24659"/>
                </a:cubicBezTo>
                <a:cubicBezTo>
                  <a:pt x="46673" y="25100"/>
                  <a:pt x="46768" y="25540"/>
                  <a:pt x="46708" y="25969"/>
                </a:cubicBezTo>
                <a:cubicBezTo>
                  <a:pt x="46601" y="26802"/>
                  <a:pt x="46435" y="27636"/>
                  <a:pt x="46256" y="28469"/>
                </a:cubicBezTo>
                <a:cubicBezTo>
                  <a:pt x="46173" y="28910"/>
                  <a:pt x="45994" y="29303"/>
                  <a:pt x="45839" y="29719"/>
                </a:cubicBezTo>
                <a:cubicBezTo>
                  <a:pt x="45768" y="29112"/>
                  <a:pt x="46030" y="28565"/>
                  <a:pt x="46089" y="27981"/>
                </a:cubicBezTo>
                <a:cubicBezTo>
                  <a:pt x="46149" y="27386"/>
                  <a:pt x="46304" y="26802"/>
                  <a:pt x="46363" y="26207"/>
                </a:cubicBezTo>
                <a:cubicBezTo>
                  <a:pt x="46423" y="25612"/>
                  <a:pt x="46423" y="25017"/>
                  <a:pt x="46446" y="24338"/>
                </a:cubicBezTo>
                <a:close/>
                <a:moveTo>
                  <a:pt x="71597" y="28903"/>
                </a:moveTo>
                <a:cubicBezTo>
                  <a:pt x="72952" y="28903"/>
                  <a:pt x="74259" y="29156"/>
                  <a:pt x="75557" y="29517"/>
                </a:cubicBezTo>
                <a:cubicBezTo>
                  <a:pt x="75974" y="29636"/>
                  <a:pt x="76379" y="29803"/>
                  <a:pt x="76784" y="29934"/>
                </a:cubicBezTo>
                <a:cubicBezTo>
                  <a:pt x="76784" y="29946"/>
                  <a:pt x="76772" y="29958"/>
                  <a:pt x="76772" y="29969"/>
                </a:cubicBezTo>
                <a:cubicBezTo>
                  <a:pt x="74414" y="29684"/>
                  <a:pt x="72081" y="29362"/>
                  <a:pt x="69771" y="29053"/>
                </a:cubicBezTo>
                <a:cubicBezTo>
                  <a:pt x="69906" y="28953"/>
                  <a:pt x="70097" y="28909"/>
                  <a:pt x="70296" y="28909"/>
                </a:cubicBezTo>
                <a:cubicBezTo>
                  <a:pt x="70359" y="28909"/>
                  <a:pt x="70422" y="28913"/>
                  <a:pt x="70485" y="28922"/>
                </a:cubicBezTo>
                <a:cubicBezTo>
                  <a:pt x="70563" y="28928"/>
                  <a:pt x="70640" y="28931"/>
                  <a:pt x="70719" y="28931"/>
                </a:cubicBezTo>
                <a:cubicBezTo>
                  <a:pt x="70798" y="28931"/>
                  <a:pt x="70878" y="28928"/>
                  <a:pt x="70961" y="28922"/>
                </a:cubicBezTo>
                <a:cubicBezTo>
                  <a:pt x="71175" y="28909"/>
                  <a:pt x="71386" y="28903"/>
                  <a:pt x="71597" y="28903"/>
                </a:cubicBezTo>
                <a:close/>
                <a:moveTo>
                  <a:pt x="61067" y="30005"/>
                </a:moveTo>
                <a:lnTo>
                  <a:pt x="61198" y="30017"/>
                </a:lnTo>
                <a:cubicBezTo>
                  <a:pt x="61186" y="30041"/>
                  <a:pt x="61186" y="30053"/>
                  <a:pt x="61186" y="30053"/>
                </a:cubicBezTo>
                <a:lnTo>
                  <a:pt x="61067" y="30041"/>
                </a:lnTo>
                <a:lnTo>
                  <a:pt x="61067" y="30005"/>
                </a:lnTo>
                <a:close/>
                <a:moveTo>
                  <a:pt x="60841" y="30279"/>
                </a:moveTo>
                <a:lnTo>
                  <a:pt x="60960" y="30291"/>
                </a:lnTo>
                <a:lnTo>
                  <a:pt x="60960" y="30315"/>
                </a:lnTo>
                <a:lnTo>
                  <a:pt x="60841" y="30303"/>
                </a:lnTo>
                <a:lnTo>
                  <a:pt x="60841" y="30279"/>
                </a:lnTo>
                <a:close/>
                <a:moveTo>
                  <a:pt x="73217" y="1905"/>
                </a:moveTo>
                <a:cubicBezTo>
                  <a:pt x="74043" y="1905"/>
                  <a:pt x="74862" y="1975"/>
                  <a:pt x="75652" y="2264"/>
                </a:cubicBezTo>
                <a:cubicBezTo>
                  <a:pt x="76129" y="2430"/>
                  <a:pt x="76605" y="2597"/>
                  <a:pt x="77057" y="2752"/>
                </a:cubicBezTo>
                <a:cubicBezTo>
                  <a:pt x="78177" y="3121"/>
                  <a:pt x="79296" y="3502"/>
                  <a:pt x="80415" y="3883"/>
                </a:cubicBezTo>
                <a:cubicBezTo>
                  <a:pt x="81403" y="4228"/>
                  <a:pt x="82415" y="4490"/>
                  <a:pt x="83451" y="4740"/>
                </a:cubicBezTo>
                <a:cubicBezTo>
                  <a:pt x="84594" y="4990"/>
                  <a:pt x="85737" y="5193"/>
                  <a:pt x="86904" y="5276"/>
                </a:cubicBezTo>
                <a:cubicBezTo>
                  <a:pt x="87023" y="5288"/>
                  <a:pt x="87142" y="5300"/>
                  <a:pt x="87285" y="5336"/>
                </a:cubicBezTo>
                <a:cubicBezTo>
                  <a:pt x="87344" y="6764"/>
                  <a:pt x="86487" y="20468"/>
                  <a:pt x="86261" y="21361"/>
                </a:cubicBezTo>
                <a:cubicBezTo>
                  <a:pt x="86273" y="21111"/>
                  <a:pt x="86273" y="20956"/>
                  <a:pt x="86273" y="20790"/>
                </a:cubicBezTo>
                <a:lnTo>
                  <a:pt x="86368" y="18289"/>
                </a:lnTo>
                <a:cubicBezTo>
                  <a:pt x="86428" y="16944"/>
                  <a:pt x="86463" y="15587"/>
                  <a:pt x="86559" y="14229"/>
                </a:cubicBezTo>
                <a:cubicBezTo>
                  <a:pt x="86666" y="12634"/>
                  <a:pt x="86809" y="11062"/>
                  <a:pt x="86940" y="9467"/>
                </a:cubicBezTo>
                <a:lnTo>
                  <a:pt x="86987" y="9026"/>
                </a:lnTo>
                <a:lnTo>
                  <a:pt x="86987" y="9026"/>
                </a:lnTo>
                <a:cubicBezTo>
                  <a:pt x="86856" y="9527"/>
                  <a:pt x="86761" y="10050"/>
                  <a:pt x="86725" y="10574"/>
                </a:cubicBezTo>
                <a:cubicBezTo>
                  <a:pt x="86582" y="12301"/>
                  <a:pt x="86451" y="14027"/>
                  <a:pt x="86332" y="15753"/>
                </a:cubicBezTo>
                <a:cubicBezTo>
                  <a:pt x="86332" y="15837"/>
                  <a:pt x="86320" y="15944"/>
                  <a:pt x="86320" y="16027"/>
                </a:cubicBezTo>
                <a:cubicBezTo>
                  <a:pt x="86249" y="17611"/>
                  <a:pt x="86166" y="19171"/>
                  <a:pt x="86082" y="20754"/>
                </a:cubicBezTo>
                <a:cubicBezTo>
                  <a:pt x="86047" y="21242"/>
                  <a:pt x="85951" y="21718"/>
                  <a:pt x="86035" y="22207"/>
                </a:cubicBezTo>
                <a:cubicBezTo>
                  <a:pt x="86070" y="22326"/>
                  <a:pt x="86023" y="22457"/>
                  <a:pt x="86011" y="22576"/>
                </a:cubicBezTo>
                <a:cubicBezTo>
                  <a:pt x="85928" y="23207"/>
                  <a:pt x="85856" y="23850"/>
                  <a:pt x="85773" y="24469"/>
                </a:cubicBezTo>
                <a:cubicBezTo>
                  <a:pt x="85773" y="24481"/>
                  <a:pt x="85785" y="24505"/>
                  <a:pt x="85785" y="24516"/>
                </a:cubicBezTo>
                <a:cubicBezTo>
                  <a:pt x="85785" y="24719"/>
                  <a:pt x="85809" y="24933"/>
                  <a:pt x="85797" y="25124"/>
                </a:cubicBezTo>
                <a:cubicBezTo>
                  <a:pt x="85749" y="25481"/>
                  <a:pt x="85654" y="25826"/>
                  <a:pt x="85594" y="26183"/>
                </a:cubicBezTo>
                <a:cubicBezTo>
                  <a:pt x="85487" y="26957"/>
                  <a:pt x="85380" y="27743"/>
                  <a:pt x="85297" y="28517"/>
                </a:cubicBezTo>
                <a:cubicBezTo>
                  <a:pt x="85249" y="28946"/>
                  <a:pt x="85118" y="29303"/>
                  <a:pt x="84773" y="29588"/>
                </a:cubicBezTo>
                <a:cubicBezTo>
                  <a:pt x="84654" y="29696"/>
                  <a:pt x="84558" y="29803"/>
                  <a:pt x="84594" y="30005"/>
                </a:cubicBezTo>
                <a:cubicBezTo>
                  <a:pt x="85118" y="29827"/>
                  <a:pt x="85273" y="29410"/>
                  <a:pt x="85428" y="28981"/>
                </a:cubicBezTo>
                <a:cubicBezTo>
                  <a:pt x="85713" y="28053"/>
                  <a:pt x="85725" y="27088"/>
                  <a:pt x="85832" y="26136"/>
                </a:cubicBezTo>
                <a:cubicBezTo>
                  <a:pt x="85904" y="25433"/>
                  <a:pt x="85856" y="24719"/>
                  <a:pt x="86166" y="24064"/>
                </a:cubicBezTo>
                <a:cubicBezTo>
                  <a:pt x="86130" y="23981"/>
                  <a:pt x="86035" y="23885"/>
                  <a:pt x="86035" y="23814"/>
                </a:cubicBezTo>
                <a:cubicBezTo>
                  <a:pt x="86070" y="23290"/>
                  <a:pt x="86106" y="22790"/>
                  <a:pt x="86154" y="22278"/>
                </a:cubicBezTo>
                <a:cubicBezTo>
                  <a:pt x="86404" y="22088"/>
                  <a:pt x="86344" y="21778"/>
                  <a:pt x="86451" y="21504"/>
                </a:cubicBezTo>
                <a:lnTo>
                  <a:pt x="86451" y="21504"/>
                </a:lnTo>
                <a:cubicBezTo>
                  <a:pt x="86416" y="22600"/>
                  <a:pt x="86332" y="23671"/>
                  <a:pt x="86249" y="24743"/>
                </a:cubicBezTo>
                <a:cubicBezTo>
                  <a:pt x="86178" y="25576"/>
                  <a:pt x="86070" y="26386"/>
                  <a:pt x="85999" y="27219"/>
                </a:cubicBezTo>
                <a:cubicBezTo>
                  <a:pt x="85939" y="28017"/>
                  <a:pt x="85701" y="28767"/>
                  <a:pt x="85475" y="29517"/>
                </a:cubicBezTo>
                <a:cubicBezTo>
                  <a:pt x="85404" y="29743"/>
                  <a:pt x="85237" y="29946"/>
                  <a:pt x="85106" y="30196"/>
                </a:cubicBezTo>
                <a:cubicBezTo>
                  <a:pt x="84392" y="30291"/>
                  <a:pt x="83689" y="30422"/>
                  <a:pt x="82987" y="30434"/>
                </a:cubicBezTo>
                <a:cubicBezTo>
                  <a:pt x="82889" y="30436"/>
                  <a:pt x="82791" y="30438"/>
                  <a:pt x="82693" y="30438"/>
                </a:cubicBezTo>
                <a:cubicBezTo>
                  <a:pt x="81886" y="30438"/>
                  <a:pt x="81076" y="30357"/>
                  <a:pt x="80248" y="30315"/>
                </a:cubicBezTo>
                <a:cubicBezTo>
                  <a:pt x="79486" y="30279"/>
                  <a:pt x="78760" y="30041"/>
                  <a:pt x="78046" y="29779"/>
                </a:cubicBezTo>
                <a:cubicBezTo>
                  <a:pt x="76712" y="29327"/>
                  <a:pt x="75426" y="28707"/>
                  <a:pt x="74045" y="28386"/>
                </a:cubicBezTo>
                <a:cubicBezTo>
                  <a:pt x="74295" y="28386"/>
                  <a:pt x="74545" y="28398"/>
                  <a:pt x="74795" y="28434"/>
                </a:cubicBezTo>
                <a:cubicBezTo>
                  <a:pt x="74962" y="28457"/>
                  <a:pt x="75141" y="28505"/>
                  <a:pt x="75307" y="28553"/>
                </a:cubicBezTo>
                <a:cubicBezTo>
                  <a:pt x="76045" y="28767"/>
                  <a:pt x="76784" y="28993"/>
                  <a:pt x="77522" y="29207"/>
                </a:cubicBezTo>
                <a:cubicBezTo>
                  <a:pt x="78331" y="29422"/>
                  <a:pt x="79129" y="29636"/>
                  <a:pt x="79951" y="29803"/>
                </a:cubicBezTo>
                <a:cubicBezTo>
                  <a:pt x="80832" y="29981"/>
                  <a:pt x="81725" y="30112"/>
                  <a:pt x="82618" y="30196"/>
                </a:cubicBezTo>
                <a:cubicBezTo>
                  <a:pt x="82759" y="30211"/>
                  <a:pt x="82905" y="30223"/>
                  <a:pt x="83051" y="30223"/>
                </a:cubicBezTo>
                <a:cubicBezTo>
                  <a:pt x="83358" y="30223"/>
                  <a:pt x="83668" y="30171"/>
                  <a:pt x="83951" y="29993"/>
                </a:cubicBezTo>
                <a:cubicBezTo>
                  <a:pt x="83845" y="29981"/>
                  <a:pt x="83740" y="29977"/>
                  <a:pt x="83635" y="29977"/>
                </a:cubicBezTo>
                <a:cubicBezTo>
                  <a:pt x="83490" y="29977"/>
                  <a:pt x="83345" y="29984"/>
                  <a:pt x="83204" y="29984"/>
                </a:cubicBezTo>
                <a:cubicBezTo>
                  <a:pt x="83159" y="29984"/>
                  <a:pt x="83114" y="29983"/>
                  <a:pt x="83070" y="29981"/>
                </a:cubicBezTo>
                <a:cubicBezTo>
                  <a:pt x="82225" y="29934"/>
                  <a:pt x="81379" y="29874"/>
                  <a:pt x="80546" y="29648"/>
                </a:cubicBezTo>
                <a:cubicBezTo>
                  <a:pt x="79617" y="29398"/>
                  <a:pt x="78677" y="29219"/>
                  <a:pt x="77760" y="28922"/>
                </a:cubicBezTo>
                <a:cubicBezTo>
                  <a:pt x="76855" y="28624"/>
                  <a:pt x="75962" y="28255"/>
                  <a:pt x="75010" y="28088"/>
                </a:cubicBezTo>
                <a:cubicBezTo>
                  <a:pt x="74216" y="27950"/>
                  <a:pt x="73423" y="27794"/>
                  <a:pt x="72630" y="27794"/>
                </a:cubicBezTo>
                <a:cubicBezTo>
                  <a:pt x="72471" y="27794"/>
                  <a:pt x="72311" y="27801"/>
                  <a:pt x="72152" y="27814"/>
                </a:cubicBezTo>
                <a:cubicBezTo>
                  <a:pt x="71080" y="27910"/>
                  <a:pt x="69997" y="28053"/>
                  <a:pt x="68937" y="28231"/>
                </a:cubicBezTo>
                <a:cubicBezTo>
                  <a:pt x="67711" y="28445"/>
                  <a:pt x="66508" y="28707"/>
                  <a:pt x="65294" y="28969"/>
                </a:cubicBezTo>
                <a:cubicBezTo>
                  <a:pt x="64937" y="29041"/>
                  <a:pt x="64592" y="29112"/>
                  <a:pt x="64211" y="29184"/>
                </a:cubicBezTo>
                <a:cubicBezTo>
                  <a:pt x="64211" y="29017"/>
                  <a:pt x="64211" y="28886"/>
                  <a:pt x="64222" y="28755"/>
                </a:cubicBezTo>
                <a:cubicBezTo>
                  <a:pt x="64377" y="27207"/>
                  <a:pt x="64544" y="25659"/>
                  <a:pt x="64711" y="24100"/>
                </a:cubicBezTo>
                <a:cubicBezTo>
                  <a:pt x="65032" y="21052"/>
                  <a:pt x="65389" y="17992"/>
                  <a:pt x="65687" y="14932"/>
                </a:cubicBezTo>
                <a:cubicBezTo>
                  <a:pt x="66032" y="11527"/>
                  <a:pt x="66330" y="8110"/>
                  <a:pt x="66639" y="4716"/>
                </a:cubicBezTo>
                <a:cubicBezTo>
                  <a:pt x="66663" y="4550"/>
                  <a:pt x="66687" y="4359"/>
                  <a:pt x="66782" y="4228"/>
                </a:cubicBezTo>
                <a:cubicBezTo>
                  <a:pt x="67020" y="3847"/>
                  <a:pt x="67342" y="3526"/>
                  <a:pt x="67735" y="3288"/>
                </a:cubicBezTo>
                <a:cubicBezTo>
                  <a:pt x="68437" y="2859"/>
                  <a:pt x="69223" y="2621"/>
                  <a:pt x="69973" y="2371"/>
                </a:cubicBezTo>
                <a:cubicBezTo>
                  <a:pt x="70795" y="2085"/>
                  <a:pt x="71664" y="1966"/>
                  <a:pt x="72521" y="1918"/>
                </a:cubicBezTo>
                <a:cubicBezTo>
                  <a:pt x="72753" y="1911"/>
                  <a:pt x="72985" y="1905"/>
                  <a:pt x="73217" y="1905"/>
                </a:cubicBezTo>
                <a:close/>
                <a:moveTo>
                  <a:pt x="85666" y="30422"/>
                </a:moveTo>
                <a:cubicBezTo>
                  <a:pt x="85678" y="30458"/>
                  <a:pt x="85678" y="30470"/>
                  <a:pt x="85701" y="30493"/>
                </a:cubicBezTo>
                <a:lnTo>
                  <a:pt x="85666" y="30517"/>
                </a:lnTo>
                <a:cubicBezTo>
                  <a:pt x="85654" y="30493"/>
                  <a:pt x="85654" y="30470"/>
                  <a:pt x="85642" y="30458"/>
                </a:cubicBezTo>
                <a:lnTo>
                  <a:pt x="85666" y="30422"/>
                </a:lnTo>
                <a:close/>
                <a:moveTo>
                  <a:pt x="70128" y="29708"/>
                </a:moveTo>
                <a:cubicBezTo>
                  <a:pt x="72724" y="29708"/>
                  <a:pt x="75260" y="30160"/>
                  <a:pt x="77796" y="30660"/>
                </a:cubicBezTo>
                <a:cubicBezTo>
                  <a:pt x="77738" y="30663"/>
                  <a:pt x="77682" y="30665"/>
                  <a:pt x="77626" y="30665"/>
                </a:cubicBezTo>
                <a:cubicBezTo>
                  <a:pt x="77474" y="30665"/>
                  <a:pt x="77328" y="30654"/>
                  <a:pt x="77188" y="30636"/>
                </a:cubicBezTo>
                <a:cubicBezTo>
                  <a:pt x="75974" y="30481"/>
                  <a:pt x="74771" y="30350"/>
                  <a:pt x="73569" y="30184"/>
                </a:cubicBezTo>
                <a:cubicBezTo>
                  <a:pt x="72557" y="30053"/>
                  <a:pt x="71545" y="29898"/>
                  <a:pt x="70533" y="29767"/>
                </a:cubicBezTo>
                <a:cubicBezTo>
                  <a:pt x="70402" y="29755"/>
                  <a:pt x="70259" y="29719"/>
                  <a:pt x="70128" y="29708"/>
                </a:cubicBezTo>
                <a:close/>
                <a:moveTo>
                  <a:pt x="61901" y="30601"/>
                </a:moveTo>
                <a:lnTo>
                  <a:pt x="61901" y="30815"/>
                </a:lnTo>
                <a:lnTo>
                  <a:pt x="61794" y="30815"/>
                </a:lnTo>
                <a:cubicBezTo>
                  <a:pt x="61806" y="30731"/>
                  <a:pt x="61806" y="30672"/>
                  <a:pt x="61829" y="30601"/>
                </a:cubicBezTo>
                <a:close/>
                <a:moveTo>
                  <a:pt x="61484" y="30767"/>
                </a:moveTo>
                <a:cubicBezTo>
                  <a:pt x="61591" y="30874"/>
                  <a:pt x="61639" y="30934"/>
                  <a:pt x="61722" y="30993"/>
                </a:cubicBezTo>
                <a:cubicBezTo>
                  <a:pt x="61710" y="31029"/>
                  <a:pt x="61686" y="31065"/>
                  <a:pt x="61675" y="31101"/>
                </a:cubicBezTo>
                <a:cubicBezTo>
                  <a:pt x="61591" y="31089"/>
                  <a:pt x="61496" y="31077"/>
                  <a:pt x="61425" y="31029"/>
                </a:cubicBezTo>
                <a:cubicBezTo>
                  <a:pt x="61413" y="31017"/>
                  <a:pt x="61448" y="30898"/>
                  <a:pt x="61484" y="30767"/>
                </a:cubicBezTo>
                <a:close/>
                <a:moveTo>
                  <a:pt x="46256" y="906"/>
                </a:moveTo>
                <a:cubicBezTo>
                  <a:pt x="46411" y="954"/>
                  <a:pt x="46518" y="1002"/>
                  <a:pt x="46637" y="1025"/>
                </a:cubicBezTo>
                <a:cubicBezTo>
                  <a:pt x="46899" y="1121"/>
                  <a:pt x="47149" y="1240"/>
                  <a:pt x="47399" y="1275"/>
                </a:cubicBezTo>
                <a:cubicBezTo>
                  <a:pt x="48459" y="1490"/>
                  <a:pt x="49518" y="1633"/>
                  <a:pt x="50590" y="1668"/>
                </a:cubicBezTo>
                <a:cubicBezTo>
                  <a:pt x="51292" y="1680"/>
                  <a:pt x="51971" y="1716"/>
                  <a:pt x="52673" y="1740"/>
                </a:cubicBezTo>
                <a:cubicBezTo>
                  <a:pt x="53061" y="1759"/>
                  <a:pt x="53448" y="1770"/>
                  <a:pt x="53835" y="1770"/>
                </a:cubicBezTo>
                <a:cubicBezTo>
                  <a:pt x="54860" y="1770"/>
                  <a:pt x="55880" y="1695"/>
                  <a:pt x="56900" y="1514"/>
                </a:cubicBezTo>
                <a:cubicBezTo>
                  <a:pt x="58150" y="1299"/>
                  <a:pt x="59412" y="1133"/>
                  <a:pt x="60698" y="1109"/>
                </a:cubicBezTo>
                <a:cubicBezTo>
                  <a:pt x="60852" y="1106"/>
                  <a:pt x="61005" y="1103"/>
                  <a:pt x="61159" y="1103"/>
                </a:cubicBezTo>
                <a:cubicBezTo>
                  <a:pt x="62115" y="1103"/>
                  <a:pt x="63072" y="1187"/>
                  <a:pt x="63984" y="1597"/>
                </a:cubicBezTo>
                <a:cubicBezTo>
                  <a:pt x="64401" y="1787"/>
                  <a:pt x="64758" y="2026"/>
                  <a:pt x="64984" y="2407"/>
                </a:cubicBezTo>
                <a:cubicBezTo>
                  <a:pt x="65377" y="3085"/>
                  <a:pt x="65675" y="3800"/>
                  <a:pt x="65770" y="4550"/>
                </a:cubicBezTo>
                <a:cubicBezTo>
                  <a:pt x="65877" y="5407"/>
                  <a:pt x="65889" y="6276"/>
                  <a:pt x="65830" y="7145"/>
                </a:cubicBezTo>
                <a:cubicBezTo>
                  <a:pt x="65639" y="9896"/>
                  <a:pt x="65425" y="12634"/>
                  <a:pt x="65020" y="15372"/>
                </a:cubicBezTo>
                <a:cubicBezTo>
                  <a:pt x="64913" y="16039"/>
                  <a:pt x="64889" y="16730"/>
                  <a:pt x="64818" y="17397"/>
                </a:cubicBezTo>
                <a:cubicBezTo>
                  <a:pt x="64592" y="19456"/>
                  <a:pt x="64365" y="21504"/>
                  <a:pt x="64127" y="23540"/>
                </a:cubicBezTo>
                <a:cubicBezTo>
                  <a:pt x="64103" y="23874"/>
                  <a:pt x="64092" y="24219"/>
                  <a:pt x="64008" y="24528"/>
                </a:cubicBezTo>
                <a:cubicBezTo>
                  <a:pt x="63949" y="24838"/>
                  <a:pt x="63830" y="25136"/>
                  <a:pt x="63722" y="25445"/>
                </a:cubicBezTo>
                <a:cubicBezTo>
                  <a:pt x="64353" y="19683"/>
                  <a:pt x="65127" y="13896"/>
                  <a:pt x="65413" y="8098"/>
                </a:cubicBezTo>
                <a:lnTo>
                  <a:pt x="65413" y="8098"/>
                </a:lnTo>
                <a:cubicBezTo>
                  <a:pt x="65354" y="8348"/>
                  <a:pt x="65330" y="8622"/>
                  <a:pt x="65306" y="8884"/>
                </a:cubicBezTo>
                <a:cubicBezTo>
                  <a:pt x="65056" y="11241"/>
                  <a:pt x="64782" y="13587"/>
                  <a:pt x="64532" y="15920"/>
                </a:cubicBezTo>
                <a:cubicBezTo>
                  <a:pt x="64306" y="17908"/>
                  <a:pt x="64080" y="19873"/>
                  <a:pt x="63877" y="21849"/>
                </a:cubicBezTo>
                <a:cubicBezTo>
                  <a:pt x="63663" y="23874"/>
                  <a:pt x="63460" y="25898"/>
                  <a:pt x="63270" y="27922"/>
                </a:cubicBezTo>
                <a:cubicBezTo>
                  <a:pt x="63246" y="28088"/>
                  <a:pt x="63222" y="28243"/>
                  <a:pt x="63175" y="28469"/>
                </a:cubicBezTo>
                <a:cubicBezTo>
                  <a:pt x="62270" y="27862"/>
                  <a:pt x="61377" y="27374"/>
                  <a:pt x="60365" y="27148"/>
                </a:cubicBezTo>
                <a:lnTo>
                  <a:pt x="60365" y="27148"/>
                </a:lnTo>
                <a:cubicBezTo>
                  <a:pt x="60472" y="27231"/>
                  <a:pt x="60603" y="27291"/>
                  <a:pt x="60722" y="27374"/>
                </a:cubicBezTo>
                <a:cubicBezTo>
                  <a:pt x="61044" y="27553"/>
                  <a:pt x="61448" y="27588"/>
                  <a:pt x="61698" y="27886"/>
                </a:cubicBezTo>
                <a:cubicBezTo>
                  <a:pt x="61567" y="27850"/>
                  <a:pt x="61425" y="27814"/>
                  <a:pt x="61282" y="27767"/>
                </a:cubicBezTo>
                <a:cubicBezTo>
                  <a:pt x="61151" y="27743"/>
                  <a:pt x="61020" y="27695"/>
                  <a:pt x="60889" y="27672"/>
                </a:cubicBezTo>
                <a:cubicBezTo>
                  <a:pt x="60865" y="27672"/>
                  <a:pt x="60853" y="27707"/>
                  <a:pt x="60829" y="27755"/>
                </a:cubicBezTo>
                <a:cubicBezTo>
                  <a:pt x="60924" y="27814"/>
                  <a:pt x="61020" y="27874"/>
                  <a:pt x="61127" y="27934"/>
                </a:cubicBezTo>
                <a:cubicBezTo>
                  <a:pt x="61079" y="28064"/>
                  <a:pt x="61032" y="28172"/>
                  <a:pt x="60972" y="28326"/>
                </a:cubicBezTo>
                <a:cubicBezTo>
                  <a:pt x="61246" y="28398"/>
                  <a:pt x="61496" y="28422"/>
                  <a:pt x="61722" y="28517"/>
                </a:cubicBezTo>
                <a:cubicBezTo>
                  <a:pt x="61996" y="28636"/>
                  <a:pt x="62032" y="28922"/>
                  <a:pt x="62044" y="29231"/>
                </a:cubicBezTo>
                <a:cubicBezTo>
                  <a:pt x="62175" y="29279"/>
                  <a:pt x="62317" y="29338"/>
                  <a:pt x="62448" y="29362"/>
                </a:cubicBezTo>
                <a:cubicBezTo>
                  <a:pt x="62532" y="29398"/>
                  <a:pt x="62639" y="29398"/>
                  <a:pt x="62734" y="29422"/>
                </a:cubicBezTo>
                <a:cubicBezTo>
                  <a:pt x="63032" y="29541"/>
                  <a:pt x="63115" y="29827"/>
                  <a:pt x="62937" y="30065"/>
                </a:cubicBezTo>
                <a:cubicBezTo>
                  <a:pt x="62776" y="30005"/>
                  <a:pt x="62810" y="29667"/>
                  <a:pt x="62598" y="29667"/>
                </a:cubicBezTo>
                <a:cubicBezTo>
                  <a:pt x="62558" y="29667"/>
                  <a:pt x="62509" y="29679"/>
                  <a:pt x="62448" y="29708"/>
                </a:cubicBezTo>
                <a:cubicBezTo>
                  <a:pt x="62568" y="30005"/>
                  <a:pt x="62722" y="30267"/>
                  <a:pt x="63079" y="30303"/>
                </a:cubicBezTo>
                <a:cubicBezTo>
                  <a:pt x="63091" y="30624"/>
                  <a:pt x="62758" y="30529"/>
                  <a:pt x="62627" y="30672"/>
                </a:cubicBezTo>
                <a:cubicBezTo>
                  <a:pt x="62553" y="30746"/>
                  <a:pt x="62479" y="30779"/>
                  <a:pt x="62406" y="30779"/>
                </a:cubicBezTo>
                <a:cubicBezTo>
                  <a:pt x="62301" y="30779"/>
                  <a:pt x="62196" y="30712"/>
                  <a:pt x="62091" y="30601"/>
                </a:cubicBezTo>
                <a:cubicBezTo>
                  <a:pt x="61972" y="30470"/>
                  <a:pt x="61841" y="30327"/>
                  <a:pt x="61710" y="30184"/>
                </a:cubicBezTo>
                <a:cubicBezTo>
                  <a:pt x="61722" y="30089"/>
                  <a:pt x="61746" y="29993"/>
                  <a:pt x="61782" y="29910"/>
                </a:cubicBezTo>
                <a:cubicBezTo>
                  <a:pt x="60841" y="29767"/>
                  <a:pt x="59936" y="29636"/>
                  <a:pt x="59043" y="29481"/>
                </a:cubicBezTo>
                <a:cubicBezTo>
                  <a:pt x="58865" y="29458"/>
                  <a:pt x="58686" y="29350"/>
                  <a:pt x="58519" y="29291"/>
                </a:cubicBezTo>
                <a:cubicBezTo>
                  <a:pt x="58484" y="29292"/>
                  <a:pt x="58448" y="29292"/>
                  <a:pt x="58413" y="29292"/>
                </a:cubicBezTo>
                <a:cubicBezTo>
                  <a:pt x="57309" y="29292"/>
                  <a:pt x="56258" y="28943"/>
                  <a:pt x="55174" y="28862"/>
                </a:cubicBezTo>
                <a:cubicBezTo>
                  <a:pt x="54055" y="28767"/>
                  <a:pt x="52935" y="28696"/>
                  <a:pt x="51828" y="28624"/>
                </a:cubicBezTo>
                <a:cubicBezTo>
                  <a:pt x="50697" y="28565"/>
                  <a:pt x="49566" y="28517"/>
                  <a:pt x="48435" y="28457"/>
                </a:cubicBezTo>
                <a:lnTo>
                  <a:pt x="48435" y="28457"/>
                </a:lnTo>
                <a:cubicBezTo>
                  <a:pt x="48637" y="28541"/>
                  <a:pt x="48852" y="28576"/>
                  <a:pt x="49054" y="28588"/>
                </a:cubicBezTo>
                <a:cubicBezTo>
                  <a:pt x="50352" y="28684"/>
                  <a:pt x="51626" y="28743"/>
                  <a:pt x="52923" y="28862"/>
                </a:cubicBezTo>
                <a:cubicBezTo>
                  <a:pt x="54233" y="28981"/>
                  <a:pt x="55555" y="29160"/>
                  <a:pt x="56864" y="29303"/>
                </a:cubicBezTo>
                <a:cubicBezTo>
                  <a:pt x="57103" y="29338"/>
                  <a:pt x="57329" y="29362"/>
                  <a:pt x="57567" y="29410"/>
                </a:cubicBezTo>
                <a:cubicBezTo>
                  <a:pt x="58400" y="29553"/>
                  <a:pt x="59234" y="29708"/>
                  <a:pt x="60067" y="29839"/>
                </a:cubicBezTo>
                <a:cubicBezTo>
                  <a:pt x="60305" y="29886"/>
                  <a:pt x="60520" y="29910"/>
                  <a:pt x="60674" y="30196"/>
                </a:cubicBezTo>
                <a:cubicBezTo>
                  <a:pt x="60412" y="30196"/>
                  <a:pt x="60186" y="30196"/>
                  <a:pt x="59924" y="30184"/>
                </a:cubicBezTo>
                <a:lnTo>
                  <a:pt x="59924" y="30184"/>
                </a:lnTo>
                <a:cubicBezTo>
                  <a:pt x="60198" y="30386"/>
                  <a:pt x="60663" y="30136"/>
                  <a:pt x="60829" y="30672"/>
                </a:cubicBezTo>
                <a:cubicBezTo>
                  <a:pt x="60460" y="30612"/>
                  <a:pt x="60174" y="30565"/>
                  <a:pt x="59877" y="30505"/>
                </a:cubicBezTo>
                <a:cubicBezTo>
                  <a:pt x="59758" y="30481"/>
                  <a:pt x="59639" y="30422"/>
                  <a:pt x="59520" y="30410"/>
                </a:cubicBezTo>
                <a:cubicBezTo>
                  <a:pt x="58627" y="30267"/>
                  <a:pt x="57745" y="30136"/>
                  <a:pt x="56853" y="30005"/>
                </a:cubicBezTo>
                <a:cubicBezTo>
                  <a:pt x="56567" y="29958"/>
                  <a:pt x="56281" y="29946"/>
                  <a:pt x="56007" y="29898"/>
                </a:cubicBezTo>
                <a:cubicBezTo>
                  <a:pt x="55055" y="29767"/>
                  <a:pt x="54102" y="29636"/>
                  <a:pt x="53150" y="29517"/>
                </a:cubicBezTo>
                <a:cubicBezTo>
                  <a:pt x="53076" y="29504"/>
                  <a:pt x="53003" y="29496"/>
                  <a:pt x="52932" y="29496"/>
                </a:cubicBezTo>
                <a:cubicBezTo>
                  <a:pt x="52809" y="29496"/>
                  <a:pt x="52691" y="29521"/>
                  <a:pt x="52578" y="29588"/>
                </a:cubicBezTo>
                <a:cubicBezTo>
                  <a:pt x="53043" y="29660"/>
                  <a:pt x="53483" y="29708"/>
                  <a:pt x="53935" y="29755"/>
                </a:cubicBezTo>
                <a:cubicBezTo>
                  <a:pt x="54376" y="29791"/>
                  <a:pt x="54840" y="29850"/>
                  <a:pt x="55293" y="29910"/>
                </a:cubicBezTo>
                <a:cubicBezTo>
                  <a:pt x="55721" y="29969"/>
                  <a:pt x="56162" y="30029"/>
                  <a:pt x="56602" y="30112"/>
                </a:cubicBezTo>
                <a:cubicBezTo>
                  <a:pt x="57043" y="30184"/>
                  <a:pt x="57495" y="30291"/>
                  <a:pt x="57936" y="30362"/>
                </a:cubicBezTo>
                <a:cubicBezTo>
                  <a:pt x="58388" y="30434"/>
                  <a:pt x="58865" y="30422"/>
                  <a:pt x="59293" y="30541"/>
                </a:cubicBezTo>
                <a:cubicBezTo>
                  <a:pt x="59722" y="30660"/>
                  <a:pt x="60186" y="30565"/>
                  <a:pt x="60663" y="30779"/>
                </a:cubicBezTo>
                <a:cubicBezTo>
                  <a:pt x="60484" y="30922"/>
                  <a:pt x="60365" y="31017"/>
                  <a:pt x="60198" y="31148"/>
                </a:cubicBezTo>
                <a:cubicBezTo>
                  <a:pt x="59412" y="31077"/>
                  <a:pt x="58579" y="31041"/>
                  <a:pt x="57757" y="30922"/>
                </a:cubicBezTo>
                <a:cubicBezTo>
                  <a:pt x="56507" y="30767"/>
                  <a:pt x="55269" y="30505"/>
                  <a:pt x="54019" y="30350"/>
                </a:cubicBezTo>
                <a:cubicBezTo>
                  <a:pt x="53360" y="30268"/>
                  <a:pt x="52712" y="30140"/>
                  <a:pt x="52052" y="30140"/>
                </a:cubicBezTo>
                <a:cubicBezTo>
                  <a:pt x="51758" y="30140"/>
                  <a:pt x="51462" y="30165"/>
                  <a:pt x="51161" y="30231"/>
                </a:cubicBezTo>
                <a:cubicBezTo>
                  <a:pt x="51134" y="30235"/>
                  <a:pt x="51103" y="30237"/>
                  <a:pt x="51072" y="30237"/>
                </a:cubicBezTo>
                <a:cubicBezTo>
                  <a:pt x="51009" y="30237"/>
                  <a:pt x="50943" y="30231"/>
                  <a:pt x="50887" y="30231"/>
                </a:cubicBezTo>
                <a:cubicBezTo>
                  <a:pt x="49554" y="30136"/>
                  <a:pt x="48244" y="30053"/>
                  <a:pt x="46923" y="29946"/>
                </a:cubicBezTo>
                <a:cubicBezTo>
                  <a:pt x="46792" y="29934"/>
                  <a:pt x="46661" y="29898"/>
                  <a:pt x="46506" y="29886"/>
                </a:cubicBezTo>
                <a:cubicBezTo>
                  <a:pt x="46613" y="29553"/>
                  <a:pt x="46696" y="29255"/>
                  <a:pt x="46804" y="28934"/>
                </a:cubicBezTo>
                <a:lnTo>
                  <a:pt x="52269" y="29410"/>
                </a:lnTo>
                <a:cubicBezTo>
                  <a:pt x="52269" y="29374"/>
                  <a:pt x="52269" y="29338"/>
                  <a:pt x="52281" y="29303"/>
                </a:cubicBezTo>
                <a:lnTo>
                  <a:pt x="46958" y="28838"/>
                </a:lnTo>
                <a:cubicBezTo>
                  <a:pt x="46958" y="28815"/>
                  <a:pt x="46958" y="28767"/>
                  <a:pt x="46970" y="28743"/>
                </a:cubicBezTo>
                <a:cubicBezTo>
                  <a:pt x="47613" y="28803"/>
                  <a:pt x="48244" y="28862"/>
                  <a:pt x="48887" y="28898"/>
                </a:cubicBezTo>
                <a:cubicBezTo>
                  <a:pt x="50661" y="29053"/>
                  <a:pt x="52435" y="29196"/>
                  <a:pt x="54197" y="29362"/>
                </a:cubicBezTo>
                <a:cubicBezTo>
                  <a:pt x="55305" y="29469"/>
                  <a:pt x="56388" y="29636"/>
                  <a:pt x="57472" y="29767"/>
                </a:cubicBezTo>
                <a:cubicBezTo>
                  <a:pt x="57745" y="29791"/>
                  <a:pt x="57996" y="29850"/>
                  <a:pt x="58269" y="29886"/>
                </a:cubicBezTo>
                <a:cubicBezTo>
                  <a:pt x="58746" y="29934"/>
                  <a:pt x="59234" y="29969"/>
                  <a:pt x="59710" y="30017"/>
                </a:cubicBezTo>
                <a:cubicBezTo>
                  <a:pt x="59341" y="29910"/>
                  <a:pt x="58960" y="29898"/>
                  <a:pt x="58591" y="29839"/>
                </a:cubicBezTo>
                <a:cubicBezTo>
                  <a:pt x="57448" y="29660"/>
                  <a:pt x="56305" y="29410"/>
                  <a:pt x="55138" y="29291"/>
                </a:cubicBezTo>
                <a:cubicBezTo>
                  <a:pt x="52626" y="29017"/>
                  <a:pt x="50090" y="28826"/>
                  <a:pt x="47566" y="28588"/>
                </a:cubicBezTo>
                <a:cubicBezTo>
                  <a:pt x="47328" y="28576"/>
                  <a:pt x="47101" y="28541"/>
                  <a:pt x="46839" y="28529"/>
                </a:cubicBezTo>
                <a:cubicBezTo>
                  <a:pt x="46863" y="28410"/>
                  <a:pt x="46875" y="28338"/>
                  <a:pt x="46911" y="28243"/>
                </a:cubicBezTo>
                <a:cubicBezTo>
                  <a:pt x="48863" y="28207"/>
                  <a:pt x="50792" y="28172"/>
                  <a:pt x="52697" y="28124"/>
                </a:cubicBezTo>
                <a:cubicBezTo>
                  <a:pt x="52590" y="28088"/>
                  <a:pt x="52447" y="28029"/>
                  <a:pt x="52316" y="27945"/>
                </a:cubicBezTo>
                <a:lnTo>
                  <a:pt x="52328" y="27910"/>
                </a:lnTo>
                <a:lnTo>
                  <a:pt x="56686" y="28291"/>
                </a:lnTo>
                <a:lnTo>
                  <a:pt x="56686" y="28326"/>
                </a:lnTo>
                <a:cubicBezTo>
                  <a:pt x="55805" y="28291"/>
                  <a:pt x="54936" y="28243"/>
                  <a:pt x="54055" y="28219"/>
                </a:cubicBezTo>
                <a:lnTo>
                  <a:pt x="54055" y="28303"/>
                </a:lnTo>
                <a:cubicBezTo>
                  <a:pt x="54174" y="28326"/>
                  <a:pt x="54293" y="28326"/>
                  <a:pt x="54424" y="28338"/>
                </a:cubicBezTo>
                <a:cubicBezTo>
                  <a:pt x="55329" y="28422"/>
                  <a:pt x="56245" y="28481"/>
                  <a:pt x="57138" y="28696"/>
                </a:cubicBezTo>
                <a:cubicBezTo>
                  <a:pt x="57745" y="28838"/>
                  <a:pt x="58388" y="28886"/>
                  <a:pt x="58984" y="29053"/>
                </a:cubicBezTo>
                <a:cubicBezTo>
                  <a:pt x="59259" y="29130"/>
                  <a:pt x="59535" y="29175"/>
                  <a:pt x="59814" y="29175"/>
                </a:cubicBezTo>
                <a:cubicBezTo>
                  <a:pt x="60053" y="29175"/>
                  <a:pt x="60296" y="29142"/>
                  <a:pt x="60543" y="29065"/>
                </a:cubicBezTo>
                <a:cubicBezTo>
                  <a:pt x="60127" y="29065"/>
                  <a:pt x="59722" y="29053"/>
                  <a:pt x="59305" y="29053"/>
                </a:cubicBezTo>
                <a:lnTo>
                  <a:pt x="59305" y="28957"/>
                </a:lnTo>
                <a:cubicBezTo>
                  <a:pt x="59496" y="28946"/>
                  <a:pt x="59698" y="28922"/>
                  <a:pt x="59948" y="28886"/>
                </a:cubicBezTo>
                <a:cubicBezTo>
                  <a:pt x="59436" y="28743"/>
                  <a:pt x="59019" y="28600"/>
                  <a:pt x="58603" y="28469"/>
                </a:cubicBezTo>
                <a:cubicBezTo>
                  <a:pt x="58685" y="28460"/>
                  <a:pt x="58765" y="28456"/>
                  <a:pt x="58844" y="28456"/>
                </a:cubicBezTo>
                <a:cubicBezTo>
                  <a:pt x="58972" y="28456"/>
                  <a:pt x="59097" y="28466"/>
                  <a:pt x="59222" y="28481"/>
                </a:cubicBezTo>
                <a:cubicBezTo>
                  <a:pt x="59436" y="28517"/>
                  <a:pt x="59650" y="28588"/>
                  <a:pt x="59853" y="28624"/>
                </a:cubicBezTo>
                <a:cubicBezTo>
                  <a:pt x="59874" y="28626"/>
                  <a:pt x="59895" y="28627"/>
                  <a:pt x="59915" y="28627"/>
                </a:cubicBezTo>
                <a:cubicBezTo>
                  <a:pt x="60118" y="28627"/>
                  <a:pt x="60250" y="28517"/>
                  <a:pt x="60293" y="28279"/>
                </a:cubicBezTo>
                <a:cubicBezTo>
                  <a:pt x="59377" y="28160"/>
                  <a:pt x="58484" y="28005"/>
                  <a:pt x="57615" y="27922"/>
                </a:cubicBezTo>
                <a:cubicBezTo>
                  <a:pt x="56495" y="27803"/>
                  <a:pt x="55376" y="27731"/>
                  <a:pt x="54257" y="27624"/>
                </a:cubicBezTo>
                <a:cubicBezTo>
                  <a:pt x="54102" y="27612"/>
                  <a:pt x="53947" y="27576"/>
                  <a:pt x="53781" y="27553"/>
                </a:cubicBezTo>
                <a:cubicBezTo>
                  <a:pt x="54434" y="27407"/>
                  <a:pt x="55085" y="27356"/>
                  <a:pt x="55735" y="27356"/>
                </a:cubicBezTo>
                <a:cubicBezTo>
                  <a:pt x="56791" y="27356"/>
                  <a:pt x="57842" y="27492"/>
                  <a:pt x="58888" y="27588"/>
                </a:cubicBezTo>
                <a:cubicBezTo>
                  <a:pt x="58948" y="27386"/>
                  <a:pt x="59008" y="27219"/>
                  <a:pt x="59067" y="26993"/>
                </a:cubicBezTo>
                <a:cubicBezTo>
                  <a:pt x="58758" y="26981"/>
                  <a:pt x="58472" y="26981"/>
                  <a:pt x="58305" y="26969"/>
                </a:cubicBezTo>
                <a:cubicBezTo>
                  <a:pt x="58007" y="26898"/>
                  <a:pt x="57805" y="26802"/>
                  <a:pt x="57591" y="26791"/>
                </a:cubicBezTo>
                <a:cubicBezTo>
                  <a:pt x="57222" y="26765"/>
                  <a:pt x="56846" y="26745"/>
                  <a:pt x="56470" y="26745"/>
                </a:cubicBezTo>
                <a:cubicBezTo>
                  <a:pt x="56324" y="26745"/>
                  <a:pt x="56177" y="26748"/>
                  <a:pt x="56031" y="26755"/>
                </a:cubicBezTo>
                <a:cubicBezTo>
                  <a:pt x="55150" y="26791"/>
                  <a:pt x="54281" y="26850"/>
                  <a:pt x="53400" y="26910"/>
                </a:cubicBezTo>
                <a:cubicBezTo>
                  <a:pt x="52912" y="26933"/>
                  <a:pt x="52435" y="27029"/>
                  <a:pt x="51959" y="27076"/>
                </a:cubicBezTo>
                <a:cubicBezTo>
                  <a:pt x="51942" y="27078"/>
                  <a:pt x="51926" y="27079"/>
                  <a:pt x="51909" y="27079"/>
                </a:cubicBezTo>
                <a:cubicBezTo>
                  <a:pt x="51807" y="27079"/>
                  <a:pt x="51704" y="27051"/>
                  <a:pt x="51602" y="27041"/>
                </a:cubicBezTo>
                <a:cubicBezTo>
                  <a:pt x="52042" y="26933"/>
                  <a:pt x="52459" y="26850"/>
                  <a:pt x="52888" y="26791"/>
                </a:cubicBezTo>
                <a:cubicBezTo>
                  <a:pt x="53471" y="26719"/>
                  <a:pt x="54043" y="26671"/>
                  <a:pt x="54614" y="26576"/>
                </a:cubicBezTo>
                <a:cubicBezTo>
                  <a:pt x="55309" y="26486"/>
                  <a:pt x="56003" y="26390"/>
                  <a:pt x="56701" y="26390"/>
                </a:cubicBezTo>
                <a:cubicBezTo>
                  <a:pt x="57103" y="26390"/>
                  <a:pt x="57507" y="26422"/>
                  <a:pt x="57912" y="26505"/>
                </a:cubicBezTo>
                <a:cubicBezTo>
                  <a:pt x="57922" y="26506"/>
                  <a:pt x="57932" y="26507"/>
                  <a:pt x="57941" y="26507"/>
                </a:cubicBezTo>
                <a:cubicBezTo>
                  <a:pt x="58003" y="26507"/>
                  <a:pt x="58065" y="26478"/>
                  <a:pt x="58126" y="26457"/>
                </a:cubicBezTo>
                <a:cubicBezTo>
                  <a:pt x="57463" y="26348"/>
                  <a:pt x="56800" y="26240"/>
                  <a:pt x="56147" y="26240"/>
                </a:cubicBezTo>
                <a:cubicBezTo>
                  <a:pt x="56084" y="26240"/>
                  <a:pt x="56022" y="26241"/>
                  <a:pt x="55960" y="26243"/>
                </a:cubicBezTo>
                <a:cubicBezTo>
                  <a:pt x="55150" y="26267"/>
                  <a:pt x="54364" y="26421"/>
                  <a:pt x="53578" y="26517"/>
                </a:cubicBezTo>
                <a:cubicBezTo>
                  <a:pt x="53173" y="26576"/>
                  <a:pt x="52769" y="26671"/>
                  <a:pt x="52376" y="26719"/>
                </a:cubicBezTo>
                <a:cubicBezTo>
                  <a:pt x="51661" y="26791"/>
                  <a:pt x="50947" y="26862"/>
                  <a:pt x="50209" y="26910"/>
                </a:cubicBezTo>
                <a:cubicBezTo>
                  <a:pt x="49423" y="26957"/>
                  <a:pt x="48637" y="26969"/>
                  <a:pt x="47863" y="26993"/>
                </a:cubicBezTo>
                <a:cubicBezTo>
                  <a:pt x="47649" y="26993"/>
                  <a:pt x="47435" y="26969"/>
                  <a:pt x="47197" y="26933"/>
                </a:cubicBezTo>
                <a:cubicBezTo>
                  <a:pt x="47197" y="26791"/>
                  <a:pt x="47197" y="26660"/>
                  <a:pt x="47208" y="26541"/>
                </a:cubicBezTo>
                <a:cubicBezTo>
                  <a:pt x="47220" y="26148"/>
                  <a:pt x="47268" y="25743"/>
                  <a:pt x="47256" y="25362"/>
                </a:cubicBezTo>
                <a:cubicBezTo>
                  <a:pt x="47220" y="24671"/>
                  <a:pt x="47137" y="23993"/>
                  <a:pt x="46744" y="23385"/>
                </a:cubicBezTo>
                <a:cubicBezTo>
                  <a:pt x="46518" y="22969"/>
                  <a:pt x="46137" y="22695"/>
                  <a:pt x="45625" y="22611"/>
                </a:cubicBezTo>
                <a:cubicBezTo>
                  <a:pt x="44899" y="22492"/>
                  <a:pt x="44184" y="22326"/>
                  <a:pt x="43506" y="22028"/>
                </a:cubicBezTo>
                <a:cubicBezTo>
                  <a:pt x="43279" y="21921"/>
                  <a:pt x="43041" y="21861"/>
                  <a:pt x="42791" y="21778"/>
                </a:cubicBezTo>
                <a:cubicBezTo>
                  <a:pt x="42910" y="21087"/>
                  <a:pt x="43017" y="20468"/>
                  <a:pt x="43137" y="19825"/>
                </a:cubicBezTo>
                <a:cubicBezTo>
                  <a:pt x="43279" y="19004"/>
                  <a:pt x="43446" y="18194"/>
                  <a:pt x="43589" y="17373"/>
                </a:cubicBezTo>
                <a:cubicBezTo>
                  <a:pt x="43625" y="17194"/>
                  <a:pt x="43684" y="16992"/>
                  <a:pt x="43696" y="16813"/>
                </a:cubicBezTo>
                <a:cubicBezTo>
                  <a:pt x="43744" y="16396"/>
                  <a:pt x="43768" y="15980"/>
                  <a:pt x="43815" y="15563"/>
                </a:cubicBezTo>
                <a:lnTo>
                  <a:pt x="43803" y="15563"/>
                </a:lnTo>
                <a:cubicBezTo>
                  <a:pt x="43398" y="17575"/>
                  <a:pt x="42982" y="19599"/>
                  <a:pt x="42577" y="21623"/>
                </a:cubicBezTo>
                <a:cubicBezTo>
                  <a:pt x="42505" y="21647"/>
                  <a:pt x="42446" y="21647"/>
                  <a:pt x="42339" y="21659"/>
                </a:cubicBezTo>
                <a:cubicBezTo>
                  <a:pt x="42351" y="21492"/>
                  <a:pt x="42351" y="21361"/>
                  <a:pt x="42386" y="21230"/>
                </a:cubicBezTo>
                <a:cubicBezTo>
                  <a:pt x="42648" y="19623"/>
                  <a:pt x="42934" y="17992"/>
                  <a:pt x="43208" y="16384"/>
                </a:cubicBezTo>
                <a:cubicBezTo>
                  <a:pt x="43529" y="14456"/>
                  <a:pt x="43839" y="12503"/>
                  <a:pt x="44172" y="10574"/>
                </a:cubicBezTo>
                <a:cubicBezTo>
                  <a:pt x="44482" y="8705"/>
                  <a:pt x="44768" y="6836"/>
                  <a:pt x="45101" y="4978"/>
                </a:cubicBezTo>
                <a:cubicBezTo>
                  <a:pt x="45292" y="3859"/>
                  <a:pt x="45518" y="2740"/>
                  <a:pt x="45732" y="1645"/>
                </a:cubicBezTo>
                <a:cubicBezTo>
                  <a:pt x="45768" y="1478"/>
                  <a:pt x="45768" y="1287"/>
                  <a:pt x="46006" y="1109"/>
                </a:cubicBezTo>
                <a:lnTo>
                  <a:pt x="46006" y="1109"/>
                </a:lnTo>
                <a:cubicBezTo>
                  <a:pt x="45887" y="1918"/>
                  <a:pt x="45780" y="2657"/>
                  <a:pt x="45696" y="3395"/>
                </a:cubicBezTo>
                <a:cubicBezTo>
                  <a:pt x="45601" y="4121"/>
                  <a:pt x="45327" y="4835"/>
                  <a:pt x="45434" y="5681"/>
                </a:cubicBezTo>
                <a:cubicBezTo>
                  <a:pt x="45601" y="4824"/>
                  <a:pt x="45744" y="4050"/>
                  <a:pt x="45887" y="3288"/>
                </a:cubicBezTo>
                <a:cubicBezTo>
                  <a:pt x="46018" y="2502"/>
                  <a:pt x="46137" y="1728"/>
                  <a:pt x="46256" y="906"/>
                </a:cubicBezTo>
                <a:close/>
                <a:moveTo>
                  <a:pt x="86019" y="30983"/>
                </a:moveTo>
                <a:cubicBezTo>
                  <a:pt x="86081" y="30983"/>
                  <a:pt x="86131" y="31036"/>
                  <a:pt x="86237" y="31148"/>
                </a:cubicBezTo>
                <a:lnTo>
                  <a:pt x="85773" y="31112"/>
                </a:lnTo>
                <a:cubicBezTo>
                  <a:pt x="85898" y="31027"/>
                  <a:pt x="85963" y="30983"/>
                  <a:pt x="86019" y="30983"/>
                </a:cubicBezTo>
                <a:close/>
                <a:moveTo>
                  <a:pt x="65401" y="31124"/>
                </a:moveTo>
                <a:lnTo>
                  <a:pt x="65401" y="31124"/>
                </a:lnTo>
                <a:cubicBezTo>
                  <a:pt x="65426" y="31326"/>
                  <a:pt x="65374" y="31391"/>
                  <a:pt x="65275" y="31391"/>
                </a:cubicBezTo>
                <a:cubicBezTo>
                  <a:pt x="65233" y="31391"/>
                  <a:pt x="65183" y="31380"/>
                  <a:pt x="65127" y="31363"/>
                </a:cubicBezTo>
                <a:cubicBezTo>
                  <a:pt x="65199" y="31291"/>
                  <a:pt x="65282" y="31208"/>
                  <a:pt x="65401" y="31124"/>
                </a:cubicBezTo>
                <a:close/>
                <a:moveTo>
                  <a:pt x="62329" y="31172"/>
                </a:moveTo>
                <a:cubicBezTo>
                  <a:pt x="62365" y="31184"/>
                  <a:pt x="62401" y="31208"/>
                  <a:pt x="62437" y="31232"/>
                </a:cubicBezTo>
                <a:cubicBezTo>
                  <a:pt x="62401" y="31315"/>
                  <a:pt x="62377" y="31422"/>
                  <a:pt x="62317" y="31553"/>
                </a:cubicBezTo>
                <a:cubicBezTo>
                  <a:pt x="62222" y="31470"/>
                  <a:pt x="62163" y="31422"/>
                  <a:pt x="62127" y="31374"/>
                </a:cubicBezTo>
                <a:lnTo>
                  <a:pt x="62329" y="31172"/>
                </a:lnTo>
                <a:close/>
                <a:moveTo>
                  <a:pt x="61139" y="31172"/>
                </a:moveTo>
                <a:cubicBezTo>
                  <a:pt x="61186" y="31327"/>
                  <a:pt x="61198" y="31410"/>
                  <a:pt x="61246" y="31541"/>
                </a:cubicBezTo>
                <a:cubicBezTo>
                  <a:pt x="61091" y="31553"/>
                  <a:pt x="60996" y="31565"/>
                  <a:pt x="60889" y="31565"/>
                </a:cubicBezTo>
                <a:lnTo>
                  <a:pt x="60841" y="31482"/>
                </a:lnTo>
                <a:cubicBezTo>
                  <a:pt x="60913" y="31386"/>
                  <a:pt x="61008" y="31303"/>
                  <a:pt x="61139" y="31172"/>
                </a:cubicBezTo>
                <a:close/>
                <a:moveTo>
                  <a:pt x="63139" y="31291"/>
                </a:moveTo>
                <a:lnTo>
                  <a:pt x="63103" y="31672"/>
                </a:lnTo>
                <a:cubicBezTo>
                  <a:pt x="62925" y="31541"/>
                  <a:pt x="62960" y="31434"/>
                  <a:pt x="63139" y="31291"/>
                </a:cubicBezTo>
                <a:close/>
                <a:moveTo>
                  <a:pt x="88476" y="30958"/>
                </a:moveTo>
                <a:lnTo>
                  <a:pt x="88416" y="31720"/>
                </a:lnTo>
                <a:cubicBezTo>
                  <a:pt x="88380" y="31493"/>
                  <a:pt x="88225" y="31267"/>
                  <a:pt x="88476" y="30958"/>
                </a:cubicBezTo>
                <a:close/>
                <a:moveTo>
                  <a:pt x="67318" y="31529"/>
                </a:moveTo>
                <a:lnTo>
                  <a:pt x="70402" y="31791"/>
                </a:lnTo>
                <a:lnTo>
                  <a:pt x="70402" y="31839"/>
                </a:lnTo>
                <a:lnTo>
                  <a:pt x="67318" y="31565"/>
                </a:lnTo>
                <a:lnTo>
                  <a:pt x="67318" y="31529"/>
                </a:lnTo>
                <a:close/>
                <a:moveTo>
                  <a:pt x="65842" y="31565"/>
                </a:moveTo>
                <a:lnTo>
                  <a:pt x="65842" y="31565"/>
                </a:lnTo>
                <a:cubicBezTo>
                  <a:pt x="65715" y="31755"/>
                  <a:pt x="65652" y="31844"/>
                  <a:pt x="65596" y="31844"/>
                </a:cubicBezTo>
                <a:cubicBezTo>
                  <a:pt x="65547" y="31844"/>
                  <a:pt x="65503" y="31776"/>
                  <a:pt x="65425" y="31648"/>
                </a:cubicBezTo>
                <a:cubicBezTo>
                  <a:pt x="65544" y="31613"/>
                  <a:pt x="65663" y="31601"/>
                  <a:pt x="65842" y="31565"/>
                </a:cubicBezTo>
                <a:close/>
                <a:moveTo>
                  <a:pt x="46573" y="30467"/>
                </a:moveTo>
                <a:cubicBezTo>
                  <a:pt x="46587" y="30467"/>
                  <a:pt x="46600" y="30468"/>
                  <a:pt x="46613" y="30470"/>
                </a:cubicBezTo>
                <a:cubicBezTo>
                  <a:pt x="47661" y="30660"/>
                  <a:pt x="48709" y="30672"/>
                  <a:pt x="49756" y="30791"/>
                </a:cubicBezTo>
                <a:cubicBezTo>
                  <a:pt x="51554" y="30993"/>
                  <a:pt x="53352" y="31196"/>
                  <a:pt x="55162" y="31386"/>
                </a:cubicBezTo>
                <a:cubicBezTo>
                  <a:pt x="55983" y="31482"/>
                  <a:pt x="56829" y="31529"/>
                  <a:pt x="57638" y="31624"/>
                </a:cubicBezTo>
                <a:cubicBezTo>
                  <a:pt x="58412" y="31720"/>
                  <a:pt x="59186" y="31851"/>
                  <a:pt x="59960" y="31970"/>
                </a:cubicBezTo>
                <a:cubicBezTo>
                  <a:pt x="59948" y="32005"/>
                  <a:pt x="59948" y="32029"/>
                  <a:pt x="59948" y="32065"/>
                </a:cubicBezTo>
                <a:cubicBezTo>
                  <a:pt x="55412" y="31624"/>
                  <a:pt x="50876" y="31184"/>
                  <a:pt x="46327" y="30755"/>
                </a:cubicBezTo>
                <a:cubicBezTo>
                  <a:pt x="46315" y="30660"/>
                  <a:pt x="46304" y="30601"/>
                  <a:pt x="46292" y="30517"/>
                </a:cubicBezTo>
                <a:cubicBezTo>
                  <a:pt x="46394" y="30497"/>
                  <a:pt x="46488" y="30467"/>
                  <a:pt x="46573" y="30467"/>
                </a:cubicBezTo>
                <a:close/>
                <a:moveTo>
                  <a:pt x="61746" y="31732"/>
                </a:moveTo>
                <a:cubicBezTo>
                  <a:pt x="62341" y="31922"/>
                  <a:pt x="62877" y="32160"/>
                  <a:pt x="63449" y="32267"/>
                </a:cubicBezTo>
                <a:cubicBezTo>
                  <a:pt x="63996" y="32375"/>
                  <a:pt x="64592" y="32339"/>
                  <a:pt x="65187" y="32386"/>
                </a:cubicBezTo>
                <a:cubicBezTo>
                  <a:pt x="64966" y="32421"/>
                  <a:pt x="64703" y="32436"/>
                  <a:pt x="64420" y="32436"/>
                </a:cubicBezTo>
                <a:cubicBezTo>
                  <a:pt x="63326" y="32436"/>
                  <a:pt x="61936" y="32203"/>
                  <a:pt x="61567" y="31910"/>
                </a:cubicBezTo>
                <a:cubicBezTo>
                  <a:pt x="61651" y="31839"/>
                  <a:pt x="61710" y="31767"/>
                  <a:pt x="61746" y="31732"/>
                </a:cubicBezTo>
                <a:close/>
                <a:moveTo>
                  <a:pt x="46030" y="31315"/>
                </a:moveTo>
                <a:lnTo>
                  <a:pt x="46030" y="31315"/>
                </a:lnTo>
                <a:cubicBezTo>
                  <a:pt x="50554" y="31589"/>
                  <a:pt x="55055" y="32005"/>
                  <a:pt x="59567" y="32553"/>
                </a:cubicBezTo>
                <a:cubicBezTo>
                  <a:pt x="59475" y="32714"/>
                  <a:pt x="59354" y="32752"/>
                  <a:pt x="59225" y="32752"/>
                </a:cubicBezTo>
                <a:cubicBezTo>
                  <a:pt x="59153" y="32752"/>
                  <a:pt x="59080" y="32740"/>
                  <a:pt x="59008" y="32732"/>
                </a:cubicBezTo>
                <a:cubicBezTo>
                  <a:pt x="58388" y="32660"/>
                  <a:pt x="57757" y="32565"/>
                  <a:pt x="57138" y="32494"/>
                </a:cubicBezTo>
                <a:cubicBezTo>
                  <a:pt x="53566" y="32101"/>
                  <a:pt x="50006" y="31720"/>
                  <a:pt x="46435" y="31351"/>
                </a:cubicBezTo>
                <a:cubicBezTo>
                  <a:pt x="46304" y="31351"/>
                  <a:pt x="46173" y="31327"/>
                  <a:pt x="46030" y="31315"/>
                </a:cubicBezTo>
                <a:close/>
                <a:moveTo>
                  <a:pt x="67223" y="32803"/>
                </a:moveTo>
                <a:lnTo>
                  <a:pt x="67223" y="32875"/>
                </a:lnTo>
                <a:cubicBezTo>
                  <a:pt x="67163" y="32875"/>
                  <a:pt x="67128" y="32863"/>
                  <a:pt x="67080" y="32851"/>
                </a:cubicBezTo>
                <a:lnTo>
                  <a:pt x="67223" y="32803"/>
                </a:lnTo>
                <a:close/>
                <a:moveTo>
                  <a:pt x="67675" y="32851"/>
                </a:moveTo>
                <a:cubicBezTo>
                  <a:pt x="67747" y="32863"/>
                  <a:pt x="67806" y="32875"/>
                  <a:pt x="67878" y="32875"/>
                </a:cubicBezTo>
                <a:cubicBezTo>
                  <a:pt x="67878" y="32910"/>
                  <a:pt x="67866" y="32922"/>
                  <a:pt x="67866" y="32958"/>
                </a:cubicBezTo>
                <a:cubicBezTo>
                  <a:pt x="67794" y="32934"/>
                  <a:pt x="67723" y="32922"/>
                  <a:pt x="67663" y="32910"/>
                </a:cubicBezTo>
                <a:cubicBezTo>
                  <a:pt x="67663" y="32898"/>
                  <a:pt x="67675" y="32863"/>
                  <a:pt x="67675" y="32851"/>
                </a:cubicBezTo>
                <a:close/>
                <a:moveTo>
                  <a:pt x="76545" y="32613"/>
                </a:moveTo>
                <a:lnTo>
                  <a:pt x="80070" y="32922"/>
                </a:lnTo>
                <a:cubicBezTo>
                  <a:pt x="80070" y="32934"/>
                  <a:pt x="80058" y="32958"/>
                  <a:pt x="80046" y="32958"/>
                </a:cubicBezTo>
                <a:lnTo>
                  <a:pt x="76545" y="32636"/>
                </a:lnTo>
                <a:lnTo>
                  <a:pt x="76545" y="32613"/>
                </a:lnTo>
                <a:close/>
                <a:moveTo>
                  <a:pt x="62139" y="32732"/>
                </a:moveTo>
                <a:lnTo>
                  <a:pt x="62139" y="32732"/>
                </a:lnTo>
                <a:cubicBezTo>
                  <a:pt x="62794" y="32791"/>
                  <a:pt x="63401" y="32875"/>
                  <a:pt x="64008" y="32875"/>
                </a:cubicBezTo>
                <a:cubicBezTo>
                  <a:pt x="64615" y="32875"/>
                  <a:pt x="65211" y="32803"/>
                  <a:pt x="65842" y="32756"/>
                </a:cubicBezTo>
                <a:cubicBezTo>
                  <a:pt x="65854" y="32875"/>
                  <a:pt x="65854" y="32934"/>
                  <a:pt x="65854" y="33017"/>
                </a:cubicBezTo>
                <a:cubicBezTo>
                  <a:pt x="65699" y="33041"/>
                  <a:pt x="65544" y="33053"/>
                  <a:pt x="65401" y="33089"/>
                </a:cubicBezTo>
                <a:cubicBezTo>
                  <a:pt x="65042" y="33163"/>
                  <a:pt x="64685" y="33191"/>
                  <a:pt x="64331" y="33191"/>
                </a:cubicBezTo>
                <a:cubicBezTo>
                  <a:pt x="63711" y="33191"/>
                  <a:pt x="63098" y="33105"/>
                  <a:pt x="62484" y="33029"/>
                </a:cubicBezTo>
                <a:cubicBezTo>
                  <a:pt x="62329" y="33017"/>
                  <a:pt x="62187" y="32982"/>
                  <a:pt x="62139" y="32732"/>
                </a:cubicBezTo>
                <a:close/>
                <a:moveTo>
                  <a:pt x="66806" y="31741"/>
                </a:moveTo>
                <a:cubicBezTo>
                  <a:pt x="66843" y="31741"/>
                  <a:pt x="66879" y="31744"/>
                  <a:pt x="66913" y="31744"/>
                </a:cubicBezTo>
                <a:cubicBezTo>
                  <a:pt x="67878" y="31839"/>
                  <a:pt x="68866" y="31898"/>
                  <a:pt x="69830" y="32029"/>
                </a:cubicBezTo>
                <a:cubicBezTo>
                  <a:pt x="71152" y="32208"/>
                  <a:pt x="72474" y="32434"/>
                  <a:pt x="73807" y="32613"/>
                </a:cubicBezTo>
                <a:cubicBezTo>
                  <a:pt x="74843" y="32756"/>
                  <a:pt x="75903" y="32875"/>
                  <a:pt x="76938" y="33017"/>
                </a:cubicBezTo>
                <a:cubicBezTo>
                  <a:pt x="77796" y="33113"/>
                  <a:pt x="78629" y="33232"/>
                  <a:pt x="79474" y="33351"/>
                </a:cubicBezTo>
                <a:lnTo>
                  <a:pt x="79474" y="33387"/>
                </a:lnTo>
                <a:cubicBezTo>
                  <a:pt x="79367" y="33387"/>
                  <a:pt x="79260" y="33387"/>
                  <a:pt x="79165" y="33375"/>
                </a:cubicBezTo>
                <a:cubicBezTo>
                  <a:pt x="77105" y="33148"/>
                  <a:pt x="75057" y="32922"/>
                  <a:pt x="73021" y="32696"/>
                </a:cubicBezTo>
                <a:cubicBezTo>
                  <a:pt x="72188" y="32613"/>
                  <a:pt x="71366" y="32494"/>
                  <a:pt x="70533" y="32398"/>
                </a:cubicBezTo>
                <a:cubicBezTo>
                  <a:pt x="69497" y="32291"/>
                  <a:pt x="68461" y="32220"/>
                  <a:pt x="67437" y="32148"/>
                </a:cubicBezTo>
                <a:cubicBezTo>
                  <a:pt x="67104" y="32125"/>
                  <a:pt x="66794" y="32125"/>
                  <a:pt x="66544" y="31910"/>
                </a:cubicBezTo>
                <a:cubicBezTo>
                  <a:pt x="66597" y="31761"/>
                  <a:pt x="66702" y="31741"/>
                  <a:pt x="66806" y="31741"/>
                </a:cubicBezTo>
                <a:close/>
                <a:moveTo>
                  <a:pt x="45399" y="25731"/>
                </a:moveTo>
                <a:lnTo>
                  <a:pt x="45399" y="25731"/>
                </a:lnTo>
                <a:cubicBezTo>
                  <a:pt x="45542" y="27029"/>
                  <a:pt x="45399" y="28195"/>
                  <a:pt x="45030" y="29422"/>
                </a:cubicBezTo>
                <a:cubicBezTo>
                  <a:pt x="45006" y="28767"/>
                  <a:pt x="44970" y="28219"/>
                  <a:pt x="44946" y="27683"/>
                </a:cubicBezTo>
                <a:cubicBezTo>
                  <a:pt x="44899" y="27683"/>
                  <a:pt x="44875" y="27672"/>
                  <a:pt x="44827" y="27672"/>
                </a:cubicBezTo>
                <a:cubicBezTo>
                  <a:pt x="44803" y="27803"/>
                  <a:pt x="44756" y="27922"/>
                  <a:pt x="44744" y="28053"/>
                </a:cubicBezTo>
                <a:cubicBezTo>
                  <a:pt x="44696" y="28517"/>
                  <a:pt x="44649" y="28969"/>
                  <a:pt x="44601" y="29422"/>
                </a:cubicBezTo>
                <a:cubicBezTo>
                  <a:pt x="44565" y="29981"/>
                  <a:pt x="44518" y="30529"/>
                  <a:pt x="44446" y="31077"/>
                </a:cubicBezTo>
                <a:cubicBezTo>
                  <a:pt x="44410" y="31303"/>
                  <a:pt x="44363" y="31565"/>
                  <a:pt x="44232" y="31744"/>
                </a:cubicBezTo>
                <a:cubicBezTo>
                  <a:pt x="43863" y="32255"/>
                  <a:pt x="43446" y="32720"/>
                  <a:pt x="43029" y="33172"/>
                </a:cubicBezTo>
                <a:cubicBezTo>
                  <a:pt x="42934" y="33279"/>
                  <a:pt x="42815" y="33339"/>
                  <a:pt x="42636" y="33494"/>
                </a:cubicBezTo>
                <a:cubicBezTo>
                  <a:pt x="42696" y="32148"/>
                  <a:pt x="42339" y="31005"/>
                  <a:pt x="41827" y="29886"/>
                </a:cubicBezTo>
                <a:cubicBezTo>
                  <a:pt x="43017" y="28517"/>
                  <a:pt x="44137" y="27136"/>
                  <a:pt x="45399" y="25731"/>
                </a:cubicBezTo>
                <a:close/>
                <a:moveTo>
                  <a:pt x="88154" y="5240"/>
                </a:moveTo>
                <a:cubicBezTo>
                  <a:pt x="88273" y="5407"/>
                  <a:pt x="88333" y="5574"/>
                  <a:pt x="88333" y="5752"/>
                </a:cubicBezTo>
                <a:cubicBezTo>
                  <a:pt x="88333" y="6312"/>
                  <a:pt x="88333" y="6883"/>
                  <a:pt x="88297" y="7443"/>
                </a:cubicBezTo>
                <a:cubicBezTo>
                  <a:pt x="88273" y="8205"/>
                  <a:pt x="88202" y="8943"/>
                  <a:pt x="88154" y="9705"/>
                </a:cubicBezTo>
                <a:cubicBezTo>
                  <a:pt x="88047" y="11479"/>
                  <a:pt x="88035" y="13265"/>
                  <a:pt x="87844" y="15039"/>
                </a:cubicBezTo>
                <a:cubicBezTo>
                  <a:pt x="87547" y="17742"/>
                  <a:pt x="87487" y="20468"/>
                  <a:pt x="87261" y="23195"/>
                </a:cubicBezTo>
                <a:cubicBezTo>
                  <a:pt x="87261" y="23219"/>
                  <a:pt x="87273" y="23254"/>
                  <a:pt x="87285" y="23350"/>
                </a:cubicBezTo>
                <a:cubicBezTo>
                  <a:pt x="87666" y="20897"/>
                  <a:pt x="87642" y="18468"/>
                  <a:pt x="87940" y="16063"/>
                </a:cubicBezTo>
                <a:lnTo>
                  <a:pt x="88047" y="16587"/>
                </a:lnTo>
                <a:cubicBezTo>
                  <a:pt x="88106" y="15944"/>
                  <a:pt x="88178" y="15361"/>
                  <a:pt x="88202" y="14801"/>
                </a:cubicBezTo>
                <a:cubicBezTo>
                  <a:pt x="88261" y="13408"/>
                  <a:pt x="88285" y="12027"/>
                  <a:pt x="88333" y="10646"/>
                </a:cubicBezTo>
                <a:cubicBezTo>
                  <a:pt x="88392" y="9062"/>
                  <a:pt x="88452" y="7502"/>
                  <a:pt x="88511" y="5931"/>
                </a:cubicBezTo>
                <a:cubicBezTo>
                  <a:pt x="88511" y="5871"/>
                  <a:pt x="88595" y="5824"/>
                  <a:pt x="88642" y="5776"/>
                </a:cubicBezTo>
                <a:cubicBezTo>
                  <a:pt x="88678" y="5788"/>
                  <a:pt x="88714" y="5812"/>
                  <a:pt x="88749" y="5824"/>
                </a:cubicBezTo>
                <a:lnTo>
                  <a:pt x="88618" y="7264"/>
                </a:lnTo>
                <a:cubicBezTo>
                  <a:pt x="88809" y="6907"/>
                  <a:pt x="88690" y="6490"/>
                  <a:pt x="88916" y="6133"/>
                </a:cubicBezTo>
                <a:cubicBezTo>
                  <a:pt x="88999" y="6300"/>
                  <a:pt x="89059" y="6479"/>
                  <a:pt x="89166" y="6550"/>
                </a:cubicBezTo>
                <a:cubicBezTo>
                  <a:pt x="89476" y="6776"/>
                  <a:pt x="89535" y="7086"/>
                  <a:pt x="89488" y="7407"/>
                </a:cubicBezTo>
                <a:cubicBezTo>
                  <a:pt x="89547" y="7336"/>
                  <a:pt x="89630" y="7276"/>
                  <a:pt x="89690" y="7205"/>
                </a:cubicBezTo>
                <a:cubicBezTo>
                  <a:pt x="89714" y="7217"/>
                  <a:pt x="89749" y="7229"/>
                  <a:pt x="89773" y="7229"/>
                </a:cubicBezTo>
                <a:lnTo>
                  <a:pt x="89547" y="9705"/>
                </a:lnTo>
                <a:lnTo>
                  <a:pt x="89607" y="9705"/>
                </a:lnTo>
                <a:cubicBezTo>
                  <a:pt x="89690" y="9241"/>
                  <a:pt x="89761" y="8800"/>
                  <a:pt x="89845" y="8336"/>
                </a:cubicBezTo>
                <a:cubicBezTo>
                  <a:pt x="89904" y="8800"/>
                  <a:pt x="89952" y="9253"/>
                  <a:pt x="89928" y="9705"/>
                </a:cubicBezTo>
                <a:cubicBezTo>
                  <a:pt x="89845" y="11336"/>
                  <a:pt x="89761" y="12979"/>
                  <a:pt x="89666" y="14610"/>
                </a:cubicBezTo>
                <a:cubicBezTo>
                  <a:pt x="89654" y="14872"/>
                  <a:pt x="89595" y="15158"/>
                  <a:pt x="89642" y="15408"/>
                </a:cubicBezTo>
                <a:cubicBezTo>
                  <a:pt x="89785" y="16087"/>
                  <a:pt x="89654" y="16765"/>
                  <a:pt x="89595" y="17432"/>
                </a:cubicBezTo>
                <a:cubicBezTo>
                  <a:pt x="89571" y="17670"/>
                  <a:pt x="89488" y="17908"/>
                  <a:pt x="89452" y="18147"/>
                </a:cubicBezTo>
                <a:cubicBezTo>
                  <a:pt x="89404" y="17754"/>
                  <a:pt x="89476" y="17373"/>
                  <a:pt x="89416" y="16992"/>
                </a:cubicBezTo>
                <a:cubicBezTo>
                  <a:pt x="89333" y="16456"/>
                  <a:pt x="89368" y="15920"/>
                  <a:pt x="89404" y="15396"/>
                </a:cubicBezTo>
                <a:cubicBezTo>
                  <a:pt x="89416" y="15241"/>
                  <a:pt x="89428" y="15075"/>
                  <a:pt x="89452" y="14872"/>
                </a:cubicBezTo>
                <a:lnTo>
                  <a:pt x="89452" y="14872"/>
                </a:lnTo>
                <a:cubicBezTo>
                  <a:pt x="88868" y="16920"/>
                  <a:pt x="89059" y="18980"/>
                  <a:pt x="88928" y="21016"/>
                </a:cubicBezTo>
                <a:cubicBezTo>
                  <a:pt x="89035" y="20159"/>
                  <a:pt x="89130" y="19278"/>
                  <a:pt x="89238" y="18409"/>
                </a:cubicBezTo>
                <a:lnTo>
                  <a:pt x="89238" y="18409"/>
                </a:lnTo>
                <a:cubicBezTo>
                  <a:pt x="89357" y="20659"/>
                  <a:pt x="89118" y="22873"/>
                  <a:pt x="89047" y="25112"/>
                </a:cubicBezTo>
                <a:lnTo>
                  <a:pt x="89130" y="24004"/>
                </a:lnTo>
                <a:cubicBezTo>
                  <a:pt x="89190" y="24481"/>
                  <a:pt x="89214" y="24957"/>
                  <a:pt x="89214" y="25421"/>
                </a:cubicBezTo>
                <a:cubicBezTo>
                  <a:pt x="89214" y="25767"/>
                  <a:pt x="89214" y="26112"/>
                  <a:pt x="89190" y="26445"/>
                </a:cubicBezTo>
                <a:cubicBezTo>
                  <a:pt x="89178" y="26826"/>
                  <a:pt x="89130" y="27195"/>
                  <a:pt x="89107" y="27576"/>
                </a:cubicBezTo>
                <a:cubicBezTo>
                  <a:pt x="89095" y="27779"/>
                  <a:pt x="89071" y="27957"/>
                  <a:pt x="89047" y="28148"/>
                </a:cubicBezTo>
                <a:cubicBezTo>
                  <a:pt x="88999" y="28398"/>
                  <a:pt x="88987" y="28636"/>
                  <a:pt x="89095" y="28886"/>
                </a:cubicBezTo>
                <a:cubicBezTo>
                  <a:pt x="89130" y="29005"/>
                  <a:pt x="89166" y="29219"/>
                  <a:pt x="89107" y="29291"/>
                </a:cubicBezTo>
                <a:cubicBezTo>
                  <a:pt x="88797" y="29624"/>
                  <a:pt x="88892" y="30041"/>
                  <a:pt x="88880" y="30410"/>
                </a:cubicBezTo>
                <a:cubicBezTo>
                  <a:pt x="88833" y="31196"/>
                  <a:pt x="88833" y="31982"/>
                  <a:pt x="88809" y="32756"/>
                </a:cubicBezTo>
                <a:cubicBezTo>
                  <a:pt x="88797" y="33041"/>
                  <a:pt x="88749" y="33327"/>
                  <a:pt x="88535" y="33565"/>
                </a:cubicBezTo>
                <a:cubicBezTo>
                  <a:pt x="88392" y="33113"/>
                  <a:pt x="88392" y="32839"/>
                  <a:pt x="88452" y="32434"/>
                </a:cubicBezTo>
                <a:cubicBezTo>
                  <a:pt x="88583" y="31493"/>
                  <a:pt x="88702" y="30553"/>
                  <a:pt x="88821" y="29612"/>
                </a:cubicBezTo>
                <a:cubicBezTo>
                  <a:pt x="88833" y="29469"/>
                  <a:pt x="88797" y="29303"/>
                  <a:pt x="88773" y="29160"/>
                </a:cubicBezTo>
                <a:lnTo>
                  <a:pt x="88702" y="29160"/>
                </a:lnTo>
                <a:cubicBezTo>
                  <a:pt x="88678" y="29279"/>
                  <a:pt x="88642" y="29398"/>
                  <a:pt x="88595" y="29588"/>
                </a:cubicBezTo>
                <a:cubicBezTo>
                  <a:pt x="88571" y="29291"/>
                  <a:pt x="88559" y="29065"/>
                  <a:pt x="88523" y="28862"/>
                </a:cubicBezTo>
                <a:cubicBezTo>
                  <a:pt x="88345" y="30089"/>
                  <a:pt x="88273" y="31327"/>
                  <a:pt x="88095" y="32577"/>
                </a:cubicBezTo>
                <a:cubicBezTo>
                  <a:pt x="87868" y="32398"/>
                  <a:pt x="87856" y="32196"/>
                  <a:pt x="87868" y="31994"/>
                </a:cubicBezTo>
                <a:cubicBezTo>
                  <a:pt x="87928" y="31541"/>
                  <a:pt x="87987" y="31065"/>
                  <a:pt x="88047" y="30601"/>
                </a:cubicBezTo>
                <a:cubicBezTo>
                  <a:pt x="88095" y="30208"/>
                  <a:pt x="88118" y="29827"/>
                  <a:pt x="88154" y="29362"/>
                </a:cubicBezTo>
                <a:lnTo>
                  <a:pt x="88154" y="29362"/>
                </a:lnTo>
                <a:cubicBezTo>
                  <a:pt x="87987" y="30231"/>
                  <a:pt x="87844" y="31017"/>
                  <a:pt x="87678" y="31791"/>
                </a:cubicBezTo>
                <a:cubicBezTo>
                  <a:pt x="87392" y="30374"/>
                  <a:pt x="87725" y="28981"/>
                  <a:pt x="87761" y="27576"/>
                </a:cubicBezTo>
                <a:lnTo>
                  <a:pt x="87678" y="27576"/>
                </a:lnTo>
                <a:lnTo>
                  <a:pt x="87321" y="31624"/>
                </a:lnTo>
                <a:cubicBezTo>
                  <a:pt x="87094" y="31434"/>
                  <a:pt x="87082" y="31255"/>
                  <a:pt x="87082" y="31065"/>
                </a:cubicBezTo>
                <a:cubicBezTo>
                  <a:pt x="87094" y="30827"/>
                  <a:pt x="87130" y="30589"/>
                  <a:pt x="87142" y="30362"/>
                </a:cubicBezTo>
                <a:cubicBezTo>
                  <a:pt x="87213" y="29469"/>
                  <a:pt x="87309" y="28588"/>
                  <a:pt x="87380" y="27695"/>
                </a:cubicBezTo>
                <a:lnTo>
                  <a:pt x="87380" y="27695"/>
                </a:lnTo>
                <a:cubicBezTo>
                  <a:pt x="87273" y="27934"/>
                  <a:pt x="87261" y="28195"/>
                  <a:pt x="87225" y="28445"/>
                </a:cubicBezTo>
                <a:cubicBezTo>
                  <a:pt x="87202" y="28684"/>
                  <a:pt x="87190" y="28922"/>
                  <a:pt x="87154" y="29148"/>
                </a:cubicBezTo>
                <a:cubicBezTo>
                  <a:pt x="87130" y="29398"/>
                  <a:pt x="87106" y="29648"/>
                  <a:pt x="87082" y="29898"/>
                </a:cubicBezTo>
                <a:cubicBezTo>
                  <a:pt x="87047" y="30124"/>
                  <a:pt x="87047" y="30362"/>
                  <a:pt x="86832" y="30553"/>
                </a:cubicBezTo>
                <a:lnTo>
                  <a:pt x="87035" y="28231"/>
                </a:lnTo>
                <a:lnTo>
                  <a:pt x="87035" y="28231"/>
                </a:lnTo>
                <a:cubicBezTo>
                  <a:pt x="86856" y="29065"/>
                  <a:pt x="86832" y="29922"/>
                  <a:pt x="86630" y="30815"/>
                </a:cubicBezTo>
                <a:cubicBezTo>
                  <a:pt x="86380" y="30529"/>
                  <a:pt x="86392" y="30255"/>
                  <a:pt x="86428" y="29993"/>
                </a:cubicBezTo>
                <a:cubicBezTo>
                  <a:pt x="86463" y="29624"/>
                  <a:pt x="86547" y="29243"/>
                  <a:pt x="86571" y="28862"/>
                </a:cubicBezTo>
                <a:cubicBezTo>
                  <a:pt x="86666" y="27505"/>
                  <a:pt x="86737" y="26148"/>
                  <a:pt x="86809" y="24802"/>
                </a:cubicBezTo>
                <a:cubicBezTo>
                  <a:pt x="86987" y="21671"/>
                  <a:pt x="87154" y="18528"/>
                  <a:pt x="87356" y="15408"/>
                </a:cubicBezTo>
                <a:cubicBezTo>
                  <a:pt x="87583" y="12086"/>
                  <a:pt x="87856" y="8788"/>
                  <a:pt x="88095" y="5466"/>
                </a:cubicBezTo>
                <a:cubicBezTo>
                  <a:pt x="88095" y="5395"/>
                  <a:pt x="88118" y="5312"/>
                  <a:pt x="88154" y="5240"/>
                </a:cubicBezTo>
                <a:close/>
                <a:moveTo>
                  <a:pt x="67398" y="29667"/>
                </a:moveTo>
                <a:cubicBezTo>
                  <a:pt x="69190" y="29667"/>
                  <a:pt x="71423" y="29862"/>
                  <a:pt x="72223" y="30184"/>
                </a:cubicBezTo>
                <a:lnTo>
                  <a:pt x="70545" y="30029"/>
                </a:lnTo>
                <a:lnTo>
                  <a:pt x="70545" y="30029"/>
                </a:lnTo>
                <a:cubicBezTo>
                  <a:pt x="70652" y="30124"/>
                  <a:pt x="70759" y="30136"/>
                  <a:pt x="70854" y="30136"/>
                </a:cubicBezTo>
                <a:cubicBezTo>
                  <a:pt x="71616" y="30196"/>
                  <a:pt x="72354" y="30267"/>
                  <a:pt x="73116" y="30327"/>
                </a:cubicBezTo>
                <a:cubicBezTo>
                  <a:pt x="73271" y="30350"/>
                  <a:pt x="73426" y="30374"/>
                  <a:pt x="73581" y="30422"/>
                </a:cubicBezTo>
                <a:cubicBezTo>
                  <a:pt x="73807" y="30481"/>
                  <a:pt x="74021" y="30565"/>
                  <a:pt x="74248" y="30601"/>
                </a:cubicBezTo>
                <a:cubicBezTo>
                  <a:pt x="74879" y="30684"/>
                  <a:pt x="75498" y="30731"/>
                  <a:pt x="76129" y="30839"/>
                </a:cubicBezTo>
                <a:cubicBezTo>
                  <a:pt x="77176" y="31017"/>
                  <a:pt x="78212" y="31303"/>
                  <a:pt x="79284" y="31374"/>
                </a:cubicBezTo>
                <a:cubicBezTo>
                  <a:pt x="79343" y="31374"/>
                  <a:pt x="79403" y="31386"/>
                  <a:pt x="79474" y="31398"/>
                </a:cubicBezTo>
                <a:cubicBezTo>
                  <a:pt x="80486" y="31541"/>
                  <a:pt x="81498" y="31684"/>
                  <a:pt x="82522" y="31779"/>
                </a:cubicBezTo>
                <a:cubicBezTo>
                  <a:pt x="83332" y="31851"/>
                  <a:pt x="84130" y="31851"/>
                  <a:pt x="84939" y="31851"/>
                </a:cubicBezTo>
                <a:cubicBezTo>
                  <a:pt x="85273" y="31851"/>
                  <a:pt x="85630" y="31732"/>
                  <a:pt x="85975" y="31672"/>
                </a:cubicBezTo>
                <a:cubicBezTo>
                  <a:pt x="85784" y="31663"/>
                  <a:pt x="85592" y="31630"/>
                  <a:pt x="85407" y="31630"/>
                </a:cubicBezTo>
                <a:cubicBezTo>
                  <a:pt x="85362" y="31630"/>
                  <a:pt x="85317" y="31632"/>
                  <a:pt x="85273" y="31636"/>
                </a:cubicBezTo>
                <a:cubicBezTo>
                  <a:pt x="84854" y="31687"/>
                  <a:pt x="84435" y="31708"/>
                  <a:pt x="84016" y="31708"/>
                </a:cubicBezTo>
                <a:cubicBezTo>
                  <a:pt x="83542" y="31708"/>
                  <a:pt x="83068" y="31681"/>
                  <a:pt x="82594" y="31636"/>
                </a:cubicBezTo>
                <a:cubicBezTo>
                  <a:pt x="81677" y="31553"/>
                  <a:pt x="80748" y="31446"/>
                  <a:pt x="79832" y="31315"/>
                </a:cubicBezTo>
                <a:cubicBezTo>
                  <a:pt x="78867" y="31184"/>
                  <a:pt x="77915" y="31005"/>
                  <a:pt x="76962" y="30851"/>
                </a:cubicBezTo>
                <a:cubicBezTo>
                  <a:pt x="77036" y="30849"/>
                  <a:pt x="77109" y="30849"/>
                  <a:pt x="77183" y="30849"/>
                </a:cubicBezTo>
                <a:cubicBezTo>
                  <a:pt x="77819" y="30849"/>
                  <a:pt x="78440" y="30894"/>
                  <a:pt x="79070" y="30958"/>
                </a:cubicBezTo>
                <a:cubicBezTo>
                  <a:pt x="79760" y="31029"/>
                  <a:pt x="80451" y="31089"/>
                  <a:pt x="81141" y="31196"/>
                </a:cubicBezTo>
                <a:cubicBezTo>
                  <a:pt x="82205" y="31349"/>
                  <a:pt x="83260" y="31494"/>
                  <a:pt x="84321" y="31494"/>
                </a:cubicBezTo>
                <a:cubicBezTo>
                  <a:pt x="84495" y="31494"/>
                  <a:pt x="84670" y="31490"/>
                  <a:pt x="84844" y="31482"/>
                </a:cubicBezTo>
                <a:cubicBezTo>
                  <a:pt x="85261" y="31458"/>
                  <a:pt x="85701" y="31398"/>
                  <a:pt x="86118" y="31339"/>
                </a:cubicBezTo>
                <a:cubicBezTo>
                  <a:pt x="86165" y="31333"/>
                  <a:pt x="86208" y="31328"/>
                  <a:pt x="86247" y="31328"/>
                </a:cubicBezTo>
                <a:cubicBezTo>
                  <a:pt x="86368" y="31328"/>
                  <a:pt x="86451" y="31370"/>
                  <a:pt x="86487" y="31541"/>
                </a:cubicBezTo>
                <a:cubicBezTo>
                  <a:pt x="86309" y="31601"/>
                  <a:pt x="86142" y="31636"/>
                  <a:pt x="85975" y="31684"/>
                </a:cubicBezTo>
                <a:cubicBezTo>
                  <a:pt x="86237" y="31684"/>
                  <a:pt x="86463" y="31696"/>
                  <a:pt x="86725" y="31696"/>
                </a:cubicBezTo>
                <a:cubicBezTo>
                  <a:pt x="86678" y="31803"/>
                  <a:pt x="86630" y="31839"/>
                  <a:pt x="86582" y="31851"/>
                </a:cubicBezTo>
                <a:cubicBezTo>
                  <a:pt x="85833" y="31962"/>
                  <a:pt x="85083" y="32087"/>
                  <a:pt x="84322" y="32087"/>
                </a:cubicBezTo>
                <a:cubicBezTo>
                  <a:pt x="84104" y="32087"/>
                  <a:pt x="83885" y="32077"/>
                  <a:pt x="83665" y="32053"/>
                </a:cubicBezTo>
                <a:cubicBezTo>
                  <a:pt x="83638" y="32051"/>
                  <a:pt x="83611" y="32051"/>
                  <a:pt x="83583" y="32051"/>
                </a:cubicBezTo>
                <a:cubicBezTo>
                  <a:pt x="83417" y="32051"/>
                  <a:pt x="83242" y="32077"/>
                  <a:pt x="83058" y="32077"/>
                </a:cubicBezTo>
                <a:cubicBezTo>
                  <a:pt x="83531" y="32158"/>
                  <a:pt x="84008" y="32193"/>
                  <a:pt x="84482" y="32193"/>
                </a:cubicBezTo>
                <a:cubicBezTo>
                  <a:pt x="84915" y="32193"/>
                  <a:pt x="85347" y="32164"/>
                  <a:pt x="85773" y="32113"/>
                </a:cubicBezTo>
                <a:cubicBezTo>
                  <a:pt x="86035" y="32089"/>
                  <a:pt x="86309" y="32041"/>
                  <a:pt x="86559" y="32029"/>
                </a:cubicBezTo>
                <a:cubicBezTo>
                  <a:pt x="86617" y="32029"/>
                  <a:pt x="86682" y="32020"/>
                  <a:pt x="86748" y="32020"/>
                </a:cubicBezTo>
                <a:cubicBezTo>
                  <a:pt x="86831" y="32020"/>
                  <a:pt x="86914" y="32035"/>
                  <a:pt x="86987" y="32101"/>
                </a:cubicBezTo>
                <a:cubicBezTo>
                  <a:pt x="86725" y="32351"/>
                  <a:pt x="86392" y="32267"/>
                  <a:pt x="86118" y="32327"/>
                </a:cubicBezTo>
                <a:cubicBezTo>
                  <a:pt x="86270" y="32392"/>
                  <a:pt x="86427" y="32422"/>
                  <a:pt x="86585" y="32422"/>
                </a:cubicBezTo>
                <a:cubicBezTo>
                  <a:pt x="86687" y="32422"/>
                  <a:pt x="86790" y="32410"/>
                  <a:pt x="86892" y="32386"/>
                </a:cubicBezTo>
                <a:cubicBezTo>
                  <a:pt x="86936" y="32376"/>
                  <a:pt x="86978" y="32371"/>
                  <a:pt x="87018" y="32371"/>
                </a:cubicBezTo>
                <a:cubicBezTo>
                  <a:pt x="87164" y="32371"/>
                  <a:pt x="87284" y="32440"/>
                  <a:pt x="87368" y="32589"/>
                </a:cubicBezTo>
                <a:cubicBezTo>
                  <a:pt x="87440" y="32756"/>
                  <a:pt x="87511" y="32910"/>
                  <a:pt x="87583" y="33089"/>
                </a:cubicBezTo>
                <a:cubicBezTo>
                  <a:pt x="87434" y="33186"/>
                  <a:pt x="87275" y="33211"/>
                  <a:pt x="87107" y="33211"/>
                </a:cubicBezTo>
                <a:cubicBezTo>
                  <a:pt x="86929" y="33211"/>
                  <a:pt x="86742" y="33183"/>
                  <a:pt x="86549" y="33183"/>
                </a:cubicBezTo>
                <a:cubicBezTo>
                  <a:pt x="86458" y="33183"/>
                  <a:pt x="86366" y="33189"/>
                  <a:pt x="86273" y="33208"/>
                </a:cubicBezTo>
                <a:cubicBezTo>
                  <a:pt x="86713" y="33327"/>
                  <a:pt x="87106" y="33244"/>
                  <a:pt x="87452" y="33446"/>
                </a:cubicBezTo>
                <a:cubicBezTo>
                  <a:pt x="87309" y="33482"/>
                  <a:pt x="87154" y="33506"/>
                  <a:pt x="87011" y="33518"/>
                </a:cubicBezTo>
                <a:cubicBezTo>
                  <a:pt x="86658" y="33559"/>
                  <a:pt x="86304" y="33655"/>
                  <a:pt x="85951" y="33655"/>
                </a:cubicBezTo>
                <a:cubicBezTo>
                  <a:pt x="85900" y="33655"/>
                  <a:pt x="85848" y="33653"/>
                  <a:pt x="85797" y="33649"/>
                </a:cubicBezTo>
                <a:cubicBezTo>
                  <a:pt x="83951" y="33518"/>
                  <a:pt x="82094" y="33339"/>
                  <a:pt x="80248" y="33172"/>
                </a:cubicBezTo>
                <a:lnTo>
                  <a:pt x="80248" y="33065"/>
                </a:lnTo>
                <a:cubicBezTo>
                  <a:pt x="80498" y="33065"/>
                  <a:pt x="80772" y="33065"/>
                  <a:pt x="81022" y="33089"/>
                </a:cubicBezTo>
                <a:cubicBezTo>
                  <a:pt x="82630" y="33172"/>
                  <a:pt x="84225" y="33279"/>
                  <a:pt x="85832" y="33387"/>
                </a:cubicBezTo>
                <a:cubicBezTo>
                  <a:pt x="85892" y="33387"/>
                  <a:pt x="85939" y="33387"/>
                  <a:pt x="85999" y="33363"/>
                </a:cubicBezTo>
                <a:cubicBezTo>
                  <a:pt x="84475" y="33113"/>
                  <a:pt x="82915" y="33279"/>
                  <a:pt x="81391" y="32934"/>
                </a:cubicBezTo>
                <a:cubicBezTo>
                  <a:pt x="81808" y="32928"/>
                  <a:pt x="82222" y="32925"/>
                  <a:pt x="82635" y="32925"/>
                </a:cubicBezTo>
                <a:cubicBezTo>
                  <a:pt x="83049" y="32925"/>
                  <a:pt x="83463" y="32928"/>
                  <a:pt x="83880" y="32934"/>
                </a:cubicBezTo>
                <a:cubicBezTo>
                  <a:pt x="84422" y="32942"/>
                  <a:pt x="84958" y="32956"/>
                  <a:pt x="85501" y="32956"/>
                </a:cubicBezTo>
                <a:cubicBezTo>
                  <a:pt x="85745" y="32956"/>
                  <a:pt x="85990" y="32953"/>
                  <a:pt x="86237" y="32946"/>
                </a:cubicBezTo>
                <a:cubicBezTo>
                  <a:pt x="86547" y="32946"/>
                  <a:pt x="86856" y="32910"/>
                  <a:pt x="87166" y="32875"/>
                </a:cubicBezTo>
                <a:cubicBezTo>
                  <a:pt x="86475" y="32803"/>
                  <a:pt x="85761" y="32803"/>
                  <a:pt x="85058" y="32791"/>
                </a:cubicBezTo>
                <a:cubicBezTo>
                  <a:pt x="83975" y="32767"/>
                  <a:pt x="82880" y="32791"/>
                  <a:pt x="81808" y="32732"/>
                </a:cubicBezTo>
                <a:cubicBezTo>
                  <a:pt x="80772" y="32672"/>
                  <a:pt x="79748" y="32565"/>
                  <a:pt x="78700" y="32446"/>
                </a:cubicBezTo>
                <a:cubicBezTo>
                  <a:pt x="78046" y="32386"/>
                  <a:pt x="77391" y="32279"/>
                  <a:pt x="76724" y="32208"/>
                </a:cubicBezTo>
                <a:lnTo>
                  <a:pt x="76724" y="32208"/>
                </a:lnTo>
                <a:cubicBezTo>
                  <a:pt x="76748" y="32279"/>
                  <a:pt x="76784" y="32327"/>
                  <a:pt x="76795" y="32375"/>
                </a:cubicBezTo>
                <a:cubicBezTo>
                  <a:pt x="76512" y="32393"/>
                  <a:pt x="76194" y="32403"/>
                  <a:pt x="75855" y="32403"/>
                </a:cubicBezTo>
                <a:cubicBezTo>
                  <a:pt x="74700" y="32403"/>
                  <a:pt x="73309" y="32297"/>
                  <a:pt x="72259" y="32113"/>
                </a:cubicBezTo>
                <a:cubicBezTo>
                  <a:pt x="72735" y="32113"/>
                  <a:pt x="73200" y="32101"/>
                  <a:pt x="73676" y="32101"/>
                </a:cubicBezTo>
                <a:cubicBezTo>
                  <a:pt x="71271" y="31851"/>
                  <a:pt x="68914" y="31482"/>
                  <a:pt x="66544" y="31065"/>
                </a:cubicBezTo>
                <a:cubicBezTo>
                  <a:pt x="66736" y="31015"/>
                  <a:pt x="66928" y="30995"/>
                  <a:pt x="67118" y="30995"/>
                </a:cubicBezTo>
                <a:cubicBezTo>
                  <a:pt x="67293" y="30995"/>
                  <a:pt x="67468" y="31012"/>
                  <a:pt x="67640" y="31041"/>
                </a:cubicBezTo>
                <a:cubicBezTo>
                  <a:pt x="68163" y="31136"/>
                  <a:pt x="68699" y="31243"/>
                  <a:pt x="69223" y="31315"/>
                </a:cubicBezTo>
                <a:cubicBezTo>
                  <a:pt x="70438" y="31482"/>
                  <a:pt x="71652" y="31636"/>
                  <a:pt x="72866" y="31791"/>
                </a:cubicBezTo>
                <a:cubicBezTo>
                  <a:pt x="73331" y="31842"/>
                  <a:pt x="73790" y="31923"/>
                  <a:pt x="74268" y="31923"/>
                </a:cubicBezTo>
                <a:cubicBezTo>
                  <a:pt x="74464" y="31923"/>
                  <a:pt x="74663" y="31909"/>
                  <a:pt x="74867" y="31874"/>
                </a:cubicBezTo>
                <a:cubicBezTo>
                  <a:pt x="72390" y="31541"/>
                  <a:pt x="69961" y="31184"/>
                  <a:pt x="67509" y="30839"/>
                </a:cubicBezTo>
                <a:lnTo>
                  <a:pt x="67509" y="30839"/>
                </a:lnTo>
                <a:cubicBezTo>
                  <a:pt x="67537" y="30840"/>
                  <a:pt x="67565" y="30841"/>
                  <a:pt x="67592" y="30841"/>
                </a:cubicBezTo>
                <a:cubicBezTo>
                  <a:pt x="67765" y="30841"/>
                  <a:pt x="67900" y="30810"/>
                  <a:pt x="68044" y="30779"/>
                </a:cubicBezTo>
                <a:cubicBezTo>
                  <a:pt x="68044" y="30755"/>
                  <a:pt x="68044" y="30720"/>
                  <a:pt x="68032" y="30672"/>
                </a:cubicBezTo>
                <a:lnTo>
                  <a:pt x="65973" y="30493"/>
                </a:lnTo>
                <a:cubicBezTo>
                  <a:pt x="65973" y="30470"/>
                  <a:pt x="65973" y="30434"/>
                  <a:pt x="65997" y="30386"/>
                </a:cubicBezTo>
                <a:cubicBezTo>
                  <a:pt x="66866" y="30422"/>
                  <a:pt x="67747" y="30434"/>
                  <a:pt x="68628" y="30470"/>
                </a:cubicBezTo>
                <a:cubicBezTo>
                  <a:pt x="69485" y="30505"/>
                  <a:pt x="70366" y="30589"/>
                  <a:pt x="71235" y="30648"/>
                </a:cubicBezTo>
                <a:lnTo>
                  <a:pt x="71235" y="30565"/>
                </a:lnTo>
                <a:cubicBezTo>
                  <a:pt x="70080" y="30434"/>
                  <a:pt x="68937" y="30303"/>
                  <a:pt x="67782" y="30184"/>
                </a:cubicBezTo>
                <a:cubicBezTo>
                  <a:pt x="67782" y="30148"/>
                  <a:pt x="67782" y="30112"/>
                  <a:pt x="67794" y="30077"/>
                </a:cubicBezTo>
                <a:lnTo>
                  <a:pt x="70021" y="30267"/>
                </a:lnTo>
                <a:cubicBezTo>
                  <a:pt x="69652" y="30136"/>
                  <a:pt x="69271" y="30053"/>
                  <a:pt x="68878" y="30017"/>
                </a:cubicBezTo>
                <a:cubicBezTo>
                  <a:pt x="68333" y="29986"/>
                  <a:pt x="67794" y="29959"/>
                  <a:pt x="67255" y="29959"/>
                </a:cubicBezTo>
                <a:cubicBezTo>
                  <a:pt x="66746" y="29959"/>
                  <a:pt x="66237" y="29983"/>
                  <a:pt x="65723" y="30053"/>
                </a:cubicBezTo>
                <a:cubicBezTo>
                  <a:pt x="65657" y="30060"/>
                  <a:pt x="65591" y="30066"/>
                  <a:pt x="65525" y="30066"/>
                </a:cubicBezTo>
                <a:cubicBezTo>
                  <a:pt x="65363" y="30066"/>
                  <a:pt x="65203" y="30030"/>
                  <a:pt x="65068" y="29886"/>
                </a:cubicBezTo>
                <a:cubicBezTo>
                  <a:pt x="65431" y="29736"/>
                  <a:pt x="66337" y="29667"/>
                  <a:pt x="67398" y="29667"/>
                </a:cubicBezTo>
                <a:close/>
                <a:moveTo>
                  <a:pt x="87821" y="33625"/>
                </a:moveTo>
                <a:cubicBezTo>
                  <a:pt x="87856" y="33708"/>
                  <a:pt x="87904" y="33815"/>
                  <a:pt x="87940" y="33934"/>
                </a:cubicBezTo>
                <a:cubicBezTo>
                  <a:pt x="87800" y="34093"/>
                  <a:pt x="87651" y="34130"/>
                  <a:pt x="87500" y="34130"/>
                </a:cubicBezTo>
                <a:cubicBezTo>
                  <a:pt x="87368" y="34130"/>
                  <a:pt x="87234" y="34101"/>
                  <a:pt x="87106" y="34101"/>
                </a:cubicBezTo>
                <a:cubicBezTo>
                  <a:pt x="86844" y="34101"/>
                  <a:pt x="86571" y="34053"/>
                  <a:pt x="86309" y="34030"/>
                </a:cubicBezTo>
                <a:cubicBezTo>
                  <a:pt x="86035" y="33994"/>
                  <a:pt x="85785" y="33970"/>
                  <a:pt x="85523" y="33922"/>
                </a:cubicBezTo>
                <a:cubicBezTo>
                  <a:pt x="85523" y="33910"/>
                  <a:pt x="85523" y="33875"/>
                  <a:pt x="85535" y="33863"/>
                </a:cubicBezTo>
                <a:cubicBezTo>
                  <a:pt x="86297" y="33768"/>
                  <a:pt x="87047" y="33696"/>
                  <a:pt x="87821" y="33625"/>
                </a:cubicBezTo>
                <a:close/>
                <a:moveTo>
                  <a:pt x="40160" y="31124"/>
                </a:moveTo>
                <a:cubicBezTo>
                  <a:pt x="40589" y="31886"/>
                  <a:pt x="40815" y="34113"/>
                  <a:pt x="40565" y="34946"/>
                </a:cubicBezTo>
                <a:cubicBezTo>
                  <a:pt x="40529" y="34363"/>
                  <a:pt x="40529" y="33756"/>
                  <a:pt x="40422" y="33160"/>
                </a:cubicBezTo>
                <a:cubicBezTo>
                  <a:pt x="40315" y="32565"/>
                  <a:pt x="40112" y="32005"/>
                  <a:pt x="39946" y="31374"/>
                </a:cubicBezTo>
                <a:cubicBezTo>
                  <a:pt x="39993" y="31315"/>
                  <a:pt x="40065" y="31232"/>
                  <a:pt x="40160" y="31124"/>
                </a:cubicBezTo>
                <a:close/>
                <a:moveTo>
                  <a:pt x="90357" y="7550"/>
                </a:moveTo>
                <a:cubicBezTo>
                  <a:pt x="90762" y="7622"/>
                  <a:pt x="90797" y="7681"/>
                  <a:pt x="90797" y="8086"/>
                </a:cubicBezTo>
                <a:cubicBezTo>
                  <a:pt x="90797" y="8705"/>
                  <a:pt x="90785" y="9348"/>
                  <a:pt x="90773" y="9967"/>
                </a:cubicBezTo>
                <a:cubicBezTo>
                  <a:pt x="90738" y="11122"/>
                  <a:pt x="90702" y="12265"/>
                  <a:pt x="90654" y="13420"/>
                </a:cubicBezTo>
                <a:lnTo>
                  <a:pt x="90654" y="13706"/>
                </a:lnTo>
                <a:cubicBezTo>
                  <a:pt x="90642" y="14694"/>
                  <a:pt x="90678" y="15658"/>
                  <a:pt x="90607" y="16646"/>
                </a:cubicBezTo>
                <a:cubicBezTo>
                  <a:pt x="90404" y="19575"/>
                  <a:pt x="90202" y="22516"/>
                  <a:pt x="90142" y="25469"/>
                </a:cubicBezTo>
                <a:cubicBezTo>
                  <a:pt x="90130" y="26255"/>
                  <a:pt x="90309" y="27064"/>
                  <a:pt x="90023" y="27826"/>
                </a:cubicBezTo>
                <a:cubicBezTo>
                  <a:pt x="89988" y="27934"/>
                  <a:pt x="90059" y="28088"/>
                  <a:pt x="90059" y="28207"/>
                </a:cubicBezTo>
                <a:cubicBezTo>
                  <a:pt x="90059" y="28374"/>
                  <a:pt x="90023" y="28529"/>
                  <a:pt x="90000" y="28696"/>
                </a:cubicBezTo>
                <a:cubicBezTo>
                  <a:pt x="89988" y="28815"/>
                  <a:pt x="89928" y="28934"/>
                  <a:pt x="89928" y="29053"/>
                </a:cubicBezTo>
                <a:cubicBezTo>
                  <a:pt x="89880" y="29708"/>
                  <a:pt x="89869" y="30374"/>
                  <a:pt x="89821" y="31029"/>
                </a:cubicBezTo>
                <a:cubicBezTo>
                  <a:pt x="89761" y="32148"/>
                  <a:pt x="89714" y="33268"/>
                  <a:pt x="89642" y="34375"/>
                </a:cubicBezTo>
                <a:cubicBezTo>
                  <a:pt x="89630" y="34696"/>
                  <a:pt x="89523" y="34994"/>
                  <a:pt x="89452" y="35315"/>
                </a:cubicBezTo>
                <a:cubicBezTo>
                  <a:pt x="89273" y="35351"/>
                  <a:pt x="89107" y="35411"/>
                  <a:pt x="88952" y="35411"/>
                </a:cubicBezTo>
                <a:cubicBezTo>
                  <a:pt x="88166" y="35351"/>
                  <a:pt x="87392" y="35268"/>
                  <a:pt x="86606" y="35173"/>
                </a:cubicBezTo>
                <a:cubicBezTo>
                  <a:pt x="85892" y="35077"/>
                  <a:pt x="85177" y="34934"/>
                  <a:pt x="84463" y="34851"/>
                </a:cubicBezTo>
                <a:cubicBezTo>
                  <a:pt x="83511" y="34768"/>
                  <a:pt x="82546" y="34720"/>
                  <a:pt x="81594" y="34649"/>
                </a:cubicBezTo>
                <a:cubicBezTo>
                  <a:pt x="79939" y="34494"/>
                  <a:pt x="78296" y="34351"/>
                  <a:pt x="76653" y="34184"/>
                </a:cubicBezTo>
                <a:cubicBezTo>
                  <a:pt x="76593" y="34184"/>
                  <a:pt x="76307" y="34125"/>
                  <a:pt x="76236" y="34113"/>
                </a:cubicBezTo>
                <a:cubicBezTo>
                  <a:pt x="76141" y="34077"/>
                  <a:pt x="74224" y="33934"/>
                  <a:pt x="74224" y="33934"/>
                </a:cubicBezTo>
                <a:cubicBezTo>
                  <a:pt x="73759" y="33887"/>
                  <a:pt x="72926" y="33803"/>
                  <a:pt x="72485" y="33684"/>
                </a:cubicBezTo>
                <a:cubicBezTo>
                  <a:pt x="72462" y="33660"/>
                  <a:pt x="72438" y="33660"/>
                  <a:pt x="72426" y="33660"/>
                </a:cubicBezTo>
                <a:cubicBezTo>
                  <a:pt x="72378" y="33649"/>
                  <a:pt x="72331" y="33637"/>
                  <a:pt x="72307" y="33625"/>
                </a:cubicBezTo>
                <a:cubicBezTo>
                  <a:pt x="71854" y="33506"/>
                  <a:pt x="70735" y="33363"/>
                  <a:pt x="70676" y="33351"/>
                </a:cubicBezTo>
                <a:lnTo>
                  <a:pt x="69592" y="33208"/>
                </a:lnTo>
                <a:cubicBezTo>
                  <a:pt x="69910" y="33139"/>
                  <a:pt x="70186" y="33123"/>
                  <a:pt x="70385" y="33123"/>
                </a:cubicBezTo>
                <a:cubicBezTo>
                  <a:pt x="70566" y="33123"/>
                  <a:pt x="70683" y="33137"/>
                  <a:pt x="70711" y="33137"/>
                </a:cubicBezTo>
                <a:cubicBezTo>
                  <a:pt x="70819" y="33137"/>
                  <a:pt x="71009" y="33172"/>
                  <a:pt x="71009" y="33172"/>
                </a:cubicBezTo>
                <a:cubicBezTo>
                  <a:pt x="71319" y="33196"/>
                  <a:pt x="71628" y="33196"/>
                  <a:pt x="71950" y="33220"/>
                </a:cubicBezTo>
                <a:cubicBezTo>
                  <a:pt x="72009" y="33220"/>
                  <a:pt x="72045" y="33232"/>
                  <a:pt x="72104" y="33256"/>
                </a:cubicBezTo>
                <a:lnTo>
                  <a:pt x="72104" y="33232"/>
                </a:lnTo>
                <a:cubicBezTo>
                  <a:pt x="72759" y="33232"/>
                  <a:pt x="73831" y="33375"/>
                  <a:pt x="74200" y="33410"/>
                </a:cubicBezTo>
                <a:cubicBezTo>
                  <a:pt x="74215" y="33410"/>
                  <a:pt x="74230" y="33410"/>
                  <a:pt x="74246" y="33410"/>
                </a:cubicBezTo>
                <a:cubicBezTo>
                  <a:pt x="74559" y="33410"/>
                  <a:pt x="74964" y="33495"/>
                  <a:pt x="75161" y="33495"/>
                </a:cubicBezTo>
                <a:cubicBezTo>
                  <a:pt x="75217" y="33495"/>
                  <a:pt x="75256" y="33488"/>
                  <a:pt x="75271" y="33470"/>
                </a:cubicBezTo>
                <a:lnTo>
                  <a:pt x="75676" y="33613"/>
                </a:lnTo>
                <a:cubicBezTo>
                  <a:pt x="75819" y="33625"/>
                  <a:pt x="77522" y="33791"/>
                  <a:pt x="78236" y="33934"/>
                </a:cubicBezTo>
                <a:cubicBezTo>
                  <a:pt x="79284" y="34149"/>
                  <a:pt x="80332" y="34208"/>
                  <a:pt x="81379" y="34268"/>
                </a:cubicBezTo>
                <a:cubicBezTo>
                  <a:pt x="82522" y="34339"/>
                  <a:pt x="83665" y="34387"/>
                  <a:pt x="84820" y="34470"/>
                </a:cubicBezTo>
                <a:cubicBezTo>
                  <a:pt x="85725" y="34530"/>
                  <a:pt x="86630" y="34637"/>
                  <a:pt x="87559" y="34684"/>
                </a:cubicBezTo>
                <a:cubicBezTo>
                  <a:pt x="88106" y="34708"/>
                  <a:pt x="88642" y="34696"/>
                  <a:pt x="89202" y="34708"/>
                </a:cubicBezTo>
                <a:cubicBezTo>
                  <a:pt x="89559" y="33077"/>
                  <a:pt x="89583" y="31434"/>
                  <a:pt x="89773" y="29839"/>
                </a:cubicBezTo>
                <a:cubicBezTo>
                  <a:pt x="89535" y="29541"/>
                  <a:pt x="89535" y="29529"/>
                  <a:pt x="89833" y="29124"/>
                </a:cubicBezTo>
                <a:cubicBezTo>
                  <a:pt x="89785" y="28886"/>
                  <a:pt x="89738" y="28648"/>
                  <a:pt x="89714" y="28434"/>
                </a:cubicBezTo>
                <a:cubicBezTo>
                  <a:pt x="89702" y="28326"/>
                  <a:pt x="89678" y="28207"/>
                  <a:pt x="89714" y="28100"/>
                </a:cubicBezTo>
                <a:cubicBezTo>
                  <a:pt x="89916" y="27505"/>
                  <a:pt x="89761" y="26886"/>
                  <a:pt x="89857" y="26290"/>
                </a:cubicBezTo>
                <a:cubicBezTo>
                  <a:pt x="89880" y="26207"/>
                  <a:pt x="89857" y="26124"/>
                  <a:pt x="89845" y="26040"/>
                </a:cubicBezTo>
                <a:cubicBezTo>
                  <a:pt x="89845" y="25779"/>
                  <a:pt x="89833" y="25505"/>
                  <a:pt x="89845" y="25255"/>
                </a:cubicBezTo>
                <a:cubicBezTo>
                  <a:pt x="89857" y="24850"/>
                  <a:pt x="89916" y="24445"/>
                  <a:pt x="89940" y="24040"/>
                </a:cubicBezTo>
                <a:cubicBezTo>
                  <a:pt x="89964" y="23016"/>
                  <a:pt x="89952" y="21980"/>
                  <a:pt x="90000" y="20968"/>
                </a:cubicBezTo>
                <a:cubicBezTo>
                  <a:pt x="90059" y="19444"/>
                  <a:pt x="90178" y="17920"/>
                  <a:pt x="90238" y="16396"/>
                </a:cubicBezTo>
                <a:cubicBezTo>
                  <a:pt x="90297" y="14944"/>
                  <a:pt x="90333" y="13467"/>
                  <a:pt x="90369" y="12015"/>
                </a:cubicBezTo>
                <a:cubicBezTo>
                  <a:pt x="90381" y="11372"/>
                  <a:pt x="90369" y="10717"/>
                  <a:pt x="90369" y="10074"/>
                </a:cubicBezTo>
                <a:cubicBezTo>
                  <a:pt x="90357" y="9348"/>
                  <a:pt x="90333" y="8634"/>
                  <a:pt x="90321" y="7907"/>
                </a:cubicBezTo>
                <a:cubicBezTo>
                  <a:pt x="90321" y="7788"/>
                  <a:pt x="90333" y="7669"/>
                  <a:pt x="90357" y="7550"/>
                </a:cubicBezTo>
                <a:close/>
                <a:moveTo>
                  <a:pt x="41160" y="30041"/>
                </a:moveTo>
                <a:cubicBezTo>
                  <a:pt x="41208" y="30112"/>
                  <a:pt x="41279" y="30184"/>
                  <a:pt x="41303" y="30255"/>
                </a:cubicBezTo>
                <a:cubicBezTo>
                  <a:pt x="41410" y="30731"/>
                  <a:pt x="41505" y="31208"/>
                  <a:pt x="41601" y="31684"/>
                </a:cubicBezTo>
                <a:cubicBezTo>
                  <a:pt x="41743" y="32494"/>
                  <a:pt x="41743" y="33327"/>
                  <a:pt x="41648" y="34125"/>
                </a:cubicBezTo>
                <a:cubicBezTo>
                  <a:pt x="41565" y="34696"/>
                  <a:pt x="41493" y="35280"/>
                  <a:pt x="41053" y="35720"/>
                </a:cubicBezTo>
                <a:cubicBezTo>
                  <a:pt x="41160" y="34625"/>
                  <a:pt x="41243" y="33518"/>
                  <a:pt x="41124" y="32422"/>
                </a:cubicBezTo>
                <a:cubicBezTo>
                  <a:pt x="41077" y="31958"/>
                  <a:pt x="40981" y="31482"/>
                  <a:pt x="40839" y="31053"/>
                </a:cubicBezTo>
                <a:cubicBezTo>
                  <a:pt x="40648" y="30458"/>
                  <a:pt x="40612" y="30434"/>
                  <a:pt x="41160" y="30041"/>
                </a:cubicBezTo>
                <a:close/>
                <a:moveTo>
                  <a:pt x="73712" y="34363"/>
                </a:moveTo>
                <a:cubicBezTo>
                  <a:pt x="78236" y="34696"/>
                  <a:pt x="82725" y="35303"/>
                  <a:pt x="87225" y="35732"/>
                </a:cubicBezTo>
                <a:cubicBezTo>
                  <a:pt x="87189" y="35734"/>
                  <a:pt x="87145" y="35735"/>
                  <a:pt x="87095" y="35735"/>
                </a:cubicBezTo>
                <a:cubicBezTo>
                  <a:pt x="85341" y="35735"/>
                  <a:pt x="75610" y="34745"/>
                  <a:pt x="73712" y="34363"/>
                </a:cubicBezTo>
                <a:close/>
                <a:moveTo>
                  <a:pt x="1881" y="36137"/>
                </a:moveTo>
                <a:cubicBezTo>
                  <a:pt x="1977" y="36196"/>
                  <a:pt x="2096" y="36244"/>
                  <a:pt x="2215" y="36292"/>
                </a:cubicBezTo>
                <a:lnTo>
                  <a:pt x="1846" y="36256"/>
                </a:lnTo>
                <a:cubicBezTo>
                  <a:pt x="1858" y="36208"/>
                  <a:pt x="1858" y="36185"/>
                  <a:pt x="1881" y="36137"/>
                </a:cubicBezTo>
                <a:close/>
                <a:moveTo>
                  <a:pt x="3548" y="37613"/>
                </a:moveTo>
                <a:lnTo>
                  <a:pt x="3667" y="37625"/>
                </a:lnTo>
                <a:lnTo>
                  <a:pt x="3667" y="37637"/>
                </a:lnTo>
                <a:lnTo>
                  <a:pt x="3548" y="37625"/>
                </a:lnTo>
                <a:lnTo>
                  <a:pt x="3548" y="37613"/>
                </a:lnTo>
                <a:close/>
                <a:moveTo>
                  <a:pt x="4036" y="37744"/>
                </a:moveTo>
                <a:cubicBezTo>
                  <a:pt x="4144" y="37792"/>
                  <a:pt x="4239" y="37840"/>
                  <a:pt x="4358" y="37899"/>
                </a:cubicBezTo>
                <a:lnTo>
                  <a:pt x="4001" y="37851"/>
                </a:lnTo>
                <a:cubicBezTo>
                  <a:pt x="4024" y="37816"/>
                  <a:pt x="4024" y="37792"/>
                  <a:pt x="4036" y="37744"/>
                </a:cubicBezTo>
                <a:close/>
                <a:moveTo>
                  <a:pt x="39350" y="32077"/>
                </a:moveTo>
                <a:cubicBezTo>
                  <a:pt x="39838" y="32922"/>
                  <a:pt x="39886" y="35649"/>
                  <a:pt x="39874" y="36649"/>
                </a:cubicBezTo>
                <a:cubicBezTo>
                  <a:pt x="39196" y="37339"/>
                  <a:pt x="38684" y="38209"/>
                  <a:pt x="37922" y="38887"/>
                </a:cubicBezTo>
                <a:cubicBezTo>
                  <a:pt x="37743" y="38709"/>
                  <a:pt x="37779" y="38518"/>
                  <a:pt x="37755" y="38340"/>
                </a:cubicBezTo>
                <a:cubicBezTo>
                  <a:pt x="37660" y="37459"/>
                  <a:pt x="37564" y="36589"/>
                  <a:pt x="37136" y="35815"/>
                </a:cubicBezTo>
                <a:cubicBezTo>
                  <a:pt x="36993" y="35554"/>
                  <a:pt x="36802" y="35315"/>
                  <a:pt x="36624" y="35053"/>
                </a:cubicBezTo>
                <a:cubicBezTo>
                  <a:pt x="37481" y="34006"/>
                  <a:pt x="38386" y="33029"/>
                  <a:pt x="39350" y="32077"/>
                </a:cubicBezTo>
                <a:close/>
                <a:moveTo>
                  <a:pt x="2381" y="38744"/>
                </a:moveTo>
                <a:lnTo>
                  <a:pt x="2381" y="38744"/>
                </a:lnTo>
                <a:cubicBezTo>
                  <a:pt x="3643" y="39221"/>
                  <a:pt x="4810" y="39661"/>
                  <a:pt x="5989" y="40114"/>
                </a:cubicBezTo>
                <a:lnTo>
                  <a:pt x="5965" y="40233"/>
                </a:lnTo>
                <a:cubicBezTo>
                  <a:pt x="5633" y="40144"/>
                  <a:pt x="5321" y="39931"/>
                  <a:pt x="4962" y="39931"/>
                </a:cubicBezTo>
                <a:cubicBezTo>
                  <a:pt x="4936" y="39931"/>
                  <a:pt x="4909" y="39933"/>
                  <a:pt x="4882" y="39935"/>
                </a:cubicBezTo>
                <a:cubicBezTo>
                  <a:pt x="4870" y="39887"/>
                  <a:pt x="4858" y="39840"/>
                  <a:pt x="4822" y="39828"/>
                </a:cubicBezTo>
                <a:cubicBezTo>
                  <a:pt x="4227" y="39602"/>
                  <a:pt x="3620" y="39399"/>
                  <a:pt x="3024" y="39185"/>
                </a:cubicBezTo>
                <a:cubicBezTo>
                  <a:pt x="2798" y="39125"/>
                  <a:pt x="2548" y="39102"/>
                  <a:pt x="2381" y="38744"/>
                </a:cubicBezTo>
                <a:close/>
                <a:moveTo>
                  <a:pt x="35612" y="36208"/>
                </a:moveTo>
                <a:cubicBezTo>
                  <a:pt x="35719" y="36327"/>
                  <a:pt x="35826" y="36435"/>
                  <a:pt x="35886" y="36554"/>
                </a:cubicBezTo>
                <a:cubicBezTo>
                  <a:pt x="36302" y="37328"/>
                  <a:pt x="36624" y="38137"/>
                  <a:pt x="36695" y="39030"/>
                </a:cubicBezTo>
                <a:cubicBezTo>
                  <a:pt x="36731" y="39364"/>
                  <a:pt x="36731" y="39709"/>
                  <a:pt x="36719" y="40054"/>
                </a:cubicBezTo>
                <a:cubicBezTo>
                  <a:pt x="36719" y="40137"/>
                  <a:pt x="36624" y="40221"/>
                  <a:pt x="36576" y="40304"/>
                </a:cubicBezTo>
                <a:cubicBezTo>
                  <a:pt x="36529" y="38863"/>
                  <a:pt x="36255" y="37542"/>
                  <a:pt x="35350" y="36387"/>
                </a:cubicBezTo>
                <a:cubicBezTo>
                  <a:pt x="35457" y="36316"/>
                  <a:pt x="35528" y="36268"/>
                  <a:pt x="35612" y="36208"/>
                </a:cubicBezTo>
                <a:close/>
                <a:moveTo>
                  <a:pt x="6244" y="40230"/>
                </a:moveTo>
                <a:cubicBezTo>
                  <a:pt x="6346" y="40230"/>
                  <a:pt x="6443" y="40260"/>
                  <a:pt x="6525" y="40376"/>
                </a:cubicBezTo>
                <a:cubicBezTo>
                  <a:pt x="6358" y="40340"/>
                  <a:pt x="6180" y="40292"/>
                  <a:pt x="6013" y="40256"/>
                </a:cubicBezTo>
                <a:cubicBezTo>
                  <a:pt x="6089" y="40246"/>
                  <a:pt x="6168" y="40230"/>
                  <a:pt x="6244" y="40230"/>
                </a:cubicBezTo>
                <a:close/>
                <a:moveTo>
                  <a:pt x="36314" y="35458"/>
                </a:moveTo>
                <a:cubicBezTo>
                  <a:pt x="36374" y="35565"/>
                  <a:pt x="36433" y="35661"/>
                  <a:pt x="36481" y="35768"/>
                </a:cubicBezTo>
                <a:cubicBezTo>
                  <a:pt x="36874" y="36839"/>
                  <a:pt x="37195" y="37935"/>
                  <a:pt x="37219" y="39102"/>
                </a:cubicBezTo>
                <a:cubicBezTo>
                  <a:pt x="37219" y="39530"/>
                  <a:pt x="37219" y="39995"/>
                  <a:pt x="36921" y="40435"/>
                </a:cubicBezTo>
                <a:cubicBezTo>
                  <a:pt x="37148" y="38756"/>
                  <a:pt x="36862" y="37220"/>
                  <a:pt x="35898" y="35899"/>
                </a:cubicBezTo>
                <a:cubicBezTo>
                  <a:pt x="35981" y="35673"/>
                  <a:pt x="36076" y="35518"/>
                  <a:pt x="36314" y="35458"/>
                </a:cubicBezTo>
                <a:close/>
                <a:moveTo>
                  <a:pt x="6549" y="40399"/>
                </a:moveTo>
                <a:lnTo>
                  <a:pt x="6549" y="40399"/>
                </a:lnTo>
                <a:cubicBezTo>
                  <a:pt x="6680" y="40411"/>
                  <a:pt x="6799" y="40423"/>
                  <a:pt x="6918" y="40435"/>
                </a:cubicBezTo>
                <a:cubicBezTo>
                  <a:pt x="6853" y="40473"/>
                  <a:pt x="6788" y="40494"/>
                  <a:pt x="6728" y="40494"/>
                </a:cubicBezTo>
                <a:cubicBezTo>
                  <a:pt x="6657" y="40494"/>
                  <a:pt x="6594" y="40464"/>
                  <a:pt x="6549" y="40399"/>
                </a:cubicBezTo>
                <a:close/>
                <a:moveTo>
                  <a:pt x="7192" y="40649"/>
                </a:moveTo>
                <a:lnTo>
                  <a:pt x="7382" y="40661"/>
                </a:lnTo>
                <a:lnTo>
                  <a:pt x="7382" y="40697"/>
                </a:lnTo>
                <a:lnTo>
                  <a:pt x="7192" y="40673"/>
                </a:lnTo>
                <a:lnTo>
                  <a:pt x="7192" y="40649"/>
                </a:lnTo>
                <a:close/>
                <a:moveTo>
                  <a:pt x="2691" y="39780"/>
                </a:moveTo>
                <a:lnTo>
                  <a:pt x="2691" y="39780"/>
                </a:lnTo>
                <a:cubicBezTo>
                  <a:pt x="3810" y="39947"/>
                  <a:pt x="4775" y="40542"/>
                  <a:pt x="5822" y="40971"/>
                </a:cubicBezTo>
                <a:cubicBezTo>
                  <a:pt x="5132" y="40959"/>
                  <a:pt x="4572" y="40578"/>
                  <a:pt x="3929" y="40399"/>
                </a:cubicBezTo>
                <a:cubicBezTo>
                  <a:pt x="3501" y="40280"/>
                  <a:pt x="3036" y="40126"/>
                  <a:pt x="2691" y="39780"/>
                </a:cubicBezTo>
                <a:close/>
                <a:moveTo>
                  <a:pt x="3155" y="40995"/>
                </a:moveTo>
                <a:lnTo>
                  <a:pt x="3262" y="41007"/>
                </a:lnTo>
                <a:lnTo>
                  <a:pt x="3155" y="41007"/>
                </a:lnTo>
                <a:lnTo>
                  <a:pt x="3155" y="40995"/>
                </a:lnTo>
                <a:close/>
                <a:moveTo>
                  <a:pt x="6001" y="41090"/>
                </a:moveTo>
                <a:cubicBezTo>
                  <a:pt x="6060" y="41114"/>
                  <a:pt x="6120" y="41126"/>
                  <a:pt x="6180" y="41126"/>
                </a:cubicBezTo>
                <a:cubicBezTo>
                  <a:pt x="6180" y="41138"/>
                  <a:pt x="6180" y="41149"/>
                  <a:pt x="6168" y="41173"/>
                </a:cubicBezTo>
                <a:lnTo>
                  <a:pt x="5989" y="41126"/>
                </a:lnTo>
                <a:cubicBezTo>
                  <a:pt x="6001" y="41126"/>
                  <a:pt x="6001" y="41114"/>
                  <a:pt x="6001" y="41090"/>
                </a:cubicBezTo>
                <a:close/>
                <a:moveTo>
                  <a:pt x="3441" y="41185"/>
                </a:moveTo>
                <a:lnTo>
                  <a:pt x="3643" y="41197"/>
                </a:lnTo>
                <a:lnTo>
                  <a:pt x="3643" y="41245"/>
                </a:lnTo>
                <a:cubicBezTo>
                  <a:pt x="3572" y="41221"/>
                  <a:pt x="3513" y="41221"/>
                  <a:pt x="3441" y="41209"/>
                </a:cubicBezTo>
                <a:lnTo>
                  <a:pt x="3441" y="41185"/>
                </a:lnTo>
                <a:close/>
                <a:moveTo>
                  <a:pt x="3917" y="41304"/>
                </a:moveTo>
                <a:cubicBezTo>
                  <a:pt x="3977" y="41316"/>
                  <a:pt x="4048" y="41328"/>
                  <a:pt x="4108" y="41364"/>
                </a:cubicBezTo>
                <a:lnTo>
                  <a:pt x="4096" y="41411"/>
                </a:lnTo>
                <a:lnTo>
                  <a:pt x="3882" y="41388"/>
                </a:lnTo>
                <a:cubicBezTo>
                  <a:pt x="3905" y="41352"/>
                  <a:pt x="3905" y="41328"/>
                  <a:pt x="3917" y="41304"/>
                </a:cubicBezTo>
                <a:close/>
                <a:moveTo>
                  <a:pt x="4441" y="37911"/>
                </a:moveTo>
                <a:lnTo>
                  <a:pt x="4441" y="37911"/>
                </a:lnTo>
                <a:cubicBezTo>
                  <a:pt x="4703" y="37982"/>
                  <a:pt x="4989" y="38042"/>
                  <a:pt x="5239" y="38125"/>
                </a:cubicBezTo>
                <a:cubicBezTo>
                  <a:pt x="6287" y="38506"/>
                  <a:pt x="7323" y="38875"/>
                  <a:pt x="8382" y="39256"/>
                </a:cubicBezTo>
                <a:cubicBezTo>
                  <a:pt x="8823" y="39423"/>
                  <a:pt x="9263" y="39602"/>
                  <a:pt x="9692" y="39768"/>
                </a:cubicBezTo>
                <a:lnTo>
                  <a:pt x="12276" y="40745"/>
                </a:lnTo>
                <a:cubicBezTo>
                  <a:pt x="12740" y="40923"/>
                  <a:pt x="13216" y="41090"/>
                  <a:pt x="13680" y="41280"/>
                </a:cubicBezTo>
                <a:cubicBezTo>
                  <a:pt x="13859" y="41364"/>
                  <a:pt x="14026" y="41483"/>
                  <a:pt x="14181" y="41578"/>
                </a:cubicBezTo>
                <a:cubicBezTo>
                  <a:pt x="13930" y="41554"/>
                  <a:pt x="13680" y="41495"/>
                  <a:pt x="13454" y="41411"/>
                </a:cubicBezTo>
                <a:cubicBezTo>
                  <a:pt x="12454" y="41054"/>
                  <a:pt x="11466" y="40673"/>
                  <a:pt x="10466" y="40304"/>
                </a:cubicBezTo>
                <a:cubicBezTo>
                  <a:pt x="10001" y="40126"/>
                  <a:pt x="9537" y="39935"/>
                  <a:pt x="9061" y="39756"/>
                </a:cubicBezTo>
                <a:cubicBezTo>
                  <a:pt x="8251" y="39435"/>
                  <a:pt x="7430" y="39137"/>
                  <a:pt x="6608" y="38828"/>
                </a:cubicBezTo>
                <a:cubicBezTo>
                  <a:pt x="6072" y="38625"/>
                  <a:pt x="5525" y="38447"/>
                  <a:pt x="4989" y="38221"/>
                </a:cubicBezTo>
                <a:cubicBezTo>
                  <a:pt x="4798" y="38149"/>
                  <a:pt x="4620" y="38030"/>
                  <a:pt x="4441" y="37911"/>
                </a:cubicBezTo>
                <a:close/>
                <a:moveTo>
                  <a:pt x="4382" y="41483"/>
                </a:moveTo>
                <a:cubicBezTo>
                  <a:pt x="4477" y="41519"/>
                  <a:pt x="4584" y="41590"/>
                  <a:pt x="4691" y="41626"/>
                </a:cubicBezTo>
                <a:cubicBezTo>
                  <a:pt x="4572" y="41614"/>
                  <a:pt x="4465" y="41602"/>
                  <a:pt x="4346" y="41590"/>
                </a:cubicBezTo>
                <a:cubicBezTo>
                  <a:pt x="4358" y="41554"/>
                  <a:pt x="4382" y="41530"/>
                  <a:pt x="4382" y="41483"/>
                </a:cubicBezTo>
                <a:close/>
                <a:moveTo>
                  <a:pt x="4739" y="41649"/>
                </a:moveTo>
                <a:lnTo>
                  <a:pt x="4739" y="41649"/>
                </a:lnTo>
                <a:cubicBezTo>
                  <a:pt x="4870" y="41673"/>
                  <a:pt x="4989" y="41709"/>
                  <a:pt x="5108" y="41721"/>
                </a:cubicBezTo>
                <a:cubicBezTo>
                  <a:pt x="5032" y="41750"/>
                  <a:pt x="4960" y="41779"/>
                  <a:pt x="4897" y="41779"/>
                </a:cubicBezTo>
                <a:cubicBezTo>
                  <a:pt x="4831" y="41779"/>
                  <a:pt x="4775" y="41747"/>
                  <a:pt x="4739" y="41649"/>
                </a:cubicBezTo>
                <a:close/>
                <a:moveTo>
                  <a:pt x="14240" y="41649"/>
                </a:moveTo>
                <a:lnTo>
                  <a:pt x="14597" y="41685"/>
                </a:lnTo>
                <a:cubicBezTo>
                  <a:pt x="14585" y="41721"/>
                  <a:pt x="14573" y="41745"/>
                  <a:pt x="14562" y="41792"/>
                </a:cubicBezTo>
                <a:cubicBezTo>
                  <a:pt x="14454" y="41745"/>
                  <a:pt x="14347" y="41685"/>
                  <a:pt x="14240" y="41649"/>
                </a:cubicBezTo>
                <a:close/>
                <a:moveTo>
                  <a:pt x="8204" y="41852"/>
                </a:moveTo>
                <a:cubicBezTo>
                  <a:pt x="8275" y="41864"/>
                  <a:pt x="8346" y="41888"/>
                  <a:pt x="8418" y="41888"/>
                </a:cubicBezTo>
                <a:cubicBezTo>
                  <a:pt x="8418" y="41900"/>
                  <a:pt x="8418" y="41923"/>
                  <a:pt x="8406" y="41947"/>
                </a:cubicBezTo>
                <a:lnTo>
                  <a:pt x="8192" y="41900"/>
                </a:lnTo>
                <a:cubicBezTo>
                  <a:pt x="8204" y="41900"/>
                  <a:pt x="8204" y="41888"/>
                  <a:pt x="8204" y="41852"/>
                </a:cubicBezTo>
                <a:close/>
                <a:moveTo>
                  <a:pt x="14859" y="41900"/>
                </a:moveTo>
                <a:lnTo>
                  <a:pt x="15050" y="41911"/>
                </a:lnTo>
                <a:lnTo>
                  <a:pt x="15050" y="41947"/>
                </a:lnTo>
                <a:lnTo>
                  <a:pt x="14859" y="41923"/>
                </a:lnTo>
                <a:lnTo>
                  <a:pt x="14859" y="41900"/>
                </a:lnTo>
                <a:close/>
                <a:moveTo>
                  <a:pt x="5346" y="41864"/>
                </a:moveTo>
                <a:lnTo>
                  <a:pt x="5703" y="42007"/>
                </a:lnTo>
                <a:lnTo>
                  <a:pt x="5334" y="41971"/>
                </a:lnTo>
                <a:cubicBezTo>
                  <a:pt x="5334" y="41947"/>
                  <a:pt x="5346" y="41900"/>
                  <a:pt x="5346" y="41864"/>
                </a:cubicBezTo>
                <a:close/>
                <a:moveTo>
                  <a:pt x="4120" y="42209"/>
                </a:moveTo>
                <a:lnTo>
                  <a:pt x="4120" y="42245"/>
                </a:lnTo>
                <a:lnTo>
                  <a:pt x="4084" y="42221"/>
                </a:lnTo>
                <a:lnTo>
                  <a:pt x="4120" y="42209"/>
                </a:lnTo>
                <a:close/>
                <a:moveTo>
                  <a:pt x="44018" y="25481"/>
                </a:moveTo>
                <a:lnTo>
                  <a:pt x="44018" y="25481"/>
                </a:lnTo>
                <a:cubicBezTo>
                  <a:pt x="44006" y="25552"/>
                  <a:pt x="44006" y="25636"/>
                  <a:pt x="43958" y="25671"/>
                </a:cubicBezTo>
                <a:cubicBezTo>
                  <a:pt x="43637" y="26064"/>
                  <a:pt x="43303" y="26433"/>
                  <a:pt x="42982" y="26802"/>
                </a:cubicBezTo>
                <a:cubicBezTo>
                  <a:pt x="41493" y="28457"/>
                  <a:pt x="40017" y="30112"/>
                  <a:pt x="38565" y="31779"/>
                </a:cubicBezTo>
                <a:cubicBezTo>
                  <a:pt x="36910" y="33672"/>
                  <a:pt x="35255" y="35577"/>
                  <a:pt x="33612" y="37459"/>
                </a:cubicBezTo>
                <a:cubicBezTo>
                  <a:pt x="32183" y="39102"/>
                  <a:pt x="30671" y="40661"/>
                  <a:pt x="29147" y="42197"/>
                </a:cubicBezTo>
                <a:cubicBezTo>
                  <a:pt x="29075" y="42257"/>
                  <a:pt x="28980" y="42281"/>
                  <a:pt x="28885" y="42316"/>
                </a:cubicBezTo>
                <a:cubicBezTo>
                  <a:pt x="29099" y="42078"/>
                  <a:pt x="29290" y="41828"/>
                  <a:pt x="29492" y="41602"/>
                </a:cubicBezTo>
                <a:cubicBezTo>
                  <a:pt x="30730" y="40233"/>
                  <a:pt x="31980" y="38875"/>
                  <a:pt x="33219" y="37506"/>
                </a:cubicBezTo>
                <a:cubicBezTo>
                  <a:pt x="34421" y="36149"/>
                  <a:pt x="35612" y="34780"/>
                  <a:pt x="36802" y="33434"/>
                </a:cubicBezTo>
                <a:cubicBezTo>
                  <a:pt x="37648" y="32458"/>
                  <a:pt x="38517" y="31482"/>
                  <a:pt x="39374" y="30517"/>
                </a:cubicBezTo>
                <a:cubicBezTo>
                  <a:pt x="40720" y="29005"/>
                  <a:pt x="42077" y="27517"/>
                  <a:pt x="43422" y="26029"/>
                </a:cubicBezTo>
                <a:cubicBezTo>
                  <a:pt x="43601" y="25838"/>
                  <a:pt x="43815" y="25659"/>
                  <a:pt x="44018" y="25481"/>
                </a:cubicBezTo>
                <a:close/>
                <a:moveTo>
                  <a:pt x="6656" y="42281"/>
                </a:moveTo>
                <a:lnTo>
                  <a:pt x="6656" y="42376"/>
                </a:lnTo>
                <a:lnTo>
                  <a:pt x="6310" y="42340"/>
                </a:lnTo>
                <a:cubicBezTo>
                  <a:pt x="6430" y="42328"/>
                  <a:pt x="6537" y="42304"/>
                  <a:pt x="6656" y="42281"/>
                </a:cubicBezTo>
                <a:close/>
                <a:moveTo>
                  <a:pt x="11966" y="42328"/>
                </a:moveTo>
                <a:lnTo>
                  <a:pt x="12180" y="42340"/>
                </a:lnTo>
                <a:lnTo>
                  <a:pt x="12180" y="42376"/>
                </a:lnTo>
                <a:lnTo>
                  <a:pt x="11966" y="42364"/>
                </a:lnTo>
                <a:lnTo>
                  <a:pt x="11966" y="42328"/>
                </a:lnTo>
                <a:close/>
                <a:moveTo>
                  <a:pt x="28698" y="42537"/>
                </a:moveTo>
                <a:cubicBezTo>
                  <a:pt x="28711" y="42537"/>
                  <a:pt x="28726" y="42539"/>
                  <a:pt x="28742" y="42542"/>
                </a:cubicBezTo>
                <a:cubicBezTo>
                  <a:pt x="28682" y="42578"/>
                  <a:pt x="28623" y="42626"/>
                  <a:pt x="28563" y="42685"/>
                </a:cubicBezTo>
                <a:cubicBezTo>
                  <a:pt x="28573" y="42594"/>
                  <a:pt x="28618" y="42537"/>
                  <a:pt x="28698" y="42537"/>
                </a:cubicBezTo>
                <a:close/>
                <a:moveTo>
                  <a:pt x="7739" y="42685"/>
                </a:moveTo>
                <a:lnTo>
                  <a:pt x="7739" y="42757"/>
                </a:lnTo>
                <a:lnTo>
                  <a:pt x="7501" y="42745"/>
                </a:lnTo>
                <a:lnTo>
                  <a:pt x="7739" y="42685"/>
                </a:lnTo>
                <a:close/>
                <a:moveTo>
                  <a:pt x="834" y="43328"/>
                </a:moveTo>
                <a:cubicBezTo>
                  <a:pt x="953" y="43400"/>
                  <a:pt x="1060" y="43471"/>
                  <a:pt x="1179" y="43531"/>
                </a:cubicBezTo>
                <a:cubicBezTo>
                  <a:pt x="1155" y="43566"/>
                  <a:pt x="1143" y="43578"/>
                  <a:pt x="1131" y="43602"/>
                </a:cubicBezTo>
                <a:cubicBezTo>
                  <a:pt x="1012" y="43554"/>
                  <a:pt x="893" y="43495"/>
                  <a:pt x="786" y="43412"/>
                </a:cubicBezTo>
                <a:lnTo>
                  <a:pt x="834" y="43328"/>
                </a:lnTo>
                <a:close/>
                <a:moveTo>
                  <a:pt x="1381" y="43674"/>
                </a:moveTo>
                <a:cubicBezTo>
                  <a:pt x="1429" y="43674"/>
                  <a:pt x="1477" y="43685"/>
                  <a:pt x="1500" y="43685"/>
                </a:cubicBezTo>
                <a:lnTo>
                  <a:pt x="1500" y="43709"/>
                </a:lnTo>
                <a:cubicBezTo>
                  <a:pt x="1465" y="43709"/>
                  <a:pt x="1429" y="43709"/>
                  <a:pt x="1381" y="43697"/>
                </a:cubicBezTo>
                <a:lnTo>
                  <a:pt x="1381" y="43674"/>
                </a:lnTo>
                <a:close/>
                <a:moveTo>
                  <a:pt x="1774" y="43888"/>
                </a:moveTo>
                <a:lnTo>
                  <a:pt x="1858" y="43912"/>
                </a:lnTo>
                <a:lnTo>
                  <a:pt x="1858" y="43924"/>
                </a:lnTo>
                <a:lnTo>
                  <a:pt x="1774" y="43912"/>
                </a:lnTo>
                <a:lnTo>
                  <a:pt x="1774" y="43888"/>
                </a:lnTo>
                <a:close/>
                <a:moveTo>
                  <a:pt x="2596" y="44233"/>
                </a:moveTo>
                <a:lnTo>
                  <a:pt x="2715" y="44245"/>
                </a:lnTo>
                <a:lnTo>
                  <a:pt x="2715" y="44281"/>
                </a:lnTo>
                <a:lnTo>
                  <a:pt x="2596" y="44269"/>
                </a:lnTo>
                <a:lnTo>
                  <a:pt x="2596" y="44233"/>
                </a:lnTo>
                <a:close/>
                <a:moveTo>
                  <a:pt x="10240" y="44340"/>
                </a:moveTo>
                <a:cubicBezTo>
                  <a:pt x="10168" y="44364"/>
                  <a:pt x="10156" y="44364"/>
                  <a:pt x="10132" y="44364"/>
                </a:cubicBezTo>
                <a:cubicBezTo>
                  <a:pt x="10109" y="44364"/>
                  <a:pt x="10097" y="44352"/>
                  <a:pt x="10073" y="44340"/>
                </a:cubicBezTo>
                <a:close/>
                <a:moveTo>
                  <a:pt x="2977" y="44364"/>
                </a:moveTo>
                <a:cubicBezTo>
                  <a:pt x="3072" y="44388"/>
                  <a:pt x="3143" y="44400"/>
                  <a:pt x="3227" y="44412"/>
                </a:cubicBezTo>
                <a:lnTo>
                  <a:pt x="3227" y="44459"/>
                </a:lnTo>
                <a:cubicBezTo>
                  <a:pt x="3143" y="44447"/>
                  <a:pt x="3048" y="44424"/>
                  <a:pt x="2965" y="44424"/>
                </a:cubicBezTo>
                <a:cubicBezTo>
                  <a:pt x="2965" y="44412"/>
                  <a:pt x="2965" y="44388"/>
                  <a:pt x="2977" y="44364"/>
                </a:cubicBezTo>
                <a:close/>
                <a:moveTo>
                  <a:pt x="34897" y="37101"/>
                </a:moveTo>
                <a:cubicBezTo>
                  <a:pt x="35433" y="37994"/>
                  <a:pt x="35731" y="38887"/>
                  <a:pt x="35850" y="39828"/>
                </a:cubicBezTo>
                <a:cubicBezTo>
                  <a:pt x="35945" y="40459"/>
                  <a:pt x="35886" y="41078"/>
                  <a:pt x="35421" y="41602"/>
                </a:cubicBezTo>
                <a:cubicBezTo>
                  <a:pt x="34588" y="42507"/>
                  <a:pt x="33790" y="43447"/>
                  <a:pt x="32957" y="44352"/>
                </a:cubicBezTo>
                <a:cubicBezTo>
                  <a:pt x="32897" y="44424"/>
                  <a:pt x="32790" y="44459"/>
                  <a:pt x="32671" y="44531"/>
                </a:cubicBezTo>
                <a:cubicBezTo>
                  <a:pt x="32492" y="43197"/>
                  <a:pt x="32385" y="41864"/>
                  <a:pt x="31718" y="40661"/>
                </a:cubicBezTo>
                <a:cubicBezTo>
                  <a:pt x="32802" y="39483"/>
                  <a:pt x="33647" y="38161"/>
                  <a:pt x="34897" y="37101"/>
                </a:cubicBezTo>
                <a:close/>
                <a:moveTo>
                  <a:pt x="10525" y="44471"/>
                </a:moveTo>
                <a:lnTo>
                  <a:pt x="10847" y="44507"/>
                </a:lnTo>
                <a:lnTo>
                  <a:pt x="10847" y="44543"/>
                </a:lnTo>
                <a:lnTo>
                  <a:pt x="10525" y="44519"/>
                </a:lnTo>
                <a:lnTo>
                  <a:pt x="10525" y="44471"/>
                </a:lnTo>
                <a:close/>
                <a:moveTo>
                  <a:pt x="41851" y="26707"/>
                </a:moveTo>
                <a:lnTo>
                  <a:pt x="41851" y="26707"/>
                </a:lnTo>
                <a:cubicBezTo>
                  <a:pt x="41827" y="26802"/>
                  <a:pt x="41791" y="26910"/>
                  <a:pt x="41732" y="26981"/>
                </a:cubicBezTo>
                <a:cubicBezTo>
                  <a:pt x="39827" y="29124"/>
                  <a:pt x="37910" y="31267"/>
                  <a:pt x="35993" y="33410"/>
                </a:cubicBezTo>
                <a:lnTo>
                  <a:pt x="31790" y="38149"/>
                </a:lnTo>
                <a:cubicBezTo>
                  <a:pt x="30778" y="39280"/>
                  <a:pt x="29778" y="40411"/>
                  <a:pt x="28754" y="41530"/>
                </a:cubicBezTo>
                <a:cubicBezTo>
                  <a:pt x="27813" y="42566"/>
                  <a:pt x="26801" y="43578"/>
                  <a:pt x="25813" y="44590"/>
                </a:cubicBezTo>
                <a:cubicBezTo>
                  <a:pt x="25730" y="44662"/>
                  <a:pt x="25634" y="44709"/>
                  <a:pt x="25527" y="44757"/>
                </a:cubicBezTo>
                <a:cubicBezTo>
                  <a:pt x="25515" y="44590"/>
                  <a:pt x="25551" y="44483"/>
                  <a:pt x="25611" y="44412"/>
                </a:cubicBezTo>
                <a:cubicBezTo>
                  <a:pt x="26349" y="43590"/>
                  <a:pt x="27039" y="42745"/>
                  <a:pt x="27813" y="41983"/>
                </a:cubicBezTo>
                <a:cubicBezTo>
                  <a:pt x="29540" y="40316"/>
                  <a:pt x="31183" y="38566"/>
                  <a:pt x="32754" y="36732"/>
                </a:cubicBezTo>
                <a:cubicBezTo>
                  <a:pt x="34100" y="35184"/>
                  <a:pt x="35433" y="33637"/>
                  <a:pt x="36802" y="32125"/>
                </a:cubicBezTo>
                <a:cubicBezTo>
                  <a:pt x="38469" y="30291"/>
                  <a:pt x="40172" y="28505"/>
                  <a:pt x="41851" y="26707"/>
                </a:cubicBezTo>
                <a:close/>
                <a:moveTo>
                  <a:pt x="15062" y="45174"/>
                </a:moveTo>
                <a:lnTo>
                  <a:pt x="15014" y="45186"/>
                </a:lnTo>
                <a:lnTo>
                  <a:pt x="15014" y="45174"/>
                </a:lnTo>
                <a:close/>
                <a:moveTo>
                  <a:pt x="15407" y="45364"/>
                </a:moveTo>
                <a:lnTo>
                  <a:pt x="15609" y="45376"/>
                </a:lnTo>
                <a:lnTo>
                  <a:pt x="15609" y="45412"/>
                </a:lnTo>
                <a:lnTo>
                  <a:pt x="15407" y="45400"/>
                </a:lnTo>
                <a:lnTo>
                  <a:pt x="15407" y="45364"/>
                </a:lnTo>
                <a:close/>
                <a:moveTo>
                  <a:pt x="15883" y="45471"/>
                </a:moveTo>
                <a:cubicBezTo>
                  <a:pt x="15990" y="45519"/>
                  <a:pt x="16109" y="45543"/>
                  <a:pt x="16205" y="45590"/>
                </a:cubicBezTo>
                <a:lnTo>
                  <a:pt x="15871" y="45555"/>
                </a:lnTo>
                <a:cubicBezTo>
                  <a:pt x="15859" y="45531"/>
                  <a:pt x="15859" y="45495"/>
                  <a:pt x="15883" y="45471"/>
                </a:cubicBezTo>
                <a:close/>
                <a:moveTo>
                  <a:pt x="31028" y="41090"/>
                </a:moveTo>
                <a:cubicBezTo>
                  <a:pt x="31242" y="41566"/>
                  <a:pt x="31433" y="41971"/>
                  <a:pt x="31611" y="42388"/>
                </a:cubicBezTo>
                <a:cubicBezTo>
                  <a:pt x="31718" y="42638"/>
                  <a:pt x="31826" y="42912"/>
                  <a:pt x="31897" y="43197"/>
                </a:cubicBezTo>
                <a:cubicBezTo>
                  <a:pt x="32076" y="43864"/>
                  <a:pt x="32183" y="44543"/>
                  <a:pt x="32040" y="45245"/>
                </a:cubicBezTo>
                <a:cubicBezTo>
                  <a:pt x="32004" y="45424"/>
                  <a:pt x="31968" y="45590"/>
                  <a:pt x="31766" y="45638"/>
                </a:cubicBezTo>
                <a:cubicBezTo>
                  <a:pt x="31909" y="44817"/>
                  <a:pt x="31849" y="44007"/>
                  <a:pt x="31623" y="43209"/>
                </a:cubicBezTo>
                <a:cubicBezTo>
                  <a:pt x="31564" y="42995"/>
                  <a:pt x="31480" y="42792"/>
                  <a:pt x="31421" y="42578"/>
                </a:cubicBezTo>
                <a:cubicBezTo>
                  <a:pt x="31302" y="42126"/>
                  <a:pt x="31159" y="41673"/>
                  <a:pt x="30683" y="41411"/>
                </a:cubicBezTo>
                <a:cubicBezTo>
                  <a:pt x="30790" y="41304"/>
                  <a:pt x="30885" y="41233"/>
                  <a:pt x="31028" y="41090"/>
                </a:cubicBezTo>
                <a:close/>
                <a:moveTo>
                  <a:pt x="22336" y="16850"/>
                </a:moveTo>
                <a:cubicBezTo>
                  <a:pt x="22431" y="16850"/>
                  <a:pt x="22531" y="16865"/>
                  <a:pt x="22634" y="16896"/>
                </a:cubicBezTo>
                <a:cubicBezTo>
                  <a:pt x="22896" y="16968"/>
                  <a:pt x="23146" y="17051"/>
                  <a:pt x="23408" y="17111"/>
                </a:cubicBezTo>
                <a:cubicBezTo>
                  <a:pt x="24682" y="17385"/>
                  <a:pt x="25944" y="17647"/>
                  <a:pt x="27194" y="17932"/>
                </a:cubicBezTo>
                <a:cubicBezTo>
                  <a:pt x="27789" y="18063"/>
                  <a:pt x="28397" y="18194"/>
                  <a:pt x="28980" y="18361"/>
                </a:cubicBezTo>
                <a:cubicBezTo>
                  <a:pt x="29563" y="18551"/>
                  <a:pt x="30123" y="18801"/>
                  <a:pt x="30694" y="19004"/>
                </a:cubicBezTo>
                <a:cubicBezTo>
                  <a:pt x="31302" y="19230"/>
                  <a:pt x="31897" y="19432"/>
                  <a:pt x="32516" y="19635"/>
                </a:cubicBezTo>
                <a:cubicBezTo>
                  <a:pt x="33635" y="19968"/>
                  <a:pt x="34755" y="20290"/>
                  <a:pt x="35874" y="20611"/>
                </a:cubicBezTo>
                <a:cubicBezTo>
                  <a:pt x="36660" y="20837"/>
                  <a:pt x="37433" y="21076"/>
                  <a:pt x="38219" y="21278"/>
                </a:cubicBezTo>
                <a:cubicBezTo>
                  <a:pt x="38969" y="21433"/>
                  <a:pt x="39708" y="21611"/>
                  <a:pt x="40458" y="21802"/>
                </a:cubicBezTo>
                <a:cubicBezTo>
                  <a:pt x="41386" y="22064"/>
                  <a:pt x="42339" y="22302"/>
                  <a:pt x="43279" y="22552"/>
                </a:cubicBezTo>
                <a:cubicBezTo>
                  <a:pt x="43708" y="22671"/>
                  <a:pt x="44160" y="22742"/>
                  <a:pt x="44577" y="22981"/>
                </a:cubicBezTo>
                <a:cubicBezTo>
                  <a:pt x="44303" y="23612"/>
                  <a:pt x="43875" y="24088"/>
                  <a:pt x="43434" y="24540"/>
                </a:cubicBezTo>
                <a:cubicBezTo>
                  <a:pt x="41720" y="26314"/>
                  <a:pt x="39969" y="28076"/>
                  <a:pt x="38267" y="29862"/>
                </a:cubicBezTo>
                <a:cubicBezTo>
                  <a:pt x="36600" y="31589"/>
                  <a:pt x="35052" y="33446"/>
                  <a:pt x="33469" y="35256"/>
                </a:cubicBezTo>
                <a:cubicBezTo>
                  <a:pt x="32421" y="36482"/>
                  <a:pt x="31266" y="37661"/>
                  <a:pt x="30135" y="38816"/>
                </a:cubicBezTo>
                <a:cubicBezTo>
                  <a:pt x="29099" y="39887"/>
                  <a:pt x="27980" y="40911"/>
                  <a:pt x="26932" y="41983"/>
                </a:cubicBezTo>
                <a:cubicBezTo>
                  <a:pt x="26361" y="42578"/>
                  <a:pt x="25825" y="43209"/>
                  <a:pt x="25289" y="43828"/>
                </a:cubicBezTo>
                <a:cubicBezTo>
                  <a:pt x="25019" y="44132"/>
                  <a:pt x="24719" y="44322"/>
                  <a:pt x="24363" y="44322"/>
                </a:cubicBezTo>
                <a:cubicBezTo>
                  <a:pt x="24217" y="44322"/>
                  <a:pt x="24062" y="44291"/>
                  <a:pt x="23896" y="44221"/>
                </a:cubicBezTo>
                <a:cubicBezTo>
                  <a:pt x="23646" y="44114"/>
                  <a:pt x="23396" y="43983"/>
                  <a:pt x="23146" y="43864"/>
                </a:cubicBezTo>
                <a:cubicBezTo>
                  <a:pt x="22062" y="43340"/>
                  <a:pt x="20967" y="42804"/>
                  <a:pt x="19884" y="42304"/>
                </a:cubicBezTo>
                <a:cubicBezTo>
                  <a:pt x="18943" y="41864"/>
                  <a:pt x="17991" y="41447"/>
                  <a:pt x="17038" y="41054"/>
                </a:cubicBezTo>
                <a:cubicBezTo>
                  <a:pt x="16895" y="40995"/>
                  <a:pt x="16717" y="40959"/>
                  <a:pt x="16550" y="40911"/>
                </a:cubicBezTo>
                <a:cubicBezTo>
                  <a:pt x="16431" y="41066"/>
                  <a:pt x="16324" y="41173"/>
                  <a:pt x="16193" y="41316"/>
                </a:cubicBezTo>
                <a:cubicBezTo>
                  <a:pt x="16324" y="41411"/>
                  <a:pt x="16419" y="41483"/>
                  <a:pt x="16526" y="41530"/>
                </a:cubicBezTo>
                <a:cubicBezTo>
                  <a:pt x="16955" y="41721"/>
                  <a:pt x="17383" y="41900"/>
                  <a:pt x="17812" y="42090"/>
                </a:cubicBezTo>
                <a:cubicBezTo>
                  <a:pt x="18645" y="42483"/>
                  <a:pt x="19479" y="42900"/>
                  <a:pt x="20336" y="43269"/>
                </a:cubicBezTo>
                <a:cubicBezTo>
                  <a:pt x="21539" y="43805"/>
                  <a:pt x="22693" y="44412"/>
                  <a:pt x="23825" y="45067"/>
                </a:cubicBezTo>
                <a:cubicBezTo>
                  <a:pt x="24063" y="45198"/>
                  <a:pt x="24289" y="45400"/>
                  <a:pt x="24515" y="45555"/>
                </a:cubicBezTo>
                <a:lnTo>
                  <a:pt x="24456" y="45650"/>
                </a:lnTo>
                <a:cubicBezTo>
                  <a:pt x="24301" y="45579"/>
                  <a:pt x="24158" y="45483"/>
                  <a:pt x="24003" y="45412"/>
                </a:cubicBezTo>
                <a:cubicBezTo>
                  <a:pt x="23765" y="45281"/>
                  <a:pt x="23527" y="45067"/>
                  <a:pt x="23277" y="45007"/>
                </a:cubicBezTo>
                <a:cubicBezTo>
                  <a:pt x="22753" y="44876"/>
                  <a:pt x="22301" y="44614"/>
                  <a:pt x="21836" y="44352"/>
                </a:cubicBezTo>
                <a:cubicBezTo>
                  <a:pt x="21324" y="44066"/>
                  <a:pt x="20824" y="43793"/>
                  <a:pt x="20300" y="43531"/>
                </a:cubicBezTo>
                <a:cubicBezTo>
                  <a:pt x="19753" y="43269"/>
                  <a:pt x="19181" y="43031"/>
                  <a:pt x="18633" y="42769"/>
                </a:cubicBezTo>
                <a:cubicBezTo>
                  <a:pt x="17883" y="42435"/>
                  <a:pt x="17157" y="42090"/>
                  <a:pt x="16419" y="41769"/>
                </a:cubicBezTo>
                <a:cubicBezTo>
                  <a:pt x="16181" y="41661"/>
                  <a:pt x="15919" y="41566"/>
                  <a:pt x="15669" y="41471"/>
                </a:cubicBezTo>
                <a:cubicBezTo>
                  <a:pt x="15121" y="41221"/>
                  <a:pt x="14585" y="40971"/>
                  <a:pt x="14014" y="40768"/>
                </a:cubicBezTo>
                <a:cubicBezTo>
                  <a:pt x="13121" y="40423"/>
                  <a:pt x="12216" y="40126"/>
                  <a:pt x="11323" y="39792"/>
                </a:cubicBezTo>
                <a:cubicBezTo>
                  <a:pt x="10097" y="39352"/>
                  <a:pt x="8835" y="38923"/>
                  <a:pt x="7620" y="38423"/>
                </a:cubicBezTo>
                <a:cubicBezTo>
                  <a:pt x="6072" y="37792"/>
                  <a:pt x="4525" y="37149"/>
                  <a:pt x="2929" y="36613"/>
                </a:cubicBezTo>
                <a:cubicBezTo>
                  <a:pt x="2727" y="36542"/>
                  <a:pt x="2512" y="36423"/>
                  <a:pt x="2322" y="36316"/>
                </a:cubicBezTo>
                <a:lnTo>
                  <a:pt x="2322" y="36316"/>
                </a:lnTo>
                <a:cubicBezTo>
                  <a:pt x="2620" y="36387"/>
                  <a:pt x="2929" y="36446"/>
                  <a:pt x="3215" y="36542"/>
                </a:cubicBezTo>
                <a:cubicBezTo>
                  <a:pt x="4275" y="36863"/>
                  <a:pt x="5346" y="37197"/>
                  <a:pt x="6394" y="37566"/>
                </a:cubicBezTo>
                <a:cubicBezTo>
                  <a:pt x="7311" y="37875"/>
                  <a:pt x="8204" y="38221"/>
                  <a:pt x="9097" y="38566"/>
                </a:cubicBezTo>
                <a:cubicBezTo>
                  <a:pt x="9478" y="38709"/>
                  <a:pt x="9847" y="38840"/>
                  <a:pt x="10240" y="38994"/>
                </a:cubicBezTo>
                <a:cubicBezTo>
                  <a:pt x="11002" y="39280"/>
                  <a:pt x="11775" y="39554"/>
                  <a:pt x="12526" y="39852"/>
                </a:cubicBezTo>
                <a:cubicBezTo>
                  <a:pt x="13288" y="40149"/>
                  <a:pt x="14038" y="40495"/>
                  <a:pt x="14788" y="40804"/>
                </a:cubicBezTo>
                <a:cubicBezTo>
                  <a:pt x="14907" y="40852"/>
                  <a:pt x="15062" y="40864"/>
                  <a:pt x="15204" y="40899"/>
                </a:cubicBezTo>
                <a:cubicBezTo>
                  <a:pt x="15300" y="40709"/>
                  <a:pt x="15490" y="40554"/>
                  <a:pt x="15288" y="40328"/>
                </a:cubicBezTo>
                <a:lnTo>
                  <a:pt x="15288" y="40328"/>
                </a:lnTo>
                <a:cubicBezTo>
                  <a:pt x="15109" y="40447"/>
                  <a:pt x="14954" y="40542"/>
                  <a:pt x="14788" y="40649"/>
                </a:cubicBezTo>
                <a:lnTo>
                  <a:pt x="14728" y="40590"/>
                </a:lnTo>
                <a:cubicBezTo>
                  <a:pt x="14764" y="40471"/>
                  <a:pt x="14788" y="40328"/>
                  <a:pt x="14835" y="40185"/>
                </a:cubicBezTo>
                <a:lnTo>
                  <a:pt x="14276" y="40137"/>
                </a:lnTo>
                <a:cubicBezTo>
                  <a:pt x="14157" y="40018"/>
                  <a:pt x="14061" y="39899"/>
                  <a:pt x="13942" y="39828"/>
                </a:cubicBezTo>
                <a:cubicBezTo>
                  <a:pt x="13395" y="39518"/>
                  <a:pt x="12859" y="39197"/>
                  <a:pt x="12287" y="38947"/>
                </a:cubicBezTo>
                <a:cubicBezTo>
                  <a:pt x="10775" y="38268"/>
                  <a:pt x="9228" y="37673"/>
                  <a:pt x="7620" y="37208"/>
                </a:cubicBezTo>
                <a:cubicBezTo>
                  <a:pt x="6894" y="36994"/>
                  <a:pt x="6156" y="36816"/>
                  <a:pt x="5441" y="36601"/>
                </a:cubicBezTo>
                <a:cubicBezTo>
                  <a:pt x="4656" y="36363"/>
                  <a:pt x="3870" y="36089"/>
                  <a:pt x="3084" y="35804"/>
                </a:cubicBezTo>
                <a:cubicBezTo>
                  <a:pt x="2917" y="35744"/>
                  <a:pt x="2762" y="35649"/>
                  <a:pt x="2572" y="35542"/>
                </a:cubicBezTo>
                <a:cubicBezTo>
                  <a:pt x="2679" y="35423"/>
                  <a:pt x="2751" y="35327"/>
                  <a:pt x="2834" y="35256"/>
                </a:cubicBezTo>
                <a:cubicBezTo>
                  <a:pt x="4358" y="33922"/>
                  <a:pt x="5894" y="32577"/>
                  <a:pt x="7418" y="31243"/>
                </a:cubicBezTo>
                <a:cubicBezTo>
                  <a:pt x="8418" y="30350"/>
                  <a:pt x="9454" y="29458"/>
                  <a:pt x="10430" y="28517"/>
                </a:cubicBezTo>
                <a:cubicBezTo>
                  <a:pt x="11966" y="27064"/>
                  <a:pt x="13466" y="25588"/>
                  <a:pt x="14966" y="24100"/>
                </a:cubicBezTo>
                <a:cubicBezTo>
                  <a:pt x="15550" y="23528"/>
                  <a:pt x="16062" y="22873"/>
                  <a:pt x="16669" y="22350"/>
                </a:cubicBezTo>
                <a:cubicBezTo>
                  <a:pt x="17776" y="21421"/>
                  <a:pt x="18729" y="20349"/>
                  <a:pt x="19645" y="19242"/>
                </a:cubicBezTo>
                <a:cubicBezTo>
                  <a:pt x="20288" y="18480"/>
                  <a:pt x="20919" y="17754"/>
                  <a:pt x="21681" y="17111"/>
                </a:cubicBezTo>
                <a:cubicBezTo>
                  <a:pt x="21885" y="16941"/>
                  <a:pt x="22100" y="16850"/>
                  <a:pt x="22336" y="16850"/>
                </a:cubicBezTo>
                <a:close/>
                <a:moveTo>
                  <a:pt x="11013" y="44709"/>
                </a:moveTo>
                <a:lnTo>
                  <a:pt x="11013" y="44709"/>
                </a:lnTo>
                <a:cubicBezTo>
                  <a:pt x="12121" y="44888"/>
                  <a:pt x="13133" y="45340"/>
                  <a:pt x="14109" y="45900"/>
                </a:cubicBezTo>
                <a:cubicBezTo>
                  <a:pt x="13085" y="45495"/>
                  <a:pt x="12037" y="45102"/>
                  <a:pt x="11013" y="44709"/>
                </a:cubicBezTo>
                <a:close/>
                <a:moveTo>
                  <a:pt x="14371" y="45948"/>
                </a:moveTo>
                <a:cubicBezTo>
                  <a:pt x="14395" y="45948"/>
                  <a:pt x="14407" y="45960"/>
                  <a:pt x="14419" y="45960"/>
                </a:cubicBezTo>
                <a:cubicBezTo>
                  <a:pt x="14419" y="45971"/>
                  <a:pt x="14407" y="45995"/>
                  <a:pt x="14407" y="45995"/>
                </a:cubicBezTo>
                <a:cubicBezTo>
                  <a:pt x="14395" y="45995"/>
                  <a:pt x="14371" y="45995"/>
                  <a:pt x="14359" y="45971"/>
                </a:cubicBezTo>
                <a:cubicBezTo>
                  <a:pt x="14371" y="45960"/>
                  <a:pt x="14371" y="45960"/>
                  <a:pt x="14371" y="45948"/>
                </a:cubicBezTo>
                <a:close/>
                <a:moveTo>
                  <a:pt x="30528" y="41649"/>
                </a:moveTo>
                <a:cubicBezTo>
                  <a:pt x="31564" y="43507"/>
                  <a:pt x="31683" y="45221"/>
                  <a:pt x="31242" y="46210"/>
                </a:cubicBezTo>
                <a:cubicBezTo>
                  <a:pt x="31195" y="45971"/>
                  <a:pt x="31183" y="45721"/>
                  <a:pt x="31195" y="45483"/>
                </a:cubicBezTo>
                <a:cubicBezTo>
                  <a:pt x="31242" y="44590"/>
                  <a:pt x="31111" y="43745"/>
                  <a:pt x="30814" y="42912"/>
                </a:cubicBezTo>
                <a:cubicBezTo>
                  <a:pt x="30706" y="42626"/>
                  <a:pt x="30552" y="42340"/>
                  <a:pt x="30409" y="42078"/>
                </a:cubicBezTo>
                <a:cubicBezTo>
                  <a:pt x="30302" y="41900"/>
                  <a:pt x="30290" y="41769"/>
                  <a:pt x="30528" y="41649"/>
                </a:cubicBezTo>
                <a:close/>
                <a:moveTo>
                  <a:pt x="24598" y="46305"/>
                </a:moveTo>
                <a:lnTo>
                  <a:pt x="24598" y="46305"/>
                </a:lnTo>
                <a:cubicBezTo>
                  <a:pt x="24860" y="46436"/>
                  <a:pt x="24777" y="46614"/>
                  <a:pt x="24741" y="46829"/>
                </a:cubicBezTo>
                <a:cubicBezTo>
                  <a:pt x="24515" y="46674"/>
                  <a:pt x="24575" y="46495"/>
                  <a:pt x="24598" y="46305"/>
                </a:cubicBezTo>
                <a:close/>
                <a:moveTo>
                  <a:pt x="10573" y="46722"/>
                </a:moveTo>
                <a:lnTo>
                  <a:pt x="10573" y="46722"/>
                </a:lnTo>
                <a:cubicBezTo>
                  <a:pt x="10644" y="46733"/>
                  <a:pt x="10704" y="46745"/>
                  <a:pt x="10775" y="46769"/>
                </a:cubicBezTo>
                <a:cubicBezTo>
                  <a:pt x="10763" y="46793"/>
                  <a:pt x="10763" y="46829"/>
                  <a:pt x="10752" y="46841"/>
                </a:cubicBezTo>
                <a:cubicBezTo>
                  <a:pt x="10692" y="46793"/>
                  <a:pt x="10632" y="46769"/>
                  <a:pt x="10573" y="46722"/>
                </a:cubicBezTo>
                <a:close/>
                <a:moveTo>
                  <a:pt x="17038" y="47043"/>
                </a:moveTo>
                <a:lnTo>
                  <a:pt x="17252" y="47067"/>
                </a:lnTo>
                <a:lnTo>
                  <a:pt x="17252" y="47091"/>
                </a:lnTo>
                <a:lnTo>
                  <a:pt x="17038" y="47079"/>
                </a:lnTo>
                <a:lnTo>
                  <a:pt x="17038" y="47043"/>
                </a:lnTo>
                <a:close/>
                <a:moveTo>
                  <a:pt x="24718" y="47079"/>
                </a:moveTo>
                <a:cubicBezTo>
                  <a:pt x="24718" y="47103"/>
                  <a:pt x="24741" y="47138"/>
                  <a:pt x="24741" y="47162"/>
                </a:cubicBezTo>
                <a:cubicBezTo>
                  <a:pt x="24694" y="47162"/>
                  <a:pt x="24646" y="47186"/>
                  <a:pt x="24598" y="47186"/>
                </a:cubicBezTo>
                <a:cubicBezTo>
                  <a:pt x="24598" y="47150"/>
                  <a:pt x="24587" y="47138"/>
                  <a:pt x="24587" y="47103"/>
                </a:cubicBezTo>
                <a:cubicBezTo>
                  <a:pt x="24634" y="47091"/>
                  <a:pt x="24682" y="47091"/>
                  <a:pt x="24718" y="47079"/>
                </a:cubicBezTo>
                <a:close/>
                <a:moveTo>
                  <a:pt x="22503" y="47210"/>
                </a:moveTo>
                <a:cubicBezTo>
                  <a:pt x="22634" y="47222"/>
                  <a:pt x="22729" y="47222"/>
                  <a:pt x="22836" y="47245"/>
                </a:cubicBezTo>
                <a:cubicBezTo>
                  <a:pt x="22789" y="47287"/>
                  <a:pt x="22744" y="47317"/>
                  <a:pt x="22692" y="47317"/>
                </a:cubicBezTo>
                <a:cubicBezTo>
                  <a:pt x="22640" y="47317"/>
                  <a:pt x="22580" y="47287"/>
                  <a:pt x="22503" y="47210"/>
                </a:cubicBezTo>
                <a:close/>
                <a:moveTo>
                  <a:pt x="17455" y="47198"/>
                </a:moveTo>
                <a:cubicBezTo>
                  <a:pt x="17562" y="47245"/>
                  <a:pt x="17669" y="47305"/>
                  <a:pt x="17752" y="47341"/>
                </a:cubicBezTo>
                <a:cubicBezTo>
                  <a:pt x="17633" y="47329"/>
                  <a:pt x="17538" y="47317"/>
                  <a:pt x="17419" y="47305"/>
                </a:cubicBezTo>
                <a:cubicBezTo>
                  <a:pt x="17443" y="47257"/>
                  <a:pt x="17443" y="47222"/>
                  <a:pt x="17455" y="47198"/>
                </a:cubicBezTo>
                <a:close/>
                <a:moveTo>
                  <a:pt x="2500" y="37601"/>
                </a:moveTo>
                <a:cubicBezTo>
                  <a:pt x="2846" y="37697"/>
                  <a:pt x="3167" y="37804"/>
                  <a:pt x="3513" y="37923"/>
                </a:cubicBezTo>
                <a:cubicBezTo>
                  <a:pt x="4048" y="38113"/>
                  <a:pt x="4572" y="38328"/>
                  <a:pt x="5108" y="38518"/>
                </a:cubicBezTo>
                <a:cubicBezTo>
                  <a:pt x="6287" y="38947"/>
                  <a:pt x="7453" y="39364"/>
                  <a:pt x="8632" y="39816"/>
                </a:cubicBezTo>
                <a:cubicBezTo>
                  <a:pt x="9466" y="40126"/>
                  <a:pt x="10299" y="40459"/>
                  <a:pt x="11133" y="40768"/>
                </a:cubicBezTo>
                <a:cubicBezTo>
                  <a:pt x="12299" y="41197"/>
                  <a:pt x="13454" y="41614"/>
                  <a:pt x="14621" y="42019"/>
                </a:cubicBezTo>
                <a:cubicBezTo>
                  <a:pt x="15335" y="42269"/>
                  <a:pt x="16062" y="42459"/>
                  <a:pt x="16764" y="42697"/>
                </a:cubicBezTo>
                <a:cubicBezTo>
                  <a:pt x="17490" y="42959"/>
                  <a:pt x="18217" y="43197"/>
                  <a:pt x="18860" y="43650"/>
                </a:cubicBezTo>
                <a:cubicBezTo>
                  <a:pt x="19705" y="44281"/>
                  <a:pt x="20646" y="44745"/>
                  <a:pt x="21610" y="45138"/>
                </a:cubicBezTo>
                <a:cubicBezTo>
                  <a:pt x="22031" y="45314"/>
                  <a:pt x="22418" y="45569"/>
                  <a:pt x="22815" y="45782"/>
                </a:cubicBezTo>
                <a:lnTo>
                  <a:pt x="22815" y="45782"/>
                </a:lnTo>
                <a:cubicBezTo>
                  <a:pt x="22814" y="45781"/>
                  <a:pt x="22813" y="45781"/>
                  <a:pt x="22813" y="45781"/>
                </a:cubicBezTo>
                <a:lnTo>
                  <a:pt x="22813" y="45781"/>
                </a:lnTo>
                <a:lnTo>
                  <a:pt x="22836" y="45793"/>
                </a:lnTo>
                <a:cubicBezTo>
                  <a:pt x="22829" y="45789"/>
                  <a:pt x="22822" y="45785"/>
                  <a:pt x="22815" y="45782"/>
                </a:cubicBezTo>
                <a:lnTo>
                  <a:pt x="22815" y="45782"/>
                </a:lnTo>
                <a:cubicBezTo>
                  <a:pt x="22957" y="45816"/>
                  <a:pt x="23110" y="45794"/>
                  <a:pt x="23086" y="46007"/>
                </a:cubicBezTo>
                <a:cubicBezTo>
                  <a:pt x="23348" y="46150"/>
                  <a:pt x="23634" y="46317"/>
                  <a:pt x="23908" y="46472"/>
                </a:cubicBezTo>
                <a:cubicBezTo>
                  <a:pt x="23860" y="46674"/>
                  <a:pt x="23825" y="46841"/>
                  <a:pt x="23789" y="47043"/>
                </a:cubicBezTo>
                <a:cubicBezTo>
                  <a:pt x="22836" y="46710"/>
                  <a:pt x="21848" y="46364"/>
                  <a:pt x="20872" y="46007"/>
                </a:cubicBezTo>
                <a:lnTo>
                  <a:pt x="20872" y="46114"/>
                </a:lnTo>
                <a:cubicBezTo>
                  <a:pt x="21229" y="46257"/>
                  <a:pt x="21550" y="46412"/>
                  <a:pt x="21896" y="46555"/>
                </a:cubicBezTo>
                <a:cubicBezTo>
                  <a:pt x="22217" y="46686"/>
                  <a:pt x="22551" y="46829"/>
                  <a:pt x="22896" y="46948"/>
                </a:cubicBezTo>
                <a:cubicBezTo>
                  <a:pt x="23670" y="47198"/>
                  <a:pt x="23670" y="47186"/>
                  <a:pt x="23848" y="47448"/>
                </a:cubicBezTo>
                <a:cubicBezTo>
                  <a:pt x="23491" y="47376"/>
                  <a:pt x="23158" y="47305"/>
                  <a:pt x="22836" y="47222"/>
                </a:cubicBezTo>
                <a:cubicBezTo>
                  <a:pt x="22360" y="47007"/>
                  <a:pt x="21884" y="46745"/>
                  <a:pt x="21384" y="46543"/>
                </a:cubicBezTo>
                <a:cubicBezTo>
                  <a:pt x="20134" y="46055"/>
                  <a:pt x="18872" y="45579"/>
                  <a:pt x="17610" y="45102"/>
                </a:cubicBezTo>
                <a:cubicBezTo>
                  <a:pt x="17240" y="44959"/>
                  <a:pt x="16883" y="44817"/>
                  <a:pt x="16502" y="44686"/>
                </a:cubicBezTo>
                <a:cubicBezTo>
                  <a:pt x="15705" y="44388"/>
                  <a:pt x="14883" y="44090"/>
                  <a:pt x="14085" y="43793"/>
                </a:cubicBezTo>
                <a:cubicBezTo>
                  <a:pt x="13466" y="43566"/>
                  <a:pt x="12871" y="43352"/>
                  <a:pt x="12264" y="43138"/>
                </a:cubicBezTo>
                <a:cubicBezTo>
                  <a:pt x="11668" y="42912"/>
                  <a:pt x="11061" y="42685"/>
                  <a:pt x="10454" y="42459"/>
                </a:cubicBezTo>
                <a:cubicBezTo>
                  <a:pt x="10352" y="42477"/>
                  <a:pt x="10252" y="42485"/>
                  <a:pt x="10155" y="42485"/>
                </a:cubicBezTo>
                <a:cubicBezTo>
                  <a:pt x="9606" y="42485"/>
                  <a:pt x="9128" y="42224"/>
                  <a:pt x="8632" y="41971"/>
                </a:cubicBezTo>
                <a:lnTo>
                  <a:pt x="8632" y="41971"/>
                </a:lnTo>
                <a:lnTo>
                  <a:pt x="9108" y="42019"/>
                </a:lnTo>
                <a:cubicBezTo>
                  <a:pt x="9061" y="41971"/>
                  <a:pt x="9037" y="41923"/>
                  <a:pt x="8989" y="41911"/>
                </a:cubicBezTo>
                <a:cubicBezTo>
                  <a:pt x="8620" y="41769"/>
                  <a:pt x="8227" y="41626"/>
                  <a:pt x="7858" y="41483"/>
                </a:cubicBezTo>
                <a:cubicBezTo>
                  <a:pt x="6882" y="41114"/>
                  <a:pt x="5906" y="40721"/>
                  <a:pt x="4929" y="40352"/>
                </a:cubicBezTo>
                <a:lnTo>
                  <a:pt x="3584" y="39816"/>
                </a:lnTo>
                <a:cubicBezTo>
                  <a:pt x="3262" y="39685"/>
                  <a:pt x="2953" y="39530"/>
                  <a:pt x="2620" y="39399"/>
                </a:cubicBezTo>
                <a:cubicBezTo>
                  <a:pt x="2631" y="39364"/>
                  <a:pt x="2655" y="39340"/>
                  <a:pt x="2655" y="39292"/>
                </a:cubicBezTo>
                <a:cubicBezTo>
                  <a:pt x="3167" y="39459"/>
                  <a:pt x="3679" y="39637"/>
                  <a:pt x="4203" y="39804"/>
                </a:cubicBezTo>
                <a:cubicBezTo>
                  <a:pt x="4417" y="39875"/>
                  <a:pt x="4644" y="39899"/>
                  <a:pt x="4882" y="39959"/>
                </a:cubicBezTo>
                <a:lnTo>
                  <a:pt x="4882" y="39947"/>
                </a:lnTo>
                <a:cubicBezTo>
                  <a:pt x="5096" y="40054"/>
                  <a:pt x="5298" y="40185"/>
                  <a:pt x="5525" y="40256"/>
                </a:cubicBezTo>
                <a:cubicBezTo>
                  <a:pt x="6358" y="40554"/>
                  <a:pt x="7215" y="40816"/>
                  <a:pt x="8049" y="41126"/>
                </a:cubicBezTo>
                <a:cubicBezTo>
                  <a:pt x="8918" y="41435"/>
                  <a:pt x="9775" y="41780"/>
                  <a:pt x="10644" y="42126"/>
                </a:cubicBezTo>
                <a:cubicBezTo>
                  <a:pt x="11002" y="42257"/>
                  <a:pt x="11347" y="42388"/>
                  <a:pt x="11704" y="42519"/>
                </a:cubicBezTo>
                <a:cubicBezTo>
                  <a:pt x="12502" y="42816"/>
                  <a:pt x="13311" y="43138"/>
                  <a:pt x="14109" y="43435"/>
                </a:cubicBezTo>
                <a:cubicBezTo>
                  <a:pt x="14597" y="43626"/>
                  <a:pt x="15097" y="43816"/>
                  <a:pt x="15597" y="44007"/>
                </a:cubicBezTo>
                <a:cubicBezTo>
                  <a:pt x="16109" y="44209"/>
                  <a:pt x="16609" y="44400"/>
                  <a:pt x="17133" y="44590"/>
                </a:cubicBezTo>
                <a:cubicBezTo>
                  <a:pt x="17300" y="44650"/>
                  <a:pt x="17479" y="44697"/>
                  <a:pt x="17633" y="44757"/>
                </a:cubicBezTo>
                <a:cubicBezTo>
                  <a:pt x="17610" y="44709"/>
                  <a:pt x="17574" y="44662"/>
                  <a:pt x="17538" y="44650"/>
                </a:cubicBezTo>
                <a:cubicBezTo>
                  <a:pt x="16824" y="44340"/>
                  <a:pt x="16121" y="44031"/>
                  <a:pt x="15395" y="43733"/>
                </a:cubicBezTo>
                <a:cubicBezTo>
                  <a:pt x="14407" y="43328"/>
                  <a:pt x="13407" y="42935"/>
                  <a:pt x="12430" y="42554"/>
                </a:cubicBezTo>
                <a:cubicBezTo>
                  <a:pt x="12488" y="42513"/>
                  <a:pt x="12540" y="42501"/>
                  <a:pt x="12594" y="42501"/>
                </a:cubicBezTo>
                <a:cubicBezTo>
                  <a:pt x="12618" y="42501"/>
                  <a:pt x="12643" y="42503"/>
                  <a:pt x="12668" y="42507"/>
                </a:cubicBezTo>
                <a:cubicBezTo>
                  <a:pt x="13288" y="42721"/>
                  <a:pt x="13919" y="42923"/>
                  <a:pt x="14526" y="43150"/>
                </a:cubicBezTo>
                <a:cubicBezTo>
                  <a:pt x="15347" y="43459"/>
                  <a:pt x="16157" y="43793"/>
                  <a:pt x="16967" y="44114"/>
                </a:cubicBezTo>
                <a:cubicBezTo>
                  <a:pt x="17788" y="44447"/>
                  <a:pt x="18586" y="44757"/>
                  <a:pt x="19407" y="45078"/>
                </a:cubicBezTo>
                <a:cubicBezTo>
                  <a:pt x="19586" y="45162"/>
                  <a:pt x="19776" y="45186"/>
                  <a:pt x="19955" y="45245"/>
                </a:cubicBezTo>
                <a:cubicBezTo>
                  <a:pt x="19931" y="45198"/>
                  <a:pt x="19884" y="45162"/>
                  <a:pt x="19836" y="45138"/>
                </a:cubicBezTo>
                <a:cubicBezTo>
                  <a:pt x="19348" y="44936"/>
                  <a:pt x="18860" y="44721"/>
                  <a:pt x="18383" y="44507"/>
                </a:cubicBezTo>
                <a:cubicBezTo>
                  <a:pt x="16764" y="43757"/>
                  <a:pt x="15097" y="43102"/>
                  <a:pt x="13407" y="42519"/>
                </a:cubicBezTo>
                <a:cubicBezTo>
                  <a:pt x="12657" y="42257"/>
                  <a:pt x="11895" y="42019"/>
                  <a:pt x="11133" y="41769"/>
                </a:cubicBezTo>
                <a:cubicBezTo>
                  <a:pt x="10644" y="41602"/>
                  <a:pt x="10168" y="41411"/>
                  <a:pt x="9680" y="41233"/>
                </a:cubicBezTo>
                <a:cubicBezTo>
                  <a:pt x="8847" y="40935"/>
                  <a:pt x="7989" y="40637"/>
                  <a:pt x="7144" y="40340"/>
                </a:cubicBezTo>
                <a:cubicBezTo>
                  <a:pt x="6608" y="40137"/>
                  <a:pt x="6084" y="39935"/>
                  <a:pt x="5572" y="39721"/>
                </a:cubicBezTo>
                <a:cubicBezTo>
                  <a:pt x="4656" y="39364"/>
                  <a:pt x="3763" y="38994"/>
                  <a:pt x="2858" y="38637"/>
                </a:cubicBezTo>
                <a:cubicBezTo>
                  <a:pt x="2655" y="38554"/>
                  <a:pt x="2536" y="38411"/>
                  <a:pt x="2489" y="38161"/>
                </a:cubicBezTo>
                <a:lnTo>
                  <a:pt x="2489" y="38161"/>
                </a:lnTo>
                <a:cubicBezTo>
                  <a:pt x="2596" y="38173"/>
                  <a:pt x="2691" y="38161"/>
                  <a:pt x="2774" y="38197"/>
                </a:cubicBezTo>
                <a:cubicBezTo>
                  <a:pt x="3048" y="38292"/>
                  <a:pt x="3322" y="38435"/>
                  <a:pt x="3584" y="38530"/>
                </a:cubicBezTo>
                <a:cubicBezTo>
                  <a:pt x="4358" y="38852"/>
                  <a:pt x="5120" y="39161"/>
                  <a:pt x="5906" y="39447"/>
                </a:cubicBezTo>
                <a:cubicBezTo>
                  <a:pt x="7132" y="39875"/>
                  <a:pt x="8382" y="40245"/>
                  <a:pt x="9597" y="40697"/>
                </a:cubicBezTo>
                <a:cubicBezTo>
                  <a:pt x="10930" y="41173"/>
                  <a:pt x="12252" y="41673"/>
                  <a:pt x="13561" y="42161"/>
                </a:cubicBezTo>
                <a:cubicBezTo>
                  <a:pt x="14859" y="42662"/>
                  <a:pt x="16133" y="43138"/>
                  <a:pt x="17419" y="43674"/>
                </a:cubicBezTo>
                <a:cubicBezTo>
                  <a:pt x="18693" y="44209"/>
                  <a:pt x="19955" y="44781"/>
                  <a:pt x="21241" y="45340"/>
                </a:cubicBezTo>
                <a:cubicBezTo>
                  <a:pt x="21360" y="45376"/>
                  <a:pt x="21503" y="45376"/>
                  <a:pt x="21646" y="45412"/>
                </a:cubicBezTo>
                <a:cubicBezTo>
                  <a:pt x="21598" y="45364"/>
                  <a:pt x="21550" y="45293"/>
                  <a:pt x="21491" y="45257"/>
                </a:cubicBezTo>
                <a:cubicBezTo>
                  <a:pt x="20955" y="45007"/>
                  <a:pt x="20407" y="44769"/>
                  <a:pt x="19872" y="44531"/>
                </a:cubicBezTo>
                <a:cubicBezTo>
                  <a:pt x="19229" y="44245"/>
                  <a:pt x="18586" y="43935"/>
                  <a:pt x="17931" y="43674"/>
                </a:cubicBezTo>
                <a:cubicBezTo>
                  <a:pt x="16859" y="43221"/>
                  <a:pt x="15788" y="42792"/>
                  <a:pt x="14704" y="42376"/>
                </a:cubicBezTo>
                <a:cubicBezTo>
                  <a:pt x="13502" y="41911"/>
                  <a:pt x="12299" y="41471"/>
                  <a:pt x="11085" y="41030"/>
                </a:cubicBezTo>
                <a:cubicBezTo>
                  <a:pt x="9811" y="40578"/>
                  <a:pt x="8525" y="40114"/>
                  <a:pt x="7239" y="39649"/>
                </a:cubicBezTo>
                <a:cubicBezTo>
                  <a:pt x="6620" y="39447"/>
                  <a:pt x="6013" y="39268"/>
                  <a:pt x="5406" y="39042"/>
                </a:cubicBezTo>
                <a:cubicBezTo>
                  <a:pt x="4596" y="38732"/>
                  <a:pt x="3810" y="38387"/>
                  <a:pt x="3024" y="38042"/>
                </a:cubicBezTo>
                <a:cubicBezTo>
                  <a:pt x="2834" y="37959"/>
                  <a:pt x="2655" y="37804"/>
                  <a:pt x="2453" y="37685"/>
                </a:cubicBezTo>
                <a:lnTo>
                  <a:pt x="2500" y="37601"/>
                </a:lnTo>
                <a:close/>
                <a:moveTo>
                  <a:pt x="24682" y="47400"/>
                </a:moveTo>
                <a:cubicBezTo>
                  <a:pt x="24813" y="47567"/>
                  <a:pt x="24884" y="47698"/>
                  <a:pt x="24634" y="47817"/>
                </a:cubicBezTo>
                <a:cubicBezTo>
                  <a:pt x="24456" y="47662"/>
                  <a:pt x="24491" y="47543"/>
                  <a:pt x="24682" y="47400"/>
                </a:cubicBezTo>
                <a:close/>
                <a:moveTo>
                  <a:pt x="22920" y="47388"/>
                </a:moveTo>
                <a:cubicBezTo>
                  <a:pt x="23074" y="47448"/>
                  <a:pt x="23217" y="47507"/>
                  <a:pt x="23372" y="47555"/>
                </a:cubicBezTo>
                <a:cubicBezTo>
                  <a:pt x="23682" y="47662"/>
                  <a:pt x="23694" y="47662"/>
                  <a:pt x="23765" y="47841"/>
                </a:cubicBezTo>
                <a:cubicBezTo>
                  <a:pt x="23467" y="47722"/>
                  <a:pt x="23194" y="47603"/>
                  <a:pt x="22908" y="47495"/>
                </a:cubicBezTo>
                <a:lnTo>
                  <a:pt x="22920" y="47388"/>
                </a:lnTo>
                <a:close/>
                <a:moveTo>
                  <a:pt x="2453" y="40161"/>
                </a:moveTo>
                <a:cubicBezTo>
                  <a:pt x="2548" y="40173"/>
                  <a:pt x="2655" y="40161"/>
                  <a:pt x="2739" y="40185"/>
                </a:cubicBezTo>
                <a:cubicBezTo>
                  <a:pt x="3048" y="40304"/>
                  <a:pt x="3346" y="40435"/>
                  <a:pt x="3667" y="40542"/>
                </a:cubicBezTo>
                <a:cubicBezTo>
                  <a:pt x="4632" y="40888"/>
                  <a:pt x="5584" y="41197"/>
                  <a:pt x="6549" y="41542"/>
                </a:cubicBezTo>
                <a:cubicBezTo>
                  <a:pt x="7358" y="41828"/>
                  <a:pt x="8132" y="42138"/>
                  <a:pt x="8930" y="42400"/>
                </a:cubicBezTo>
                <a:cubicBezTo>
                  <a:pt x="9870" y="42721"/>
                  <a:pt x="10823" y="42983"/>
                  <a:pt x="11764" y="43269"/>
                </a:cubicBezTo>
                <a:cubicBezTo>
                  <a:pt x="12454" y="43495"/>
                  <a:pt x="13168" y="43674"/>
                  <a:pt x="13871" y="43935"/>
                </a:cubicBezTo>
                <a:cubicBezTo>
                  <a:pt x="14895" y="44340"/>
                  <a:pt x="15895" y="44781"/>
                  <a:pt x="16907" y="45198"/>
                </a:cubicBezTo>
                <a:cubicBezTo>
                  <a:pt x="17264" y="45352"/>
                  <a:pt x="17633" y="45495"/>
                  <a:pt x="17991" y="45638"/>
                </a:cubicBezTo>
                <a:cubicBezTo>
                  <a:pt x="19086" y="46043"/>
                  <a:pt x="20169" y="46436"/>
                  <a:pt x="21253" y="46853"/>
                </a:cubicBezTo>
                <a:cubicBezTo>
                  <a:pt x="22027" y="47150"/>
                  <a:pt x="22729" y="47615"/>
                  <a:pt x="23515" y="47853"/>
                </a:cubicBezTo>
                <a:cubicBezTo>
                  <a:pt x="23622" y="47912"/>
                  <a:pt x="23682" y="48019"/>
                  <a:pt x="23789" y="48138"/>
                </a:cubicBezTo>
                <a:cubicBezTo>
                  <a:pt x="23718" y="48143"/>
                  <a:pt x="23652" y="48146"/>
                  <a:pt x="23588" y="48146"/>
                </a:cubicBezTo>
                <a:cubicBezTo>
                  <a:pt x="23350" y="48146"/>
                  <a:pt x="23155" y="48106"/>
                  <a:pt x="22967" y="47984"/>
                </a:cubicBezTo>
                <a:cubicBezTo>
                  <a:pt x="22813" y="47900"/>
                  <a:pt x="22658" y="47817"/>
                  <a:pt x="22503" y="47757"/>
                </a:cubicBezTo>
                <a:cubicBezTo>
                  <a:pt x="21860" y="47495"/>
                  <a:pt x="21241" y="47210"/>
                  <a:pt x="20598" y="46960"/>
                </a:cubicBezTo>
                <a:cubicBezTo>
                  <a:pt x="19765" y="46626"/>
                  <a:pt x="18943" y="46293"/>
                  <a:pt x="18098" y="45971"/>
                </a:cubicBezTo>
                <a:cubicBezTo>
                  <a:pt x="16824" y="45495"/>
                  <a:pt x="15538" y="45055"/>
                  <a:pt x="14240" y="44590"/>
                </a:cubicBezTo>
                <a:cubicBezTo>
                  <a:pt x="13145" y="44209"/>
                  <a:pt x="12061" y="43828"/>
                  <a:pt x="10954" y="43459"/>
                </a:cubicBezTo>
                <a:cubicBezTo>
                  <a:pt x="10406" y="43269"/>
                  <a:pt x="9859" y="43090"/>
                  <a:pt x="9299" y="42912"/>
                </a:cubicBezTo>
                <a:cubicBezTo>
                  <a:pt x="8394" y="42614"/>
                  <a:pt x="7477" y="42340"/>
                  <a:pt x="6584" y="42030"/>
                </a:cubicBezTo>
                <a:cubicBezTo>
                  <a:pt x="5715" y="41733"/>
                  <a:pt x="4882" y="41376"/>
                  <a:pt x="4036" y="41054"/>
                </a:cubicBezTo>
                <a:cubicBezTo>
                  <a:pt x="3632" y="40888"/>
                  <a:pt x="3203" y="40768"/>
                  <a:pt x="2798" y="40590"/>
                </a:cubicBezTo>
                <a:cubicBezTo>
                  <a:pt x="2655" y="40530"/>
                  <a:pt x="2536" y="40399"/>
                  <a:pt x="2393" y="40292"/>
                </a:cubicBezTo>
                <a:lnTo>
                  <a:pt x="2453" y="40161"/>
                </a:lnTo>
                <a:close/>
                <a:moveTo>
                  <a:pt x="24634" y="48031"/>
                </a:moveTo>
                <a:cubicBezTo>
                  <a:pt x="24646" y="48150"/>
                  <a:pt x="24646" y="48234"/>
                  <a:pt x="24634" y="48377"/>
                </a:cubicBezTo>
                <a:cubicBezTo>
                  <a:pt x="24527" y="48269"/>
                  <a:pt x="24468" y="48222"/>
                  <a:pt x="24360" y="48138"/>
                </a:cubicBezTo>
                <a:cubicBezTo>
                  <a:pt x="24468" y="48091"/>
                  <a:pt x="24539" y="48055"/>
                  <a:pt x="24634" y="48031"/>
                </a:cubicBezTo>
                <a:close/>
                <a:moveTo>
                  <a:pt x="16240" y="45614"/>
                </a:moveTo>
                <a:cubicBezTo>
                  <a:pt x="16562" y="45710"/>
                  <a:pt x="16883" y="45793"/>
                  <a:pt x="17181" y="45912"/>
                </a:cubicBezTo>
                <a:cubicBezTo>
                  <a:pt x="18372" y="46364"/>
                  <a:pt x="19538" y="46829"/>
                  <a:pt x="20717" y="47281"/>
                </a:cubicBezTo>
                <a:cubicBezTo>
                  <a:pt x="21110" y="47436"/>
                  <a:pt x="21503" y="47579"/>
                  <a:pt x="21896" y="47745"/>
                </a:cubicBezTo>
                <a:cubicBezTo>
                  <a:pt x="22384" y="47960"/>
                  <a:pt x="22872" y="48162"/>
                  <a:pt x="23348" y="48377"/>
                </a:cubicBezTo>
                <a:cubicBezTo>
                  <a:pt x="23467" y="48436"/>
                  <a:pt x="23646" y="48448"/>
                  <a:pt x="23575" y="48686"/>
                </a:cubicBezTo>
                <a:cubicBezTo>
                  <a:pt x="23509" y="48699"/>
                  <a:pt x="23443" y="48705"/>
                  <a:pt x="23377" y="48705"/>
                </a:cubicBezTo>
                <a:cubicBezTo>
                  <a:pt x="23192" y="48705"/>
                  <a:pt x="23006" y="48658"/>
                  <a:pt x="22813" y="48579"/>
                </a:cubicBezTo>
                <a:cubicBezTo>
                  <a:pt x="21741" y="48115"/>
                  <a:pt x="20658" y="47662"/>
                  <a:pt x="19586" y="47198"/>
                </a:cubicBezTo>
                <a:cubicBezTo>
                  <a:pt x="18467" y="46722"/>
                  <a:pt x="17359" y="46233"/>
                  <a:pt x="16240" y="45733"/>
                </a:cubicBezTo>
                <a:lnTo>
                  <a:pt x="16240" y="45614"/>
                </a:lnTo>
                <a:close/>
                <a:moveTo>
                  <a:pt x="15669" y="48817"/>
                </a:moveTo>
                <a:lnTo>
                  <a:pt x="15669" y="48829"/>
                </a:lnTo>
                <a:lnTo>
                  <a:pt x="15562" y="48817"/>
                </a:lnTo>
                <a:close/>
                <a:moveTo>
                  <a:pt x="16026" y="48948"/>
                </a:moveTo>
                <a:lnTo>
                  <a:pt x="16133" y="48972"/>
                </a:lnTo>
                <a:lnTo>
                  <a:pt x="16133" y="48984"/>
                </a:lnTo>
                <a:lnTo>
                  <a:pt x="16026" y="48972"/>
                </a:lnTo>
                <a:lnTo>
                  <a:pt x="16026" y="48948"/>
                </a:lnTo>
                <a:close/>
                <a:moveTo>
                  <a:pt x="24360" y="48531"/>
                </a:moveTo>
                <a:lnTo>
                  <a:pt x="24360" y="48531"/>
                </a:lnTo>
                <a:cubicBezTo>
                  <a:pt x="24634" y="48650"/>
                  <a:pt x="24634" y="48650"/>
                  <a:pt x="24479" y="48984"/>
                </a:cubicBezTo>
                <a:cubicBezTo>
                  <a:pt x="24217" y="48912"/>
                  <a:pt x="24337" y="48746"/>
                  <a:pt x="24360" y="48531"/>
                </a:cubicBezTo>
                <a:close/>
                <a:moveTo>
                  <a:pt x="16597" y="49174"/>
                </a:moveTo>
                <a:lnTo>
                  <a:pt x="16597" y="49186"/>
                </a:lnTo>
                <a:lnTo>
                  <a:pt x="16490" y="49186"/>
                </a:lnTo>
                <a:lnTo>
                  <a:pt x="16490" y="49174"/>
                </a:lnTo>
                <a:close/>
                <a:moveTo>
                  <a:pt x="2262" y="40947"/>
                </a:moveTo>
                <a:cubicBezTo>
                  <a:pt x="2977" y="41209"/>
                  <a:pt x="3667" y="41495"/>
                  <a:pt x="4346" y="41745"/>
                </a:cubicBezTo>
                <a:cubicBezTo>
                  <a:pt x="4679" y="41864"/>
                  <a:pt x="4989" y="41983"/>
                  <a:pt x="5310" y="42090"/>
                </a:cubicBezTo>
                <a:cubicBezTo>
                  <a:pt x="5380" y="42111"/>
                  <a:pt x="5447" y="42128"/>
                  <a:pt x="5512" y="42128"/>
                </a:cubicBezTo>
                <a:cubicBezTo>
                  <a:pt x="5593" y="42128"/>
                  <a:pt x="5672" y="42103"/>
                  <a:pt x="5751" y="42030"/>
                </a:cubicBezTo>
                <a:cubicBezTo>
                  <a:pt x="5882" y="42066"/>
                  <a:pt x="6013" y="42078"/>
                  <a:pt x="6144" y="42102"/>
                </a:cubicBezTo>
                <a:cubicBezTo>
                  <a:pt x="6144" y="42126"/>
                  <a:pt x="6144" y="42150"/>
                  <a:pt x="6168" y="42161"/>
                </a:cubicBezTo>
                <a:cubicBezTo>
                  <a:pt x="6049" y="42197"/>
                  <a:pt x="5941" y="42221"/>
                  <a:pt x="5715" y="42281"/>
                </a:cubicBezTo>
                <a:cubicBezTo>
                  <a:pt x="5989" y="42328"/>
                  <a:pt x="6132" y="42340"/>
                  <a:pt x="6287" y="42376"/>
                </a:cubicBezTo>
                <a:lnTo>
                  <a:pt x="6299" y="42376"/>
                </a:lnTo>
                <a:cubicBezTo>
                  <a:pt x="6441" y="42411"/>
                  <a:pt x="6596" y="42483"/>
                  <a:pt x="6739" y="42495"/>
                </a:cubicBezTo>
                <a:cubicBezTo>
                  <a:pt x="6760" y="42497"/>
                  <a:pt x="6780" y="42497"/>
                  <a:pt x="6800" y="42497"/>
                </a:cubicBezTo>
                <a:cubicBezTo>
                  <a:pt x="6920" y="42497"/>
                  <a:pt x="7033" y="42471"/>
                  <a:pt x="7156" y="42471"/>
                </a:cubicBezTo>
                <a:cubicBezTo>
                  <a:pt x="7168" y="42471"/>
                  <a:pt x="7203" y="42507"/>
                  <a:pt x="7215" y="42519"/>
                </a:cubicBezTo>
                <a:cubicBezTo>
                  <a:pt x="7132" y="42566"/>
                  <a:pt x="7061" y="42590"/>
                  <a:pt x="6894" y="42673"/>
                </a:cubicBezTo>
                <a:cubicBezTo>
                  <a:pt x="7156" y="42709"/>
                  <a:pt x="7323" y="42745"/>
                  <a:pt x="7489" y="42757"/>
                </a:cubicBezTo>
                <a:lnTo>
                  <a:pt x="7501" y="42757"/>
                </a:lnTo>
                <a:cubicBezTo>
                  <a:pt x="8156" y="42995"/>
                  <a:pt x="8823" y="43269"/>
                  <a:pt x="9478" y="43483"/>
                </a:cubicBezTo>
                <a:cubicBezTo>
                  <a:pt x="10430" y="43816"/>
                  <a:pt x="11383" y="44114"/>
                  <a:pt x="12323" y="44459"/>
                </a:cubicBezTo>
                <a:cubicBezTo>
                  <a:pt x="13407" y="44852"/>
                  <a:pt x="14478" y="45305"/>
                  <a:pt x="15550" y="45733"/>
                </a:cubicBezTo>
                <a:cubicBezTo>
                  <a:pt x="16097" y="45960"/>
                  <a:pt x="16657" y="46198"/>
                  <a:pt x="17193" y="46424"/>
                </a:cubicBezTo>
                <a:lnTo>
                  <a:pt x="20086" y="47626"/>
                </a:lnTo>
                <a:cubicBezTo>
                  <a:pt x="21134" y="48043"/>
                  <a:pt x="22170" y="48460"/>
                  <a:pt x="23229" y="48877"/>
                </a:cubicBezTo>
                <a:cubicBezTo>
                  <a:pt x="23336" y="48924"/>
                  <a:pt x="23420" y="48996"/>
                  <a:pt x="23598" y="49115"/>
                </a:cubicBezTo>
                <a:cubicBezTo>
                  <a:pt x="23444" y="49210"/>
                  <a:pt x="23348" y="49293"/>
                  <a:pt x="23277" y="49293"/>
                </a:cubicBezTo>
                <a:cubicBezTo>
                  <a:pt x="23063" y="49258"/>
                  <a:pt x="22848" y="49234"/>
                  <a:pt x="22634" y="49150"/>
                </a:cubicBezTo>
                <a:cubicBezTo>
                  <a:pt x="21979" y="48853"/>
                  <a:pt x="21336" y="48519"/>
                  <a:pt x="20669" y="48234"/>
                </a:cubicBezTo>
                <a:cubicBezTo>
                  <a:pt x="19407" y="47698"/>
                  <a:pt x="18110" y="47210"/>
                  <a:pt x="16836" y="46686"/>
                </a:cubicBezTo>
                <a:cubicBezTo>
                  <a:pt x="15776" y="46257"/>
                  <a:pt x="14716" y="45817"/>
                  <a:pt x="13657" y="45364"/>
                </a:cubicBezTo>
                <a:cubicBezTo>
                  <a:pt x="13288" y="45221"/>
                  <a:pt x="12907" y="45067"/>
                  <a:pt x="12514" y="44936"/>
                </a:cubicBezTo>
                <a:cubicBezTo>
                  <a:pt x="11621" y="44638"/>
                  <a:pt x="10728" y="44352"/>
                  <a:pt x="9847" y="44055"/>
                </a:cubicBezTo>
                <a:cubicBezTo>
                  <a:pt x="9216" y="43852"/>
                  <a:pt x="8573" y="43626"/>
                  <a:pt x="7930" y="43400"/>
                </a:cubicBezTo>
                <a:cubicBezTo>
                  <a:pt x="7037" y="43102"/>
                  <a:pt x="6144" y="42816"/>
                  <a:pt x="5263" y="42495"/>
                </a:cubicBezTo>
                <a:cubicBezTo>
                  <a:pt x="4394" y="42138"/>
                  <a:pt x="3501" y="41769"/>
                  <a:pt x="2620" y="41411"/>
                </a:cubicBezTo>
                <a:cubicBezTo>
                  <a:pt x="2477" y="41352"/>
                  <a:pt x="2334" y="41268"/>
                  <a:pt x="2191" y="41209"/>
                </a:cubicBezTo>
                <a:cubicBezTo>
                  <a:pt x="2215" y="41090"/>
                  <a:pt x="2250" y="41007"/>
                  <a:pt x="2262" y="40947"/>
                </a:cubicBezTo>
                <a:close/>
                <a:moveTo>
                  <a:pt x="29932" y="42364"/>
                </a:moveTo>
                <a:cubicBezTo>
                  <a:pt x="30004" y="42519"/>
                  <a:pt x="30063" y="42638"/>
                  <a:pt x="30111" y="42781"/>
                </a:cubicBezTo>
                <a:cubicBezTo>
                  <a:pt x="30516" y="43745"/>
                  <a:pt x="30718" y="44757"/>
                  <a:pt x="30718" y="45793"/>
                </a:cubicBezTo>
                <a:cubicBezTo>
                  <a:pt x="30718" y="46114"/>
                  <a:pt x="30611" y="46376"/>
                  <a:pt x="30409" y="46602"/>
                </a:cubicBezTo>
                <a:cubicBezTo>
                  <a:pt x="29587" y="47460"/>
                  <a:pt x="28778" y="48329"/>
                  <a:pt x="27968" y="49186"/>
                </a:cubicBezTo>
                <a:cubicBezTo>
                  <a:pt x="27920" y="49246"/>
                  <a:pt x="27825" y="49258"/>
                  <a:pt x="27694" y="49317"/>
                </a:cubicBezTo>
                <a:cubicBezTo>
                  <a:pt x="27968" y="48531"/>
                  <a:pt x="27968" y="47805"/>
                  <a:pt x="27920" y="47055"/>
                </a:cubicBezTo>
                <a:cubicBezTo>
                  <a:pt x="27849" y="46317"/>
                  <a:pt x="27611" y="45650"/>
                  <a:pt x="27206" y="45043"/>
                </a:cubicBezTo>
                <a:cubicBezTo>
                  <a:pt x="28289" y="43745"/>
                  <a:pt x="29468" y="42578"/>
                  <a:pt x="29932" y="42364"/>
                </a:cubicBezTo>
                <a:close/>
                <a:moveTo>
                  <a:pt x="17074" y="49329"/>
                </a:moveTo>
                <a:lnTo>
                  <a:pt x="17074" y="49341"/>
                </a:lnTo>
                <a:lnTo>
                  <a:pt x="16955" y="49341"/>
                </a:lnTo>
                <a:lnTo>
                  <a:pt x="16955" y="49329"/>
                </a:lnTo>
                <a:close/>
                <a:moveTo>
                  <a:pt x="17419" y="49531"/>
                </a:moveTo>
                <a:lnTo>
                  <a:pt x="17514" y="49543"/>
                </a:lnTo>
                <a:lnTo>
                  <a:pt x="17514" y="49567"/>
                </a:lnTo>
                <a:lnTo>
                  <a:pt x="17419" y="49543"/>
                </a:lnTo>
                <a:lnTo>
                  <a:pt x="17419" y="49531"/>
                </a:lnTo>
                <a:close/>
                <a:moveTo>
                  <a:pt x="17848" y="47364"/>
                </a:moveTo>
                <a:lnTo>
                  <a:pt x="17848" y="47364"/>
                </a:lnTo>
                <a:cubicBezTo>
                  <a:pt x="18014" y="47400"/>
                  <a:pt x="18169" y="47448"/>
                  <a:pt x="18336" y="47507"/>
                </a:cubicBezTo>
                <a:cubicBezTo>
                  <a:pt x="19038" y="47805"/>
                  <a:pt x="19753" y="48115"/>
                  <a:pt x="20455" y="48412"/>
                </a:cubicBezTo>
                <a:cubicBezTo>
                  <a:pt x="21312" y="48793"/>
                  <a:pt x="22182" y="49174"/>
                  <a:pt x="23051" y="49567"/>
                </a:cubicBezTo>
                <a:cubicBezTo>
                  <a:pt x="22981" y="49602"/>
                  <a:pt x="22912" y="49620"/>
                  <a:pt x="22847" y="49620"/>
                </a:cubicBezTo>
                <a:cubicBezTo>
                  <a:pt x="22801" y="49620"/>
                  <a:pt x="22757" y="49611"/>
                  <a:pt x="22717" y="49591"/>
                </a:cubicBezTo>
                <a:cubicBezTo>
                  <a:pt x="22241" y="49412"/>
                  <a:pt x="21729" y="49269"/>
                  <a:pt x="21289" y="49008"/>
                </a:cubicBezTo>
                <a:cubicBezTo>
                  <a:pt x="20336" y="48472"/>
                  <a:pt x="19324" y="48079"/>
                  <a:pt x="18312" y="47662"/>
                </a:cubicBezTo>
                <a:cubicBezTo>
                  <a:pt x="18145" y="47579"/>
                  <a:pt x="17991" y="47460"/>
                  <a:pt x="17848" y="47364"/>
                </a:cubicBezTo>
                <a:close/>
                <a:moveTo>
                  <a:pt x="27551" y="46853"/>
                </a:moveTo>
                <a:lnTo>
                  <a:pt x="27551" y="46853"/>
                </a:lnTo>
                <a:cubicBezTo>
                  <a:pt x="27754" y="48198"/>
                  <a:pt x="27563" y="48758"/>
                  <a:pt x="27289" y="49639"/>
                </a:cubicBezTo>
                <a:cubicBezTo>
                  <a:pt x="27254" y="49627"/>
                  <a:pt x="27218" y="49603"/>
                  <a:pt x="27170" y="49591"/>
                </a:cubicBezTo>
                <a:cubicBezTo>
                  <a:pt x="27254" y="48805"/>
                  <a:pt x="27337" y="47996"/>
                  <a:pt x="27408" y="47210"/>
                </a:cubicBezTo>
                <a:cubicBezTo>
                  <a:pt x="27432" y="47091"/>
                  <a:pt x="27373" y="46924"/>
                  <a:pt x="27551" y="46853"/>
                </a:cubicBezTo>
                <a:close/>
                <a:moveTo>
                  <a:pt x="24348" y="49222"/>
                </a:moveTo>
                <a:lnTo>
                  <a:pt x="24348" y="49222"/>
                </a:lnTo>
                <a:cubicBezTo>
                  <a:pt x="24420" y="49508"/>
                  <a:pt x="24420" y="49508"/>
                  <a:pt x="24194" y="49698"/>
                </a:cubicBezTo>
                <a:cubicBezTo>
                  <a:pt x="24087" y="49412"/>
                  <a:pt x="24087" y="49400"/>
                  <a:pt x="24348" y="49222"/>
                </a:cubicBezTo>
                <a:close/>
                <a:moveTo>
                  <a:pt x="17860" y="49662"/>
                </a:moveTo>
                <a:lnTo>
                  <a:pt x="17979" y="49686"/>
                </a:lnTo>
                <a:lnTo>
                  <a:pt x="17979" y="49710"/>
                </a:lnTo>
                <a:lnTo>
                  <a:pt x="17860" y="49698"/>
                </a:lnTo>
                <a:lnTo>
                  <a:pt x="17860" y="49662"/>
                </a:lnTo>
                <a:close/>
                <a:moveTo>
                  <a:pt x="27158" y="49627"/>
                </a:moveTo>
                <a:lnTo>
                  <a:pt x="27146" y="49781"/>
                </a:lnTo>
                <a:cubicBezTo>
                  <a:pt x="27135" y="49781"/>
                  <a:pt x="27123" y="49770"/>
                  <a:pt x="27099" y="49770"/>
                </a:cubicBezTo>
                <a:cubicBezTo>
                  <a:pt x="27111" y="49722"/>
                  <a:pt x="27146" y="49686"/>
                  <a:pt x="27158" y="49627"/>
                </a:cubicBezTo>
                <a:close/>
                <a:moveTo>
                  <a:pt x="18312" y="49889"/>
                </a:moveTo>
                <a:lnTo>
                  <a:pt x="18526" y="49901"/>
                </a:lnTo>
                <a:lnTo>
                  <a:pt x="18526" y="49948"/>
                </a:lnTo>
                <a:lnTo>
                  <a:pt x="18312" y="49936"/>
                </a:lnTo>
                <a:lnTo>
                  <a:pt x="18312" y="49889"/>
                </a:lnTo>
                <a:close/>
                <a:moveTo>
                  <a:pt x="24146" y="49901"/>
                </a:moveTo>
                <a:lnTo>
                  <a:pt x="24146" y="49901"/>
                </a:lnTo>
                <a:cubicBezTo>
                  <a:pt x="24217" y="50127"/>
                  <a:pt x="24170" y="50246"/>
                  <a:pt x="23920" y="50282"/>
                </a:cubicBezTo>
                <a:cubicBezTo>
                  <a:pt x="23932" y="50127"/>
                  <a:pt x="23860" y="49960"/>
                  <a:pt x="24146" y="49901"/>
                </a:cubicBezTo>
                <a:close/>
                <a:moveTo>
                  <a:pt x="2096" y="41721"/>
                </a:moveTo>
                <a:cubicBezTo>
                  <a:pt x="2774" y="42197"/>
                  <a:pt x="3524" y="42483"/>
                  <a:pt x="4298" y="42733"/>
                </a:cubicBezTo>
                <a:cubicBezTo>
                  <a:pt x="5334" y="43078"/>
                  <a:pt x="6370" y="43388"/>
                  <a:pt x="7394" y="43709"/>
                </a:cubicBezTo>
                <a:cubicBezTo>
                  <a:pt x="7989" y="43912"/>
                  <a:pt x="8585" y="44102"/>
                  <a:pt x="9180" y="44305"/>
                </a:cubicBezTo>
                <a:cubicBezTo>
                  <a:pt x="10359" y="44721"/>
                  <a:pt x="11549" y="45138"/>
                  <a:pt x="12728" y="45590"/>
                </a:cubicBezTo>
                <a:cubicBezTo>
                  <a:pt x="13526" y="45888"/>
                  <a:pt x="14335" y="46210"/>
                  <a:pt x="15121" y="46543"/>
                </a:cubicBezTo>
                <a:cubicBezTo>
                  <a:pt x="16097" y="46948"/>
                  <a:pt x="17098" y="47329"/>
                  <a:pt x="18062" y="47757"/>
                </a:cubicBezTo>
                <a:cubicBezTo>
                  <a:pt x="18943" y="48150"/>
                  <a:pt x="19788" y="48579"/>
                  <a:pt x="20658" y="48984"/>
                </a:cubicBezTo>
                <a:cubicBezTo>
                  <a:pt x="21027" y="49150"/>
                  <a:pt x="21408" y="49293"/>
                  <a:pt x="21789" y="49424"/>
                </a:cubicBezTo>
                <a:cubicBezTo>
                  <a:pt x="22193" y="49579"/>
                  <a:pt x="22598" y="49698"/>
                  <a:pt x="22991" y="49829"/>
                </a:cubicBezTo>
                <a:cubicBezTo>
                  <a:pt x="23086" y="49865"/>
                  <a:pt x="23158" y="49948"/>
                  <a:pt x="23241" y="50020"/>
                </a:cubicBezTo>
                <a:cubicBezTo>
                  <a:pt x="23205" y="50162"/>
                  <a:pt x="23158" y="50258"/>
                  <a:pt x="23098" y="50424"/>
                </a:cubicBezTo>
                <a:cubicBezTo>
                  <a:pt x="22967" y="50412"/>
                  <a:pt x="22848" y="50424"/>
                  <a:pt x="22753" y="50401"/>
                </a:cubicBezTo>
                <a:cubicBezTo>
                  <a:pt x="22301" y="50246"/>
                  <a:pt x="21836" y="50079"/>
                  <a:pt x="21384" y="49901"/>
                </a:cubicBezTo>
                <a:cubicBezTo>
                  <a:pt x="20169" y="49424"/>
                  <a:pt x="18931" y="48948"/>
                  <a:pt x="17729" y="48448"/>
                </a:cubicBezTo>
                <a:cubicBezTo>
                  <a:pt x="16550" y="47960"/>
                  <a:pt x="15419" y="47400"/>
                  <a:pt x="14240" y="46900"/>
                </a:cubicBezTo>
                <a:cubicBezTo>
                  <a:pt x="13502" y="46567"/>
                  <a:pt x="12740" y="46293"/>
                  <a:pt x="11966" y="45995"/>
                </a:cubicBezTo>
                <a:cubicBezTo>
                  <a:pt x="11121" y="45674"/>
                  <a:pt x="10251" y="45400"/>
                  <a:pt x="9394" y="45078"/>
                </a:cubicBezTo>
                <a:cubicBezTo>
                  <a:pt x="8823" y="44888"/>
                  <a:pt x="8275" y="44686"/>
                  <a:pt x="7715" y="44471"/>
                </a:cubicBezTo>
                <a:cubicBezTo>
                  <a:pt x="6918" y="44174"/>
                  <a:pt x="6132" y="43888"/>
                  <a:pt x="5346" y="43578"/>
                </a:cubicBezTo>
                <a:cubicBezTo>
                  <a:pt x="4584" y="43281"/>
                  <a:pt x="3846" y="42959"/>
                  <a:pt x="3096" y="42638"/>
                </a:cubicBezTo>
                <a:cubicBezTo>
                  <a:pt x="2679" y="42459"/>
                  <a:pt x="2274" y="42257"/>
                  <a:pt x="1858" y="42066"/>
                </a:cubicBezTo>
                <a:cubicBezTo>
                  <a:pt x="1917" y="41923"/>
                  <a:pt x="1953" y="41852"/>
                  <a:pt x="2000" y="41769"/>
                </a:cubicBezTo>
                <a:cubicBezTo>
                  <a:pt x="2012" y="41745"/>
                  <a:pt x="2060" y="41733"/>
                  <a:pt x="2096" y="41721"/>
                </a:cubicBezTo>
                <a:close/>
                <a:moveTo>
                  <a:pt x="23848" y="50484"/>
                </a:moveTo>
                <a:cubicBezTo>
                  <a:pt x="23920" y="50615"/>
                  <a:pt x="23944" y="50674"/>
                  <a:pt x="23944" y="50698"/>
                </a:cubicBezTo>
                <a:cubicBezTo>
                  <a:pt x="23884" y="50734"/>
                  <a:pt x="23848" y="50770"/>
                  <a:pt x="23706" y="50877"/>
                </a:cubicBezTo>
                <a:cubicBezTo>
                  <a:pt x="23765" y="50698"/>
                  <a:pt x="23789" y="50639"/>
                  <a:pt x="23848" y="50484"/>
                </a:cubicBezTo>
                <a:close/>
                <a:moveTo>
                  <a:pt x="23670" y="51079"/>
                </a:moveTo>
                <a:lnTo>
                  <a:pt x="23670" y="51079"/>
                </a:lnTo>
                <a:cubicBezTo>
                  <a:pt x="23813" y="51258"/>
                  <a:pt x="23706" y="51329"/>
                  <a:pt x="23551" y="51389"/>
                </a:cubicBezTo>
                <a:cubicBezTo>
                  <a:pt x="23575" y="51294"/>
                  <a:pt x="23455" y="51127"/>
                  <a:pt x="23670" y="51079"/>
                </a:cubicBezTo>
                <a:close/>
                <a:moveTo>
                  <a:pt x="1991" y="42432"/>
                </a:moveTo>
                <a:cubicBezTo>
                  <a:pt x="2039" y="42432"/>
                  <a:pt x="2084" y="42441"/>
                  <a:pt x="2131" y="42459"/>
                </a:cubicBezTo>
                <a:cubicBezTo>
                  <a:pt x="2917" y="42804"/>
                  <a:pt x="3691" y="43173"/>
                  <a:pt x="4501" y="43495"/>
                </a:cubicBezTo>
                <a:cubicBezTo>
                  <a:pt x="5656" y="43947"/>
                  <a:pt x="6834" y="44388"/>
                  <a:pt x="8013" y="44817"/>
                </a:cubicBezTo>
                <a:cubicBezTo>
                  <a:pt x="9037" y="45198"/>
                  <a:pt x="10061" y="45555"/>
                  <a:pt x="11085" y="45960"/>
                </a:cubicBezTo>
                <a:cubicBezTo>
                  <a:pt x="12359" y="46436"/>
                  <a:pt x="13621" y="46900"/>
                  <a:pt x="14859" y="47448"/>
                </a:cubicBezTo>
                <a:cubicBezTo>
                  <a:pt x="16264" y="48079"/>
                  <a:pt x="17693" y="48698"/>
                  <a:pt x="19145" y="49246"/>
                </a:cubicBezTo>
                <a:cubicBezTo>
                  <a:pt x="20372" y="49722"/>
                  <a:pt x="21610" y="50234"/>
                  <a:pt x="22896" y="50758"/>
                </a:cubicBezTo>
                <a:lnTo>
                  <a:pt x="22753" y="51020"/>
                </a:lnTo>
                <a:cubicBezTo>
                  <a:pt x="22693" y="51127"/>
                  <a:pt x="22634" y="51210"/>
                  <a:pt x="22563" y="51317"/>
                </a:cubicBezTo>
                <a:cubicBezTo>
                  <a:pt x="22515" y="51305"/>
                  <a:pt x="22455" y="51305"/>
                  <a:pt x="22396" y="51294"/>
                </a:cubicBezTo>
                <a:lnTo>
                  <a:pt x="22372" y="51591"/>
                </a:lnTo>
                <a:cubicBezTo>
                  <a:pt x="22301" y="51567"/>
                  <a:pt x="22217" y="51567"/>
                  <a:pt x="22158" y="51555"/>
                </a:cubicBezTo>
                <a:cubicBezTo>
                  <a:pt x="21420" y="51246"/>
                  <a:pt x="20658" y="50936"/>
                  <a:pt x="19919" y="50603"/>
                </a:cubicBezTo>
                <a:cubicBezTo>
                  <a:pt x="19800" y="50555"/>
                  <a:pt x="19693" y="50460"/>
                  <a:pt x="19586" y="50377"/>
                </a:cubicBezTo>
                <a:lnTo>
                  <a:pt x="19586" y="50377"/>
                </a:lnTo>
                <a:lnTo>
                  <a:pt x="19598" y="50401"/>
                </a:lnTo>
                <a:cubicBezTo>
                  <a:pt x="19324" y="50305"/>
                  <a:pt x="19038" y="50222"/>
                  <a:pt x="18741" y="50139"/>
                </a:cubicBezTo>
                <a:cubicBezTo>
                  <a:pt x="18741" y="50115"/>
                  <a:pt x="18753" y="50103"/>
                  <a:pt x="18753" y="50067"/>
                </a:cubicBezTo>
                <a:lnTo>
                  <a:pt x="19122" y="50067"/>
                </a:lnTo>
                <a:cubicBezTo>
                  <a:pt x="18931" y="49960"/>
                  <a:pt x="18753" y="49829"/>
                  <a:pt x="18538" y="49758"/>
                </a:cubicBezTo>
                <a:cubicBezTo>
                  <a:pt x="17788" y="49448"/>
                  <a:pt x="17014" y="49162"/>
                  <a:pt x="16240" y="48865"/>
                </a:cubicBezTo>
                <a:cubicBezTo>
                  <a:pt x="15478" y="48567"/>
                  <a:pt x="14740" y="48257"/>
                  <a:pt x="13978" y="47936"/>
                </a:cubicBezTo>
                <a:cubicBezTo>
                  <a:pt x="12871" y="47495"/>
                  <a:pt x="11775" y="47067"/>
                  <a:pt x="10656" y="46626"/>
                </a:cubicBezTo>
                <a:cubicBezTo>
                  <a:pt x="10525" y="46567"/>
                  <a:pt x="10394" y="46507"/>
                  <a:pt x="10251" y="46436"/>
                </a:cubicBezTo>
                <a:cubicBezTo>
                  <a:pt x="10240" y="46448"/>
                  <a:pt x="10240" y="46472"/>
                  <a:pt x="10228" y="46483"/>
                </a:cubicBezTo>
                <a:cubicBezTo>
                  <a:pt x="10299" y="46567"/>
                  <a:pt x="10382" y="46650"/>
                  <a:pt x="10466" y="46733"/>
                </a:cubicBezTo>
                <a:cubicBezTo>
                  <a:pt x="10025" y="46602"/>
                  <a:pt x="9585" y="46483"/>
                  <a:pt x="9156" y="46305"/>
                </a:cubicBezTo>
                <a:cubicBezTo>
                  <a:pt x="7727" y="45710"/>
                  <a:pt x="6299" y="45102"/>
                  <a:pt x="4870" y="44483"/>
                </a:cubicBezTo>
                <a:cubicBezTo>
                  <a:pt x="3882" y="44007"/>
                  <a:pt x="2834" y="43554"/>
                  <a:pt x="1786" y="43090"/>
                </a:cubicBezTo>
                <a:cubicBezTo>
                  <a:pt x="1679" y="43043"/>
                  <a:pt x="1619" y="42935"/>
                  <a:pt x="1536" y="42864"/>
                </a:cubicBezTo>
                <a:cubicBezTo>
                  <a:pt x="1548" y="42840"/>
                  <a:pt x="1548" y="42792"/>
                  <a:pt x="1560" y="42757"/>
                </a:cubicBezTo>
                <a:cubicBezTo>
                  <a:pt x="1633" y="42749"/>
                  <a:pt x="1716" y="42724"/>
                  <a:pt x="1793" y="42724"/>
                </a:cubicBezTo>
                <a:cubicBezTo>
                  <a:pt x="1828" y="42724"/>
                  <a:pt x="1863" y="42730"/>
                  <a:pt x="1893" y="42745"/>
                </a:cubicBezTo>
                <a:cubicBezTo>
                  <a:pt x="2203" y="42852"/>
                  <a:pt x="2500" y="42983"/>
                  <a:pt x="2798" y="43114"/>
                </a:cubicBezTo>
                <a:cubicBezTo>
                  <a:pt x="3382" y="43400"/>
                  <a:pt x="3941" y="43697"/>
                  <a:pt x="4513" y="43983"/>
                </a:cubicBezTo>
                <a:cubicBezTo>
                  <a:pt x="4917" y="44186"/>
                  <a:pt x="5334" y="44364"/>
                  <a:pt x="5727" y="44555"/>
                </a:cubicBezTo>
                <a:cubicBezTo>
                  <a:pt x="5882" y="44555"/>
                  <a:pt x="6025" y="44543"/>
                  <a:pt x="6168" y="44543"/>
                </a:cubicBezTo>
                <a:cubicBezTo>
                  <a:pt x="6168" y="44555"/>
                  <a:pt x="6168" y="44578"/>
                  <a:pt x="6180" y="44590"/>
                </a:cubicBezTo>
                <a:cubicBezTo>
                  <a:pt x="6132" y="44602"/>
                  <a:pt x="6072" y="44638"/>
                  <a:pt x="6025" y="44650"/>
                </a:cubicBezTo>
                <a:cubicBezTo>
                  <a:pt x="6287" y="44697"/>
                  <a:pt x="6525" y="44650"/>
                  <a:pt x="6703" y="44721"/>
                </a:cubicBezTo>
                <a:cubicBezTo>
                  <a:pt x="7656" y="45067"/>
                  <a:pt x="8585" y="45448"/>
                  <a:pt x="9525" y="45829"/>
                </a:cubicBezTo>
                <a:cubicBezTo>
                  <a:pt x="10335" y="46150"/>
                  <a:pt x="11121" y="46495"/>
                  <a:pt x="11906" y="46817"/>
                </a:cubicBezTo>
                <a:cubicBezTo>
                  <a:pt x="13276" y="47388"/>
                  <a:pt x="14657" y="47948"/>
                  <a:pt x="16026" y="48507"/>
                </a:cubicBezTo>
                <a:cubicBezTo>
                  <a:pt x="17098" y="48936"/>
                  <a:pt x="18169" y="49353"/>
                  <a:pt x="19241" y="49781"/>
                </a:cubicBezTo>
                <a:cubicBezTo>
                  <a:pt x="20050" y="50115"/>
                  <a:pt x="20848" y="50448"/>
                  <a:pt x="21670" y="50782"/>
                </a:cubicBezTo>
                <a:cubicBezTo>
                  <a:pt x="21777" y="50829"/>
                  <a:pt x="21908" y="50829"/>
                  <a:pt x="22027" y="50853"/>
                </a:cubicBezTo>
                <a:cubicBezTo>
                  <a:pt x="21622" y="50603"/>
                  <a:pt x="21205" y="50389"/>
                  <a:pt x="20777" y="50210"/>
                </a:cubicBezTo>
                <a:cubicBezTo>
                  <a:pt x="19217" y="49579"/>
                  <a:pt x="17633" y="48948"/>
                  <a:pt x="16074" y="48317"/>
                </a:cubicBezTo>
                <a:cubicBezTo>
                  <a:pt x="15038" y="47876"/>
                  <a:pt x="13990" y="47436"/>
                  <a:pt x="12966" y="47007"/>
                </a:cubicBezTo>
                <a:cubicBezTo>
                  <a:pt x="12633" y="46864"/>
                  <a:pt x="12299" y="46722"/>
                  <a:pt x="11966" y="46591"/>
                </a:cubicBezTo>
                <a:cubicBezTo>
                  <a:pt x="10882" y="46174"/>
                  <a:pt x="9811" y="45769"/>
                  <a:pt x="8727" y="45352"/>
                </a:cubicBezTo>
                <a:cubicBezTo>
                  <a:pt x="8204" y="45138"/>
                  <a:pt x="7680" y="44936"/>
                  <a:pt x="7144" y="44745"/>
                </a:cubicBezTo>
                <a:cubicBezTo>
                  <a:pt x="6370" y="44447"/>
                  <a:pt x="5596" y="44162"/>
                  <a:pt x="4834" y="43852"/>
                </a:cubicBezTo>
                <a:cubicBezTo>
                  <a:pt x="4096" y="43554"/>
                  <a:pt x="3382" y="43221"/>
                  <a:pt x="2655" y="42900"/>
                </a:cubicBezTo>
                <a:cubicBezTo>
                  <a:pt x="2370" y="42781"/>
                  <a:pt x="2096" y="42614"/>
                  <a:pt x="1834" y="42459"/>
                </a:cubicBezTo>
                <a:cubicBezTo>
                  <a:pt x="1893" y="42441"/>
                  <a:pt x="1944" y="42432"/>
                  <a:pt x="1991" y="42432"/>
                </a:cubicBezTo>
                <a:close/>
                <a:moveTo>
                  <a:pt x="26396" y="45960"/>
                </a:moveTo>
                <a:cubicBezTo>
                  <a:pt x="26444" y="46245"/>
                  <a:pt x="26480" y="46531"/>
                  <a:pt x="26515" y="46793"/>
                </a:cubicBezTo>
                <a:cubicBezTo>
                  <a:pt x="26801" y="48341"/>
                  <a:pt x="26503" y="49829"/>
                  <a:pt x="25968" y="51270"/>
                </a:cubicBezTo>
                <a:cubicBezTo>
                  <a:pt x="25861" y="51544"/>
                  <a:pt x="25765" y="51841"/>
                  <a:pt x="25468" y="51972"/>
                </a:cubicBezTo>
                <a:lnTo>
                  <a:pt x="25682" y="51436"/>
                </a:lnTo>
                <a:cubicBezTo>
                  <a:pt x="25980" y="50496"/>
                  <a:pt x="26122" y="49520"/>
                  <a:pt x="26122" y="48519"/>
                </a:cubicBezTo>
                <a:cubicBezTo>
                  <a:pt x="26122" y="47865"/>
                  <a:pt x="26051" y="47210"/>
                  <a:pt x="25944" y="46555"/>
                </a:cubicBezTo>
                <a:cubicBezTo>
                  <a:pt x="25884" y="46150"/>
                  <a:pt x="25908" y="46126"/>
                  <a:pt x="26396" y="45960"/>
                </a:cubicBezTo>
                <a:close/>
                <a:moveTo>
                  <a:pt x="23491" y="51782"/>
                </a:moveTo>
                <a:lnTo>
                  <a:pt x="23491" y="51782"/>
                </a:lnTo>
                <a:cubicBezTo>
                  <a:pt x="23455" y="51901"/>
                  <a:pt x="23444" y="51972"/>
                  <a:pt x="23408" y="52163"/>
                </a:cubicBezTo>
                <a:cubicBezTo>
                  <a:pt x="23325" y="52032"/>
                  <a:pt x="23277" y="51960"/>
                  <a:pt x="23217" y="51841"/>
                </a:cubicBezTo>
                <a:cubicBezTo>
                  <a:pt x="23325" y="51829"/>
                  <a:pt x="23384" y="51806"/>
                  <a:pt x="23491" y="51782"/>
                </a:cubicBezTo>
                <a:close/>
                <a:moveTo>
                  <a:pt x="25432" y="52032"/>
                </a:moveTo>
                <a:lnTo>
                  <a:pt x="25408" y="52198"/>
                </a:lnTo>
                <a:cubicBezTo>
                  <a:pt x="25384" y="52198"/>
                  <a:pt x="25372" y="52187"/>
                  <a:pt x="25360" y="52187"/>
                </a:cubicBezTo>
                <a:cubicBezTo>
                  <a:pt x="25396" y="52139"/>
                  <a:pt x="25408" y="52091"/>
                  <a:pt x="25432" y="52032"/>
                </a:cubicBezTo>
                <a:close/>
                <a:moveTo>
                  <a:pt x="3453" y="44519"/>
                </a:moveTo>
                <a:cubicBezTo>
                  <a:pt x="4060" y="44757"/>
                  <a:pt x="4667" y="44959"/>
                  <a:pt x="5287" y="45221"/>
                </a:cubicBezTo>
                <a:cubicBezTo>
                  <a:pt x="6001" y="45519"/>
                  <a:pt x="6680" y="45840"/>
                  <a:pt x="7394" y="46126"/>
                </a:cubicBezTo>
                <a:cubicBezTo>
                  <a:pt x="8215" y="46472"/>
                  <a:pt x="9061" y="46769"/>
                  <a:pt x="9882" y="47091"/>
                </a:cubicBezTo>
                <a:cubicBezTo>
                  <a:pt x="11109" y="47567"/>
                  <a:pt x="12323" y="48055"/>
                  <a:pt x="13549" y="48555"/>
                </a:cubicBezTo>
                <a:cubicBezTo>
                  <a:pt x="14240" y="48829"/>
                  <a:pt x="14931" y="49127"/>
                  <a:pt x="15633" y="49400"/>
                </a:cubicBezTo>
                <a:cubicBezTo>
                  <a:pt x="16943" y="49924"/>
                  <a:pt x="18241" y="50436"/>
                  <a:pt x="19538" y="50972"/>
                </a:cubicBezTo>
                <a:cubicBezTo>
                  <a:pt x="20443" y="51353"/>
                  <a:pt x="21360" y="51746"/>
                  <a:pt x="22253" y="52139"/>
                </a:cubicBezTo>
                <a:cubicBezTo>
                  <a:pt x="22396" y="52198"/>
                  <a:pt x="22551" y="52258"/>
                  <a:pt x="22670" y="52341"/>
                </a:cubicBezTo>
                <a:cubicBezTo>
                  <a:pt x="22753" y="52401"/>
                  <a:pt x="22801" y="52520"/>
                  <a:pt x="22872" y="52615"/>
                </a:cubicBezTo>
                <a:cubicBezTo>
                  <a:pt x="22860" y="52639"/>
                  <a:pt x="22836" y="52675"/>
                  <a:pt x="22813" y="52687"/>
                </a:cubicBezTo>
                <a:cubicBezTo>
                  <a:pt x="22515" y="52556"/>
                  <a:pt x="22229" y="52401"/>
                  <a:pt x="21931" y="52270"/>
                </a:cubicBezTo>
                <a:lnTo>
                  <a:pt x="18324" y="50710"/>
                </a:lnTo>
                <a:cubicBezTo>
                  <a:pt x="17610" y="50401"/>
                  <a:pt x="16895" y="50079"/>
                  <a:pt x="16157" y="49781"/>
                </a:cubicBezTo>
                <a:cubicBezTo>
                  <a:pt x="15050" y="49317"/>
                  <a:pt x="13930" y="48888"/>
                  <a:pt x="12811" y="48448"/>
                </a:cubicBezTo>
                <a:cubicBezTo>
                  <a:pt x="11835" y="48043"/>
                  <a:pt x="10847" y="47638"/>
                  <a:pt x="9847" y="47234"/>
                </a:cubicBezTo>
                <a:cubicBezTo>
                  <a:pt x="9228" y="46983"/>
                  <a:pt x="8596" y="46733"/>
                  <a:pt x="7977" y="46495"/>
                </a:cubicBezTo>
                <a:cubicBezTo>
                  <a:pt x="7263" y="46210"/>
                  <a:pt x="6549" y="45948"/>
                  <a:pt x="5846" y="45650"/>
                </a:cubicBezTo>
                <a:cubicBezTo>
                  <a:pt x="5037" y="45317"/>
                  <a:pt x="4215" y="44959"/>
                  <a:pt x="3405" y="44602"/>
                </a:cubicBezTo>
                <a:lnTo>
                  <a:pt x="3453" y="44519"/>
                </a:lnTo>
                <a:close/>
                <a:moveTo>
                  <a:pt x="25420" y="48496"/>
                </a:moveTo>
                <a:cubicBezTo>
                  <a:pt x="25420" y="50067"/>
                  <a:pt x="24622" y="52448"/>
                  <a:pt x="23944" y="52746"/>
                </a:cubicBezTo>
                <a:cubicBezTo>
                  <a:pt x="23979" y="52544"/>
                  <a:pt x="23979" y="52341"/>
                  <a:pt x="24039" y="52187"/>
                </a:cubicBezTo>
                <a:cubicBezTo>
                  <a:pt x="24158" y="51782"/>
                  <a:pt x="24325" y="51389"/>
                  <a:pt x="24456" y="50996"/>
                </a:cubicBezTo>
                <a:cubicBezTo>
                  <a:pt x="24706" y="50234"/>
                  <a:pt x="24944" y="49472"/>
                  <a:pt x="25182" y="48710"/>
                </a:cubicBezTo>
                <a:cubicBezTo>
                  <a:pt x="25230" y="48579"/>
                  <a:pt x="25289" y="48507"/>
                  <a:pt x="25420" y="48496"/>
                </a:cubicBezTo>
                <a:close/>
                <a:moveTo>
                  <a:pt x="45807" y="1"/>
                </a:moveTo>
                <a:cubicBezTo>
                  <a:pt x="45695" y="1"/>
                  <a:pt x="45585" y="43"/>
                  <a:pt x="45482" y="121"/>
                </a:cubicBezTo>
                <a:cubicBezTo>
                  <a:pt x="45149" y="394"/>
                  <a:pt x="44839" y="656"/>
                  <a:pt x="44518" y="942"/>
                </a:cubicBezTo>
                <a:cubicBezTo>
                  <a:pt x="44280" y="1133"/>
                  <a:pt x="44041" y="1347"/>
                  <a:pt x="43803" y="1537"/>
                </a:cubicBezTo>
                <a:cubicBezTo>
                  <a:pt x="43625" y="1490"/>
                  <a:pt x="43470" y="1430"/>
                  <a:pt x="43303" y="1406"/>
                </a:cubicBezTo>
                <a:cubicBezTo>
                  <a:pt x="43210" y="1384"/>
                  <a:pt x="43122" y="1372"/>
                  <a:pt x="43041" y="1372"/>
                </a:cubicBezTo>
                <a:cubicBezTo>
                  <a:pt x="42739" y="1372"/>
                  <a:pt x="42523" y="1531"/>
                  <a:pt x="42410" y="1859"/>
                </a:cubicBezTo>
                <a:cubicBezTo>
                  <a:pt x="42232" y="2454"/>
                  <a:pt x="42089" y="3085"/>
                  <a:pt x="41958" y="3692"/>
                </a:cubicBezTo>
                <a:cubicBezTo>
                  <a:pt x="41851" y="4121"/>
                  <a:pt x="41803" y="4562"/>
                  <a:pt x="41696" y="4990"/>
                </a:cubicBezTo>
                <a:cubicBezTo>
                  <a:pt x="41493" y="5895"/>
                  <a:pt x="41267" y="6788"/>
                  <a:pt x="41065" y="7693"/>
                </a:cubicBezTo>
                <a:cubicBezTo>
                  <a:pt x="40862" y="8574"/>
                  <a:pt x="40684" y="9455"/>
                  <a:pt x="40481" y="10336"/>
                </a:cubicBezTo>
                <a:cubicBezTo>
                  <a:pt x="40243" y="11384"/>
                  <a:pt x="39969" y="12444"/>
                  <a:pt x="39731" y="13503"/>
                </a:cubicBezTo>
                <a:cubicBezTo>
                  <a:pt x="39577" y="14206"/>
                  <a:pt x="39422" y="14920"/>
                  <a:pt x="39303" y="15634"/>
                </a:cubicBezTo>
                <a:cubicBezTo>
                  <a:pt x="39017" y="17206"/>
                  <a:pt x="38755" y="18790"/>
                  <a:pt x="38469" y="20373"/>
                </a:cubicBezTo>
                <a:cubicBezTo>
                  <a:pt x="38457" y="20433"/>
                  <a:pt x="38445" y="20492"/>
                  <a:pt x="38422" y="20587"/>
                </a:cubicBezTo>
                <a:cubicBezTo>
                  <a:pt x="38374" y="20587"/>
                  <a:pt x="38326" y="20590"/>
                  <a:pt x="38280" y="20590"/>
                </a:cubicBezTo>
                <a:cubicBezTo>
                  <a:pt x="38234" y="20590"/>
                  <a:pt x="38189" y="20587"/>
                  <a:pt x="38148" y="20575"/>
                </a:cubicBezTo>
                <a:cubicBezTo>
                  <a:pt x="37552" y="20421"/>
                  <a:pt x="36957" y="20254"/>
                  <a:pt x="36374" y="20099"/>
                </a:cubicBezTo>
                <a:cubicBezTo>
                  <a:pt x="35314" y="19778"/>
                  <a:pt x="34278" y="19456"/>
                  <a:pt x="33219" y="19123"/>
                </a:cubicBezTo>
                <a:cubicBezTo>
                  <a:pt x="32802" y="18992"/>
                  <a:pt x="32385" y="18861"/>
                  <a:pt x="31968" y="18706"/>
                </a:cubicBezTo>
                <a:cubicBezTo>
                  <a:pt x="30921" y="18373"/>
                  <a:pt x="29897" y="17980"/>
                  <a:pt x="28837" y="17670"/>
                </a:cubicBezTo>
                <a:cubicBezTo>
                  <a:pt x="27670" y="17325"/>
                  <a:pt x="26480" y="17027"/>
                  <a:pt x="25289" y="16718"/>
                </a:cubicBezTo>
                <a:cubicBezTo>
                  <a:pt x="24610" y="16539"/>
                  <a:pt x="23944" y="16349"/>
                  <a:pt x="23277" y="16230"/>
                </a:cubicBezTo>
                <a:cubicBezTo>
                  <a:pt x="22824" y="16134"/>
                  <a:pt x="22372" y="16170"/>
                  <a:pt x="21920" y="16146"/>
                </a:cubicBezTo>
                <a:cubicBezTo>
                  <a:pt x="21693" y="16146"/>
                  <a:pt x="21574" y="16325"/>
                  <a:pt x="21455" y="16492"/>
                </a:cubicBezTo>
                <a:cubicBezTo>
                  <a:pt x="21265" y="16742"/>
                  <a:pt x="21086" y="17016"/>
                  <a:pt x="20848" y="17194"/>
                </a:cubicBezTo>
                <a:cubicBezTo>
                  <a:pt x="19943" y="17897"/>
                  <a:pt x="19217" y="18790"/>
                  <a:pt x="18395" y="19587"/>
                </a:cubicBezTo>
                <a:cubicBezTo>
                  <a:pt x="17169" y="20778"/>
                  <a:pt x="15966" y="21980"/>
                  <a:pt x="14764" y="23171"/>
                </a:cubicBezTo>
                <a:cubicBezTo>
                  <a:pt x="13526" y="24409"/>
                  <a:pt x="12287" y="25648"/>
                  <a:pt x="11073" y="26898"/>
                </a:cubicBezTo>
                <a:cubicBezTo>
                  <a:pt x="10835" y="27136"/>
                  <a:pt x="10621" y="27422"/>
                  <a:pt x="10418" y="27683"/>
                </a:cubicBezTo>
                <a:cubicBezTo>
                  <a:pt x="10049" y="28160"/>
                  <a:pt x="9525" y="28469"/>
                  <a:pt x="9049" y="28826"/>
                </a:cubicBezTo>
                <a:cubicBezTo>
                  <a:pt x="7620" y="29946"/>
                  <a:pt x="6263" y="31148"/>
                  <a:pt x="4965" y="32422"/>
                </a:cubicBezTo>
                <a:cubicBezTo>
                  <a:pt x="4108" y="33256"/>
                  <a:pt x="3227" y="34089"/>
                  <a:pt x="2227" y="34756"/>
                </a:cubicBezTo>
                <a:cubicBezTo>
                  <a:pt x="2084" y="34863"/>
                  <a:pt x="1917" y="34958"/>
                  <a:pt x="1774" y="35065"/>
                </a:cubicBezTo>
                <a:cubicBezTo>
                  <a:pt x="1131" y="35530"/>
                  <a:pt x="976" y="36018"/>
                  <a:pt x="1215" y="36768"/>
                </a:cubicBezTo>
                <a:cubicBezTo>
                  <a:pt x="1834" y="37149"/>
                  <a:pt x="1917" y="37756"/>
                  <a:pt x="1905" y="38387"/>
                </a:cubicBezTo>
                <a:cubicBezTo>
                  <a:pt x="1893" y="38649"/>
                  <a:pt x="1869" y="38911"/>
                  <a:pt x="1965" y="39173"/>
                </a:cubicBezTo>
                <a:cubicBezTo>
                  <a:pt x="2108" y="39602"/>
                  <a:pt x="2096" y="40054"/>
                  <a:pt x="1929" y="40471"/>
                </a:cubicBezTo>
                <a:cubicBezTo>
                  <a:pt x="1667" y="41149"/>
                  <a:pt x="1393" y="41840"/>
                  <a:pt x="1131" y="42507"/>
                </a:cubicBezTo>
                <a:cubicBezTo>
                  <a:pt x="715" y="42662"/>
                  <a:pt x="310" y="42673"/>
                  <a:pt x="48" y="43078"/>
                </a:cubicBezTo>
                <a:lnTo>
                  <a:pt x="0" y="43614"/>
                </a:lnTo>
                <a:cubicBezTo>
                  <a:pt x="334" y="44007"/>
                  <a:pt x="810" y="44209"/>
                  <a:pt x="1250" y="44447"/>
                </a:cubicBezTo>
                <a:cubicBezTo>
                  <a:pt x="1846" y="44757"/>
                  <a:pt x="2453" y="45043"/>
                  <a:pt x="3084" y="45293"/>
                </a:cubicBezTo>
                <a:cubicBezTo>
                  <a:pt x="3882" y="45638"/>
                  <a:pt x="4703" y="45948"/>
                  <a:pt x="5525" y="46293"/>
                </a:cubicBezTo>
                <a:cubicBezTo>
                  <a:pt x="6144" y="46543"/>
                  <a:pt x="6751" y="46805"/>
                  <a:pt x="7382" y="47091"/>
                </a:cubicBezTo>
                <a:cubicBezTo>
                  <a:pt x="8239" y="47484"/>
                  <a:pt x="9120" y="47817"/>
                  <a:pt x="10013" y="48115"/>
                </a:cubicBezTo>
                <a:cubicBezTo>
                  <a:pt x="10894" y="48412"/>
                  <a:pt x="11764" y="48758"/>
                  <a:pt x="12609" y="49115"/>
                </a:cubicBezTo>
                <a:cubicBezTo>
                  <a:pt x="13847" y="49627"/>
                  <a:pt x="15062" y="50162"/>
                  <a:pt x="16288" y="50674"/>
                </a:cubicBezTo>
                <a:cubicBezTo>
                  <a:pt x="16967" y="50972"/>
                  <a:pt x="17657" y="51294"/>
                  <a:pt x="18348" y="51591"/>
                </a:cubicBezTo>
                <a:cubicBezTo>
                  <a:pt x="19348" y="52008"/>
                  <a:pt x="20348" y="52401"/>
                  <a:pt x="21360" y="52818"/>
                </a:cubicBezTo>
                <a:cubicBezTo>
                  <a:pt x="21670" y="52960"/>
                  <a:pt x="22003" y="53079"/>
                  <a:pt x="22324" y="53210"/>
                </a:cubicBezTo>
                <a:cubicBezTo>
                  <a:pt x="22955" y="53472"/>
                  <a:pt x="23634" y="53532"/>
                  <a:pt x="24289" y="53651"/>
                </a:cubicBezTo>
                <a:cubicBezTo>
                  <a:pt x="24363" y="53663"/>
                  <a:pt x="24437" y="53670"/>
                  <a:pt x="24509" y="53670"/>
                </a:cubicBezTo>
                <a:cubicBezTo>
                  <a:pt x="24782" y="53670"/>
                  <a:pt x="25037" y="53580"/>
                  <a:pt x="25253" y="53401"/>
                </a:cubicBezTo>
                <a:cubicBezTo>
                  <a:pt x="25694" y="53079"/>
                  <a:pt x="26087" y="52698"/>
                  <a:pt x="26420" y="52258"/>
                </a:cubicBezTo>
                <a:cubicBezTo>
                  <a:pt x="26849" y="51710"/>
                  <a:pt x="27325" y="51186"/>
                  <a:pt x="27801" y="50663"/>
                </a:cubicBezTo>
                <a:cubicBezTo>
                  <a:pt x="28444" y="49948"/>
                  <a:pt x="29087" y="49246"/>
                  <a:pt x="29742" y="48567"/>
                </a:cubicBezTo>
                <a:cubicBezTo>
                  <a:pt x="30099" y="48198"/>
                  <a:pt x="30492" y="47865"/>
                  <a:pt x="30885" y="47519"/>
                </a:cubicBezTo>
                <a:cubicBezTo>
                  <a:pt x="30956" y="47460"/>
                  <a:pt x="31052" y="47400"/>
                  <a:pt x="31123" y="47388"/>
                </a:cubicBezTo>
                <a:cubicBezTo>
                  <a:pt x="31659" y="47364"/>
                  <a:pt x="31897" y="46960"/>
                  <a:pt x="32183" y="46614"/>
                </a:cubicBezTo>
                <a:cubicBezTo>
                  <a:pt x="32278" y="46483"/>
                  <a:pt x="32361" y="46317"/>
                  <a:pt x="32397" y="46150"/>
                </a:cubicBezTo>
                <a:cubicBezTo>
                  <a:pt x="32480" y="45829"/>
                  <a:pt x="32635" y="45590"/>
                  <a:pt x="32873" y="45364"/>
                </a:cubicBezTo>
                <a:cubicBezTo>
                  <a:pt x="34100" y="44209"/>
                  <a:pt x="35278" y="42983"/>
                  <a:pt x="36255" y="41602"/>
                </a:cubicBezTo>
                <a:cubicBezTo>
                  <a:pt x="36290" y="41554"/>
                  <a:pt x="36350" y="41507"/>
                  <a:pt x="36433" y="41423"/>
                </a:cubicBezTo>
                <a:cubicBezTo>
                  <a:pt x="36469" y="41426"/>
                  <a:pt x="36504" y="41428"/>
                  <a:pt x="36537" y="41428"/>
                </a:cubicBezTo>
                <a:cubicBezTo>
                  <a:pt x="37128" y="41428"/>
                  <a:pt x="37373" y="40945"/>
                  <a:pt x="37564" y="40483"/>
                </a:cubicBezTo>
                <a:cubicBezTo>
                  <a:pt x="37695" y="40137"/>
                  <a:pt x="37910" y="39864"/>
                  <a:pt x="38160" y="39602"/>
                </a:cubicBezTo>
                <a:cubicBezTo>
                  <a:pt x="38862" y="38875"/>
                  <a:pt x="39565" y="38149"/>
                  <a:pt x="40255" y="37387"/>
                </a:cubicBezTo>
                <a:cubicBezTo>
                  <a:pt x="40470" y="37161"/>
                  <a:pt x="40648" y="36899"/>
                  <a:pt x="40827" y="36649"/>
                </a:cubicBezTo>
                <a:cubicBezTo>
                  <a:pt x="41458" y="36625"/>
                  <a:pt x="41803" y="36232"/>
                  <a:pt x="42017" y="35673"/>
                </a:cubicBezTo>
                <a:cubicBezTo>
                  <a:pt x="42089" y="35482"/>
                  <a:pt x="42148" y="35292"/>
                  <a:pt x="42220" y="35101"/>
                </a:cubicBezTo>
                <a:cubicBezTo>
                  <a:pt x="42279" y="34958"/>
                  <a:pt x="42327" y="34827"/>
                  <a:pt x="42434" y="34720"/>
                </a:cubicBezTo>
                <a:cubicBezTo>
                  <a:pt x="43291" y="33768"/>
                  <a:pt x="44160" y="32839"/>
                  <a:pt x="45065" y="31851"/>
                </a:cubicBezTo>
                <a:cubicBezTo>
                  <a:pt x="45097" y="31851"/>
                  <a:pt x="45155" y="31845"/>
                  <a:pt x="45226" y="31845"/>
                </a:cubicBezTo>
                <a:cubicBezTo>
                  <a:pt x="45261" y="31845"/>
                  <a:pt x="45299" y="31847"/>
                  <a:pt x="45339" y="31851"/>
                </a:cubicBezTo>
                <a:cubicBezTo>
                  <a:pt x="47863" y="32077"/>
                  <a:pt x="50399" y="32279"/>
                  <a:pt x="52912" y="32541"/>
                </a:cubicBezTo>
                <a:cubicBezTo>
                  <a:pt x="54269" y="32672"/>
                  <a:pt x="55590" y="32898"/>
                  <a:pt x="56948" y="33041"/>
                </a:cubicBezTo>
                <a:cubicBezTo>
                  <a:pt x="57555" y="33113"/>
                  <a:pt x="58162" y="33160"/>
                  <a:pt x="58769" y="33196"/>
                </a:cubicBezTo>
                <a:cubicBezTo>
                  <a:pt x="58897" y="33200"/>
                  <a:pt x="59026" y="33202"/>
                  <a:pt x="59154" y="33202"/>
                </a:cubicBezTo>
                <a:cubicBezTo>
                  <a:pt x="59469" y="33202"/>
                  <a:pt x="59783" y="33187"/>
                  <a:pt x="60079" y="33137"/>
                </a:cubicBezTo>
                <a:cubicBezTo>
                  <a:pt x="60190" y="33113"/>
                  <a:pt x="60299" y="33104"/>
                  <a:pt x="60406" y="33104"/>
                </a:cubicBezTo>
                <a:cubicBezTo>
                  <a:pt x="60792" y="33104"/>
                  <a:pt x="61154" y="33231"/>
                  <a:pt x="61508" y="33315"/>
                </a:cubicBezTo>
                <a:cubicBezTo>
                  <a:pt x="62525" y="33547"/>
                  <a:pt x="63541" y="33766"/>
                  <a:pt x="64573" y="33766"/>
                </a:cubicBezTo>
                <a:cubicBezTo>
                  <a:pt x="64919" y="33766"/>
                  <a:pt x="65266" y="33741"/>
                  <a:pt x="65616" y="33684"/>
                </a:cubicBezTo>
                <a:cubicBezTo>
                  <a:pt x="65691" y="33672"/>
                  <a:pt x="65766" y="33666"/>
                  <a:pt x="65840" y="33666"/>
                </a:cubicBezTo>
                <a:cubicBezTo>
                  <a:pt x="66058" y="33666"/>
                  <a:pt x="66272" y="33718"/>
                  <a:pt x="66485" y="33815"/>
                </a:cubicBezTo>
                <a:cubicBezTo>
                  <a:pt x="66723" y="33934"/>
                  <a:pt x="66985" y="33982"/>
                  <a:pt x="67259" y="34030"/>
                </a:cubicBezTo>
                <a:cubicBezTo>
                  <a:pt x="67461" y="34065"/>
                  <a:pt x="67687" y="34089"/>
                  <a:pt x="67913" y="34101"/>
                </a:cubicBezTo>
                <a:cubicBezTo>
                  <a:pt x="69271" y="34184"/>
                  <a:pt x="70592" y="34458"/>
                  <a:pt x="71926" y="34696"/>
                </a:cubicBezTo>
                <a:cubicBezTo>
                  <a:pt x="72152" y="34744"/>
                  <a:pt x="72366" y="34756"/>
                  <a:pt x="72581" y="34780"/>
                </a:cubicBezTo>
                <a:cubicBezTo>
                  <a:pt x="75283" y="35101"/>
                  <a:pt x="77974" y="35411"/>
                  <a:pt x="80665" y="35708"/>
                </a:cubicBezTo>
                <a:cubicBezTo>
                  <a:pt x="83022" y="35958"/>
                  <a:pt x="85368" y="36196"/>
                  <a:pt x="87725" y="36446"/>
                </a:cubicBezTo>
                <a:cubicBezTo>
                  <a:pt x="87975" y="36482"/>
                  <a:pt x="88225" y="36482"/>
                  <a:pt x="88476" y="36506"/>
                </a:cubicBezTo>
                <a:cubicBezTo>
                  <a:pt x="88615" y="36519"/>
                  <a:pt x="88754" y="36527"/>
                  <a:pt x="88893" y="36527"/>
                </a:cubicBezTo>
                <a:cubicBezTo>
                  <a:pt x="89278" y="36527"/>
                  <a:pt x="89662" y="36463"/>
                  <a:pt x="90047" y="36244"/>
                </a:cubicBezTo>
                <a:cubicBezTo>
                  <a:pt x="90059" y="36173"/>
                  <a:pt x="90083" y="36054"/>
                  <a:pt x="90107" y="35935"/>
                </a:cubicBezTo>
                <a:cubicBezTo>
                  <a:pt x="90250" y="34339"/>
                  <a:pt x="90381" y="32756"/>
                  <a:pt x="90523" y="31172"/>
                </a:cubicBezTo>
                <a:cubicBezTo>
                  <a:pt x="90535" y="30970"/>
                  <a:pt x="90476" y="30767"/>
                  <a:pt x="90440" y="30517"/>
                </a:cubicBezTo>
                <a:cubicBezTo>
                  <a:pt x="90702" y="29958"/>
                  <a:pt x="90642" y="29303"/>
                  <a:pt x="90559" y="28684"/>
                </a:cubicBezTo>
                <a:cubicBezTo>
                  <a:pt x="90523" y="28207"/>
                  <a:pt x="90547" y="27743"/>
                  <a:pt x="90583" y="27267"/>
                </a:cubicBezTo>
                <a:cubicBezTo>
                  <a:pt x="90595" y="27005"/>
                  <a:pt x="90654" y="26743"/>
                  <a:pt x="90666" y="26481"/>
                </a:cubicBezTo>
                <a:cubicBezTo>
                  <a:pt x="90809" y="24326"/>
                  <a:pt x="91000" y="22183"/>
                  <a:pt x="91083" y="20016"/>
                </a:cubicBezTo>
                <a:cubicBezTo>
                  <a:pt x="91166" y="18075"/>
                  <a:pt x="91166" y="16123"/>
                  <a:pt x="91202" y="14170"/>
                </a:cubicBezTo>
                <a:cubicBezTo>
                  <a:pt x="91202" y="14063"/>
                  <a:pt x="91202" y="13944"/>
                  <a:pt x="91214" y="13848"/>
                </a:cubicBezTo>
                <a:cubicBezTo>
                  <a:pt x="91273" y="11955"/>
                  <a:pt x="91333" y="10062"/>
                  <a:pt x="91381" y="8169"/>
                </a:cubicBezTo>
                <a:cubicBezTo>
                  <a:pt x="91381" y="7931"/>
                  <a:pt x="91369" y="7693"/>
                  <a:pt x="91321" y="7479"/>
                </a:cubicBezTo>
                <a:cubicBezTo>
                  <a:pt x="91262" y="7098"/>
                  <a:pt x="91071" y="6836"/>
                  <a:pt x="90666" y="6776"/>
                </a:cubicBezTo>
                <a:cubicBezTo>
                  <a:pt x="90619" y="6776"/>
                  <a:pt x="90571" y="6764"/>
                  <a:pt x="90535" y="6740"/>
                </a:cubicBezTo>
                <a:cubicBezTo>
                  <a:pt x="89833" y="6621"/>
                  <a:pt x="89404" y="6193"/>
                  <a:pt x="89107" y="5586"/>
                </a:cubicBezTo>
                <a:cubicBezTo>
                  <a:pt x="88964" y="5312"/>
                  <a:pt x="88809" y="5074"/>
                  <a:pt x="88642" y="4824"/>
                </a:cubicBezTo>
                <a:cubicBezTo>
                  <a:pt x="88444" y="4502"/>
                  <a:pt x="88155" y="4353"/>
                  <a:pt x="87812" y="4353"/>
                </a:cubicBezTo>
                <a:cubicBezTo>
                  <a:pt x="87723" y="4353"/>
                  <a:pt x="87631" y="4363"/>
                  <a:pt x="87535" y="4383"/>
                </a:cubicBezTo>
                <a:cubicBezTo>
                  <a:pt x="87042" y="4473"/>
                  <a:pt x="86553" y="4513"/>
                  <a:pt x="86067" y="4513"/>
                </a:cubicBezTo>
                <a:cubicBezTo>
                  <a:pt x="85262" y="4513"/>
                  <a:pt x="84462" y="4402"/>
                  <a:pt x="83653" y="4216"/>
                </a:cubicBezTo>
                <a:cubicBezTo>
                  <a:pt x="82713" y="4002"/>
                  <a:pt x="81808" y="3704"/>
                  <a:pt x="80903" y="3407"/>
                </a:cubicBezTo>
                <a:cubicBezTo>
                  <a:pt x="79701" y="3014"/>
                  <a:pt x="78486" y="2609"/>
                  <a:pt x="77272" y="2216"/>
                </a:cubicBezTo>
                <a:cubicBezTo>
                  <a:pt x="76426" y="1954"/>
                  <a:pt x="75557" y="1680"/>
                  <a:pt x="74700" y="1442"/>
                </a:cubicBezTo>
                <a:cubicBezTo>
                  <a:pt x="74072" y="1268"/>
                  <a:pt x="73437" y="1171"/>
                  <a:pt x="72797" y="1171"/>
                </a:cubicBezTo>
                <a:cubicBezTo>
                  <a:pt x="72345" y="1171"/>
                  <a:pt x="71892" y="1220"/>
                  <a:pt x="71438" y="1323"/>
                </a:cubicBezTo>
                <a:cubicBezTo>
                  <a:pt x="70235" y="1609"/>
                  <a:pt x="69056" y="1978"/>
                  <a:pt x="67937" y="2514"/>
                </a:cubicBezTo>
                <a:cubicBezTo>
                  <a:pt x="67282" y="2835"/>
                  <a:pt x="66759" y="3288"/>
                  <a:pt x="66342" y="4062"/>
                </a:cubicBezTo>
                <a:cubicBezTo>
                  <a:pt x="66270" y="3931"/>
                  <a:pt x="66211" y="3823"/>
                  <a:pt x="66163" y="3728"/>
                </a:cubicBezTo>
                <a:cubicBezTo>
                  <a:pt x="65889" y="2930"/>
                  <a:pt x="65485" y="2216"/>
                  <a:pt x="64854" y="1645"/>
                </a:cubicBezTo>
                <a:cubicBezTo>
                  <a:pt x="64234" y="1061"/>
                  <a:pt x="63484" y="775"/>
                  <a:pt x="62675" y="656"/>
                </a:cubicBezTo>
                <a:cubicBezTo>
                  <a:pt x="62161" y="584"/>
                  <a:pt x="61650" y="541"/>
                  <a:pt x="61138" y="541"/>
                </a:cubicBezTo>
                <a:cubicBezTo>
                  <a:pt x="60724" y="541"/>
                  <a:pt x="60309" y="569"/>
                  <a:pt x="59889" y="633"/>
                </a:cubicBezTo>
                <a:cubicBezTo>
                  <a:pt x="59222" y="716"/>
                  <a:pt x="58531" y="728"/>
                  <a:pt x="57865" y="811"/>
                </a:cubicBezTo>
                <a:cubicBezTo>
                  <a:pt x="57472" y="847"/>
                  <a:pt x="57103" y="966"/>
                  <a:pt x="56698" y="1025"/>
                </a:cubicBezTo>
                <a:cubicBezTo>
                  <a:pt x="56348" y="1073"/>
                  <a:pt x="55984" y="1135"/>
                  <a:pt x="55629" y="1135"/>
                </a:cubicBezTo>
                <a:cubicBezTo>
                  <a:pt x="55536" y="1135"/>
                  <a:pt x="55444" y="1131"/>
                  <a:pt x="55352" y="1121"/>
                </a:cubicBezTo>
                <a:cubicBezTo>
                  <a:pt x="54729" y="1066"/>
                  <a:pt x="54106" y="1036"/>
                  <a:pt x="53484" y="1036"/>
                </a:cubicBezTo>
                <a:cubicBezTo>
                  <a:pt x="52895" y="1036"/>
                  <a:pt x="52306" y="1063"/>
                  <a:pt x="51721" y="1121"/>
                </a:cubicBezTo>
                <a:cubicBezTo>
                  <a:pt x="51661" y="1121"/>
                  <a:pt x="51578" y="1121"/>
                  <a:pt x="51519" y="1133"/>
                </a:cubicBezTo>
                <a:cubicBezTo>
                  <a:pt x="51100" y="1235"/>
                  <a:pt x="50684" y="1280"/>
                  <a:pt x="50271" y="1280"/>
                </a:cubicBezTo>
                <a:cubicBezTo>
                  <a:pt x="49439" y="1280"/>
                  <a:pt x="48619" y="1098"/>
                  <a:pt x="47816" y="835"/>
                </a:cubicBezTo>
                <a:cubicBezTo>
                  <a:pt x="47220" y="656"/>
                  <a:pt x="46625" y="418"/>
                  <a:pt x="46089" y="97"/>
                </a:cubicBezTo>
                <a:cubicBezTo>
                  <a:pt x="45996" y="31"/>
                  <a:pt x="45901" y="1"/>
                  <a:pt x="45807" y="1"/>
                </a:cubicBezTo>
                <a:close/>
              </a:path>
            </a:pathLst>
          </a:custGeom>
          <a:solidFill>
            <a:srgbClr val="88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911;p61">
            <a:extLst>
              <a:ext uri="{FF2B5EF4-FFF2-40B4-BE49-F238E27FC236}">
                <a16:creationId xmlns:a16="http://schemas.microsoft.com/office/drawing/2014/main" id="{65A47EA6-41F7-4C5D-A938-A2D04C6CDC21}"/>
              </a:ext>
            </a:extLst>
          </p:cNvPr>
          <p:cNvSpPr/>
          <p:nvPr/>
        </p:nvSpPr>
        <p:spPr>
          <a:xfrm rot="-2700000">
            <a:off x="2037345" y="2577962"/>
            <a:ext cx="1042057" cy="765508"/>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88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9">
            <a:extLst>
              <a:ext uri="{FF2B5EF4-FFF2-40B4-BE49-F238E27FC236}">
                <a16:creationId xmlns:a16="http://schemas.microsoft.com/office/drawing/2014/main" id="{90005511-1358-47A0-99EE-346C8390ABF9}"/>
              </a:ext>
            </a:extLst>
          </p:cNvPr>
          <p:cNvPicPr>
            <a:picLocks noChangeAspect="1"/>
          </p:cNvPicPr>
          <p:nvPr/>
        </p:nvPicPr>
        <p:blipFill>
          <a:blip r:embed="rId3"/>
          <a:srcRect/>
          <a:stretch>
            <a:fillRect/>
          </a:stretch>
        </p:blipFill>
        <p:spPr>
          <a:xfrm>
            <a:off x="284484" y="1434962"/>
            <a:ext cx="1824261" cy="3630370"/>
          </a:xfrm>
          <a:prstGeom prst="rect">
            <a:avLst/>
          </a:prstGeom>
        </p:spPr>
      </p:pic>
      <p:pic>
        <p:nvPicPr>
          <p:cNvPr id="101" name="Picture 10">
            <a:extLst>
              <a:ext uri="{FF2B5EF4-FFF2-40B4-BE49-F238E27FC236}">
                <a16:creationId xmlns:a16="http://schemas.microsoft.com/office/drawing/2014/main" id="{F7329E1A-EC7A-4DA3-B96B-0C23EFF24DB6}"/>
              </a:ext>
            </a:extLst>
          </p:cNvPr>
          <p:cNvPicPr>
            <a:picLocks noChangeAspect="1"/>
          </p:cNvPicPr>
          <p:nvPr/>
        </p:nvPicPr>
        <p:blipFill>
          <a:blip r:embed="rId4"/>
          <a:srcRect/>
          <a:stretch>
            <a:fillRect/>
          </a:stretch>
        </p:blipFill>
        <p:spPr>
          <a:xfrm rot="-1320834">
            <a:off x="1403898" y="4308161"/>
            <a:ext cx="1016323" cy="443221"/>
          </a:xfrm>
          <a:prstGeom prst="rect">
            <a:avLst/>
          </a:prstGeom>
        </p:spPr>
      </p:pic>
      <p:sp>
        <p:nvSpPr>
          <p:cNvPr id="102" name="TextBox 101">
            <a:extLst>
              <a:ext uri="{FF2B5EF4-FFF2-40B4-BE49-F238E27FC236}">
                <a16:creationId xmlns:a16="http://schemas.microsoft.com/office/drawing/2014/main" id="{2EA778EA-5571-4FA6-9963-5BD7D3CB2DFE}"/>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04"/>
                                        </p:tgtEl>
                                        <p:attrNameLst>
                                          <p:attrName>style.visibility</p:attrName>
                                        </p:attrNameLst>
                                      </p:cBhvr>
                                      <p:to>
                                        <p:strVal val="visible"/>
                                      </p:to>
                                    </p:set>
                                    <p:anim calcmode="lin" valueType="num">
                                      <p:cBhvr>
                                        <p:cTn id="7" dur="500" fill="hold"/>
                                        <p:tgtEl>
                                          <p:spTgt spid="60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
                                        </p:tgtEl>
                                        <p:attrNameLst>
                                          <p:attrName>ppt_y</p:attrName>
                                        </p:attrNameLst>
                                      </p:cBhvr>
                                      <p:tavLst>
                                        <p:tav tm="0">
                                          <p:val>
                                            <p:strVal val="#ppt_y"/>
                                          </p:val>
                                        </p:tav>
                                        <p:tav tm="100000">
                                          <p:val>
                                            <p:strVal val="#ppt_y"/>
                                          </p:val>
                                        </p:tav>
                                      </p:tavLst>
                                    </p:anim>
                                    <p:anim calcmode="lin" valueType="num">
                                      <p:cBhvr>
                                        <p:cTn id="9" dur="500" fill="hold"/>
                                        <p:tgtEl>
                                          <p:spTgt spid="60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
                                        </p:tgtEl>
                                      </p:cBhvr>
                                    </p:animEffect>
                                  </p:childTnLst>
                                </p:cTn>
                              </p:par>
                            </p:childTnLst>
                          </p:cTn>
                        </p:par>
                        <p:par>
                          <p:cTn id="12" fill="hold">
                            <p:stCondLst>
                              <p:cond delay="1200"/>
                            </p:stCondLst>
                            <p:childTnLst>
                              <p:par>
                                <p:cTn id="13" presetID="50" presetClass="entr" presetSubtype="0" decel="100000" fill="hold" grpId="0" nodeType="afterEffect">
                                  <p:stCondLst>
                                    <p:cond delay="0"/>
                                  </p:stCondLst>
                                  <p:childTnLst>
                                    <p:set>
                                      <p:cBhvr>
                                        <p:cTn id="14" dur="1" fill="hold">
                                          <p:stCondLst>
                                            <p:cond delay="0"/>
                                          </p:stCondLst>
                                        </p:cTn>
                                        <p:tgtEl>
                                          <p:spTgt spid="605">
                                            <p:txEl>
                                              <p:pRg st="0" end="0"/>
                                            </p:txEl>
                                          </p:spTgt>
                                        </p:tgtEl>
                                        <p:attrNameLst>
                                          <p:attrName>style.visibility</p:attrName>
                                        </p:attrNameLst>
                                      </p:cBhvr>
                                      <p:to>
                                        <p:strVal val="visible"/>
                                      </p:to>
                                    </p:set>
                                    <p:anim calcmode="lin" valueType="num">
                                      <p:cBhvr>
                                        <p:cTn id="15" dur="1000" fill="hold"/>
                                        <p:tgtEl>
                                          <p:spTgt spid="605">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60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0"/>
      <p:bldP spid="60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88"/>
        <p:cNvGrpSpPr/>
        <p:nvPr/>
      </p:nvGrpSpPr>
      <p:grpSpPr>
        <a:xfrm>
          <a:off x="0" y="0"/>
          <a:ext cx="0" cy="0"/>
          <a:chOff x="0" y="0"/>
          <a:chExt cx="0" cy="0"/>
        </a:xfrm>
      </p:grpSpPr>
      <p:grpSp>
        <p:nvGrpSpPr>
          <p:cNvPr id="3089" name="Google Shape;3089;p72"/>
          <p:cNvGrpSpPr/>
          <p:nvPr/>
        </p:nvGrpSpPr>
        <p:grpSpPr>
          <a:xfrm>
            <a:off x="2775053" y="353422"/>
            <a:ext cx="3091497" cy="1288169"/>
            <a:chOff x="2775053" y="353422"/>
            <a:chExt cx="3091497" cy="1288169"/>
          </a:xfrm>
        </p:grpSpPr>
        <p:grpSp>
          <p:nvGrpSpPr>
            <p:cNvPr id="3090" name="Google Shape;3090;p72"/>
            <p:cNvGrpSpPr/>
            <p:nvPr/>
          </p:nvGrpSpPr>
          <p:grpSpPr>
            <a:xfrm>
              <a:off x="2775053" y="367082"/>
              <a:ext cx="3064372" cy="1274509"/>
              <a:chOff x="-2675977" y="-818601"/>
              <a:chExt cx="3305331" cy="1629390"/>
            </a:xfrm>
          </p:grpSpPr>
          <p:sp>
            <p:nvSpPr>
              <p:cNvPr id="3091" name="Google Shape;3091;p72"/>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2"/>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2"/>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2"/>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2"/>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2"/>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2"/>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2"/>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2"/>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2"/>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2"/>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2"/>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2"/>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2"/>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2"/>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2"/>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2"/>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2"/>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2"/>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2"/>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2"/>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2"/>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2"/>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2"/>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2"/>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2"/>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2"/>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2"/>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2"/>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2"/>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2"/>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2"/>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3" name="Google Shape;3123;p72"/>
            <p:cNvGrpSpPr/>
            <p:nvPr/>
          </p:nvGrpSpPr>
          <p:grpSpPr>
            <a:xfrm>
              <a:off x="2802178" y="353422"/>
              <a:ext cx="3064372" cy="1274509"/>
              <a:chOff x="-2675977" y="-818601"/>
              <a:chExt cx="3305331" cy="1629390"/>
            </a:xfrm>
          </p:grpSpPr>
          <p:sp>
            <p:nvSpPr>
              <p:cNvPr id="3124" name="Google Shape;3124;p72"/>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2"/>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2"/>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2"/>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2"/>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2"/>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2"/>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2"/>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2"/>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2"/>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2"/>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2"/>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2"/>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2"/>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2"/>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2"/>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2"/>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2"/>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2"/>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2"/>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2"/>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2"/>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2"/>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2"/>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2"/>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2"/>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2"/>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2"/>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2"/>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2"/>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2"/>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2"/>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6" name="Google Shape;3156;p72"/>
          <p:cNvSpPr txBox="1">
            <a:spLocks noGrp="1"/>
          </p:cNvSpPr>
          <p:nvPr>
            <p:ph type="ctrTitle" idx="4294967295"/>
          </p:nvPr>
        </p:nvSpPr>
        <p:spPr>
          <a:xfrm>
            <a:off x="3053317" y="620768"/>
            <a:ext cx="2567100" cy="78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a:t>Thanks</a:t>
            </a:r>
            <a:endParaRPr sz="5400"/>
          </a:p>
        </p:txBody>
      </p:sp>
      <p:pic>
        <p:nvPicPr>
          <p:cNvPr id="3" name="Picture 2" descr="Text&#10;&#10;Description automatically generated">
            <a:extLst>
              <a:ext uri="{FF2B5EF4-FFF2-40B4-BE49-F238E27FC236}">
                <a16:creationId xmlns:a16="http://schemas.microsoft.com/office/drawing/2014/main" id="{14399553-EC31-4FE9-83DA-9D1BC8FAC24A}"/>
              </a:ext>
            </a:extLst>
          </p:cNvPr>
          <p:cNvPicPr>
            <a:picLocks noChangeAspect="1"/>
          </p:cNvPicPr>
          <p:nvPr/>
        </p:nvPicPr>
        <p:blipFill>
          <a:blip r:embed="rId3"/>
          <a:stretch>
            <a:fillRect/>
          </a:stretch>
        </p:blipFill>
        <p:spPr>
          <a:xfrm>
            <a:off x="1559809" y="2199306"/>
            <a:ext cx="5514163" cy="2014470"/>
          </a:xfrm>
          <a:prstGeom prst="rect">
            <a:avLst/>
          </a:prstGeom>
        </p:spPr>
      </p:pic>
      <p:sp>
        <p:nvSpPr>
          <p:cNvPr id="87" name="Freeform 18">
            <a:extLst>
              <a:ext uri="{FF2B5EF4-FFF2-40B4-BE49-F238E27FC236}">
                <a16:creationId xmlns:a16="http://schemas.microsoft.com/office/drawing/2014/main" id="{35EAFC33-CE06-4CA8-B310-EE8B9055F0DF}"/>
              </a:ext>
            </a:extLst>
          </p:cNvPr>
          <p:cNvSpPr/>
          <p:nvPr/>
        </p:nvSpPr>
        <p:spPr>
          <a:xfrm>
            <a:off x="6484098" y="-214295"/>
            <a:ext cx="2772738" cy="6841672"/>
          </a:xfrm>
          <a:custGeom>
            <a:avLst/>
            <a:gdLst>
              <a:gd name="connsiteX0" fmla="*/ 1440200 w 2098595"/>
              <a:gd name="connsiteY0" fmla="*/ 6890658 h 6890658"/>
              <a:gd name="connsiteX1" fmla="*/ 2028029 w 2098595"/>
              <a:gd name="connsiteY1" fmla="*/ 6188529 h 6890658"/>
              <a:gd name="connsiteX2" fmla="*/ 3286 w 2098595"/>
              <a:gd name="connsiteY2" fmla="*/ 5437415 h 6890658"/>
              <a:gd name="connsiteX3" fmla="*/ 1521843 w 2098595"/>
              <a:gd name="connsiteY3" fmla="*/ 2988129 h 6890658"/>
              <a:gd name="connsiteX4" fmla="*/ 215558 w 2098595"/>
              <a:gd name="connsiteY4" fmla="*/ 1404258 h 6890658"/>
              <a:gd name="connsiteX5" fmla="*/ 1538172 w 2098595"/>
              <a:gd name="connsiteY5" fmla="*/ 244929 h 6890658"/>
              <a:gd name="connsiteX6" fmla="*/ 1423872 w 2098595"/>
              <a:gd name="connsiteY6" fmla="*/ 0 h 6890658"/>
              <a:gd name="connsiteX7" fmla="*/ 1423872 w 2098595"/>
              <a:gd name="connsiteY7" fmla="*/ 0 h 6890658"/>
              <a:gd name="connsiteX8" fmla="*/ 1423872 w 2098595"/>
              <a:gd name="connsiteY8" fmla="*/ 0 h 6890658"/>
              <a:gd name="connsiteX0" fmla="*/ 476814 w 2031696"/>
              <a:gd name="connsiteY0" fmla="*/ 6841672 h 6841672"/>
              <a:gd name="connsiteX1" fmla="*/ 2028029 w 2031696"/>
              <a:gd name="connsiteY1" fmla="*/ 6188529 h 6841672"/>
              <a:gd name="connsiteX2" fmla="*/ 3286 w 2031696"/>
              <a:gd name="connsiteY2" fmla="*/ 5437415 h 6841672"/>
              <a:gd name="connsiteX3" fmla="*/ 1521843 w 2031696"/>
              <a:gd name="connsiteY3" fmla="*/ 2988129 h 6841672"/>
              <a:gd name="connsiteX4" fmla="*/ 215558 w 2031696"/>
              <a:gd name="connsiteY4" fmla="*/ 1404258 h 6841672"/>
              <a:gd name="connsiteX5" fmla="*/ 1538172 w 2031696"/>
              <a:gd name="connsiteY5" fmla="*/ 244929 h 6841672"/>
              <a:gd name="connsiteX6" fmla="*/ 1423872 w 2031696"/>
              <a:gd name="connsiteY6" fmla="*/ 0 h 6841672"/>
              <a:gd name="connsiteX7" fmla="*/ 1423872 w 2031696"/>
              <a:gd name="connsiteY7" fmla="*/ 0 h 6841672"/>
              <a:gd name="connsiteX8" fmla="*/ 1423872 w 2031696"/>
              <a:gd name="connsiteY8" fmla="*/ 0 h 6841672"/>
              <a:gd name="connsiteX0" fmla="*/ 476814 w 2031212"/>
              <a:gd name="connsiteY0" fmla="*/ 6841672 h 6841672"/>
              <a:gd name="connsiteX1" fmla="*/ 2028029 w 2031212"/>
              <a:gd name="connsiteY1" fmla="*/ 6188529 h 6841672"/>
              <a:gd name="connsiteX2" fmla="*/ 3286 w 2031212"/>
              <a:gd name="connsiteY2" fmla="*/ 5437415 h 6841672"/>
              <a:gd name="connsiteX3" fmla="*/ 1521843 w 2031212"/>
              <a:gd name="connsiteY3" fmla="*/ 2988129 h 6841672"/>
              <a:gd name="connsiteX4" fmla="*/ 215558 w 2031212"/>
              <a:gd name="connsiteY4" fmla="*/ 1404258 h 6841672"/>
              <a:gd name="connsiteX5" fmla="*/ 1538172 w 2031212"/>
              <a:gd name="connsiteY5" fmla="*/ 244929 h 6841672"/>
              <a:gd name="connsiteX6" fmla="*/ 1423872 w 2031212"/>
              <a:gd name="connsiteY6" fmla="*/ 0 h 6841672"/>
              <a:gd name="connsiteX7" fmla="*/ 1423872 w 2031212"/>
              <a:gd name="connsiteY7" fmla="*/ 0 h 6841672"/>
              <a:gd name="connsiteX8" fmla="*/ 1423872 w 2031212"/>
              <a:gd name="connsiteY8" fmla="*/ 0 h 6841672"/>
              <a:gd name="connsiteX0" fmla="*/ 476839 w 1605360"/>
              <a:gd name="connsiteY0" fmla="*/ 6841672 h 6841672"/>
              <a:gd name="connsiteX1" fmla="*/ 1097326 w 1605360"/>
              <a:gd name="connsiteY1" fmla="*/ 5747658 h 6841672"/>
              <a:gd name="connsiteX2" fmla="*/ 3311 w 1605360"/>
              <a:gd name="connsiteY2" fmla="*/ 5437415 h 6841672"/>
              <a:gd name="connsiteX3" fmla="*/ 1521868 w 1605360"/>
              <a:gd name="connsiteY3" fmla="*/ 2988129 h 6841672"/>
              <a:gd name="connsiteX4" fmla="*/ 215583 w 1605360"/>
              <a:gd name="connsiteY4" fmla="*/ 1404258 h 6841672"/>
              <a:gd name="connsiteX5" fmla="*/ 1538197 w 1605360"/>
              <a:gd name="connsiteY5" fmla="*/ 244929 h 6841672"/>
              <a:gd name="connsiteX6" fmla="*/ 1423897 w 1605360"/>
              <a:gd name="connsiteY6" fmla="*/ 0 h 6841672"/>
              <a:gd name="connsiteX7" fmla="*/ 1423897 w 1605360"/>
              <a:gd name="connsiteY7" fmla="*/ 0 h 6841672"/>
              <a:gd name="connsiteX8" fmla="*/ 1423897 w 1605360"/>
              <a:gd name="connsiteY8" fmla="*/ 0 h 6841672"/>
              <a:gd name="connsiteX0" fmla="*/ 477660 w 1606181"/>
              <a:gd name="connsiteY0" fmla="*/ 6841672 h 6841672"/>
              <a:gd name="connsiteX1" fmla="*/ 1098147 w 1606181"/>
              <a:gd name="connsiteY1" fmla="*/ 5747658 h 6841672"/>
              <a:gd name="connsiteX2" fmla="*/ 4132 w 1606181"/>
              <a:gd name="connsiteY2" fmla="*/ 5437415 h 6841672"/>
              <a:gd name="connsiteX3" fmla="*/ 1522689 w 1606181"/>
              <a:gd name="connsiteY3" fmla="*/ 2988129 h 6841672"/>
              <a:gd name="connsiteX4" fmla="*/ 216404 w 1606181"/>
              <a:gd name="connsiteY4" fmla="*/ 1404258 h 6841672"/>
              <a:gd name="connsiteX5" fmla="*/ 1539018 w 1606181"/>
              <a:gd name="connsiteY5" fmla="*/ 244929 h 6841672"/>
              <a:gd name="connsiteX6" fmla="*/ 1424718 w 1606181"/>
              <a:gd name="connsiteY6" fmla="*/ 0 h 6841672"/>
              <a:gd name="connsiteX7" fmla="*/ 1424718 w 1606181"/>
              <a:gd name="connsiteY7" fmla="*/ 0 h 6841672"/>
              <a:gd name="connsiteX8" fmla="*/ 1424718 w 1606181"/>
              <a:gd name="connsiteY8" fmla="*/ 0 h 6841672"/>
              <a:gd name="connsiteX0" fmla="*/ 493127 w 1621648"/>
              <a:gd name="connsiteY0" fmla="*/ 6841672 h 6841672"/>
              <a:gd name="connsiteX1" fmla="*/ 1113614 w 1621648"/>
              <a:gd name="connsiteY1" fmla="*/ 5747658 h 6841672"/>
              <a:gd name="connsiteX2" fmla="*/ 3271 w 1621648"/>
              <a:gd name="connsiteY2" fmla="*/ 4180115 h 6841672"/>
              <a:gd name="connsiteX3" fmla="*/ 1538156 w 1621648"/>
              <a:gd name="connsiteY3" fmla="*/ 2988129 h 6841672"/>
              <a:gd name="connsiteX4" fmla="*/ 231871 w 1621648"/>
              <a:gd name="connsiteY4" fmla="*/ 1404258 h 6841672"/>
              <a:gd name="connsiteX5" fmla="*/ 1554485 w 1621648"/>
              <a:gd name="connsiteY5" fmla="*/ 244929 h 6841672"/>
              <a:gd name="connsiteX6" fmla="*/ 1440185 w 1621648"/>
              <a:gd name="connsiteY6" fmla="*/ 0 h 6841672"/>
              <a:gd name="connsiteX7" fmla="*/ 1440185 w 1621648"/>
              <a:gd name="connsiteY7" fmla="*/ 0 h 6841672"/>
              <a:gd name="connsiteX8" fmla="*/ 1440185 w 1621648"/>
              <a:gd name="connsiteY8" fmla="*/ 0 h 6841672"/>
              <a:gd name="connsiteX0" fmla="*/ 721261 w 1849782"/>
              <a:gd name="connsiteY0" fmla="*/ 6841672 h 6841672"/>
              <a:gd name="connsiteX1" fmla="*/ 1341748 w 1849782"/>
              <a:gd name="connsiteY1" fmla="*/ 5747658 h 6841672"/>
              <a:gd name="connsiteX2" fmla="*/ 2805 w 1849782"/>
              <a:gd name="connsiteY2" fmla="*/ 4131129 h 6841672"/>
              <a:gd name="connsiteX3" fmla="*/ 1766290 w 1849782"/>
              <a:gd name="connsiteY3" fmla="*/ 2988129 h 6841672"/>
              <a:gd name="connsiteX4" fmla="*/ 460005 w 1849782"/>
              <a:gd name="connsiteY4" fmla="*/ 1404258 h 6841672"/>
              <a:gd name="connsiteX5" fmla="*/ 1782619 w 1849782"/>
              <a:gd name="connsiteY5" fmla="*/ 244929 h 6841672"/>
              <a:gd name="connsiteX6" fmla="*/ 1668319 w 1849782"/>
              <a:gd name="connsiteY6" fmla="*/ 0 h 6841672"/>
              <a:gd name="connsiteX7" fmla="*/ 1668319 w 1849782"/>
              <a:gd name="connsiteY7" fmla="*/ 0 h 6841672"/>
              <a:gd name="connsiteX8" fmla="*/ 1668319 w 1849782"/>
              <a:gd name="connsiteY8" fmla="*/ 0 h 6841672"/>
              <a:gd name="connsiteX0" fmla="*/ 704963 w 1833484"/>
              <a:gd name="connsiteY0" fmla="*/ 6841672 h 6841672"/>
              <a:gd name="connsiteX1" fmla="*/ 1325450 w 1833484"/>
              <a:gd name="connsiteY1" fmla="*/ 5747658 h 6841672"/>
              <a:gd name="connsiteX2" fmla="*/ 2835 w 1833484"/>
              <a:gd name="connsiteY2" fmla="*/ 4392386 h 6841672"/>
              <a:gd name="connsiteX3" fmla="*/ 1749992 w 1833484"/>
              <a:gd name="connsiteY3" fmla="*/ 2988129 h 6841672"/>
              <a:gd name="connsiteX4" fmla="*/ 443707 w 1833484"/>
              <a:gd name="connsiteY4" fmla="*/ 1404258 h 6841672"/>
              <a:gd name="connsiteX5" fmla="*/ 1766321 w 1833484"/>
              <a:gd name="connsiteY5" fmla="*/ 244929 h 6841672"/>
              <a:gd name="connsiteX6" fmla="*/ 1652021 w 1833484"/>
              <a:gd name="connsiteY6" fmla="*/ 0 h 6841672"/>
              <a:gd name="connsiteX7" fmla="*/ 1652021 w 1833484"/>
              <a:gd name="connsiteY7" fmla="*/ 0 h 6841672"/>
              <a:gd name="connsiteX8" fmla="*/ 1652021 w 1833484"/>
              <a:gd name="connsiteY8" fmla="*/ 0 h 6841672"/>
              <a:gd name="connsiteX0" fmla="*/ 708902 w 1837423"/>
              <a:gd name="connsiteY0" fmla="*/ 6841672 h 6841672"/>
              <a:gd name="connsiteX1" fmla="*/ 1133446 w 1837423"/>
              <a:gd name="connsiteY1" fmla="*/ 5437415 h 6841672"/>
              <a:gd name="connsiteX2" fmla="*/ 6774 w 1837423"/>
              <a:gd name="connsiteY2" fmla="*/ 4392386 h 6841672"/>
              <a:gd name="connsiteX3" fmla="*/ 1753931 w 1837423"/>
              <a:gd name="connsiteY3" fmla="*/ 2988129 h 6841672"/>
              <a:gd name="connsiteX4" fmla="*/ 447646 w 1837423"/>
              <a:gd name="connsiteY4" fmla="*/ 1404258 h 6841672"/>
              <a:gd name="connsiteX5" fmla="*/ 1770260 w 1837423"/>
              <a:gd name="connsiteY5" fmla="*/ 244929 h 6841672"/>
              <a:gd name="connsiteX6" fmla="*/ 1655960 w 1837423"/>
              <a:gd name="connsiteY6" fmla="*/ 0 h 6841672"/>
              <a:gd name="connsiteX7" fmla="*/ 1655960 w 1837423"/>
              <a:gd name="connsiteY7" fmla="*/ 0 h 6841672"/>
              <a:gd name="connsiteX8" fmla="*/ 1655960 w 1837423"/>
              <a:gd name="connsiteY8" fmla="*/ 0 h 6841672"/>
              <a:gd name="connsiteX0" fmla="*/ 709189 w 1837710"/>
              <a:gd name="connsiteY0" fmla="*/ 6841672 h 6841672"/>
              <a:gd name="connsiteX1" fmla="*/ 1133733 w 1837710"/>
              <a:gd name="connsiteY1" fmla="*/ 5437415 h 6841672"/>
              <a:gd name="connsiteX2" fmla="*/ 7061 w 1837710"/>
              <a:gd name="connsiteY2" fmla="*/ 4392386 h 6841672"/>
              <a:gd name="connsiteX3" fmla="*/ 1754218 w 1837710"/>
              <a:gd name="connsiteY3" fmla="*/ 2988129 h 6841672"/>
              <a:gd name="connsiteX4" fmla="*/ 447933 w 1837710"/>
              <a:gd name="connsiteY4" fmla="*/ 1404258 h 6841672"/>
              <a:gd name="connsiteX5" fmla="*/ 1770547 w 1837710"/>
              <a:gd name="connsiteY5" fmla="*/ 244929 h 6841672"/>
              <a:gd name="connsiteX6" fmla="*/ 1656247 w 1837710"/>
              <a:gd name="connsiteY6" fmla="*/ 0 h 6841672"/>
              <a:gd name="connsiteX7" fmla="*/ 1656247 w 1837710"/>
              <a:gd name="connsiteY7" fmla="*/ 0 h 6841672"/>
              <a:gd name="connsiteX8" fmla="*/ 1656247 w 1837710"/>
              <a:gd name="connsiteY8" fmla="*/ 0 h 6841672"/>
              <a:gd name="connsiteX0" fmla="*/ 706917 w 1835438"/>
              <a:gd name="connsiteY0" fmla="*/ 6841672 h 6841672"/>
              <a:gd name="connsiteX1" fmla="*/ 1131461 w 1835438"/>
              <a:gd name="connsiteY1" fmla="*/ 5437415 h 6841672"/>
              <a:gd name="connsiteX2" fmla="*/ 4789 w 1835438"/>
              <a:gd name="connsiteY2" fmla="*/ 4392386 h 6841672"/>
              <a:gd name="connsiteX3" fmla="*/ 1751946 w 1835438"/>
              <a:gd name="connsiteY3" fmla="*/ 2988129 h 6841672"/>
              <a:gd name="connsiteX4" fmla="*/ 445661 w 1835438"/>
              <a:gd name="connsiteY4" fmla="*/ 1404258 h 6841672"/>
              <a:gd name="connsiteX5" fmla="*/ 1768275 w 1835438"/>
              <a:gd name="connsiteY5" fmla="*/ 244929 h 6841672"/>
              <a:gd name="connsiteX6" fmla="*/ 1653975 w 1835438"/>
              <a:gd name="connsiteY6" fmla="*/ 0 h 6841672"/>
              <a:gd name="connsiteX7" fmla="*/ 1653975 w 1835438"/>
              <a:gd name="connsiteY7" fmla="*/ 0 h 6841672"/>
              <a:gd name="connsiteX8" fmla="*/ 1653975 w 1835438"/>
              <a:gd name="connsiteY8" fmla="*/ 0 h 6841672"/>
              <a:gd name="connsiteX0" fmla="*/ 706964 w 1835485"/>
              <a:gd name="connsiteY0" fmla="*/ 6841672 h 6841672"/>
              <a:gd name="connsiteX1" fmla="*/ 1131508 w 1835485"/>
              <a:gd name="connsiteY1" fmla="*/ 5437415 h 6841672"/>
              <a:gd name="connsiteX2" fmla="*/ 4836 w 1835485"/>
              <a:gd name="connsiteY2" fmla="*/ 4392386 h 6841672"/>
              <a:gd name="connsiteX3" fmla="*/ 1637693 w 1835485"/>
              <a:gd name="connsiteY3" fmla="*/ 2726871 h 6841672"/>
              <a:gd name="connsiteX4" fmla="*/ 445708 w 1835485"/>
              <a:gd name="connsiteY4" fmla="*/ 1404258 h 6841672"/>
              <a:gd name="connsiteX5" fmla="*/ 1768322 w 1835485"/>
              <a:gd name="connsiteY5" fmla="*/ 244929 h 6841672"/>
              <a:gd name="connsiteX6" fmla="*/ 1654022 w 1835485"/>
              <a:gd name="connsiteY6" fmla="*/ 0 h 6841672"/>
              <a:gd name="connsiteX7" fmla="*/ 1654022 w 1835485"/>
              <a:gd name="connsiteY7" fmla="*/ 0 h 6841672"/>
              <a:gd name="connsiteX8" fmla="*/ 1654022 w 1835485"/>
              <a:gd name="connsiteY8" fmla="*/ 0 h 6841672"/>
              <a:gd name="connsiteX0" fmla="*/ 703894 w 1832415"/>
              <a:gd name="connsiteY0" fmla="*/ 6841672 h 6841672"/>
              <a:gd name="connsiteX1" fmla="*/ 1128438 w 1832415"/>
              <a:gd name="connsiteY1" fmla="*/ 5437415 h 6841672"/>
              <a:gd name="connsiteX2" fmla="*/ 1766 w 1832415"/>
              <a:gd name="connsiteY2" fmla="*/ 4392386 h 6841672"/>
              <a:gd name="connsiteX3" fmla="*/ 1634623 w 1832415"/>
              <a:gd name="connsiteY3" fmla="*/ 2726871 h 6841672"/>
              <a:gd name="connsiteX4" fmla="*/ 442638 w 1832415"/>
              <a:gd name="connsiteY4" fmla="*/ 1404258 h 6841672"/>
              <a:gd name="connsiteX5" fmla="*/ 1765252 w 1832415"/>
              <a:gd name="connsiteY5" fmla="*/ 244929 h 6841672"/>
              <a:gd name="connsiteX6" fmla="*/ 1650952 w 1832415"/>
              <a:gd name="connsiteY6" fmla="*/ 0 h 6841672"/>
              <a:gd name="connsiteX7" fmla="*/ 1650952 w 1832415"/>
              <a:gd name="connsiteY7" fmla="*/ 0 h 6841672"/>
              <a:gd name="connsiteX8" fmla="*/ 1650952 w 1832415"/>
              <a:gd name="connsiteY8" fmla="*/ 0 h 6841672"/>
              <a:gd name="connsiteX0" fmla="*/ 703894 w 2011908"/>
              <a:gd name="connsiteY0" fmla="*/ 6841672 h 6841672"/>
              <a:gd name="connsiteX1" fmla="*/ 1128438 w 2011908"/>
              <a:gd name="connsiteY1" fmla="*/ 5437415 h 6841672"/>
              <a:gd name="connsiteX2" fmla="*/ 1766 w 2011908"/>
              <a:gd name="connsiteY2" fmla="*/ 4392386 h 6841672"/>
              <a:gd name="connsiteX3" fmla="*/ 1634623 w 2011908"/>
              <a:gd name="connsiteY3" fmla="*/ 2726871 h 6841672"/>
              <a:gd name="connsiteX4" fmla="*/ 442638 w 2011908"/>
              <a:gd name="connsiteY4" fmla="*/ 1404258 h 6841672"/>
              <a:gd name="connsiteX5" fmla="*/ 1961195 w 2011908"/>
              <a:gd name="connsiteY5" fmla="*/ 734786 h 6841672"/>
              <a:gd name="connsiteX6" fmla="*/ 1650952 w 2011908"/>
              <a:gd name="connsiteY6" fmla="*/ 0 h 6841672"/>
              <a:gd name="connsiteX7" fmla="*/ 1650952 w 2011908"/>
              <a:gd name="connsiteY7" fmla="*/ 0 h 6841672"/>
              <a:gd name="connsiteX8" fmla="*/ 1650952 w 2011908"/>
              <a:gd name="connsiteY8" fmla="*/ 0 h 6841672"/>
              <a:gd name="connsiteX0" fmla="*/ 1323960 w 2631974"/>
              <a:gd name="connsiteY0" fmla="*/ 6841672 h 6841672"/>
              <a:gd name="connsiteX1" fmla="*/ 1748504 w 2631974"/>
              <a:gd name="connsiteY1" fmla="*/ 5437415 h 6841672"/>
              <a:gd name="connsiteX2" fmla="*/ 1346 w 2631974"/>
              <a:gd name="connsiteY2" fmla="*/ 3624944 h 6841672"/>
              <a:gd name="connsiteX3" fmla="*/ 2254689 w 2631974"/>
              <a:gd name="connsiteY3" fmla="*/ 2726871 h 6841672"/>
              <a:gd name="connsiteX4" fmla="*/ 1062704 w 2631974"/>
              <a:gd name="connsiteY4" fmla="*/ 1404258 h 6841672"/>
              <a:gd name="connsiteX5" fmla="*/ 2581261 w 2631974"/>
              <a:gd name="connsiteY5" fmla="*/ 734786 h 6841672"/>
              <a:gd name="connsiteX6" fmla="*/ 2271018 w 2631974"/>
              <a:gd name="connsiteY6" fmla="*/ 0 h 6841672"/>
              <a:gd name="connsiteX7" fmla="*/ 2271018 w 2631974"/>
              <a:gd name="connsiteY7" fmla="*/ 0 h 6841672"/>
              <a:gd name="connsiteX8" fmla="*/ 2271018 w 2631974"/>
              <a:gd name="connsiteY8" fmla="*/ 0 h 6841672"/>
              <a:gd name="connsiteX0" fmla="*/ 1324728 w 2632742"/>
              <a:gd name="connsiteY0" fmla="*/ 6841672 h 6841672"/>
              <a:gd name="connsiteX1" fmla="*/ 1749272 w 2632742"/>
              <a:gd name="connsiteY1" fmla="*/ 5437415 h 6841672"/>
              <a:gd name="connsiteX2" fmla="*/ 2114 w 2632742"/>
              <a:gd name="connsiteY2" fmla="*/ 3624944 h 6841672"/>
              <a:gd name="connsiteX3" fmla="*/ 2157486 w 2632742"/>
              <a:gd name="connsiteY3" fmla="*/ 2612571 h 6841672"/>
              <a:gd name="connsiteX4" fmla="*/ 1063472 w 2632742"/>
              <a:gd name="connsiteY4" fmla="*/ 1404258 h 6841672"/>
              <a:gd name="connsiteX5" fmla="*/ 2582029 w 2632742"/>
              <a:gd name="connsiteY5" fmla="*/ 734786 h 6841672"/>
              <a:gd name="connsiteX6" fmla="*/ 2271786 w 2632742"/>
              <a:gd name="connsiteY6" fmla="*/ 0 h 6841672"/>
              <a:gd name="connsiteX7" fmla="*/ 2271786 w 2632742"/>
              <a:gd name="connsiteY7" fmla="*/ 0 h 6841672"/>
              <a:gd name="connsiteX8" fmla="*/ 2271786 w 2632742"/>
              <a:gd name="connsiteY8" fmla="*/ 0 h 6841672"/>
              <a:gd name="connsiteX0" fmla="*/ 1324728 w 2648840"/>
              <a:gd name="connsiteY0" fmla="*/ 6841672 h 6841672"/>
              <a:gd name="connsiteX1" fmla="*/ 1749272 w 2648840"/>
              <a:gd name="connsiteY1" fmla="*/ 5437415 h 6841672"/>
              <a:gd name="connsiteX2" fmla="*/ 2114 w 2648840"/>
              <a:gd name="connsiteY2" fmla="*/ 3624944 h 6841672"/>
              <a:gd name="connsiteX3" fmla="*/ 2157486 w 2648840"/>
              <a:gd name="connsiteY3" fmla="*/ 2612571 h 6841672"/>
              <a:gd name="connsiteX4" fmla="*/ 802215 w 2648840"/>
              <a:gd name="connsiteY4" fmla="*/ 914401 h 6841672"/>
              <a:gd name="connsiteX5" fmla="*/ 2582029 w 2648840"/>
              <a:gd name="connsiteY5" fmla="*/ 734786 h 6841672"/>
              <a:gd name="connsiteX6" fmla="*/ 2271786 w 2648840"/>
              <a:gd name="connsiteY6" fmla="*/ 0 h 6841672"/>
              <a:gd name="connsiteX7" fmla="*/ 2271786 w 2648840"/>
              <a:gd name="connsiteY7" fmla="*/ 0 h 6841672"/>
              <a:gd name="connsiteX8" fmla="*/ 2271786 w 2648840"/>
              <a:gd name="connsiteY8" fmla="*/ 0 h 6841672"/>
              <a:gd name="connsiteX0" fmla="*/ 1336202 w 2660314"/>
              <a:gd name="connsiteY0" fmla="*/ 6841672 h 6841672"/>
              <a:gd name="connsiteX1" fmla="*/ 1760746 w 2660314"/>
              <a:gd name="connsiteY1" fmla="*/ 5437415 h 6841672"/>
              <a:gd name="connsiteX2" fmla="*/ 13588 w 2660314"/>
              <a:gd name="connsiteY2" fmla="*/ 3624944 h 6841672"/>
              <a:gd name="connsiteX3" fmla="*/ 2168960 w 2660314"/>
              <a:gd name="connsiteY3" fmla="*/ 2612571 h 6841672"/>
              <a:gd name="connsiteX4" fmla="*/ 813689 w 2660314"/>
              <a:gd name="connsiteY4" fmla="*/ 914401 h 6841672"/>
              <a:gd name="connsiteX5" fmla="*/ 2593503 w 2660314"/>
              <a:gd name="connsiteY5" fmla="*/ 734786 h 6841672"/>
              <a:gd name="connsiteX6" fmla="*/ 2283260 w 2660314"/>
              <a:gd name="connsiteY6" fmla="*/ 0 h 6841672"/>
              <a:gd name="connsiteX7" fmla="*/ 2283260 w 2660314"/>
              <a:gd name="connsiteY7" fmla="*/ 0 h 6841672"/>
              <a:gd name="connsiteX8" fmla="*/ 2283260 w 2660314"/>
              <a:gd name="connsiteY8" fmla="*/ 0 h 6841672"/>
              <a:gd name="connsiteX0" fmla="*/ 1336202 w 2772738"/>
              <a:gd name="connsiteY0" fmla="*/ 6841672 h 6841672"/>
              <a:gd name="connsiteX1" fmla="*/ 1760746 w 2772738"/>
              <a:gd name="connsiteY1" fmla="*/ 5437415 h 6841672"/>
              <a:gd name="connsiteX2" fmla="*/ 13588 w 2772738"/>
              <a:gd name="connsiteY2" fmla="*/ 3624944 h 6841672"/>
              <a:gd name="connsiteX3" fmla="*/ 2168960 w 2772738"/>
              <a:gd name="connsiteY3" fmla="*/ 2612571 h 6841672"/>
              <a:gd name="connsiteX4" fmla="*/ 813689 w 2772738"/>
              <a:gd name="connsiteY4" fmla="*/ 914401 h 6841672"/>
              <a:gd name="connsiteX5" fmla="*/ 2593503 w 2772738"/>
              <a:gd name="connsiteY5" fmla="*/ 734786 h 6841672"/>
              <a:gd name="connsiteX6" fmla="*/ 2283260 w 2772738"/>
              <a:gd name="connsiteY6" fmla="*/ 0 h 6841672"/>
              <a:gd name="connsiteX7" fmla="*/ 2283260 w 2772738"/>
              <a:gd name="connsiteY7" fmla="*/ 0 h 6841672"/>
              <a:gd name="connsiteX8" fmla="*/ 2283260 w 2772738"/>
              <a:gd name="connsiteY8" fmla="*/ 0 h 684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2738" h="6841672">
                <a:moveTo>
                  <a:pt x="1336202" y="6841672"/>
                </a:moveTo>
                <a:cubicBezTo>
                  <a:pt x="1553916" y="6236154"/>
                  <a:pt x="1981182" y="5973536"/>
                  <a:pt x="1760746" y="5437415"/>
                </a:cubicBezTo>
                <a:cubicBezTo>
                  <a:pt x="1540310" y="4901294"/>
                  <a:pt x="-168748" y="4536623"/>
                  <a:pt x="13588" y="3624944"/>
                </a:cubicBezTo>
                <a:cubicBezTo>
                  <a:pt x="195924" y="2713265"/>
                  <a:pt x="2035610" y="3064328"/>
                  <a:pt x="2168960" y="2612571"/>
                </a:cubicBezTo>
                <a:cubicBezTo>
                  <a:pt x="2302310" y="2160814"/>
                  <a:pt x="810967" y="1371601"/>
                  <a:pt x="813689" y="914401"/>
                </a:cubicBezTo>
                <a:cubicBezTo>
                  <a:pt x="816410" y="457201"/>
                  <a:pt x="2070990" y="1083128"/>
                  <a:pt x="2593503" y="734786"/>
                </a:cubicBezTo>
                <a:cubicBezTo>
                  <a:pt x="3116016" y="386444"/>
                  <a:pt x="2334967" y="122464"/>
                  <a:pt x="2283260" y="0"/>
                </a:cubicBezTo>
                <a:lnTo>
                  <a:pt x="2283260" y="0"/>
                </a:lnTo>
                <a:lnTo>
                  <a:pt x="2283260" y="0"/>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88" name="Group 87">
            <a:extLst>
              <a:ext uri="{FF2B5EF4-FFF2-40B4-BE49-F238E27FC236}">
                <a16:creationId xmlns:a16="http://schemas.microsoft.com/office/drawing/2014/main" id="{F907B239-3E0D-4EBE-9DCE-EFF33884BA74}"/>
              </a:ext>
            </a:extLst>
          </p:cNvPr>
          <p:cNvGrpSpPr/>
          <p:nvPr/>
        </p:nvGrpSpPr>
        <p:grpSpPr>
          <a:xfrm>
            <a:off x="7937850" y="2521042"/>
            <a:ext cx="793664" cy="719619"/>
            <a:chOff x="11046527" y="3044373"/>
            <a:chExt cx="793664" cy="719619"/>
          </a:xfrm>
        </p:grpSpPr>
        <p:sp>
          <p:nvSpPr>
            <p:cNvPr id="89" name="Oval 88">
              <a:extLst>
                <a:ext uri="{FF2B5EF4-FFF2-40B4-BE49-F238E27FC236}">
                  <a16:creationId xmlns:a16="http://schemas.microsoft.com/office/drawing/2014/main" id="{BEA7E8FF-1296-488D-AE4C-5C53BA4D6089}"/>
                </a:ext>
              </a:extLst>
            </p:cNvPr>
            <p:cNvSpPr/>
            <p:nvPr/>
          </p:nvSpPr>
          <p:spPr>
            <a:xfrm>
              <a:off x="11046527" y="3044373"/>
              <a:ext cx="712155" cy="7121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Oval 89">
              <a:extLst>
                <a:ext uri="{FF2B5EF4-FFF2-40B4-BE49-F238E27FC236}">
                  <a16:creationId xmlns:a16="http://schemas.microsoft.com/office/drawing/2014/main" id="{6E2511F6-ACAE-46FC-B772-89685CC7D6FA}"/>
                </a:ext>
              </a:extLst>
            </p:cNvPr>
            <p:cNvSpPr/>
            <p:nvPr/>
          </p:nvSpPr>
          <p:spPr>
            <a:xfrm>
              <a:off x="11128036" y="3051837"/>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1" name="Group 90">
            <a:extLst>
              <a:ext uri="{FF2B5EF4-FFF2-40B4-BE49-F238E27FC236}">
                <a16:creationId xmlns:a16="http://schemas.microsoft.com/office/drawing/2014/main" id="{82785FB6-3330-4035-B132-5546B45AE582}"/>
              </a:ext>
            </a:extLst>
          </p:cNvPr>
          <p:cNvGrpSpPr/>
          <p:nvPr/>
        </p:nvGrpSpPr>
        <p:grpSpPr>
          <a:xfrm>
            <a:off x="7870467" y="1623273"/>
            <a:ext cx="763208" cy="719517"/>
            <a:chOff x="10979144" y="2146604"/>
            <a:chExt cx="763208" cy="719517"/>
          </a:xfrm>
        </p:grpSpPr>
        <p:sp>
          <p:nvSpPr>
            <p:cNvPr id="92" name="Oval 91">
              <a:extLst>
                <a:ext uri="{FF2B5EF4-FFF2-40B4-BE49-F238E27FC236}">
                  <a16:creationId xmlns:a16="http://schemas.microsoft.com/office/drawing/2014/main" id="{A4EAEE63-D3F9-42BE-923E-C17B6BEF86AA}"/>
                </a:ext>
              </a:extLst>
            </p:cNvPr>
            <p:cNvSpPr/>
            <p:nvPr/>
          </p:nvSpPr>
          <p:spPr>
            <a:xfrm>
              <a:off x="11030197" y="2146604"/>
              <a:ext cx="712155" cy="712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3" name="Oval 92">
              <a:extLst>
                <a:ext uri="{FF2B5EF4-FFF2-40B4-BE49-F238E27FC236}">
                  <a16:creationId xmlns:a16="http://schemas.microsoft.com/office/drawing/2014/main" id="{0A8D488F-9953-434E-9871-084AA4DE39EB}"/>
                </a:ext>
              </a:extLst>
            </p:cNvPr>
            <p:cNvSpPr/>
            <p:nvPr/>
          </p:nvSpPr>
          <p:spPr>
            <a:xfrm>
              <a:off x="10979144" y="2153966"/>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4" name="Group 93">
            <a:extLst>
              <a:ext uri="{FF2B5EF4-FFF2-40B4-BE49-F238E27FC236}">
                <a16:creationId xmlns:a16="http://schemas.microsoft.com/office/drawing/2014/main" id="{6A86ED67-A181-47BF-8D14-BAE829143D9C}"/>
              </a:ext>
            </a:extLst>
          </p:cNvPr>
          <p:cNvGrpSpPr/>
          <p:nvPr/>
        </p:nvGrpSpPr>
        <p:grpSpPr>
          <a:xfrm>
            <a:off x="7921519" y="768026"/>
            <a:ext cx="789755" cy="735291"/>
            <a:chOff x="11030196" y="1291357"/>
            <a:chExt cx="789755" cy="735291"/>
          </a:xfrm>
        </p:grpSpPr>
        <p:sp>
          <p:nvSpPr>
            <p:cNvPr id="95" name="Oval 94">
              <a:extLst>
                <a:ext uri="{FF2B5EF4-FFF2-40B4-BE49-F238E27FC236}">
                  <a16:creationId xmlns:a16="http://schemas.microsoft.com/office/drawing/2014/main" id="{8E8C3D44-6956-4587-BACB-6B4FD69F9D34}"/>
                </a:ext>
              </a:extLst>
            </p:cNvPr>
            <p:cNvSpPr/>
            <p:nvPr/>
          </p:nvSpPr>
          <p:spPr>
            <a:xfrm>
              <a:off x="11030196" y="1314493"/>
              <a:ext cx="712155" cy="7121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6" name="Oval 95">
              <a:extLst>
                <a:ext uri="{FF2B5EF4-FFF2-40B4-BE49-F238E27FC236}">
                  <a16:creationId xmlns:a16="http://schemas.microsoft.com/office/drawing/2014/main" id="{37EAFF0B-E6FC-45E4-AAD1-C842B68E24AC}"/>
                </a:ext>
              </a:extLst>
            </p:cNvPr>
            <p:cNvSpPr/>
            <p:nvPr/>
          </p:nvSpPr>
          <p:spPr>
            <a:xfrm>
              <a:off x="11107796" y="1291357"/>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7" name="ดาว 5 แฉก 119">
            <a:extLst>
              <a:ext uri="{FF2B5EF4-FFF2-40B4-BE49-F238E27FC236}">
                <a16:creationId xmlns:a16="http://schemas.microsoft.com/office/drawing/2014/main" id="{CBB09BE4-B08A-4CB3-A8B2-71FFEF0D3CD3}"/>
              </a:ext>
            </a:extLst>
          </p:cNvPr>
          <p:cNvSpPr/>
          <p:nvPr/>
        </p:nvSpPr>
        <p:spPr>
          <a:xfrm>
            <a:off x="7589596" y="3765238"/>
            <a:ext cx="170024" cy="216931"/>
          </a:xfrm>
          <a:prstGeom prst="star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ดาว 5 แฉก 120">
            <a:extLst>
              <a:ext uri="{FF2B5EF4-FFF2-40B4-BE49-F238E27FC236}">
                <a16:creationId xmlns:a16="http://schemas.microsoft.com/office/drawing/2014/main" id="{E74D013A-262B-4E20-A9FE-066625DBE27B}"/>
              </a:ext>
            </a:extLst>
          </p:cNvPr>
          <p:cNvSpPr/>
          <p:nvPr/>
        </p:nvSpPr>
        <p:spPr>
          <a:xfrm>
            <a:off x="8746650" y="4536396"/>
            <a:ext cx="170024" cy="216931"/>
          </a:xfrm>
          <a:prstGeom prst="star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ดาว 5 แฉก 121">
            <a:extLst>
              <a:ext uri="{FF2B5EF4-FFF2-40B4-BE49-F238E27FC236}">
                <a16:creationId xmlns:a16="http://schemas.microsoft.com/office/drawing/2014/main" id="{761E99BB-B1C4-41D4-ADED-998FBDB1A6F6}"/>
              </a:ext>
            </a:extLst>
          </p:cNvPr>
          <p:cNvSpPr/>
          <p:nvPr/>
        </p:nvSpPr>
        <p:spPr>
          <a:xfrm>
            <a:off x="6922417" y="4996966"/>
            <a:ext cx="170024" cy="216931"/>
          </a:xfrm>
          <a:prstGeom prst="star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122">
            <a:extLst>
              <a:ext uri="{FF2B5EF4-FFF2-40B4-BE49-F238E27FC236}">
                <a16:creationId xmlns:a16="http://schemas.microsoft.com/office/drawing/2014/main" id="{7FCF9C78-FB37-466B-8D35-9955532BCEA6}"/>
              </a:ext>
            </a:extLst>
          </p:cNvPr>
          <p:cNvSpPr/>
          <p:nvPr/>
        </p:nvSpPr>
        <p:spPr>
          <a:xfrm>
            <a:off x="8375436" y="4153856"/>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23">
            <a:extLst>
              <a:ext uri="{FF2B5EF4-FFF2-40B4-BE49-F238E27FC236}">
                <a16:creationId xmlns:a16="http://schemas.microsoft.com/office/drawing/2014/main" id="{4A90D63F-8064-4E51-BADD-D8AF16B98C88}"/>
              </a:ext>
            </a:extLst>
          </p:cNvPr>
          <p:cNvSpPr/>
          <p:nvPr/>
        </p:nvSpPr>
        <p:spPr>
          <a:xfrm>
            <a:off x="8815222" y="5142288"/>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24">
            <a:extLst>
              <a:ext uri="{FF2B5EF4-FFF2-40B4-BE49-F238E27FC236}">
                <a16:creationId xmlns:a16="http://schemas.microsoft.com/office/drawing/2014/main" id="{C4FD9DB8-5494-461E-B032-A31489586484}"/>
              </a:ext>
            </a:extLst>
          </p:cNvPr>
          <p:cNvSpPr/>
          <p:nvPr/>
        </p:nvSpPr>
        <p:spPr>
          <a:xfrm>
            <a:off x="7204117" y="5294688"/>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25">
            <a:extLst>
              <a:ext uri="{FF2B5EF4-FFF2-40B4-BE49-F238E27FC236}">
                <a16:creationId xmlns:a16="http://schemas.microsoft.com/office/drawing/2014/main" id="{084F3564-4D33-446E-AE74-0F97DFDE63F2}"/>
              </a:ext>
            </a:extLst>
          </p:cNvPr>
          <p:cNvSpPr/>
          <p:nvPr/>
        </p:nvSpPr>
        <p:spPr>
          <a:xfrm>
            <a:off x="7043005" y="4480426"/>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26">
            <a:extLst>
              <a:ext uri="{FF2B5EF4-FFF2-40B4-BE49-F238E27FC236}">
                <a16:creationId xmlns:a16="http://schemas.microsoft.com/office/drawing/2014/main" id="{70746003-E537-4653-A2FB-703414553DF7}"/>
              </a:ext>
            </a:extLst>
          </p:cNvPr>
          <p:cNvSpPr/>
          <p:nvPr/>
        </p:nvSpPr>
        <p:spPr>
          <a:xfrm>
            <a:off x="7326035" y="3757605"/>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Picture 9">
            <a:extLst>
              <a:ext uri="{FF2B5EF4-FFF2-40B4-BE49-F238E27FC236}">
                <a16:creationId xmlns:a16="http://schemas.microsoft.com/office/drawing/2014/main" id="{8778FBD0-328E-4232-9613-FD1AF8BBA21B}"/>
              </a:ext>
            </a:extLst>
          </p:cNvPr>
          <p:cNvPicPr>
            <a:picLocks noChangeAspect="1"/>
          </p:cNvPicPr>
          <p:nvPr/>
        </p:nvPicPr>
        <p:blipFill>
          <a:blip r:embed="rId4"/>
          <a:srcRect/>
          <a:stretch>
            <a:fillRect/>
          </a:stretch>
        </p:blipFill>
        <p:spPr>
          <a:xfrm>
            <a:off x="778337" y="2065796"/>
            <a:ext cx="1310882" cy="2709833"/>
          </a:xfrm>
          <a:prstGeom prst="rect">
            <a:avLst/>
          </a:prstGeom>
        </p:spPr>
      </p:pic>
      <p:pic>
        <p:nvPicPr>
          <p:cNvPr id="106" name="Picture 14">
            <a:extLst>
              <a:ext uri="{FF2B5EF4-FFF2-40B4-BE49-F238E27FC236}">
                <a16:creationId xmlns:a16="http://schemas.microsoft.com/office/drawing/2014/main" id="{830DB61B-5DE8-468F-9A71-00853CF06764}"/>
              </a:ext>
            </a:extLst>
          </p:cNvPr>
          <p:cNvPicPr>
            <a:picLocks noChangeAspect="1"/>
          </p:cNvPicPr>
          <p:nvPr/>
        </p:nvPicPr>
        <p:blipFill>
          <a:blip r:embed="rId5"/>
          <a:srcRect/>
          <a:stretch>
            <a:fillRect/>
          </a:stretch>
        </p:blipFill>
        <p:spPr>
          <a:xfrm>
            <a:off x="1315843" y="4234997"/>
            <a:ext cx="1173078" cy="370373"/>
          </a:xfrm>
          <a:prstGeom prst="rect">
            <a:avLst/>
          </a:prstGeom>
        </p:spPr>
      </p:pic>
      <p:sp>
        <p:nvSpPr>
          <p:cNvPr id="107" name="TextBox 106">
            <a:extLst>
              <a:ext uri="{FF2B5EF4-FFF2-40B4-BE49-F238E27FC236}">
                <a16:creationId xmlns:a16="http://schemas.microsoft.com/office/drawing/2014/main" id="{DE6FC47E-403E-4ABF-927F-442B99FCC789}"/>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692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500"/>
                                        <p:tgtEl>
                                          <p:spTgt spid="87"/>
                                        </p:tgtEl>
                                      </p:cBhvr>
                                    </p:animEffect>
                                  </p:childTnLst>
                                </p:cTn>
                              </p:par>
                              <p:par>
                                <p:cTn id="8" presetID="23" presetClass="entr" presetSubtype="16" fill="hold" nodeType="withEffect">
                                  <p:stCondLst>
                                    <p:cond delay="600"/>
                                  </p:stCondLst>
                                  <p:childTnLst>
                                    <p:set>
                                      <p:cBhvr>
                                        <p:cTn id="9" dur="1" fill="hold">
                                          <p:stCondLst>
                                            <p:cond delay="0"/>
                                          </p:stCondLst>
                                        </p:cTn>
                                        <p:tgtEl>
                                          <p:spTgt spid="88"/>
                                        </p:tgtEl>
                                        <p:attrNameLst>
                                          <p:attrName>style.visibility</p:attrName>
                                        </p:attrNameLst>
                                      </p:cBhvr>
                                      <p:to>
                                        <p:strVal val="visible"/>
                                      </p:to>
                                    </p:set>
                                    <p:anim calcmode="lin" valueType="num">
                                      <p:cBhvr>
                                        <p:cTn id="10" dur="600" fill="hold"/>
                                        <p:tgtEl>
                                          <p:spTgt spid="88"/>
                                        </p:tgtEl>
                                        <p:attrNameLst>
                                          <p:attrName>ppt_w</p:attrName>
                                        </p:attrNameLst>
                                      </p:cBhvr>
                                      <p:tavLst>
                                        <p:tav tm="0">
                                          <p:val>
                                            <p:fltVal val="0"/>
                                          </p:val>
                                        </p:tav>
                                        <p:tav tm="100000">
                                          <p:val>
                                            <p:strVal val="#ppt_w"/>
                                          </p:val>
                                        </p:tav>
                                      </p:tavLst>
                                    </p:anim>
                                    <p:anim calcmode="lin" valueType="num">
                                      <p:cBhvr>
                                        <p:cTn id="11" dur="600" fill="hold"/>
                                        <p:tgtEl>
                                          <p:spTgt spid="88"/>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600"/>
                                  </p:stCondLst>
                                  <p:childTnLst>
                                    <p:set>
                                      <p:cBhvr>
                                        <p:cTn id="13" dur="1" fill="hold">
                                          <p:stCondLst>
                                            <p:cond delay="0"/>
                                          </p:stCondLst>
                                        </p:cTn>
                                        <p:tgtEl>
                                          <p:spTgt spid="91"/>
                                        </p:tgtEl>
                                        <p:attrNameLst>
                                          <p:attrName>style.visibility</p:attrName>
                                        </p:attrNameLst>
                                      </p:cBhvr>
                                      <p:to>
                                        <p:strVal val="visible"/>
                                      </p:to>
                                    </p:set>
                                    <p:anim calcmode="lin" valueType="num">
                                      <p:cBhvr>
                                        <p:cTn id="14" dur="700" fill="hold"/>
                                        <p:tgtEl>
                                          <p:spTgt spid="91"/>
                                        </p:tgtEl>
                                        <p:attrNameLst>
                                          <p:attrName>ppt_w</p:attrName>
                                        </p:attrNameLst>
                                      </p:cBhvr>
                                      <p:tavLst>
                                        <p:tav tm="0">
                                          <p:val>
                                            <p:fltVal val="0"/>
                                          </p:val>
                                        </p:tav>
                                        <p:tav tm="100000">
                                          <p:val>
                                            <p:strVal val="#ppt_w"/>
                                          </p:val>
                                        </p:tav>
                                      </p:tavLst>
                                    </p:anim>
                                    <p:anim calcmode="lin" valueType="num">
                                      <p:cBhvr>
                                        <p:cTn id="15" dur="700" fill="hold"/>
                                        <p:tgtEl>
                                          <p:spTgt spid="91"/>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600"/>
                                  </p:stCondLst>
                                  <p:childTnLst>
                                    <p:set>
                                      <p:cBhvr>
                                        <p:cTn id="17" dur="1" fill="hold">
                                          <p:stCondLst>
                                            <p:cond delay="0"/>
                                          </p:stCondLst>
                                        </p:cTn>
                                        <p:tgtEl>
                                          <p:spTgt spid="94"/>
                                        </p:tgtEl>
                                        <p:attrNameLst>
                                          <p:attrName>style.visibility</p:attrName>
                                        </p:attrNameLst>
                                      </p:cBhvr>
                                      <p:to>
                                        <p:strVal val="visible"/>
                                      </p:to>
                                    </p:set>
                                    <p:anim calcmode="lin" valueType="num">
                                      <p:cBhvr>
                                        <p:cTn id="18" dur="750" fill="hold"/>
                                        <p:tgtEl>
                                          <p:spTgt spid="94"/>
                                        </p:tgtEl>
                                        <p:attrNameLst>
                                          <p:attrName>ppt_w</p:attrName>
                                        </p:attrNameLst>
                                      </p:cBhvr>
                                      <p:tavLst>
                                        <p:tav tm="0">
                                          <p:val>
                                            <p:fltVal val="0"/>
                                          </p:val>
                                        </p:tav>
                                        <p:tav tm="100000">
                                          <p:val>
                                            <p:strVal val="#ppt_w"/>
                                          </p:val>
                                        </p:tav>
                                      </p:tavLst>
                                    </p:anim>
                                    <p:anim calcmode="lin" valueType="num">
                                      <p:cBhvr>
                                        <p:cTn id="19" dur="750" fill="hold"/>
                                        <p:tgtEl>
                                          <p:spTgt spid="94"/>
                                        </p:tgtEl>
                                        <p:attrNameLst>
                                          <p:attrName>ppt_h</p:attrName>
                                        </p:attrNameLst>
                                      </p:cBhvr>
                                      <p:tavLst>
                                        <p:tav tm="0">
                                          <p:val>
                                            <p:fltVal val="0"/>
                                          </p:val>
                                        </p:tav>
                                        <p:tav tm="100000">
                                          <p:val>
                                            <p:strVal val="#ppt_h"/>
                                          </p:val>
                                        </p:tav>
                                      </p:tavLst>
                                    </p:anim>
                                  </p:childTnLst>
                                </p:cTn>
                              </p:par>
                              <p:par>
                                <p:cTn id="20" presetID="8" presetClass="emph" presetSubtype="0" repeatCount="indefinite" fill="hold" nodeType="withEffect">
                                  <p:stCondLst>
                                    <p:cond delay="1400"/>
                                  </p:stCondLst>
                                  <p:childTnLst>
                                    <p:animRot by="21600000">
                                      <p:cBhvr>
                                        <p:cTn id="21" dur="2000" fill="hold"/>
                                        <p:tgtEl>
                                          <p:spTgt spid="88"/>
                                        </p:tgtEl>
                                        <p:attrNameLst>
                                          <p:attrName>r</p:attrName>
                                        </p:attrNameLst>
                                      </p:cBhvr>
                                    </p:animRot>
                                  </p:childTnLst>
                                </p:cTn>
                              </p:par>
                              <p:par>
                                <p:cTn id="22" presetID="8" presetClass="emph" presetSubtype="0" repeatCount="indefinite" fill="hold" nodeType="withEffect">
                                  <p:stCondLst>
                                    <p:cond delay="1500"/>
                                  </p:stCondLst>
                                  <p:childTnLst>
                                    <p:animRot by="-21600000">
                                      <p:cBhvr>
                                        <p:cTn id="23" dur="3000" fill="hold"/>
                                        <p:tgtEl>
                                          <p:spTgt spid="91"/>
                                        </p:tgtEl>
                                        <p:attrNameLst>
                                          <p:attrName>r</p:attrName>
                                        </p:attrNameLst>
                                      </p:cBhvr>
                                    </p:animRot>
                                  </p:childTnLst>
                                </p:cTn>
                              </p:par>
                              <p:par>
                                <p:cTn id="24" presetID="8" presetClass="emph" presetSubtype="0" repeatCount="indefinite" fill="hold" nodeType="withEffect">
                                  <p:stCondLst>
                                    <p:cond delay="1600"/>
                                  </p:stCondLst>
                                  <p:childTnLst>
                                    <p:animRot by="21600000">
                                      <p:cBhvr>
                                        <p:cTn id="25" dur="2000" fill="hold"/>
                                        <p:tgtEl>
                                          <p:spTgt spid="94"/>
                                        </p:tgtEl>
                                        <p:attrNameLst>
                                          <p:attrName>r</p:attrName>
                                        </p:attrNameLst>
                                      </p:cBhvr>
                                    </p:animRot>
                                  </p:childTnLst>
                                </p:cTn>
                              </p:par>
                              <p:par>
                                <p:cTn id="2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27" dur="3000" fill="hold"/>
                                        <p:tgtEl>
                                          <p:spTgt spid="97"/>
                                        </p:tgtEl>
                                        <p:attrNameLst>
                                          <p:attrName>style.color</p:attrName>
                                        </p:attrNameLst>
                                      </p:cBhvr>
                                      <p:to>
                                        <a:srgbClr val="FFD965"/>
                                      </p:to>
                                    </p:animClr>
                                    <p:animClr clrSpc="rgb" dir="cw">
                                      <p:cBhvr>
                                        <p:cTn id="28" dur="3000" fill="hold"/>
                                        <p:tgtEl>
                                          <p:spTgt spid="97"/>
                                        </p:tgtEl>
                                        <p:attrNameLst>
                                          <p:attrName>fillcolor</p:attrName>
                                        </p:attrNameLst>
                                      </p:cBhvr>
                                      <p:to>
                                        <a:srgbClr val="FFD965"/>
                                      </p:to>
                                    </p:animClr>
                                    <p:set>
                                      <p:cBhvr>
                                        <p:cTn id="29" dur="3000" fill="hold"/>
                                        <p:tgtEl>
                                          <p:spTgt spid="97"/>
                                        </p:tgtEl>
                                        <p:attrNameLst>
                                          <p:attrName>fill.type</p:attrName>
                                        </p:attrNameLst>
                                      </p:cBhvr>
                                      <p:to>
                                        <p:strVal val="solid"/>
                                      </p:to>
                                    </p:set>
                                    <p:set>
                                      <p:cBhvr>
                                        <p:cTn id="30" dur="3000" fill="hold"/>
                                        <p:tgtEl>
                                          <p:spTgt spid="97"/>
                                        </p:tgtEl>
                                        <p:attrNameLst>
                                          <p:attrName>fill.on</p:attrName>
                                        </p:attrNameLst>
                                      </p:cBhvr>
                                      <p:to>
                                        <p:strVal val="true"/>
                                      </p:to>
                                    </p:set>
                                  </p:childTnLst>
                                </p:cTn>
                              </p:par>
                              <p:par>
                                <p:cTn id="3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32" dur="3000" fill="hold"/>
                                        <p:tgtEl>
                                          <p:spTgt spid="98"/>
                                        </p:tgtEl>
                                        <p:attrNameLst>
                                          <p:attrName>style.color</p:attrName>
                                        </p:attrNameLst>
                                      </p:cBhvr>
                                      <p:to>
                                        <a:srgbClr val="FFD965"/>
                                      </p:to>
                                    </p:animClr>
                                    <p:animClr clrSpc="rgb" dir="cw">
                                      <p:cBhvr>
                                        <p:cTn id="33" dur="3000" fill="hold"/>
                                        <p:tgtEl>
                                          <p:spTgt spid="98"/>
                                        </p:tgtEl>
                                        <p:attrNameLst>
                                          <p:attrName>fillcolor</p:attrName>
                                        </p:attrNameLst>
                                      </p:cBhvr>
                                      <p:to>
                                        <a:srgbClr val="FFD965"/>
                                      </p:to>
                                    </p:animClr>
                                    <p:set>
                                      <p:cBhvr>
                                        <p:cTn id="34" dur="3000" fill="hold"/>
                                        <p:tgtEl>
                                          <p:spTgt spid="98"/>
                                        </p:tgtEl>
                                        <p:attrNameLst>
                                          <p:attrName>fill.type</p:attrName>
                                        </p:attrNameLst>
                                      </p:cBhvr>
                                      <p:to>
                                        <p:strVal val="solid"/>
                                      </p:to>
                                    </p:set>
                                    <p:set>
                                      <p:cBhvr>
                                        <p:cTn id="35" dur="3000" fill="hold"/>
                                        <p:tgtEl>
                                          <p:spTgt spid="98"/>
                                        </p:tgtEl>
                                        <p:attrNameLst>
                                          <p:attrName>fill.on</p:attrName>
                                        </p:attrNameLst>
                                      </p:cBhvr>
                                      <p:to>
                                        <p:strVal val="true"/>
                                      </p:to>
                                    </p:set>
                                  </p:childTnLst>
                                </p:cTn>
                              </p:par>
                              <p:par>
                                <p:cTn id="3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37" dur="3000" fill="hold"/>
                                        <p:tgtEl>
                                          <p:spTgt spid="99"/>
                                        </p:tgtEl>
                                        <p:attrNameLst>
                                          <p:attrName>style.color</p:attrName>
                                        </p:attrNameLst>
                                      </p:cBhvr>
                                      <p:to>
                                        <a:srgbClr val="FFD965"/>
                                      </p:to>
                                    </p:animClr>
                                    <p:animClr clrSpc="rgb" dir="cw">
                                      <p:cBhvr>
                                        <p:cTn id="38" dur="3000" fill="hold"/>
                                        <p:tgtEl>
                                          <p:spTgt spid="99"/>
                                        </p:tgtEl>
                                        <p:attrNameLst>
                                          <p:attrName>fillcolor</p:attrName>
                                        </p:attrNameLst>
                                      </p:cBhvr>
                                      <p:to>
                                        <a:srgbClr val="FFD965"/>
                                      </p:to>
                                    </p:animClr>
                                    <p:set>
                                      <p:cBhvr>
                                        <p:cTn id="39" dur="3000" fill="hold"/>
                                        <p:tgtEl>
                                          <p:spTgt spid="99"/>
                                        </p:tgtEl>
                                        <p:attrNameLst>
                                          <p:attrName>fill.type</p:attrName>
                                        </p:attrNameLst>
                                      </p:cBhvr>
                                      <p:to>
                                        <p:strVal val="solid"/>
                                      </p:to>
                                    </p:set>
                                    <p:set>
                                      <p:cBhvr>
                                        <p:cTn id="40" dur="3000" fill="hold"/>
                                        <p:tgtEl>
                                          <p:spTgt spid="99"/>
                                        </p:tgtEl>
                                        <p:attrNameLst>
                                          <p:attrName>fill.on</p:attrName>
                                        </p:attrNameLst>
                                      </p:cBhvr>
                                      <p:to>
                                        <p:strVal val="true"/>
                                      </p:to>
                                    </p:set>
                                  </p:childTnLst>
                                </p:cTn>
                              </p:par>
                              <p:par>
                                <p:cTn id="4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42" dur="3000" fill="hold"/>
                                        <p:tgtEl>
                                          <p:spTgt spid="100"/>
                                        </p:tgtEl>
                                        <p:attrNameLst>
                                          <p:attrName>style.color</p:attrName>
                                        </p:attrNameLst>
                                      </p:cBhvr>
                                      <p:to>
                                        <a:srgbClr val="FFD965"/>
                                      </p:to>
                                    </p:animClr>
                                    <p:animClr clrSpc="rgb" dir="cw">
                                      <p:cBhvr>
                                        <p:cTn id="43" dur="3000" fill="hold"/>
                                        <p:tgtEl>
                                          <p:spTgt spid="100"/>
                                        </p:tgtEl>
                                        <p:attrNameLst>
                                          <p:attrName>fillcolor</p:attrName>
                                        </p:attrNameLst>
                                      </p:cBhvr>
                                      <p:to>
                                        <a:srgbClr val="FFD965"/>
                                      </p:to>
                                    </p:animClr>
                                    <p:set>
                                      <p:cBhvr>
                                        <p:cTn id="44" dur="3000" fill="hold"/>
                                        <p:tgtEl>
                                          <p:spTgt spid="100"/>
                                        </p:tgtEl>
                                        <p:attrNameLst>
                                          <p:attrName>fill.type</p:attrName>
                                        </p:attrNameLst>
                                      </p:cBhvr>
                                      <p:to>
                                        <p:strVal val="solid"/>
                                      </p:to>
                                    </p:set>
                                    <p:set>
                                      <p:cBhvr>
                                        <p:cTn id="45" dur="3000" fill="hold"/>
                                        <p:tgtEl>
                                          <p:spTgt spid="100"/>
                                        </p:tgtEl>
                                        <p:attrNameLst>
                                          <p:attrName>fill.on</p:attrName>
                                        </p:attrNameLst>
                                      </p:cBhvr>
                                      <p:to>
                                        <p:strVal val="true"/>
                                      </p:to>
                                    </p:set>
                                  </p:childTnLst>
                                </p:cTn>
                              </p:par>
                              <p:par>
                                <p:cTn id="4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47" dur="3000" fill="hold"/>
                                        <p:tgtEl>
                                          <p:spTgt spid="101"/>
                                        </p:tgtEl>
                                        <p:attrNameLst>
                                          <p:attrName>style.color</p:attrName>
                                        </p:attrNameLst>
                                      </p:cBhvr>
                                      <p:to>
                                        <a:srgbClr val="FFD965"/>
                                      </p:to>
                                    </p:animClr>
                                    <p:animClr clrSpc="rgb" dir="cw">
                                      <p:cBhvr>
                                        <p:cTn id="48" dur="3000" fill="hold"/>
                                        <p:tgtEl>
                                          <p:spTgt spid="101"/>
                                        </p:tgtEl>
                                        <p:attrNameLst>
                                          <p:attrName>fillcolor</p:attrName>
                                        </p:attrNameLst>
                                      </p:cBhvr>
                                      <p:to>
                                        <a:srgbClr val="FFD965"/>
                                      </p:to>
                                    </p:animClr>
                                    <p:set>
                                      <p:cBhvr>
                                        <p:cTn id="49" dur="3000" fill="hold"/>
                                        <p:tgtEl>
                                          <p:spTgt spid="101"/>
                                        </p:tgtEl>
                                        <p:attrNameLst>
                                          <p:attrName>fill.type</p:attrName>
                                        </p:attrNameLst>
                                      </p:cBhvr>
                                      <p:to>
                                        <p:strVal val="solid"/>
                                      </p:to>
                                    </p:set>
                                    <p:set>
                                      <p:cBhvr>
                                        <p:cTn id="50" dur="3000" fill="hold"/>
                                        <p:tgtEl>
                                          <p:spTgt spid="101"/>
                                        </p:tgtEl>
                                        <p:attrNameLst>
                                          <p:attrName>fill.on</p:attrName>
                                        </p:attrNameLst>
                                      </p:cBhvr>
                                      <p:to>
                                        <p:strVal val="true"/>
                                      </p:to>
                                    </p:set>
                                  </p:childTnLst>
                                </p:cTn>
                              </p:par>
                              <p:par>
                                <p:cTn id="5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52" dur="3000" fill="hold"/>
                                        <p:tgtEl>
                                          <p:spTgt spid="102"/>
                                        </p:tgtEl>
                                        <p:attrNameLst>
                                          <p:attrName>style.color</p:attrName>
                                        </p:attrNameLst>
                                      </p:cBhvr>
                                      <p:to>
                                        <a:srgbClr val="FFD965"/>
                                      </p:to>
                                    </p:animClr>
                                    <p:animClr clrSpc="rgb" dir="cw">
                                      <p:cBhvr>
                                        <p:cTn id="53" dur="3000" fill="hold"/>
                                        <p:tgtEl>
                                          <p:spTgt spid="102"/>
                                        </p:tgtEl>
                                        <p:attrNameLst>
                                          <p:attrName>fillcolor</p:attrName>
                                        </p:attrNameLst>
                                      </p:cBhvr>
                                      <p:to>
                                        <a:srgbClr val="FFD965"/>
                                      </p:to>
                                    </p:animClr>
                                    <p:set>
                                      <p:cBhvr>
                                        <p:cTn id="54" dur="3000" fill="hold"/>
                                        <p:tgtEl>
                                          <p:spTgt spid="102"/>
                                        </p:tgtEl>
                                        <p:attrNameLst>
                                          <p:attrName>fill.type</p:attrName>
                                        </p:attrNameLst>
                                      </p:cBhvr>
                                      <p:to>
                                        <p:strVal val="solid"/>
                                      </p:to>
                                    </p:set>
                                    <p:set>
                                      <p:cBhvr>
                                        <p:cTn id="55" dur="3000" fill="hold"/>
                                        <p:tgtEl>
                                          <p:spTgt spid="102"/>
                                        </p:tgtEl>
                                        <p:attrNameLst>
                                          <p:attrName>fill.on</p:attrName>
                                        </p:attrNameLst>
                                      </p:cBhvr>
                                      <p:to>
                                        <p:strVal val="true"/>
                                      </p:to>
                                    </p:set>
                                  </p:childTnLst>
                                </p:cTn>
                              </p:par>
                              <p:par>
                                <p:cTn id="5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57" dur="3000" fill="hold"/>
                                        <p:tgtEl>
                                          <p:spTgt spid="103"/>
                                        </p:tgtEl>
                                        <p:attrNameLst>
                                          <p:attrName>style.color</p:attrName>
                                        </p:attrNameLst>
                                      </p:cBhvr>
                                      <p:to>
                                        <a:srgbClr val="FFD965"/>
                                      </p:to>
                                    </p:animClr>
                                    <p:animClr clrSpc="rgb" dir="cw">
                                      <p:cBhvr>
                                        <p:cTn id="58" dur="3000" fill="hold"/>
                                        <p:tgtEl>
                                          <p:spTgt spid="103"/>
                                        </p:tgtEl>
                                        <p:attrNameLst>
                                          <p:attrName>fillcolor</p:attrName>
                                        </p:attrNameLst>
                                      </p:cBhvr>
                                      <p:to>
                                        <a:srgbClr val="FFD965"/>
                                      </p:to>
                                    </p:animClr>
                                    <p:set>
                                      <p:cBhvr>
                                        <p:cTn id="59" dur="3000" fill="hold"/>
                                        <p:tgtEl>
                                          <p:spTgt spid="103"/>
                                        </p:tgtEl>
                                        <p:attrNameLst>
                                          <p:attrName>fill.type</p:attrName>
                                        </p:attrNameLst>
                                      </p:cBhvr>
                                      <p:to>
                                        <p:strVal val="solid"/>
                                      </p:to>
                                    </p:set>
                                    <p:set>
                                      <p:cBhvr>
                                        <p:cTn id="60" dur="3000" fill="hold"/>
                                        <p:tgtEl>
                                          <p:spTgt spid="103"/>
                                        </p:tgtEl>
                                        <p:attrNameLst>
                                          <p:attrName>fill.on</p:attrName>
                                        </p:attrNameLst>
                                      </p:cBhvr>
                                      <p:to>
                                        <p:strVal val="true"/>
                                      </p:to>
                                    </p:set>
                                  </p:childTnLst>
                                </p:cTn>
                              </p:par>
                              <p:par>
                                <p:cTn id="6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62" dur="3000" fill="hold"/>
                                        <p:tgtEl>
                                          <p:spTgt spid="104"/>
                                        </p:tgtEl>
                                        <p:attrNameLst>
                                          <p:attrName>style.color</p:attrName>
                                        </p:attrNameLst>
                                      </p:cBhvr>
                                      <p:to>
                                        <a:srgbClr val="FFD965"/>
                                      </p:to>
                                    </p:animClr>
                                    <p:animClr clrSpc="rgb" dir="cw">
                                      <p:cBhvr>
                                        <p:cTn id="63" dur="3000" fill="hold"/>
                                        <p:tgtEl>
                                          <p:spTgt spid="104"/>
                                        </p:tgtEl>
                                        <p:attrNameLst>
                                          <p:attrName>fillcolor</p:attrName>
                                        </p:attrNameLst>
                                      </p:cBhvr>
                                      <p:to>
                                        <a:srgbClr val="FFD965"/>
                                      </p:to>
                                    </p:animClr>
                                    <p:set>
                                      <p:cBhvr>
                                        <p:cTn id="64" dur="3000" fill="hold"/>
                                        <p:tgtEl>
                                          <p:spTgt spid="104"/>
                                        </p:tgtEl>
                                        <p:attrNameLst>
                                          <p:attrName>fill.type</p:attrName>
                                        </p:attrNameLst>
                                      </p:cBhvr>
                                      <p:to>
                                        <p:strVal val="solid"/>
                                      </p:to>
                                    </p:set>
                                    <p:set>
                                      <p:cBhvr>
                                        <p:cTn id="65" dur="3000" fill="hold"/>
                                        <p:tgtEl>
                                          <p:spTgt spid="104"/>
                                        </p:tgtEl>
                                        <p:attrNameLst>
                                          <p:attrName>fill.on</p:attrName>
                                        </p:attrNameLst>
                                      </p:cBhvr>
                                      <p:to>
                                        <p:strVal val="true"/>
                                      </p:to>
                                    </p:set>
                                  </p:childTnLst>
                                </p:cTn>
                              </p:par>
                              <p:par>
                                <p:cTn id="66" presetID="8" presetClass="emph" presetSubtype="0" repeatCount="indefinite" grpId="1" nodeType="withEffect">
                                  <p:stCondLst>
                                    <p:cond delay="700"/>
                                  </p:stCondLst>
                                  <p:endCondLst>
                                    <p:cond evt="onNext" delay="0">
                                      <p:tgtEl>
                                        <p:sldTgt/>
                                      </p:tgtEl>
                                    </p:cond>
                                  </p:endCondLst>
                                  <p:childTnLst>
                                    <p:animRot by="21600000">
                                      <p:cBhvr>
                                        <p:cTn id="67" dur="2000" fill="hold"/>
                                        <p:tgtEl>
                                          <p:spTgt spid="97"/>
                                        </p:tgtEl>
                                        <p:attrNameLst>
                                          <p:attrName>r</p:attrName>
                                        </p:attrNameLst>
                                      </p:cBhvr>
                                    </p:animRot>
                                  </p:childTnLst>
                                </p:cTn>
                              </p:par>
                              <p:par>
                                <p:cTn id="68" presetID="8" presetClass="emph" presetSubtype="0" repeatCount="indefinite" grpId="1" nodeType="withEffect">
                                  <p:stCondLst>
                                    <p:cond delay="700"/>
                                  </p:stCondLst>
                                  <p:endCondLst>
                                    <p:cond evt="onNext" delay="0">
                                      <p:tgtEl>
                                        <p:sldTgt/>
                                      </p:tgtEl>
                                    </p:cond>
                                  </p:endCondLst>
                                  <p:childTnLst>
                                    <p:animRot by="21600000">
                                      <p:cBhvr>
                                        <p:cTn id="69" dur="2000" fill="hold"/>
                                        <p:tgtEl>
                                          <p:spTgt spid="98"/>
                                        </p:tgtEl>
                                        <p:attrNameLst>
                                          <p:attrName>r</p:attrName>
                                        </p:attrNameLst>
                                      </p:cBhvr>
                                    </p:animRot>
                                  </p:childTnLst>
                                </p:cTn>
                              </p:par>
                              <p:par>
                                <p:cTn id="70" presetID="8" presetClass="emph" presetSubtype="0" repeatCount="indefinite" grpId="1" nodeType="withEffect">
                                  <p:stCondLst>
                                    <p:cond delay="700"/>
                                  </p:stCondLst>
                                  <p:endCondLst>
                                    <p:cond evt="onNext" delay="0">
                                      <p:tgtEl>
                                        <p:sldTgt/>
                                      </p:tgtEl>
                                    </p:cond>
                                  </p:endCondLst>
                                  <p:childTnLst>
                                    <p:animRot by="21600000">
                                      <p:cBhvr>
                                        <p:cTn id="71" dur="2000" fill="hold"/>
                                        <p:tgtEl>
                                          <p:spTgt spid="99"/>
                                        </p:tgtEl>
                                        <p:attrNameLst>
                                          <p:attrName>r</p:attrName>
                                        </p:attrNameLst>
                                      </p:cBhvr>
                                    </p:animRot>
                                  </p:childTnLst>
                                </p:cTn>
                              </p:par>
                              <p:par>
                                <p:cTn id="72" presetID="8" presetClass="emph" presetSubtype="0" repeatCount="indefinite" grpId="1" nodeType="withEffect">
                                  <p:stCondLst>
                                    <p:cond delay="700"/>
                                  </p:stCondLst>
                                  <p:endCondLst>
                                    <p:cond evt="onNext" delay="0">
                                      <p:tgtEl>
                                        <p:sldTgt/>
                                      </p:tgtEl>
                                    </p:cond>
                                  </p:endCondLst>
                                  <p:childTnLst>
                                    <p:animRot by="21600000">
                                      <p:cBhvr>
                                        <p:cTn id="73" dur="2000" fill="hold"/>
                                        <p:tgtEl>
                                          <p:spTgt spid="100"/>
                                        </p:tgtEl>
                                        <p:attrNameLst>
                                          <p:attrName>r</p:attrName>
                                        </p:attrNameLst>
                                      </p:cBhvr>
                                    </p:animRot>
                                  </p:childTnLst>
                                </p:cTn>
                              </p:par>
                              <p:par>
                                <p:cTn id="74" presetID="8" presetClass="emph" presetSubtype="0" repeatCount="indefinite" grpId="1" nodeType="withEffect">
                                  <p:stCondLst>
                                    <p:cond delay="700"/>
                                  </p:stCondLst>
                                  <p:endCondLst>
                                    <p:cond evt="onNext" delay="0">
                                      <p:tgtEl>
                                        <p:sldTgt/>
                                      </p:tgtEl>
                                    </p:cond>
                                  </p:endCondLst>
                                  <p:childTnLst>
                                    <p:animRot by="21600000">
                                      <p:cBhvr>
                                        <p:cTn id="75" dur="2000" fill="hold"/>
                                        <p:tgtEl>
                                          <p:spTgt spid="101"/>
                                        </p:tgtEl>
                                        <p:attrNameLst>
                                          <p:attrName>r</p:attrName>
                                        </p:attrNameLst>
                                      </p:cBhvr>
                                    </p:animRot>
                                  </p:childTnLst>
                                </p:cTn>
                              </p:par>
                              <p:par>
                                <p:cTn id="76" presetID="8" presetClass="emph" presetSubtype="0" repeatCount="indefinite" grpId="1" nodeType="withEffect">
                                  <p:stCondLst>
                                    <p:cond delay="700"/>
                                  </p:stCondLst>
                                  <p:endCondLst>
                                    <p:cond evt="onNext" delay="0">
                                      <p:tgtEl>
                                        <p:sldTgt/>
                                      </p:tgtEl>
                                    </p:cond>
                                  </p:endCondLst>
                                  <p:childTnLst>
                                    <p:animRot by="21600000">
                                      <p:cBhvr>
                                        <p:cTn id="77" dur="2000" fill="hold"/>
                                        <p:tgtEl>
                                          <p:spTgt spid="102"/>
                                        </p:tgtEl>
                                        <p:attrNameLst>
                                          <p:attrName>r</p:attrName>
                                        </p:attrNameLst>
                                      </p:cBhvr>
                                    </p:animRot>
                                  </p:childTnLst>
                                </p:cTn>
                              </p:par>
                              <p:par>
                                <p:cTn id="78" presetID="8" presetClass="emph" presetSubtype="0" repeatCount="indefinite" grpId="1" nodeType="withEffect">
                                  <p:stCondLst>
                                    <p:cond delay="700"/>
                                  </p:stCondLst>
                                  <p:endCondLst>
                                    <p:cond evt="onNext" delay="0">
                                      <p:tgtEl>
                                        <p:sldTgt/>
                                      </p:tgtEl>
                                    </p:cond>
                                  </p:endCondLst>
                                  <p:childTnLst>
                                    <p:animRot by="21600000">
                                      <p:cBhvr>
                                        <p:cTn id="79" dur="2000" fill="hold"/>
                                        <p:tgtEl>
                                          <p:spTgt spid="103"/>
                                        </p:tgtEl>
                                        <p:attrNameLst>
                                          <p:attrName>r</p:attrName>
                                        </p:attrNameLst>
                                      </p:cBhvr>
                                    </p:animRot>
                                  </p:childTnLst>
                                </p:cTn>
                              </p:par>
                              <p:par>
                                <p:cTn id="80" presetID="8" presetClass="emph" presetSubtype="0" repeatCount="indefinite" grpId="1" nodeType="withEffect">
                                  <p:stCondLst>
                                    <p:cond delay="700"/>
                                  </p:stCondLst>
                                  <p:endCondLst>
                                    <p:cond evt="onNext" delay="0">
                                      <p:tgtEl>
                                        <p:sldTgt/>
                                      </p:tgtEl>
                                    </p:cond>
                                  </p:endCondLst>
                                  <p:childTnLst>
                                    <p:animRot by="21600000">
                                      <p:cBhvr>
                                        <p:cTn id="81" dur="2000" fill="hold"/>
                                        <p:tgtEl>
                                          <p:spTgt spid="104"/>
                                        </p:tgtEl>
                                        <p:attrNameLst>
                                          <p:attrName>r</p:attrName>
                                        </p:attrNameLst>
                                      </p:cBhvr>
                                    </p:animRot>
                                  </p:childTnLst>
                                </p:cTn>
                              </p:par>
                            </p:childTnLst>
                          </p:cTn>
                        </p:par>
                        <p:par>
                          <p:cTn id="82" fill="hold">
                            <p:stCondLst>
                              <p:cond delay="4500"/>
                            </p:stCondLst>
                            <p:childTnLst>
                              <p:par>
                                <p:cTn id="83" presetID="14" presetClass="entr" presetSubtype="1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randombar(horizontal)">
                                      <p:cBhvr>
                                        <p:cTn id="8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50"/>
          <p:cNvGrpSpPr/>
          <p:nvPr/>
        </p:nvGrpSpPr>
        <p:grpSpPr>
          <a:xfrm>
            <a:off x="1488081" y="838173"/>
            <a:ext cx="6100830" cy="3467142"/>
            <a:chOff x="1417497" y="838175"/>
            <a:chExt cx="6309028" cy="3467142"/>
          </a:xfrm>
        </p:grpSpPr>
        <p:grpSp>
          <p:nvGrpSpPr>
            <p:cNvPr id="1326" name="Google Shape;1326;p50"/>
            <p:cNvGrpSpPr/>
            <p:nvPr/>
          </p:nvGrpSpPr>
          <p:grpSpPr>
            <a:xfrm>
              <a:off x="1417497" y="874964"/>
              <a:ext cx="6253685" cy="3430354"/>
              <a:chOff x="-2675977" y="-818601"/>
              <a:chExt cx="3305331" cy="1629390"/>
            </a:xfrm>
          </p:grpSpPr>
          <p:sp>
            <p:nvSpPr>
              <p:cNvPr id="1327" name="Google Shape;1327;p50"/>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0"/>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0"/>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0"/>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0"/>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0"/>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0"/>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0"/>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0"/>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0"/>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0"/>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0"/>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0"/>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0"/>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0"/>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0"/>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0"/>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0"/>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0"/>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0"/>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0"/>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0"/>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0"/>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0"/>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0"/>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0"/>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0"/>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0"/>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50"/>
            <p:cNvSpPr/>
            <p:nvPr/>
          </p:nvSpPr>
          <p:spPr>
            <a:xfrm rot="5400000">
              <a:off x="2967513" y="-518258"/>
              <a:ext cx="3307232" cy="6143260"/>
            </a:xfrm>
            <a:custGeom>
              <a:avLst/>
              <a:gdLst/>
              <a:ahLst/>
              <a:cxnLst/>
              <a:rect l="l" t="t" r="r" b="b"/>
              <a:pathLst>
                <a:path w="9506" h="19649" extrusionOk="0">
                  <a:moveTo>
                    <a:pt x="0" y="0"/>
                  </a:moveTo>
                  <a:lnTo>
                    <a:pt x="0" y="19649"/>
                  </a:lnTo>
                  <a:lnTo>
                    <a:pt x="9506" y="19649"/>
                  </a:lnTo>
                  <a:lnTo>
                    <a:pt x="9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rot="5400000">
              <a:off x="5680702" y="3888225"/>
              <a:ext cx="94321" cy="95222"/>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rot="5400000">
              <a:off x="4527877" y="3848816"/>
              <a:ext cx="94321" cy="94889"/>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rot="5400000">
              <a:off x="1716064" y="2278850"/>
              <a:ext cx="507601" cy="456156"/>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rot="5400000">
              <a:off x="1667336" y="3163433"/>
              <a:ext cx="99502" cy="89418"/>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rot="5400000">
              <a:off x="2140655" y="3841229"/>
              <a:ext cx="93992" cy="9522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rot="5400000">
              <a:off x="3475602" y="3848650"/>
              <a:ext cx="94321" cy="95222"/>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rot="5400000">
              <a:off x="2531228" y="3416740"/>
              <a:ext cx="483150" cy="487764"/>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rot="5400000">
              <a:off x="4896632" y="3445929"/>
              <a:ext cx="481171" cy="487431"/>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rot="5400000">
              <a:off x="6194621" y="3476772"/>
              <a:ext cx="481171" cy="485767"/>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rot="5400000">
              <a:off x="7008156" y="3856235"/>
              <a:ext cx="94321" cy="9522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rot="5400000">
              <a:off x="7182480" y="2565869"/>
              <a:ext cx="483150" cy="487764"/>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rot="5400000">
              <a:off x="4099516" y="826650"/>
              <a:ext cx="332763" cy="485434"/>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rot="5400000">
              <a:off x="6384381" y="1147794"/>
              <a:ext cx="93992" cy="9522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rot="5400000">
              <a:off x="1542635" y="906627"/>
              <a:ext cx="339212" cy="325469"/>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rot="5400000">
              <a:off x="3988998" y="3874787"/>
              <a:ext cx="197547" cy="47810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rot="5400000">
              <a:off x="1653128" y="1776488"/>
              <a:ext cx="99154" cy="89418"/>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rot="5400000">
              <a:off x="1444673" y="3790446"/>
              <a:ext cx="523257" cy="309836"/>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rot="5400000">
              <a:off x="3460287" y="1155215"/>
              <a:ext cx="94321" cy="95222"/>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rot="5400000">
              <a:off x="2165128" y="1155215"/>
              <a:ext cx="94321" cy="9522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rot="5400000">
              <a:off x="2554867" y="1163921"/>
              <a:ext cx="483150" cy="485767"/>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rot="5400000">
              <a:off x="7001114" y="1149012"/>
              <a:ext cx="481171" cy="487764"/>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rot="5400000">
              <a:off x="4850335" y="1202375"/>
              <a:ext cx="94321" cy="95222"/>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rot="5400000">
              <a:off x="7315149" y="1794454"/>
              <a:ext cx="507601" cy="247619"/>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rot="5400000">
              <a:off x="7584650" y="3347196"/>
              <a:ext cx="93992" cy="95222"/>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rot="5400000">
              <a:off x="7283577" y="3797811"/>
              <a:ext cx="430365" cy="387999"/>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rot="5400000">
              <a:off x="5458810" y="1140505"/>
              <a:ext cx="481171" cy="485767"/>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rot="5400000">
              <a:off x="2884516" y="-573441"/>
              <a:ext cx="3430393" cy="6253625"/>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rot="5400000">
              <a:off x="3403598" y="-89145"/>
              <a:ext cx="2392229" cy="528503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rot="5400000">
              <a:off x="3342523" y="-146204"/>
              <a:ext cx="2514693" cy="5399153"/>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9" name="Google Shape;1389;p50"/>
          <p:cNvSpPr txBox="1">
            <a:spLocks noGrp="1"/>
          </p:cNvSpPr>
          <p:nvPr>
            <p:ph type="subTitle" idx="1"/>
          </p:nvPr>
        </p:nvSpPr>
        <p:spPr>
          <a:xfrm>
            <a:off x="3970303" y="2468026"/>
            <a:ext cx="2058790" cy="67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solidFill>
                  <a:srgbClr val="5A7661"/>
                </a:solidFill>
                <a:latin typeface="UTM French Vanilla" panose="02040603050506020204" pitchFamily="18" charset="0"/>
              </a:rPr>
              <a:t>Nghe – viết</a:t>
            </a:r>
          </a:p>
        </p:txBody>
      </p:sp>
      <p:sp>
        <p:nvSpPr>
          <p:cNvPr id="1390" name="Google Shape;1390;p50"/>
          <p:cNvSpPr txBox="1">
            <a:spLocks noGrp="1"/>
          </p:cNvSpPr>
          <p:nvPr>
            <p:ph type="title" idx="2"/>
          </p:nvPr>
        </p:nvSpPr>
        <p:spPr>
          <a:xfrm>
            <a:off x="3412354" y="1654714"/>
            <a:ext cx="3370830" cy="67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a:solidFill>
                  <a:schemeClr val="accent3">
                    <a:lumMod val="75000"/>
                  </a:schemeClr>
                </a:solidFill>
                <a:latin typeface="HP-106" panose="020B0803050302020204" pitchFamily="34" charset="0"/>
              </a:rPr>
              <a:t>Chính tả</a:t>
            </a:r>
            <a:endParaRPr sz="6000">
              <a:solidFill>
                <a:schemeClr val="accent3">
                  <a:lumMod val="75000"/>
                </a:schemeClr>
              </a:solidFill>
              <a:latin typeface="HP-106" panose="020B0803050302020204" pitchFamily="34" charset="0"/>
            </a:endParaRPr>
          </a:p>
        </p:txBody>
      </p:sp>
      <p:grpSp>
        <p:nvGrpSpPr>
          <p:cNvPr id="1392" name="Google Shape;1392;p50"/>
          <p:cNvGrpSpPr/>
          <p:nvPr/>
        </p:nvGrpSpPr>
        <p:grpSpPr>
          <a:xfrm>
            <a:off x="7820405" y="72810"/>
            <a:ext cx="1089896" cy="1369804"/>
            <a:chOff x="7820405" y="72810"/>
            <a:chExt cx="1089896" cy="1369804"/>
          </a:xfrm>
        </p:grpSpPr>
        <p:grpSp>
          <p:nvGrpSpPr>
            <p:cNvPr id="1393" name="Google Shape;1393;p50"/>
            <p:cNvGrpSpPr/>
            <p:nvPr/>
          </p:nvGrpSpPr>
          <p:grpSpPr>
            <a:xfrm rot="398035">
              <a:off x="7879626" y="308540"/>
              <a:ext cx="971454" cy="1081581"/>
              <a:chOff x="937439" y="198275"/>
              <a:chExt cx="787007" cy="1127679"/>
            </a:xfrm>
          </p:grpSpPr>
          <p:sp>
            <p:nvSpPr>
              <p:cNvPr id="1394" name="Google Shape;1394;p50"/>
              <p:cNvSpPr/>
              <p:nvPr/>
            </p:nvSpPr>
            <p:spPr>
              <a:xfrm>
                <a:off x="937439" y="220200"/>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5" name="Google Shape;1395;p50"/>
              <p:cNvSpPr/>
              <p:nvPr/>
            </p:nvSpPr>
            <p:spPr>
              <a:xfrm>
                <a:off x="973975" y="198275"/>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UTM Ong Do Gia" panose="02040603050506020204" pitchFamily="18" charset="0"/>
                    <a:ea typeface="Grand Hotel"/>
                    <a:cs typeface="Grand Hotel"/>
                    <a:sym typeface="Grand Hotel"/>
                  </a:rPr>
                  <a:t>Tiếng Việt</a:t>
                </a:r>
                <a:endParaRPr sz="1800">
                  <a:latin typeface="UTM Ong Do Gia" panose="02040603050506020204" pitchFamily="18" charset="0"/>
                  <a:ea typeface="Grand Hotel"/>
                  <a:cs typeface="Grand Hotel"/>
                  <a:sym typeface="Grand Hotel"/>
                </a:endParaRPr>
              </a:p>
            </p:txBody>
          </p:sp>
        </p:grpSp>
        <p:sp>
          <p:nvSpPr>
            <p:cNvPr id="1396" name="Google Shape;1396;p50"/>
            <p:cNvSpPr/>
            <p:nvPr/>
          </p:nvSpPr>
          <p:spPr>
            <a:xfrm rot="44">
              <a:off x="8043696" y="72812"/>
              <a:ext cx="232227" cy="562478"/>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50"/>
          <p:cNvGrpSpPr/>
          <p:nvPr/>
        </p:nvGrpSpPr>
        <p:grpSpPr>
          <a:xfrm rot="5640279">
            <a:off x="213810" y="691411"/>
            <a:ext cx="1478949" cy="478092"/>
            <a:chOff x="7641860" y="525287"/>
            <a:chExt cx="1351908" cy="437064"/>
          </a:xfrm>
        </p:grpSpPr>
        <p:sp>
          <p:nvSpPr>
            <p:cNvPr id="1398" name="Google Shape;1398;p50"/>
            <p:cNvSpPr/>
            <p:nvPr/>
          </p:nvSpPr>
          <p:spPr>
            <a:xfrm rot="-278031">
              <a:off x="7653048" y="578452"/>
              <a:ext cx="1329533" cy="330735"/>
            </a:xfrm>
            <a:custGeom>
              <a:avLst/>
              <a:gdLst/>
              <a:ahLst/>
              <a:cxnLst/>
              <a:rect l="l" t="t" r="r" b="b"/>
              <a:pathLst>
                <a:path w="10451" h="2600" extrusionOk="0">
                  <a:moveTo>
                    <a:pt x="1795" y="425"/>
                  </a:moveTo>
                  <a:cubicBezTo>
                    <a:pt x="1829" y="425"/>
                    <a:pt x="1867" y="439"/>
                    <a:pt x="1908" y="467"/>
                  </a:cubicBezTo>
                  <a:cubicBezTo>
                    <a:pt x="1982" y="530"/>
                    <a:pt x="2039" y="604"/>
                    <a:pt x="2073" y="695"/>
                  </a:cubicBezTo>
                  <a:cubicBezTo>
                    <a:pt x="2102" y="764"/>
                    <a:pt x="2125" y="826"/>
                    <a:pt x="2159" y="912"/>
                  </a:cubicBezTo>
                  <a:cubicBezTo>
                    <a:pt x="2250" y="838"/>
                    <a:pt x="2301" y="747"/>
                    <a:pt x="2392" y="695"/>
                  </a:cubicBezTo>
                  <a:cubicBezTo>
                    <a:pt x="2432" y="674"/>
                    <a:pt x="2466" y="664"/>
                    <a:pt x="2493" y="664"/>
                  </a:cubicBezTo>
                  <a:cubicBezTo>
                    <a:pt x="2547" y="664"/>
                    <a:pt x="2576" y="707"/>
                    <a:pt x="2580" y="798"/>
                  </a:cubicBezTo>
                  <a:cubicBezTo>
                    <a:pt x="2586" y="849"/>
                    <a:pt x="2575" y="906"/>
                    <a:pt x="2563" y="963"/>
                  </a:cubicBezTo>
                  <a:lnTo>
                    <a:pt x="2563" y="957"/>
                  </a:lnTo>
                  <a:cubicBezTo>
                    <a:pt x="2501" y="1145"/>
                    <a:pt x="2415" y="1322"/>
                    <a:pt x="2318" y="1493"/>
                  </a:cubicBezTo>
                  <a:cubicBezTo>
                    <a:pt x="2278" y="1559"/>
                    <a:pt x="2232" y="1597"/>
                    <a:pt x="2182" y="1597"/>
                  </a:cubicBezTo>
                  <a:cubicBezTo>
                    <a:pt x="2146" y="1597"/>
                    <a:pt x="2108" y="1578"/>
                    <a:pt x="2068" y="1538"/>
                  </a:cubicBezTo>
                  <a:cubicBezTo>
                    <a:pt x="1811" y="1299"/>
                    <a:pt x="1635" y="1008"/>
                    <a:pt x="1646" y="633"/>
                  </a:cubicBezTo>
                  <a:cubicBezTo>
                    <a:pt x="1646" y="598"/>
                    <a:pt x="1652" y="564"/>
                    <a:pt x="1669" y="536"/>
                  </a:cubicBezTo>
                  <a:cubicBezTo>
                    <a:pt x="1697" y="462"/>
                    <a:pt x="1741" y="425"/>
                    <a:pt x="1795" y="425"/>
                  </a:cubicBezTo>
                  <a:close/>
                  <a:moveTo>
                    <a:pt x="3361" y="703"/>
                  </a:moveTo>
                  <a:cubicBezTo>
                    <a:pt x="3417" y="703"/>
                    <a:pt x="3463" y="738"/>
                    <a:pt x="3503" y="786"/>
                  </a:cubicBezTo>
                  <a:cubicBezTo>
                    <a:pt x="3571" y="889"/>
                    <a:pt x="3657" y="991"/>
                    <a:pt x="3742" y="1083"/>
                  </a:cubicBezTo>
                  <a:cubicBezTo>
                    <a:pt x="3816" y="991"/>
                    <a:pt x="3867" y="906"/>
                    <a:pt x="3930" y="826"/>
                  </a:cubicBezTo>
                  <a:cubicBezTo>
                    <a:pt x="3963" y="789"/>
                    <a:pt x="4000" y="754"/>
                    <a:pt x="4048" y="754"/>
                  </a:cubicBezTo>
                  <a:cubicBezTo>
                    <a:pt x="4066" y="754"/>
                    <a:pt x="4085" y="759"/>
                    <a:pt x="4107" y="769"/>
                  </a:cubicBezTo>
                  <a:cubicBezTo>
                    <a:pt x="4158" y="803"/>
                    <a:pt x="4186" y="866"/>
                    <a:pt x="4164" y="929"/>
                  </a:cubicBezTo>
                  <a:cubicBezTo>
                    <a:pt x="4112" y="1168"/>
                    <a:pt x="4010" y="1390"/>
                    <a:pt x="3862" y="1589"/>
                  </a:cubicBezTo>
                  <a:cubicBezTo>
                    <a:pt x="3830" y="1633"/>
                    <a:pt x="3792" y="1654"/>
                    <a:pt x="3752" y="1654"/>
                  </a:cubicBezTo>
                  <a:cubicBezTo>
                    <a:pt x="3714" y="1654"/>
                    <a:pt x="3673" y="1634"/>
                    <a:pt x="3634" y="1595"/>
                  </a:cubicBezTo>
                  <a:cubicBezTo>
                    <a:pt x="3463" y="1419"/>
                    <a:pt x="3304" y="1219"/>
                    <a:pt x="3252" y="969"/>
                  </a:cubicBezTo>
                  <a:cubicBezTo>
                    <a:pt x="3241" y="940"/>
                    <a:pt x="3241" y="912"/>
                    <a:pt x="3241" y="889"/>
                  </a:cubicBezTo>
                  <a:cubicBezTo>
                    <a:pt x="3241" y="821"/>
                    <a:pt x="3230" y="747"/>
                    <a:pt x="3309" y="712"/>
                  </a:cubicBezTo>
                  <a:cubicBezTo>
                    <a:pt x="3327" y="706"/>
                    <a:pt x="3344" y="703"/>
                    <a:pt x="3361" y="703"/>
                  </a:cubicBezTo>
                  <a:close/>
                  <a:moveTo>
                    <a:pt x="6812" y="674"/>
                  </a:moveTo>
                  <a:cubicBezTo>
                    <a:pt x="6861" y="674"/>
                    <a:pt x="6913" y="704"/>
                    <a:pt x="6966" y="764"/>
                  </a:cubicBezTo>
                  <a:cubicBezTo>
                    <a:pt x="7011" y="832"/>
                    <a:pt x="7057" y="900"/>
                    <a:pt x="7091" y="969"/>
                  </a:cubicBezTo>
                  <a:cubicBezTo>
                    <a:pt x="7114" y="1003"/>
                    <a:pt x="7119" y="1048"/>
                    <a:pt x="7171" y="1071"/>
                  </a:cubicBezTo>
                  <a:cubicBezTo>
                    <a:pt x="7245" y="1014"/>
                    <a:pt x="7256" y="906"/>
                    <a:pt x="7324" y="838"/>
                  </a:cubicBezTo>
                  <a:cubicBezTo>
                    <a:pt x="7375" y="787"/>
                    <a:pt x="7415" y="710"/>
                    <a:pt x="7483" y="710"/>
                  </a:cubicBezTo>
                  <a:cubicBezTo>
                    <a:pt x="7498" y="710"/>
                    <a:pt x="7516" y="714"/>
                    <a:pt x="7535" y="724"/>
                  </a:cubicBezTo>
                  <a:cubicBezTo>
                    <a:pt x="7621" y="758"/>
                    <a:pt x="7598" y="866"/>
                    <a:pt x="7581" y="940"/>
                  </a:cubicBezTo>
                  <a:cubicBezTo>
                    <a:pt x="7529" y="1191"/>
                    <a:pt x="7404" y="1424"/>
                    <a:pt x="7228" y="1612"/>
                  </a:cubicBezTo>
                  <a:cubicBezTo>
                    <a:pt x="7197" y="1643"/>
                    <a:pt x="7164" y="1668"/>
                    <a:pt x="7125" y="1668"/>
                  </a:cubicBezTo>
                  <a:cubicBezTo>
                    <a:pt x="7106" y="1668"/>
                    <a:pt x="7085" y="1662"/>
                    <a:pt x="7062" y="1646"/>
                  </a:cubicBezTo>
                  <a:cubicBezTo>
                    <a:pt x="6840" y="1498"/>
                    <a:pt x="6652" y="1322"/>
                    <a:pt x="6618" y="1031"/>
                  </a:cubicBezTo>
                  <a:cubicBezTo>
                    <a:pt x="6612" y="957"/>
                    <a:pt x="6624" y="883"/>
                    <a:pt x="6652" y="815"/>
                  </a:cubicBezTo>
                  <a:cubicBezTo>
                    <a:pt x="6694" y="722"/>
                    <a:pt x="6750" y="674"/>
                    <a:pt x="6812" y="674"/>
                  </a:cubicBezTo>
                  <a:close/>
                  <a:moveTo>
                    <a:pt x="867" y="559"/>
                  </a:moveTo>
                  <a:cubicBezTo>
                    <a:pt x="877" y="559"/>
                    <a:pt x="888" y="561"/>
                    <a:pt x="900" y="564"/>
                  </a:cubicBezTo>
                  <a:cubicBezTo>
                    <a:pt x="997" y="598"/>
                    <a:pt x="997" y="695"/>
                    <a:pt x="986" y="775"/>
                  </a:cubicBezTo>
                  <a:cubicBezTo>
                    <a:pt x="957" y="1054"/>
                    <a:pt x="889" y="1333"/>
                    <a:pt x="786" y="1595"/>
                  </a:cubicBezTo>
                  <a:cubicBezTo>
                    <a:pt x="751" y="1674"/>
                    <a:pt x="722" y="1713"/>
                    <a:pt x="683" y="1713"/>
                  </a:cubicBezTo>
                  <a:cubicBezTo>
                    <a:pt x="652" y="1713"/>
                    <a:pt x="615" y="1689"/>
                    <a:pt x="564" y="1641"/>
                  </a:cubicBezTo>
                  <a:cubicBezTo>
                    <a:pt x="353" y="1447"/>
                    <a:pt x="188" y="1214"/>
                    <a:pt x="69" y="957"/>
                  </a:cubicBezTo>
                  <a:cubicBezTo>
                    <a:pt x="6" y="803"/>
                    <a:pt x="12" y="724"/>
                    <a:pt x="86" y="678"/>
                  </a:cubicBezTo>
                  <a:cubicBezTo>
                    <a:pt x="107" y="664"/>
                    <a:pt x="132" y="657"/>
                    <a:pt x="160" y="657"/>
                  </a:cubicBezTo>
                  <a:cubicBezTo>
                    <a:pt x="223" y="657"/>
                    <a:pt x="300" y="693"/>
                    <a:pt x="371" y="764"/>
                  </a:cubicBezTo>
                  <a:cubicBezTo>
                    <a:pt x="410" y="798"/>
                    <a:pt x="445" y="843"/>
                    <a:pt x="479" y="883"/>
                  </a:cubicBezTo>
                  <a:cubicBezTo>
                    <a:pt x="513" y="923"/>
                    <a:pt x="536" y="980"/>
                    <a:pt x="604" y="991"/>
                  </a:cubicBezTo>
                  <a:cubicBezTo>
                    <a:pt x="661" y="900"/>
                    <a:pt x="655" y="786"/>
                    <a:pt x="724" y="701"/>
                  </a:cubicBezTo>
                  <a:cubicBezTo>
                    <a:pt x="764" y="646"/>
                    <a:pt x="791" y="559"/>
                    <a:pt x="867" y="559"/>
                  </a:cubicBezTo>
                  <a:close/>
                  <a:moveTo>
                    <a:pt x="5139" y="694"/>
                  </a:moveTo>
                  <a:cubicBezTo>
                    <a:pt x="5212" y="694"/>
                    <a:pt x="5290" y="733"/>
                    <a:pt x="5354" y="815"/>
                  </a:cubicBezTo>
                  <a:cubicBezTo>
                    <a:pt x="5399" y="866"/>
                    <a:pt x="5434" y="923"/>
                    <a:pt x="5479" y="991"/>
                  </a:cubicBezTo>
                  <a:cubicBezTo>
                    <a:pt x="5593" y="906"/>
                    <a:pt x="5661" y="798"/>
                    <a:pt x="5770" y="741"/>
                  </a:cubicBezTo>
                  <a:cubicBezTo>
                    <a:pt x="5803" y="724"/>
                    <a:pt x="5834" y="716"/>
                    <a:pt x="5860" y="716"/>
                  </a:cubicBezTo>
                  <a:cubicBezTo>
                    <a:pt x="5921" y="716"/>
                    <a:pt x="5958" y="763"/>
                    <a:pt x="5958" y="855"/>
                  </a:cubicBezTo>
                  <a:cubicBezTo>
                    <a:pt x="5958" y="912"/>
                    <a:pt x="5946" y="963"/>
                    <a:pt x="5923" y="1014"/>
                  </a:cubicBezTo>
                  <a:cubicBezTo>
                    <a:pt x="5838" y="1310"/>
                    <a:pt x="5639" y="1532"/>
                    <a:pt x="5428" y="1743"/>
                  </a:cubicBezTo>
                  <a:cubicBezTo>
                    <a:pt x="5393" y="1775"/>
                    <a:pt x="5368" y="1791"/>
                    <a:pt x="5347" y="1791"/>
                  </a:cubicBezTo>
                  <a:cubicBezTo>
                    <a:pt x="5318" y="1791"/>
                    <a:pt x="5295" y="1764"/>
                    <a:pt x="5263" y="1709"/>
                  </a:cubicBezTo>
                  <a:cubicBezTo>
                    <a:pt x="5223" y="1629"/>
                    <a:pt x="5177" y="1555"/>
                    <a:pt x="5126" y="1481"/>
                  </a:cubicBezTo>
                  <a:cubicBezTo>
                    <a:pt x="5024" y="1339"/>
                    <a:pt x="4967" y="1168"/>
                    <a:pt x="4955" y="991"/>
                  </a:cubicBezTo>
                  <a:cubicBezTo>
                    <a:pt x="4938" y="855"/>
                    <a:pt x="4995" y="741"/>
                    <a:pt x="5069" y="707"/>
                  </a:cubicBezTo>
                  <a:cubicBezTo>
                    <a:pt x="5092" y="698"/>
                    <a:pt x="5115" y="694"/>
                    <a:pt x="5139" y="694"/>
                  </a:cubicBezTo>
                  <a:close/>
                  <a:moveTo>
                    <a:pt x="8418" y="742"/>
                  </a:moveTo>
                  <a:cubicBezTo>
                    <a:pt x="8500" y="742"/>
                    <a:pt x="8585" y="800"/>
                    <a:pt x="8640" y="906"/>
                  </a:cubicBezTo>
                  <a:cubicBezTo>
                    <a:pt x="8668" y="957"/>
                    <a:pt x="8697" y="1008"/>
                    <a:pt x="8720" y="1060"/>
                  </a:cubicBezTo>
                  <a:cubicBezTo>
                    <a:pt x="8805" y="1037"/>
                    <a:pt x="8816" y="957"/>
                    <a:pt x="8862" y="912"/>
                  </a:cubicBezTo>
                  <a:cubicBezTo>
                    <a:pt x="8908" y="855"/>
                    <a:pt x="8959" y="809"/>
                    <a:pt x="9016" y="775"/>
                  </a:cubicBezTo>
                  <a:cubicBezTo>
                    <a:pt x="9047" y="759"/>
                    <a:pt x="9076" y="752"/>
                    <a:pt x="9102" y="752"/>
                  </a:cubicBezTo>
                  <a:cubicBezTo>
                    <a:pt x="9172" y="752"/>
                    <a:pt x="9218" y="805"/>
                    <a:pt x="9209" y="900"/>
                  </a:cubicBezTo>
                  <a:cubicBezTo>
                    <a:pt x="9192" y="1026"/>
                    <a:pt x="9153" y="1139"/>
                    <a:pt x="9096" y="1248"/>
                  </a:cubicBezTo>
                  <a:cubicBezTo>
                    <a:pt x="8982" y="1458"/>
                    <a:pt x="8839" y="1646"/>
                    <a:pt x="8663" y="1806"/>
                  </a:cubicBezTo>
                  <a:cubicBezTo>
                    <a:pt x="8640" y="1829"/>
                    <a:pt x="8617" y="1846"/>
                    <a:pt x="8594" y="1857"/>
                  </a:cubicBezTo>
                  <a:cubicBezTo>
                    <a:pt x="8583" y="1866"/>
                    <a:pt x="8570" y="1870"/>
                    <a:pt x="8557" y="1870"/>
                  </a:cubicBezTo>
                  <a:cubicBezTo>
                    <a:pt x="8545" y="1870"/>
                    <a:pt x="8532" y="1866"/>
                    <a:pt x="8520" y="1857"/>
                  </a:cubicBezTo>
                  <a:cubicBezTo>
                    <a:pt x="8498" y="1840"/>
                    <a:pt x="8492" y="1806"/>
                    <a:pt x="8515" y="1783"/>
                  </a:cubicBezTo>
                  <a:cubicBezTo>
                    <a:pt x="8606" y="1698"/>
                    <a:pt x="8549" y="1641"/>
                    <a:pt x="8492" y="1572"/>
                  </a:cubicBezTo>
                  <a:cubicBezTo>
                    <a:pt x="8372" y="1424"/>
                    <a:pt x="8293" y="1248"/>
                    <a:pt x="8258" y="1060"/>
                  </a:cubicBezTo>
                  <a:cubicBezTo>
                    <a:pt x="8258" y="1054"/>
                    <a:pt x="8258" y="1048"/>
                    <a:pt x="8253" y="1037"/>
                  </a:cubicBezTo>
                  <a:cubicBezTo>
                    <a:pt x="8236" y="912"/>
                    <a:pt x="8281" y="786"/>
                    <a:pt x="8361" y="752"/>
                  </a:cubicBezTo>
                  <a:cubicBezTo>
                    <a:pt x="8379" y="746"/>
                    <a:pt x="8398" y="742"/>
                    <a:pt x="8418" y="742"/>
                  </a:cubicBezTo>
                  <a:close/>
                  <a:moveTo>
                    <a:pt x="0" y="0"/>
                  </a:moveTo>
                  <a:lnTo>
                    <a:pt x="0" y="2495"/>
                  </a:lnTo>
                  <a:lnTo>
                    <a:pt x="12" y="2495"/>
                  </a:lnTo>
                  <a:cubicBezTo>
                    <a:pt x="353" y="2501"/>
                    <a:pt x="689" y="2501"/>
                    <a:pt x="1031" y="2518"/>
                  </a:cubicBezTo>
                  <a:cubicBezTo>
                    <a:pt x="1458" y="2540"/>
                    <a:pt x="1885" y="2529"/>
                    <a:pt x="2313" y="2535"/>
                  </a:cubicBezTo>
                  <a:cubicBezTo>
                    <a:pt x="2677" y="2540"/>
                    <a:pt x="3041" y="2541"/>
                    <a:pt x="3406" y="2541"/>
                  </a:cubicBezTo>
                  <a:cubicBezTo>
                    <a:pt x="3766" y="2541"/>
                    <a:pt x="4126" y="2540"/>
                    <a:pt x="4487" y="2540"/>
                  </a:cubicBezTo>
                  <a:cubicBezTo>
                    <a:pt x="5056" y="2540"/>
                    <a:pt x="5626" y="2543"/>
                    <a:pt x="6197" y="2558"/>
                  </a:cubicBezTo>
                  <a:cubicBezTo>
                    <a:pt x="6800" y="2572"/>
                    <a:pt x="7404" y="2575"/>
                    <a:pt x="8008" y="2575"/>
                  </a:cubicBezTo>
                  <a:cubicBezTo>
                    <a:pt x="8410" y="2575"/>
                    <a:pt x="8813" y="2573"/>
                    <a:pt x="9215" y="2573"/>
                  </a:cubicBezTo>
                  <a:cubicBezTo>
                    <a:pt x="9416" y="2573"/>
                    <a:pt x="9618" y="2574"/>
                    <a:pt x="9819" y="2575"/>
                  </a:cubicBezTo>
                  <a:cubicBezTo>
                    <a:pt x="9862" y="2573"/>
                    <a:pt x="9904" y="2573"/>
                    <a:pt x="9946" y="2573"/>
                  </a:cubicBezTo>
                  <a:cubicBezTo>
                    <a:pt x="10073" y="2573"/>
                    <a:pt x="10198" y="2579"/>
                    <a:pt x="10326" y="2592"/>
                  </a:cubicBezTo>
                  <a:cubicBezTo>
                    <a:pt x="10342" y="2594"/>
                    <a:pt x="10361" y="2599"/>
                    <a:pt x="10379" y="2599"/>
                  </a:cubicBezTo>
                  <a:cubicBezTo>
                    <a:pt x="10407" y="2599"/>
                    <a:pt x="10434" y="2588"/>
                    <a:pt x="10451" y="2540"/>
                  </a:cubicBezTo>
                  <a:cubicBezTo>
                    <a:pt x="10087" y="2199"/>
                    <a:pt x="9722" y="1846"/>
                    <a:pt x="9352" y="1498"/>
                  </a:cubicBezTo>
                  <a:cubicBezTo>
                    <a:pt x="9204" y="1356"/>
                    <a:pt x="9198" y="1356"/>
                    <a:pt x="9340" y="1214"/>
                  </a:cubicBezTo>
                  <a:cubicBezTo>
                    <a:pt x="9665" y="889"/>
                    <a:pt x="9995" y="559"/>
                    <a:pt x="10320" y="234"/>
                  </a:cubicBezTo>
                  <a:cubicBezTo>
                    <a:pt x="10383" y="188"/>
                    <a:pt x="10428" y="126"/>
                    <a:pt x="10445" y="52"/>
                  </a:cubicBezTo>
                  <a:cubicBezTo>
                    <a:pt x="10394" y="46"/>
                    <a:pt x="10354" y="40"/>
                    <a:pt x="10314" y="40"/>
                  </a:cubicBezTo>
                  <a:cubicBezTo>
                    <a:pt x="9574" y="40"/>
                    <a:pt x="8834" y="23"/>
                    <a:pt x="8093" y="23"/>
                  </a:cubicBezTo>
                  <a:cubicBezTo>
                    <a:pt x="5468" y="0"/>
                    <a:pt x="2842" y="6"/>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rot="-278031">
              <a:off x="8280616" y="665126"/>
              <a:ext cx="129506" cy="139672"/>
            </a:xfrm>
            <a:custGeom>
              <a:avLst/>
              <a:gdLst/>
              <a:ahLst/>
              <a:cxnLst/>
              <a:rect l="l" t="t" r="r" b="b"/>
              <a:pathLst>
                <a:path w="1018" h="1098" extrusionOk="0">
                  <a:moveTo>
                    <a:pt x="200" y="1"/>
                  </a:moveTo>
                  <a:cubicBezTo>
                    <a:pt x="177" y="1"/>
                    <a:pt x="154" y="5"/>
                    <a:pt x="131" y="13"/>
                  </a:cubicBezTo>
                  <a:cubicBezTo>
                    <a:pt x="51" y="42"/>
                    <a:pt x="0" y="161"/>
                    <a:pt x="11" y="298"/>
                  </a:cubicBezTo>
                  <a:cubicBezTo>
                    <a:pt x="23" y="475"/>
                    <a:pt x="86" y="640"/>
                    <a:pt x="182" y="788"/>
                  </a:cubicBezTo>
                  <a:cubicBezTo>
                    <a:pt x="234" y="862"/>
                    <a:pt x="279" y="936"/>
                    <a:pt x="319" y="1016"/>
                  </a:cubicBezTo>
                  <a:cubicBezTo>
                    <a:pt x="351" y="1071"/>
                    <a:pt x="374" y="1098"/>
                    <a:pt x="403" y="1098"/>
                  </a:cubicBezTo>
                  <a:cubicBezTo>
                    <a:pt x="425" y="1098"/>
                    <a:pt x="450" y="1082"/>
                    <a:pt x="484" y="1050"/>
                  </a:cubicBezTo>
                  <a:cubicBezTo>
                    <a:pt x="701" y="839"/>
                    <a:pt x="900" y="623"/>
                    <a:pt x="985" y="321"/>
                  </a:cubicBezTo>
                  <a:cubicBezTo>
                    <a:pt x="1002" y="270"/>
                    <a:pt x="1014" y="218"/>
                    <a:pt x="1014" y="161"/>
                  </a:cubicBezTo>
                  <a:cubicBezTo>
                    <a:pt x="1018" y="69"/>
                    <a:pt x="982" y="22"/>
                    <a:pt x="921" y="22"/>
                  </a:cubicBezTo>
                  <a:cubicBezTo>
                    <a:pt x="896" y="22"/>
                    <a:pt x="865" y="31"/>
                    <a:pt x="832" y="48"/>
                  </a:cubicBezTo>
                  <a:cubicBezTo>
                    <a:pt x="718" y="104"/>
                    <a:pt x="649" y="207"/>
                    <a:pt x="535" y="298"/>
                  </a:cubicBezTo>
                  <a:cubicBezTo>
                    <a:pt x="490" y="230"/>
                    <a:pt x="456" y="173"/>
                    <a:pt x="416" y="122"/>
                  </a:cubicBezTo>
                  <a:cubicBezTo>
                    <a:pt x="347" y="40"/>
                    <a:pt x="272" y="1"/>
                    <a:pt x="2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rot="-278031">
              <a:off x="7859255" y="664531"/>
              <a:ext cx="121109" cy="149594"/>
            </a:xfrm>
            <a:custGeom>
              <a:avLst/>
              <a:gdLst/>
              <a:ahLst/>
              <a:cxnLst/>
              <a:rect l="l" t="t" r="r" b="b"/>
              <a:pathLst>
                <a:path w="952" h="1176" extrusionOk="0">
                  <a:moveTo>
                    <a:pt x="161" y="1"/>
                  </a:moveTo>
                  <a:cubicBezTo>
                    <a:pt x="107" y="1"/>
                    <a:pt x="63" y="38"/>
                    <a:pt x="35" y="112"/>
                  </a:cubicBezTo>
                  <a:cubicBezTo>
                    <a:pt x="24" y="146"/>
                    <a:pt x="12" y="180"/>
                    <a:pt x="12" y="214"/>
                  </a:cubicBezTo>
                  <a:cubicBezTo>
                    <a:pt x="1" y="584"/>
                    <a:pt x="177" y="875"/>
                    <a:pt x="434" y="1120"/>
                  </a:cubicBezTo>
                  <a:cubicBezTo>
                    <a:pt x="474" y="1157"/>
                    <a:pt x="512" y="1176"/>
                    <a:pt x="547" y="1176"/>
                  </a:cubicBezTo>
                  <a:cubicBezTo>
                    <a:pt x="598" y="1176"/>
                    <a:pt x="644" y="1139"/>
                    <a:pt x="684" y="1069"/>
                  </a:cubicBezTo>
                  <a:cubicBezTo>
                    <a:pt x="781" y="903"/>
                    <a:pt x="867" y="721"/>
                    <a:pt x="929" y="539"/>
                  </a:cubicBezTo>
                  <a:cubicBezTo>
                    <a:pt x="946" y="482"/>
                    <a:pt x="952" y="431"/>
                    <a:pt x="946" y="379"/>
                  </a:cubicBezTo>
                  <a:cubicBezTo>
                    <a:pt x="942" y="288"/>
                    <a:pt x="913" y="245"/>
                    <a:pt x="861" y="245"/>
                  </a:cubicBezTo>
                  <a:cubicBezTo>
                    <a:pt x="834" y="245"/>
                    <a:pt x="802" y="256"/>
                    <a:pt x="764" y="277"/>
                  </a:cubicBezTo>
                  <a:cubicBezTo>
                    <a:pt x="673" y="323"/>
                    <a:pt x="616" y="414"/>
                    <a:pt x="525" y="488"/>
                  </a:cubicBezTo>
                  <a:cubicBezTo>
                    <a:pt x="491" y="408"/>
                    <a:pt x="468" y="345"/>
                    <a:pt x="439" y="277"/>
                  </a:cubicBezTo>
                  <a:cubicBezTo>
                    <a:pt x="405" y="186"/>
                    <a:pt x="348" y="106"/>
                    <a:pt x="274" y="43"/>
                  </a:cubicBezTo>
                  <a:cubicBezTo>
                    <a:pt x="233" y="15"/>
                    <a:pt x="195" y="1"/>
                    <a:pt x="161"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rot="-278031">
              <a:off x="7654094" y="698179"/>
              <a:ext cx="126071" cy="146923"/>
            </a:xfrm>
            <a:custGeom>
              <a:avLst/>
              <a:gdLst/>
              <a:ahLst/>
              <a:cxnLst/>
              <a:rect l="l" t="t" r="r" b="b"/>
              <a:pathLst>
                <a:path w="991" h="1155" extrusionOk="0">
                  <a:moveTo>
                    <a:pt x="862" y="0"/>
                  </a:moveTo>
                  <a:cubicBezTo>
                    <a:pt x="789" y="0"/>
                    <a:pt x="758" y="87"/>
                    <a:pt x="718" y="142"/>
                  </a:cubicBezTo>
                  <a:cubicBezTo>
                    <a:pt x="655" y="227"/>
                    <a:pt x="655" y="341"/>
                    <a:pt x="604" y="432"/>
                  </a:cubicBezTo>
                  <a:cubicBezTo>
                    <a:pt x="530" y="421"/>
                    <a:pt x="513" y="358"/>
                    <a:pt x="478" y="324"/>
                  </a:cubicBezTo>
                  <a:cubicBezTo>
                    <a:pt x="439" y="284"/>
                    <a:pt x="404" y="239"/>
                    <a:pt x="370" y="205"/>
                  </a:cubicBezTo>
                  <a:cubicBezTo>
                    <a:pt x="299" y="134"/>
                    <a:pt x="223" y="98"/>
                    <a:pt x="158" y="98"/>
                  </a:cubicBezTo>
                  <a:cubicBezTo>
                    <a:pt x="129" y="98"/>
                    <a:pt x="103" y="105"/>
                    <a:pt x="80" y="119"/>
                  </a:cubicBezTo>
                  <a:cubicBezTo>
                    <a:pt x="0" y="165"/>
                    <a:pt x="0" y="244"/>
                    <a:pt x="68" y="398"/>
                  </a:cubicBezTo>
                  <a:cubicBezTo>
                    <a:pt x="182" y="655"/>
                    <a:pt x="347" y="888"/>
                    <a:pt x="558" y="1082"/>
                  </a:cubicBezTo>
                  <a:cubicBezTo>
                    <a:pt x="609" y="1130"/>
                    <a:pt x="646" y="1154"/>
                    <a:pt x="677" y="1154"/>
                  </a:cubicBezTo>
                  <a:cubicBezTo>
                    <a:pt x="716" y="1154"/>
                    <a:pt x="745" y="1115"/>
                    <a:pt x="780" y="1036"/>
                  </a:cubicBezTo>
                  <a:cubicBezTo>
                    <a:pt x="888" y="774"/>
                    <a:pt x="951" y="495"/>
                    <a:pt x="980" y="216"/>
                  </a:cubicBezTo>
                  <a:cubicBezTo>
                    <a:pt x="991" y="136"/>
                    <a:pt x="985" y="39"/>
                    <a:pt x="894" y="5"/>
                  </a:cubicBezTo>
                  <a:cubicBezTo>
                    <a:pt x="883" y="2"/>
                    <a:pt x="872" y="0"/>
                    <a:pt x="862"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rot="-278031">
              <a:off x="8699297" y="637256"/>
              <a:ext cx="125053" cy="143107"/>
            </a:xfrm>
            <a:custGeom>
              <a:avLst/>
              <a:gdLst/>
              <a:ahLst/>
              <a:cxnLst/>
              <a:rect l="l" t="t" r="r" b="b"/>
              <a:pathLst>
                <a:path w="983" h="1125" extrusionOk="0">
                  <a:moveTo>
                    <a:pt x="191" y="1"/>
                  </a:moveTo>
                  <a:cubicBezTo>
                    <a:pt x="171" y="1"/>
                    <a:pt x="151" y="5"/>
                    <a:pt x="132" y="13"/>
                  </a:cubicBezTo>
                  <a:cubicBezTo>
                    <a:pt x="52" y="41"/>
                    <a:pt x="1" y="167"/>
                    <a:pt x="18" y="298"/>
                  </a:cubicBezTo>
                  <a:cubicBezTo>
                    <a:pt x="18" y="303"/>
                    <a:pt x="18" y="309"/>
                    <a:pt x="23" y="315"/>
                  </a:cubicBezTo>
                  <a:cubicBezTo>
                    <a:pt x="58" y="503"/>
                    <a:pt x="137" y="679"/>
                    <a:pt x="257" y="827"/>
                  </a:cubicBezTo>
                  <a:cubicBezTo>
                    <a:pt x="320" y="901"/>
                    <a:pt x="376" y="958"/>
                    <a:pt x="285" y="1044"/>
                  </a:cubicBezTo>
                  <a:cubicBezTo>
                    <a:pt x="257" y="1061"/>
                    <a:pt x="263" y="1101"/>
                    <a:pt x="291" y="1112"/>
                  </a:cubicBezTo>
                  <a:cubicBezTo>
                    <a:pt x="300" y="1121"/>
                    <a:pt x="312" y="1125"/>
                    <a:pt x="326" y="1125"/>
                  </a:cubicBezTo>
                  <a:cubicBezTo>
                    <a:pt x="339" y="1125"/>
                    <a:pt x="354" y="1121"/>
                    <a:pt x="365" y="1112"/>
                  </a:cubicBezTo>
                  <a:cubicBezTo>
                    <a:pt x="388" y="1101"/>
                    <a:pt x="411" y="1084"/>
                    <a:pt x="428" y="1067"/>
                  </a:cubicBezTo>
                  <a:cubicBezTo>
                    <a:pt x="604" y="907"/>
                    <a:pt x="752" y="713"/>
                    <a:pt x="861" y="508"/>
                  </a:cubicBezTo>
                  <a:cubicBezTo>
                    <a:pt x="923" y="400"/>
                    <a:pt x="957" y="281"/>
                    <a:pt x="974" y="161"/>
                  </a:cubicBezTo>
                  <a:cubicBezTo>
                    <a:pt x="983" y="61"/>
                    <a:pt x="937" y="7"/>
                    <a:pt x="867" y="7"/>
                  </a:cubicBezTo>
                  <a:cubicBezTo>
                    <a:pt x="841" y="7"/>
                    <a:pt x="812" y="15"/>
                    <a:pt x="781" y="30"/>
                  </a:cubicBezTo>
                  <a:cubicBezTo>
                    <a:pt x="724" y="70"/>
                    <a:pt x="673" y="115"/>
                    <a:pt x="633" y="167"/>
                  </a:cubicBezTo>
                  <a:cubicBezTo>
                    <a:pt x="587" y="212"/>
                    <a:pt x="576" y="292"/>
                    <a:pt x="490" y="320"/>
                  </a:cubicBezTo>
                  <a:cubicBezTo>
                    <a:pt x="462" y="269"/>
                    <a:pt x="439" y="212"/>
                    <a:pt x="411" y="161"/>
                  </a:cubicBezTo>
                  <a:cubicBezTo>
                    <a:pt x="352" y="61"/>
                    <a:pt x="271" y="1"/>
                    <a:pt x="191"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rot="-278031">
              <a:off x="8491288" y="644347"/>
              <a:ext cx="129124" cy="126443"/>
            </a:xfrm>
            <a:custGeom>
              <a:avLst/>
              <a:gdLst/>
              <a:ahLst/>
              <a:cxnLst/>
              <a:rect l="l" t="t" r="r" b="b"/>
              <a:pathLst>
                <a:path w="1015" h="994" extrusionOk="0">
                  <a:moveTo>
                    <a:pt x="204" y="0"/>
                  </a:moveTo>
                  <a:cubicBezTo>
                    <a:pt x="143" y="0"/>
                    <a:pt x="88" y="49"/>
                    <a:pt x="46" y="145"/>
                  </a:cubicBezTo>
                  <a:cubicBezTo>
                    <a:pt x="18" y="208"/>
                    <a:pt x="1" y="282"/>
                    <a:pt x="12" y="356"/>
                  </a:cubicBezTo>
                  <a:cubicBezTo>
                    <a:pt x="41" y="646"/>
                    <a:pt x="229" y="823"/>
                    <a:pt x="456" y="976"/>
                  </a:cubicBezTo>
                  <a:cubicBezTo>
                    <a:pt x="476" y="989"/>
                    <a:pt x="495" y="994"/>
                    <a:pt x="513" y="994"/>
                  </a:cubicBezTo>
                  <a:cubicBezTo>
                    <a:pt x="553" y="994"/>
                    <a:pt x="588" y="968"/>
                    <a:pt x="616" y="936"/>
                  </a:cubicBezTo>
                  <a:cubicBezTo>
                    <a:pt x="798" y="749"/>
                    <a:pt x="918" y="515"/>
                    <a:pt x="975" y="264"/>
                  </a:cubicBezTo>
                  <a:cubicBezTo>
                    <a:pt x="992" y="196"/>
                    <a:pt x="1015" y="88"/>
                    <a:pt x="929" y="48"/>
                  </a:cubicBezTo>
                  <a:cubicBezTo>
                    <a:pt x="911" y="40"/>
                    <a:pt x="895" y="37"/>
                    <a:pt x="880" y="37"/>
                  </a:cubicBezTo>
                  <a:cubicBezTo>
                    <a:pt x="809" y="37"/>
                    <a:pt x="764" y="116"/>
                    <a:pt x="713" y="168"/>
                  </a:cubicBezTo>
                  <a:cubicBezTo>
                    <a:pt x="650" y="225"/>
                    <a:pt x="639" y="338"/>
                    <a:pt x="565" y="395"/>
                  </a:cubicBezTo>
                  <a:cubicBezTo>
                    <a:pt x="513" y="373"/>
                    <a:pt x="508" y="333"/>
                    <a:pt x="485" y="299"/>
                  </a:cubicBezTo>
                  <a:cubicBezTo>
                    <a:pt x="445" y="225"/>
                    <a:pt x="405" y="156"/>
                    <a:pt x="354" y="94"/>
                  </a:cubicBezTo>
                  <a:cubicBezTo>
                    <a:pt x="304" y="31"/>
                    <a:pt x="252" y="0"/>
                    <a:pt x="20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rot="-278031">
              <a:off x="8062451" y="683213"/>
              <a:ext cx="121873" cy="121736"/>
            </a:xfrm>
            <a:custGeom>
              <a:avLst/>
              <a:gdLst/>
              <a:ahLst/>
              <a:cxnLst/>
              <a:rect l="l" t="t" r="r" b="b"/>
              <a:pathLst>
                <a:path w="958" h="957" extrusionOk="0">
                  <a:moveTo>
                    <a:pt x="140" y="1"/>
                  </a:moveTo>
                  <a:cubicBezTo>
                    <a:pt x="123" y="1"/>
                    <a:pt x="105" y="4"/>
                    <a:pt x="86" y="12"/>
                  </a:cubicBezTo>
                  <a:cubicBezTo>
                    <a:pt x="1" y="47"/>
                    <a:pt x="12" y="121"/>
                    <a:pt x="12" y="189"/>
                  </a:cubicBezTo>
                  <a:cubicBezTo>
                    <a:pt x="12" y="217"/>
                    <a:pt x="18" y="240"/>
                    <a:pt x="24" y="269"/>
                  </a:cubicBezTo>
                  <a:cubicBezTo>
                    <a:pt x="81" y="519"/>
                    <a:pt x="240" y="719"/>
                    <a:pt x="411" y="895"/>
                  </a:cubicBezTo>
                  <a:cubicBezTo>
                    <a:pt x="449" y="936"/>
                    <a:pt x="489" y="956"/>
                    <a:pt x="527" y="956"/>
                  </a:cubicBezTo>
                  <a:cubicBezTo>
                    <a:pt x="568" y="956"/>
                    <a:pt x="606" y="934"/>
                    <a:pt x="639" y="889"/>
                  </a:cubicBezTo>
                  <a:cubicBezTo>
                    <a:pt x="787" y="696"/>
                    <a:pt x="889" y="468"/>
                    <a:pt x="935" y="229"/>
                  </a:cubicBezTo>
                  <a:cubicBezTo>
                    <a:pt x="958" y="172"/>
                    <a:pt x="935" y="103"/>
                    <a:pt x="884" y="69"/>
                  </a:cubicBezTo>
                  <a:cubicBezTo>
                    <a:pt x="864" y="59"/>
                    <a:pt x="845" y="55"/>
                    <a:pt x="829" y="55"/>
                  </a:cubicBezTo>
                  <a:cubicBezTo>
                    <a:pt x="779" y="55"/>
                    <a:pt x="741" y="94"/>
                    <a:pt x="707" y="132"/>
                  </a:cubicBezTo>
                  <a:cubicBezTo>
                    <a:pt x="644" y="206"/>
                    <a:pt x="587" y="291"/>
                    <a:pt x="519" y="383"/>
                  </a:cubicBezTo>
                  <a:cubicBezTo>
                    <a:pt x="428" y="291"/>
                    <a:pt x="348" y="195"/>
                    <a:pt x="280" y="86"/>
                  </a:cubicBezTo>
                  <a:cubicBezTo>
                    <a:pt x="241" y="39"/>
                    <a:pt x="195" y="1"/>
                    <a:pt x="14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 name="Picture 27">
            <a:extLst>
              <a:ext uri="{FF2B5EF4-FFF2-40B4-BE49-F238E27FC236}">
                <a16:creationId xmlns:a16="http://schemas.microsoft.com/office/drawing/2014/main" id="{779BA2F5-17F3-4FA4-BDB2-367B74A3A3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2483" y="2477237"/>
            <a:ext cx="1278322" cy="1171408"/>
          </a:xfrm>
          <a:prstGeom prst="rect">
            <a:avLst/>
          </a:prstGeom>
        </p:spPr>
      </p:pic>
      <p:pic>
        <p:nvPicPr>
          <p:cNvPr id="84" name="Picture 5">
            <a:extLst>
              <a:ext uri="{FF2B5EF4-FFF2-40B4-BE49-F238E27FC236}">
                <a16:creationId xmlns:a16="http://schemas.microsoft.com/office/drawing/2014/main" id="{7FACFEEA-BD32-4D97-959F-F89D259E3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6080" y="1973851"/>
            <a:ext cx="1617408" cy="1243934"/>
          </a:xfrm>
          <a:prstGeom prst="rect">
            <a:avLst/>
          </a:prstGeom>
        </p:spPr>
      </p:pic>
      <p:sp>
        <p:nvSpPr>
          <p:cNvPr id="1391" name="Google Shape;1391;p50"/>
          <p:cNvSpPr txBox="1">
            <a:spLocks noGrp="1"/>
          </p:cNvSpPr>
          <p:nvPr>
            <p:ph type="title"/>
          </p:nvPr>
        </p:nvSpPr>
        <p:spPr>
          <a:xfrm flipH="1">
            <a:off x="2226981" y="1939281"/>
            <a:ext cx="1307700" cy="13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rgbClr val="4F493D"/>
                </a:solidFill>
                <a:latin typeface="HP-030" panose="020B0603050302020204" pitchFamily="34" charset="0"/>
              </a:rPr>
              <a:t>01</a:t>
            </a:r>
            <a:endParaRPr sz="9600">
              <a:solidFill>
                <a:srgbClr val="4F493D"/>
              </a:solidFill>
              <a:latin typeface="HP-030" panose="020B0603050302020204" pitchFamily="34" charset="0"/>
            </a:endParaRPr>
          </a:p>
        </p:txBody>
      </p:sp>
      <p:sp>
        <p:nvSpPr>
          <p:cNvPr id="85" name="TextBox 84">
            <a:extLst>
              <a:ext uri="{FF2B5EF4-FFF2-40B4-BE49-F238E27FC236}">
                <a16:creationId xmlns:a16="http://schemas.microsoft.com/office/drawing/2014/main" id="{A1B340E1-ADDC-47C5-9AAF-813FB6CBC3E0}"/>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00;p42">
            <a:extLst>
              <a:ext uri="{FF2B5EF4-FFF2-40B4-BE49-F238E27FC236}">
                <a16:creationId xmlns:a16="http://schemas.microsoft.com/office/drawing/2014/main" id="{4BCF1890-BDBF-4347-B382-4EA8523AAAC4}"/>
              </a:ext>
            </a:extLst>
          </p:cNvPr>
          <p:cNvGrpSpPr/>
          <p:nvPr/>
        </p:nvGrpSpPr>
        <p:grpSpPr>
          <a:xfrm>
            <a:off x="2220096" y="351650"/>
            <a:ext cx="4615750" cy="1017677"/>
            <a:chOff x="2607325" y="351650"/>
            <a:chExt cx="3838046" cy="1017677"/>
          </a:xfrm>
        </p:grpSpPr>
        <p:sp>
          <p:nvSpPr>
            <p:cNvPr id="5" name="Google Shape;701;p42">
              <a:extLst>
                <a:ext uri="{FF2B5EF4-FFF2-40B4-BE49-F238E27FC236}">
                  <a16:creationId xmlns:a16="http://schemas.microsoft.com/office/drawing/2014/main" id="{3C19DBF6-BCDE-400E-94E2-3E74F71CD537}"/>
                </a:ext>
              </a:extLst>
            </p:cNvPr>
            <p:cNvSpPr/>
            <p:nvPr/>
          </p:nvSpPr>
          <p:spPr>
            <a:xfrm>
              <a:off x="2607325" y="383625"/>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02;p42">
              <a:extLst>
                <a:ext uri="{FF2B5EF4-FFF2-40B4-BE49-F238E27FC236}">
                  <a16:creationId xmlns:a16="http://schemas.microsoft.com/office/drawing/2014/main" id="{60FDD7D0-1F5B-47B7-9F5C-98AF877F67E5}"/>
                </a:ext>
              </a:extLst>
            </p:cNvPr>
            <p:cNvSpPr/>
            <p:nvPr/>
          </p:nvSpPr>
          <p:spPr>
            <a:xfrm>
              <a:off x="2679250" y="351650"/>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724;p42">
            <a:extLst>
              <a:ext uri="{FF2B5EF4-FFF2-40B4-BE49-F238E27FC236}">
                <a16:creationId xmlns:a16="http://schemas.microsoft.com/office/drawing/2014/main" id="{45DA5CF4-9B51-4E0C-8A0D-3CE0B3682A62}"/>
              </a:ext>
            </a:extLst>
          </p:cNvPr>
          <p:cNvGrpSpPr/>
          <p:nvPr/>
        </p:nvGrpSpPr>
        <p:grpSpPr>
          <a:xfrm rot="-406465">
            <a:off x="3821954" y="206994"/>
            <a:ext cx="1287909" cy="344459"/>
            <a:chOff x="-1128125" y="1939975"/>
            <a:chExt cx="859776" cy="229952"/>
          </a:xfrm>
        </p:grpSpPr>
        <p:sp>
          <p:nvSpPr>
            <p:cNvPr id="8" name="Google Shape;725;p42">
              <a:extLst>
                <a:ext uri="{FF2B5EF4-FFF2-40B4-BE49-F238E27FC236}">
                  <a16:creationId xmlns:a16="http://schemas.microsoft.com/office/drawing/2014/main" id="{D7475F8C-B869-4584-96D2-28F3F4E6557C}"/>
                </a:ext>
              </a:extLst>
            </p:cNvPr>
            <p:cNvSpPr/>
            <p:nvPr/>
          </p:nvSpPr>
          <p:spPr>
            <a:xfrm>
              <a:off x="-1128125" y="1939975"/>
              <a:ext cx="859776" cy="229952"/>
            </a:xfrm>
            <a:custGeom>
              <a:avLst/>
              <a:gdLst/>
              <a:ahLst/>
              <a:cxnLst/>
              <a:rect l="l" t="t" r="r" b="b"/>
              <a:pathLst>
                <a:path w="17315" h="4631" extrusionOk="0">
                  <a:moveTo>
                    <a:pt x="1" y="0"/>
                  </a:moveTo>
                  <a:lnTo>
                    <a:pt x="143" y="1413"/>
                  </a:lnTo>
                  <a:lnTo>
                    <a:pt x="1" y="2455"/>
                  </a:lnTo>
                  <a:lnTo>
                    <a:pt x="143" y="3828"/>
                  </a:lnTo>
                  <a:lnTo>
                    <a:pt x="143" y="4631"/>
                  </a:lnTo>
                  <a:lnTo>
                    <a:pt x="17314" y="4557"/>
                  </a:lnTo>
                  <a:lnTo>
                    <a:pt x="17314" y="3571"/>
                  </a:lnTo>
                  <a:lnTo>
                    <a:pt x="17098" y="2165"/>
                  </a:lnTo>
                  <a:lnTo>
                    <a:pt x="17314" y="940"/>
                  </a:lnTo>
                  <a:lnTo>
                    <a:pt x="17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6;p42">
              <a:extLst>
                <a:ext uri="{FF2B5EF4-FFF2-40B4-BE49-F238E27FC236}">
                  <a16:creationId xmlns:a16="http://schemas.microsoft.com/office/drawing/2014/main" id="{80C9B634-6D43-49D9-B401-15A543D9C25F}"/>
                </a:ext>
              </a:extLst>
            </p:cNvPr>
            <p:cNvSpPr/>
            <p:nvPr/>
          </p:nvSpPr>
          <p:spPr>
            <a:xfrm>
              <a:off x="-600144" y="2109793"/>
              <a:ext cx="34014" cy="30587"/>
            </a:xfrm>
            <a:custGeom>
              <a:avLst/>
              <a:gdLst/>
              <a:ahLst/>
              <a:cxnLst/>
              <a:rect l="l" t="t" r="r" b="b"/>
              <a:pathLst>
                <a:path w="685" h="616" extrusionOk="0">
                  <a:moveTo>
                    <a:pt x="619" y="0"/>
                  </a:moveTo>
                  <a:cubicBezTo>
                    <a:pt x="555" y="0"/>
                    <a:pt x="410" y="96"/>
                    <a:pt x="269" y="237"/>
                  </a:cubicBezTo>
                  <a:cubicBezTo>
                    <a:pt x="103" y="402"/>
                    <a:pt x="1" y="567"/>
                    <a:pt x="41" y="607"/>
                  </a:cubicBezTo>
                  <a:cubicBezTo>
                    <a:pt x="47" y="613"/>
                    <a:pt x="55" y="616"/>
                    <a:pt x="66" y="616"/>
                  </a:cubicBezTo>
                  <a:cubicBezTo>
                    <a:pt x="129" y="616"/>
                    <a:pt x="270" y="520"/>
                    <a:pt x="411" y="379"/>
                  </a:cubicBezTo>
                  <a:cubicBezTo>
                    <a:pt x="576" y="214"/>
                    <a:pt x="684" y="49"/>
                    <a:pt x="644" y="9"/>
                  </a:cubicBezTo>
                  <a:cubicBezTo>
                    <a:pt x="639"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27;p42">
              <a:extLst>
                <a:ext uri="{FF2B5EF4-FFF2-40B4-BE49-F238E27FC236}">
                  <a16:creationId xmlns:a16="http://schemas.microsoft.com/office/drawing/2014/main" id="{74182CC0-C107-4CE3-9704-67510A914EBF}"/>
                </a:ext>
              </a:extLst>
            </p:cNvPr>
            <p:cNvSpPr/>
            <p:nvPr/>
          </p:nvSpPr>
          <p:spPr>
            <a:xfrm>
              <a:off x="-600144" y="2017883"/>
              <a:ext cx="34014" cy="30587"/>
            </a:xfrm>
            <a:custGeom>
              <a:avLst/>
              <a:gdLst/>
              <a:ahLst/>
              <a:cxnLst/>
              <a:rect l="l" t="t" r="r" b="b"/>
              <a:pathLst>
                <a:path w="685" h="616" extrusionOk="0">
                  <a:moveTo>
                    <a:pt x="619" y="0"/>
                  </a:moveTo>
                  <a:cubicBezTo>
                    <a:pt x="555" y="0"/>
                    <a:pt x="410" y="96"/>
                    <a:pt x="269" y="237"/>
                  </a:cubicBezTo>
                  <a:cubicBezTo>
                    <a:pt x="103" y="402"/>
                    <a:pt x="1" y="567"/>
                    <a:pt x="41" y="607"/>
                  </a:cubicBezTo>
                  <a:cubicBezTo>
                    <a:pt x="47" y="613"/>
                    <a:pt x="55" y="616"/>
                    <a:pt x="66" y="616"/>
                  </a:cubicBezTo>
                  <a:cubicBezTo>
                    <a:pt x="129" y="616"/>
                    <a:pt x="270" y="520"/>
                    <a:pt x="411" y="379"/>
                  </a:cubicBezTo>
                  <a:cubicBezTo>
                    <a:pt x="576" y="214"/>
                    <a:pt x="684" y="49"/>
                    <a:pt x="644" y="9"/>
                  </a:cubicBezTo>
                  <a:cubicBezTo>
                    <a:pt x="639"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28;p42">
              <a:extLst>
                <a:ext uri="{FF2B5EF4-FFF2-40B4-BE49-F238E27FC236}">
                  <a16:creationId xmlns:a16="http://schemas.microsoft.com/office/drawing/2014/main" id="{21985A5C-AAF9-4B6C-B968-ADB18A43DC98}"/>
                </a:ext>
              </a:extLst>
            </p:cNvPr>
            <p:cNvSpPr/>
            <p:nvPr/>
          </p:nvSpPr>
          <p:spPr>
            <a:xfrm>
              <a:off x="-646522" y="201788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82"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9;p42">
              <a:extLst>
                <a:ext uri="{FF2B5EF4-FFF2-40B4-BE49-F238E27FC236}">
                  <a16:creationId xmlns:a16="http://schemas.microsoft.com/office/drawing/2014/main" id="{541247F5-978B-4985-8781-A290A8C93AE0}"/>
                </a:ext>
              </a:extLst>
            </p:cNvPr>
            <p:cNvSpPr/>
            <p:nvPr/>
          </p:nvSpPr>
          <p:spPr>
            <a:xfrm>
              <a:off x="-612310" y="2005022"/>
              <a:ext cx="12811" cy="12463"/>
            </a:xfrm>
            <a:custGeom>
              <a:avLst/>
              <a:gdLst/>
              <a:ahLst/>
              <a:cxnLst/>
              <a:rect l="l" t="t" r="r" b="b"/>
              <a:pathLst>
                <a:path w="258" h="251" extrusionOk="0">
                  <a:moveTo>
                    <a:pt x="126" y="0"/>
                  </a:moveTo>
                  <a:cubicBezTo>
                    <a:pt x="58" y="0"/>
                    <a:pt x="1" y="57"/>
                    <a:pt x="1" y="126"/>
                  </a:cubicBezTo>
                  <a:cubicBezTo>
                    <a:pt x="1" y="194"/>
                    <a:pt x="58"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30;p42">
              <a:extLst>
                <a:ext uri="{FF2B5EF4-FFF2-40B4-BE49-F238E27FC236}">
                  <a16:creationId xmlns:a16="http://schemas.microsoft.com/office/drawing/2014/main" id="{B0070993-691E-4D72-8D6F-971E508B34C5}"/>
                </a:ext>
              </a:extLst>
            </p:cNvPr>
            <p:cNvSpPr/>
            <p:nvPr/>
          </p:nvSpPr>
          <p:spPr>
            <a:xfrm>
              <a:off x="-599846"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1;p42">
              <a:extLst>
                <a:ext uri="{FF2B5EF4-FFF2-40B4-BE49-F238E27FC236}">
                  <a16:creationId xmlns:a16="http://schemas.microsoft.com/office/drawing/2014/main" id="{30EE73DB-D132-4277-9AB5-A12E514C6791}"/>
                </a:ext>
              </a:extLst>
            </p:cNvPr>
            <p:cNvSpPr/>
            <p:nvPr/>
          </p:nvSpPr>
          <p:spPr>
            <a:xfrm>
              <a:off x="-646522" y="210979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2;p42">
              <a:extLst>
                <a:ext uri="{FF2B5EF4-FFF2-40B4-BE49-F238E27FC236}">
                  <a16:creationId xmlns:a16="http://schemas.microsoft.com/office/drawing/2014/main" id="{46FF9A94-CACD-4CF8-B6E7-E142AB8B93FD}"/>
                </a:ext>
              </a:extLst>
            </p:cNvPr>
            <p:cNvSpPr/>
            <p:nvPr/>
          </p:nvSpPr>
          <p:spPr>
            <a:xfrm>
              <a:off x="-646522" y="2064806"/>
              <a:ext cx="33716" cy="30885"/>
            </a:xfrm>
            <a:custGeom>
              <a:avLst/>
              <a:gdLst/>
              <a:ahLst/>
              <a:cxnLst/>
              <a:rect l="l" t="t" r="r" b="b"/>
              <a:pathLst>
                <a:path w="679" h="622" extrusionOk="0">
                  <a:moveTo>
                    <a:pt x="614" y="1"/>
                  </a:moveTo>
                  <a:cubicBezTo>
                    <a:pt x="551" y="1"/>
                    <a:pt x="410" y="96"/>
                    <a:pt x="269" y="237"/>
                  </a:cubicBezTo>
                  <a:cubicBezTo>
                    <a:pt x="103" y="402"/>
                    <a:pt x="1" y="573"/>
                    <a:pt x="41" y="613"/>
                  </a:cubicBezTo>
                  <a:cubicBezTo>
                    <a:pt x="47" y="619"/>
                    <a:pt x="55" y="622"/>
                    <a:pt x="66" y="622"/>
                  </a:cubicBezTo>
                  <a:cubicBezTo>
                    <a:pt x="129" y="622"/>
                    <a:pt x="270" y="526"/>
                    <a:pt x="411" y="385"/>
                  </a:cubicBezTo>
                  <a:cubicBezTo>
                    <a:pt x="576" y="220"/>
                    <a:pt x="679" y="49"/>
                    <a:pt x="639" y="9"/>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3;p42">
              <a:extLst>
                <a:ext uri="{FF2B5EF4-FFF2-40B4-BE49-F238E27FC236}">
                  <a16:creationId xmlns:a16="http://schemas.microsoft.com/office/drawing/2014/main" id="{DFA30DC0-4216-47E1-BF02-82476AD31CD3}"/>
                </a:ext>
              </a:extLst>
            </p:cNvPr>
            <p:cNvSpPr/>
            <p:nvPr/>
          </p:nvSpPr>
          <p:spPr>
            <a:xfrm>
              <a:off x="-637435" y="1939975"/>
              <a:ext cx="24629" cy="16585"/>
            </a:xfrm>
            <a:custGeom>
              <a:avLst/>
              <a:gdLst/>
              <a:ahLst/>
              <a:cxnLst/>
              <a:rect l="l" t="t" r="r" b="b"/>
              <a:pathLst>
                <a:path w="496" h="334" extrusionOk="0">
                  <a:moveTo>
                    <a:pt x="0" y="0"/>
                  </a:moveTo>
                  <a:cubicBezTo>
                    <a:pt x="23" y="35"/>
                    <a:pt x="51" y="63"/>
                    <a:pt x="86" y="97"/>
                  </a:cubicBezTo>
                  <a:cubicBezTo>
                    <a:pt x="227" y="238"/>
                    <a:pt x="368" y="334"/>
                    <a:pt x="431" y="334"/>
                  </a:cubicBezTo>
                  <a:cubicBezTo>
                    <a:pt x="441" y="334"/>
                    <a:pt x="450" y="331"/>
                    <a:pt x="456" y="325"/>
                  </a:cubicBezTo>
                  <a:cubicBezTo>
                    <a:pt x="496" y="285"/>
                    <a:pt x="410" y="149"/>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4;p42">
              <a:extLst>
                <a:ext uri="{FF2B5EF4-FFF2-40B4-BE49-F238E27FC236}">
                  <a16:creationId xmlns:a16="http://schemas.microsoft.com/office/drawing/2014/main" id="{4646C8DF-2B1E-459F-9B32-93C6FD50AE52}"/>
                </a:ext>
              </a:extLst>
            </p:cNvPr>
            <p:cNvSpPr/>
            <p:nvPr/>
          </p:nvSpPr>
          <p:spPr>
            <a:xfrm>
              <a:off x="-612310" y="2096089"/>
              <a:ext cx="12811" cy="12463"/>
            </a:xfrm>
            <a:custGeom>
              <a:avLst/>
              <a:gdLst/>
              <a:ahLst/>
              <a:cxnLst/>
              <a:rect l="l" t="t" r="r" b="b"/>
              <a:pathLst>
                <a:path w="258" h="251" extrusionOk="0">
                  <a:moveTo>
                    <a:pt x="126" y="0"/>
                  </a:moveTo>
                  <a:cubicBezTo>
                    <a:pt x="58" y="0"/>
                    <a:pt x="1" y="57"/>
                    <a:pt x="1" y="126"/>
                  </a:cubicBezTo>
                  <a:cubicBezTo>
                    <a:pt x="1" y="194"/>
                    <a:pt x="58"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5;p42">
              <a:extLst>
                <a:ext uri="{FF2B5EF4-FFF2-40B4-BE49-F238E27FC236}">
                  <a16:creationId xmlns:a16="http://schemas.microsoft.com/office/drawing/2014/main" id="{FA3DA1BD-8724-4D5E-9212-D7A3EAEBCDCB}"/>
                </a:ext>
              </a:extLst>
            </p:cNvPr>
            <p:cNvSpPr/>
            <p:nvPr/>
          </p:nvSpPr>
          <p:spPr>
            <a:xfrm>
              <a:off x="-600144" y="1972896"/>
              <a:ext cx="33716" cy="30885"/>
            </a:xfrm>
            <a:custGeom>
              <a:avLst/>
              <a:gdLst/>
              <a:ahLst/>
              <a:cxnLst/>
              <a:rect l="l" t="t" r="r" b="b"/>
              <a:pathLst>
                <a:path w="679" h="622" extrusionOk="0">
                  <a:moveTo>
                    <a:pt x="66" y="1"/>
                  </a:moveTo>
                  <a:cubicBezTo>
                    <a:pt x="55" y="1"/>
                    <a:pt x="47" y="4"/>
                    <a:pt x="41" y="10"/>
                  </a:cubicBezTo>
                  <a:cubicBezTo>
                    <a:pt x="1" y="49"/>
                    <a:pt x="103" y="220"/>
                    <a:pt x="269" y="385"/>
                  </a:cubicBezTo>
                  <a:cubicBezTo>
                    <a:pt x="410" y="526"/>
                    <a:pt x="555" y="622"/>
                    <a:pt x="619" y="622"/>
                  </a:cubicBezTo>
                  <a:cubicBezTo>
                    <a:pt x="630" y="622"/>
                    <a:pt x="639" y="619"/>
                    <a:pt x="644" y="613"/>
                  </a:cubicBezTo>
                  <a:cubicBezTo>
                    <a:pt x="679" y="573"/>
                    <a:pt x="582"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6;p42">
              <a:extLst>
                <a:ext uri="{FF2B5EF4-FFF2-40B4-BE49-F238E27FC236}">
                  <a16:creationId xmlns:a16="http://schemas.microsoft.com/office/drawing/2014/main" id="{18EF8142-13AD-4CA8-9329-FDFF237EF45E}"/>
                </a:ext>
              </a:extLst>
            </p:cNvPr>
            <p:cNvSpPr/>
            <p:nvPr/>
          </p:nvSpPr>
          <p:spPr>
            <a:xfrm>
              <a:off x="-551184" y="1972896"/>
              <a:ext cx="33666" cy="30885"/>
            </a:xfrm>
            <a:custGeom>
              <a:avLst/>
              <a:gdLst/>
              <a:ahLst/>
              <a:cxnLst/>
              <a:rect l="l" t="t" r="r" b="b"/>
              <a:pathLst>
                <a:path w="678" h="622" extrusionOk="0">
                  <a:moveTo>
                    <a:pt x="613" y="1"/>
                  </a:moveTo>
                  <a:cubicBezTo>
                    <a:pt x="550" y="1"/>
                    <a:pt x="409" y="96"/>
                    <a:pt x="268" y="237"/>
                  </a:cubicBezTo>
                  <a:cubicBezTo>
                    <a:pt x="103" y="408"/>
                    <a:pt x="0" y="573"/>
                    <a:pt x="40" y="613"/>
                  </a:cubicBezTo>
                  <a:cubicBezTo>
                    <a:pt x="46" y="619"/>
                    <a:pt x="54" y="622"/>
                    <a:pt x="65" y="622"/>
                  </a:cubicBezTo>
                  <a:cubicBezTo>
                    <a:pt x="128" y="622"/>
                    <a:pt x="269" y="526"/>
                    <a:pt x="410" y="385"/>
                  </a:cubicBezTo>
                  <a:cubicBezTo>
                    <a:pt x="575" y="215"/>
                    <a:pt x="678" y="49"/>
                    <a:pt x="638" y="10"/>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7;p42">
              <a:extLst>
                <a:ext uri="{FF2B5EF4-FFF2-40B4-BE49-F238E27FC236}">
                  <a16:creationId xmlns:a16="http://schemas.microsoft.com/office/drawing/2014/main" id="{47696C54-602B-4D00-B788-4BE50D3D32E1}"/>
                </a:ext>
              </a:extLst>
            </p:cNvPr>
            <p:cNvSpPr/>
            <p:nvPr/>
          </p:nvSpPr>
          <p:spPr>
            <a:xfrm>
              <a:off x="-551184" y="2064806"/>
              <a:ext cx="33666" cy="30885"/>
            </a:xfrm>
            <a:custGeom>
              <a:avLst/>
              <a:gdLst/>
              <a:ahLst/>
              <a:cxnLst/>
              <a:rect l="l" t="t" r="r" b="b"/>
              <a:pathLst>
                <a:path w="678" h="622" extrusionOk="0">
                  <a:moveTo>
                    <a:pt x="613" y="1"/>
                  </a:moveTo>
                  <a:cubicBezTo>
                    <a:pt x="550" y="1"/>
                    <a:pt x="409" y="96"/>
                    <a:pt x="268" y="237"/>
                  </a:cubicBezTo>
                  <a:cubicBezTo>
                    <a:pt x="103" y="402"/>
                    <a:pt x="0" y="573"/>
                    <a:pt x="40" y="613"/>
                  </a:cubicBezTo>
                  <a:cubicBezTo>
                    <a:pt x="46" y="619"/>
                    <a:pt x="54" y="622"/>
                    <a:pt x="65" y="622"/>
                  </a:cubicBezTo>
                  <a:cubicBezTo>
                    <a:pt x="128" y="622"/>
                    <a:pt x="269" y="526"/>
                    <a:pt x="410" y="385"/>
                  </a:cubicBezTo>
                  <a:cubicBezTo>
                    <a:pt x="575" y="220"/>
                    <a:pt x="678" y="49"/>
                    <a:pt x="638" y="9"/>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8;p42">
              <a:extLst>
                <a:ext uri="{FF2B5EF4-FFF2-40B4-BE49-F238E27FC236}">
                  <a16:creationId xmlns:a16="http://schemas.microsoft.com/office/drawing/2014/main" id="{343E9843-7536-482B-92D5-256EB62612F3}"/>
                </a:ext>
              </a:extLst>
            </p:cNvPr>
            <p:cNvSpPr/>
            <p:nvPr/>
          </p:nvSpPr>
          <p:spPr>
            <a:xfrm>
              <a:off x="-551184" y="2017883"/>
              <a:ext cx="33666" cy="30587"/>
            </a:xfrm>
            <a:custGeom>
              <a:avLst/>
              <a:gdLst/>
              <a:ahLst/>
              <a:cxnLst/>
              <a:rect l="l" t="t" r="r" b="b"/>
              <a:pathLst>
                <a:path w="678" h="616" extrusionOk="0">
                  <a:moveTo>
                    <a:pt x="63" y="0"/>
                  </a:moveTo>
                  <a:cubicBezTo>
                    <a:pt x="53" y="0"/>
                    <a:pt x="45"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4"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9;p42">
              <a:extLst>
                <a:ext uri="{FF2B5EF4-FFF2-40B4-BE49-F238E27FC236}">
                  <a16:creationId xmlns:a16="http://schemas.microsoft.com/office/drawing/2014/main" id="{CCEBE0BE-058F-4989-8AF6-39229DB49E71}"/>
                </a:ext>
              </a:extLst>
            </p:cNvPr>
            <p:cNvSpPr/>
            <p:nvPr/>
          </p:nvSpPr>
          <p:spPr>
            <a:xfrm>
              <a:off x="-600144" y="2064806"/>
              <a:ext cx="33716" cy="30885"/>
            </a:xfrm>
            <a:custGeom>
              <a:avLst/>
              <a:gdLst/>
              <a:ahLst/>
              <a:cxnLst/>
              <a:rect l="l" t="t" r="r" b="b"/>
              <a:pathLst>
                <a:path w="679" h="622" extrusionOk="0">
                  <a:moveTo>
                    <a:pt x="66" y="1"/>
                  </a:moveTo>
                  <a:cubicBezTo>
                    <a:pt x="55" y="1"/>
                    <a:pt x="47" y="4"/>
                    <a:pt x="41" y="9"/>
                  </a:cubicBezTo>
                  <a:cubicBezTo>
                    <a:pt x="1" y="49"/>
                    <a:pt x="103" y="220"/>
                    <a:pt x="269" y="385"/>
                  </a:cubicBezTo>
                  <a:cubicBezTo>
                    <a:pt x="410" y="526"/>
                    <a:pt x="555" y="622"/>
                    <a:pt x="619" y="622"/>
                  </a:cubicBezTo>
                  <a:cubicBezTo>
                    <a:pt x="630" y="622"/>
                    <a:pt x="639" y="619"/>
                    <a:pt x="644" y="613"/>
                  </a:cubicBezTo>
                  <a:cubicBezTo>
                    <a:pt x="679" y="573"/>
                    <a:pt x="582"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0;p42">
              <a:extLst>
                <a:ext uri="{FF2B5EF4-FFF2-40B4-BE49-F238E27FC236}">
                  <a16:creationId xmlns:a16="http://schemas.microsoft.com/office/drawing/2014/main" id="{542AC6A6-CB30-4220-9754-DE54638F6AFF}"/>
                </a:ext>
              </a:extLst>
            </p:cNvPr>
            <p:cNvSpPr/>
            <p:nvPr/>
          </p:nvSpPr>
          <p:spPr>
            <a:xfrm>
              <a:off x="-542445" y="1939975"/>
              <a:ext cx="24927" cy="16585"/>
            </a:xfrm>
            <a:custGeom>
              <a:avLst/>
              <a:gdLst/>
              <a:ahLst/>
              <a:cxnLst/>
              <a:rect l="l" t="t" r="r" b="b"/>
              <a:pathLst>
                <a:path w="502" h="334" extrusionOk="0">
                  <a:moveTo>
                    <a:pt x="1" y="0"/>
                  </a:moveTo>
                  <a:cubicBezTo>
                    <a:pt x="29" y="35"/>
                    <a:pt x="58" y="63"/>
                    <a:pt x="92" y="97"/>
                  </a:cubicBezTo>
                  <a:cubicBezTo>
                    <a:pt x="233" y="238"/>
                    <a:pt x="374" y="334"/>
                    <a:pt x="437" y="334"/>
                  </a:cubicBezTo>
                  <a:cubicBezTo>
                    <a:pt x="448" y="334"/>
                    <a:pt x="456" y="331"/>
                    <a:pt x="462" y="325"/>
                  </a:cubicBezTo>
                  <a:cubicBezTo>
                    <a:pt x="502" y="285"/>
                    <a:pt x="416"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1;p42">
              <a:extLst>
                <a:ext uri="{FF2B5EF4-FFF2-40B4-BE49-F238E27FC236}">
                  <a16:creationId xmlns:a16="http://schemas.microsoft.com/office/drawing/2014/main" id="{FB7FD091-4505-4199-9A14-F7AA182C306B}"/>
                </a:ext>
              </a:extLst>
            </p:cNvPr>
            <p:cNvSpPr/>
            <p:nvPr/>
          </p:nvSpPr>
          <p:spPr>
            <a:xfrm>
              <a:off x="-564492"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7" y="204"/>
                    <a:pt x="297" y="131"/>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2;p42">
              <a:extLst>
                <a:ext uri="{FF2B5EF4-FFF2-40B4-BE49-F238E27FC236}">
                  <a16:creationId xmlns:a16="http://schemas.microsoft.com/office/drawing/2014/main" id="{CAC6F065-C43F-4900-86C2-B3FBB5CD9096}"/>
                </a:ext>
              </a:extLst>
            </p:cNvPr>
            <p:cNvSpPr/>
            <p:nvPr/>
          </p:nvSpPr>
          <p:spPr>
            <a:xfrm>
              <a:off x="-564492" y="2053932"/>
              <a:ext cx="14748" cy="12662"/>
            </a:xfrm>
            <a:custGeom>
              <a:avLst/>
              <a:gdLst/>
              <a:ahLst/>
              <a:cxnLst/>
              <a:rect l="l" t="t" r="r" b="b"/>
              <a:pathLst>
                <a:path w="297" h="255" extrusionOk="0">
                  <a:moveTo>
                    <a:pt x="171" y="1"/>
                  </a:moveTo>
                  <a:cubicBezTo>
                    <a:pt x="57" y="1"/>
                    <a:pt x="0" y="137"/>
                    <a:pt x="80" y="217"/>
                  </a:cubicBezTo>
                  <a:cubicBezTo>
                    <a:pt x="106" y="243"/>
                    <a:pt x="137" y="254"/>
                    <a:pt x="168" y="254"/>
                  </a:cubicBezTo>
                  <a:cubicBezTo>
                    <a:pt x="234" y="254"/>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3;p42">
              <a:extLst>
                <a:ext uri="{FF2B5EF4-FFF2-40B4-BE49-F238E27FC236}">
                  <a16:creationId xmlns:a16="http://schemas.microsoft.com/office/drawing/2014/main" id="{90C1F517-3942-4F94-A9A3-64A234BBB5CC}"/>
                </a:ext>
              </a:extLst>
            </p:cNvPr>
            <p:cNvSpPr/>
            <p:nvPr/>
          </p:nvSpPr>
          <p:spPr>
            <a:xfrm>
              <a:off x="-562208" y="2152894"/>
              <a:ext cx="12463" cy="12513"/>
            </a:xfrm>
            <a:custGeom>
              <a:avLst/>
              <a:gdLst/>
              <a:ahLst/>
              <a:cxnLst/>
              <a:rect l="l" t="t" r="r" b="b"/>
              <a:pathLst>
                <a:path w="251" h="252" extrusionOk="0">
                  <a:moveTo>
                    <a:pt x="125" y="1"/>
                  </a:moveTo>
                  <a:cubicBezTo>
                    <a:pt x="57" y="1"/>
                    <a:pt x="0" y="58"/>
                    <a:pt x="0" y="126"/>
                  </a:cubicBezTo>
                  <a:cubicBezTo>
                    <a:pt x="0" y="195"/>
                    <a:pt x="57" y="252"/>
                    <a:pt x="125" y="252"/>
                  </a:cubicBezTo>
                  <a:cubicBezTo>
                    <a:pt x="194" y="252"/>
                    <a:pt x="251" y="195"/>
                    <a:pt x="251" y="126"/>
                  </a:cubicBezTo>
                  <a:cubicBezTo>
                    <a:pt x="251" y="58"/>
                    <a:pt x="194"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4;p42">
              <a:extLst>
                <a:ext uri="{FF2B5EF4-FFF2-40B4-BE49-F238E27FC236}">
                  <a16:creationId xmlns:a16="http://schemas.microsoft.com/office/drawing/2014/main" id="{63444601-E230-4596-927C-08C8359BB80A}"/>
                </a:ext>
              </a:extLst>
            </p:cNvPr>
            <p:cNvSpPr/>
            <p:nvPr/>
          </p:nvSpPr>
          <p:spPr>
            <a:xfrm>
              <a:off x="-646522" y="1972896"/>
              <a:ext cx="33716" cy="30885"/>
            </a:xfrm>
            <a:custGeom>
              <a:avLst/>
              <a:gdLst/>
              <a:ahLst/>
              <a:cxnLst/>
              <a:rect l="l" t="t" r="r" b="b"/>
              <a:pathLst>
                <a:path w="679" h="622" extrusionOk="0">
                  <a:moveTo>
                    <a:pt x="614" y="1"/>
                  </a:moveTo>
                  <a:cubicBezTo>
                    <a:pt x="551" y="1"/>
                    <a:pt x="410" y="96"/>
                    <a:pt x="269" y="237"/>
                  </a:cubicBezTo>
                  <a:cubicBezTo>
                    <a:pt x="103" y="408"/>
                    <a:pt x="1" y="573"/>
                    <a:pt x="41" y="613"/>
                  </a:cubicBezTo>
                  <a:cubicBezTo>
                    <a:pt x="47" y="619"/>
                    <a:pt x="55" y="622"/>
                    <a:pt x="66" y="622"/>
                  </a:cubicBezTo>
                  <a:cubicBezTo>
                    <a:pt x="129" y="622"/>
                    <a:pt x="270" y="526"/>
                    <a:pt x="411" y="385"/>
                  </a:cubicBezTo>
                  <a:cubicBezTo>
                    <a:pt x="576" y="215"/>
                    <a:pt x="679" y="49"/>
                    <a:pt x="639" y="10"/>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5;p42">
              <a:extLst>
                <a:ext uri="{FF2B5EF4-FFF2-40B4-BE49-F238E27FC236}">
                  <a16:creationId xmlns:a16="http://schemas.microsoft.com/office/drawing/2014/main" id="{C4D978BD-F3DB-427A-BC13-1290ADA31618}"/>
                </a:ext>
              </a:extLst>
            </p:cNvPr>
            <p:cNvSpPr/>
            <p:nvPr/>
          </p:nvSpPr>
          <p:spPr>
            <a:xfrm>
              <a:off x="-741810" y="2109793"/>
              <a:ext cx="34014" cy="30587"/>
            </a:xfrm>
            <a:custGeom>
              <a:avLst/>
              <a:gdLst/>
              <a:ahLst/>
              <a:cxnLst/>
              <a:rect l="l" t="t" r="r" b="b"/>
              <a:pathLst>
                <a:path w="685" h="616" extrusionOk="0">
                  <a:moveTo>
                    <a:pt x="66" y="0"/>
                  </a:moveTo>
                  <a:cubicBezTo>
                    <a:pt x="55" y="0"/>
                    <a:pt x="46" y="3"/>
                    <a:pt x="40"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6;p42">
              <a:extLst>
                <a:ext uri="{FF2B5EF4-FFF2-40B4-BE49-F238E27FC236}">
                  <a16:creationId xmlns:a16="http://schemas.microsoft.com/office/drawing/2014/main" id="{8A3B5316-F431-4030-A603-C9EBB1462E47}"/>
                </a:ext>
              </a:extLst>
            </p:cNvPr>
            <p:cNvSpPr/>
            <p:nvPr/>
          </p:nvSpPr>
          <p:spPr>
            <a:xfrm>
              <a:off x="-741810" y="2064806"/>
              <a:ext cx="34014" cy="30885"/>
            </a:xfrm>
            <a:custGeom>
              <a:avLst/>
              <a:gdLst/>
              <a:ahLst/>
              <a:cxnLst/>
              <a:rect l="l" t="t" r="r" b="b"/>
              <a:pathLst>
                <a:path w="685" h="622" extrusionOk="0">
                  <a:moveTo>
                    <a:pt x="619" y="1"/>
                  </a:moveTo>
                  <a:cubicBezTo>
                    <a:pt x="555" y="1"/>
                    <a:pt x="409" y="96"/>
                    <a:pt x="268" y="237"/>
                  </a:cubicBezTo>
                  <a:cubicBezTo>
                    <a:pt x="103" y="402"/>
                    <a:pt x="1" y="573"/>
                    <a:pt x="40" y="613"/>
                  </a:cubicBezTo>
                  <a:cubicBezTo>
                    <a:pt x="46" y="619"/>
                    <a:pt x="55" y="622"/>
                    <a:pt x="66" y="622"/>
                  </a:cubicBezTo>
                  <a:cubicBezTo>
                    <a:pt x="129" y="622"/>
                    <a:pt x="270" y="526"/>
                    <a:pt x="416" y="385"/>
                  </a:cubicBezTo>
                  <a:cubicBezTo>
                    <a:pt x="582" y="220"/>
                    <a:pt x="684" y="49"/>
                    <a:pt x="644" y="9"/>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7;p42">
              <a:extLst>
                <a:ext uri="{FF2B5EF4-FFF2-40B4-BE49-F238E27FC236}">
                  <a16:creationId xmlns:a16="http://schemas.microsoft.com/office/drawing/2014/main" id="{2863EFFD-A3A4-4CD6-922D-3D0EAE10060B}"/>
                </a:ext>
              </a:extLst>
            </p:cNvPr>
            <p:cNvSpPr/>
            <p:nvPr/>
          </p:nvSpPr>
          <p:spPr>
            <a:xfrm>
              <a:off x="-754819" y="1954971"/>
              <a:ext cx="14748" cy="12662"/>
            </a:xfrm>
            <a:custGeom>
              <a:avLst/>
              <a:gdLst/>
              <a:ahLst/>
              <a:cxnLst/>
              <a:rect l="l" t="t" r="r" b="b"/>
              <a:pathLst>
                <a:path w="297" h="255" extrusionOk="0">
                  <a:moveTo>
                    <a:pt x="171" y="0"/>
                  </a:moveTo>
                  <a:cubicBezTo>
                    <a:pt x="58" y="0"/>
                    <a:pt x="1" y="137"/>
                    <a:pt x="80" y="217"/>
                  </a:cubicBezTo>
                  <a:cubicBezTo>
                    <a:pt x="106" y="243"/>
                    <a:pt x="138" y="254"/>
                    <a:pt x="169" y="254"/>
                  </a:cubicBezTo>
                  <a:cubicBezTo>
                    <a:pt x="234" y="254"/>
                    <a:pt x="297" y="204"/>
                    <a:pt x="297" y="131"/>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8;p42">
              <a:extLst>
                <a:ext uri="{FF2B5EF4-FFF2-40B4-BE49-F238E27FC236}">
                  <a16:creationId xmlns:a16="http://schemas.microsoft.com/office/drawing/2014/main" id="{2AC1628C-A512-49A5-9963-A35B1C82390B}"/>
                </a:ext>
              </a:extLst>
            </p:cNvPr>
            <p:cNvSpPr/>
            <p:nvPr/>
          </p:nvSpPr>
          <p:spPr>
            <a:xfrm>
              <a:off x="-707300" y="2096089"/>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9;p42">
              <a:extLst>
                <a:ext uri="{FF2B5EF4-FFF2-40B4-BE49-F238E27FC236}">
                  <a16:creationId xmlns:a16="http://schemas.microsoft.com/office/drawing/2014/main" id="{8E408951-418F-4278-B479-EDF2F8CD7308}"/>
                </a:ext>
              </a:extLst>
            </p:cNvPr>
            <p:cNvSpPr/>
            <p:nvPr/>
          </p:nvSpPr>
          <p:spPr>
            <a:xfrm>
              <a:off x="-732772" y="1939975"/>
              <a:ext cx="24976" cy="16585"/>
            </a:xfrm>
            <a:custGeom>
              <a:avLst/>
              <a:gdLst/>
              <a:ahLst/>
              <a:cxnLst/>
              <a:rect l="l" t="t" r="r" b="b"/>
              <a:pathLst>
                <a:path w="503" h="334" extrusionOk="0">
                  <a:moveTo>
                    <a:pt x="1" y="0"/>
                  </a:moveTo>
                  <a:cubicBezTo>
                    <a:pt x="29" y="35"/>
                    <a:pt x="58" y="63"/>
                    <a:pt x="86" y="97"/>
                  </a:cubicBezTo>
                  <a:cubicBezTo>
                    <a:pt x="227" y="238"/>
                    <a:pt x="373" y="334"/>
                    <a:pt x="437" y="334"/>
                  </a:cubicBezTo>
                  <a:cubicBezTo>
                    <a:pt x="448" y="334"/>
                    <a:pt x="456" y="331"/>
                    <a:pt x="462" y="325"/>
                  </a:cubicBezTo>
                  <a:cubicBezTo>
                    <a:pt x="502" y="285"/>
                    <a:pt x="417"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0;p42">
              <a:extLst>
                <a:ext uri="{FF2B5EF4-FFF2-40B4-BE49-F238E27FC236}">
                  <a16:creationId xmlns:a16="http://schemas.microsoft.com/office/drawing/2014/main" id="{3E37D7F8-E407-40C2-A8AC-5D2C4BA567DC}"/>
                </a:ext>
              </a:extLst>
            </p:cNvPr>
            <p:cNvSpPr/>
            <p:nvPr/>
          </p:nvSpPr>
          <p:spPr>
            <a:xfrm>
              <a:off x="-754819" y="2053932"/>
              <a:ext cx="14748" cy="12662"/>
            </a:xfrm>
            <a:custGeom>
              <a:avLst/>
              <a:gdLst/>
              <a:ahLst/>
              <a:cxnLst/>
              <a:rect l="l" t="t" r="r" b="b"/>
              <a:pathLst>
                <a:path w="297" h="255" extrusionOk="0">
                  <a:moveTo>
                    <a:pt x="171" y="1"/>
                  </a:moveTo>
                  <a:cubicBezTo>
                    <a:pt x="58" y="1"/>
                    <a:pt x="1" y="137"/>
                    <a:pt x="80" y="217"/>
                  </a:cubicBezTo>
                  <a:cubicBezTo>
                    <a:pt x="106" y="243"/>
                    <a:pt x="138" y="254"/>
                    <a:pt x="169" y="254"/>
                  </a:cubicBezTo>
                  <a:cubicBezTo>
                    <a:pt x="234" y="254"/>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1;p42">
              <a:extLst>
                <a:ext uri="{FF2B5EF4-FFF2-40B4-BE49-F238E27FC236}">
                  <a16:creationId xmlns:a16="http://schemas.microsoft.com/office/drawing/2014/main" id="{9A65E862-E7EA-4A07-A302-99E1A48DE0FF}"/>
                </a:ext>
              </a:extLst>
            </p:cNvPr>
            <p:cNvSpPr/>
            <p:nvPr/>
          </p:nvSpPr>
          <p:spPr>
            <a:xfrm>
              <a:off x="-516972" y="2096089"/>
              <a:ext cx="12761" cy="12463"/>
            </a:xfrm>
            <a:custGeom>
              <a:avLst/>
              <a:gdLst/>
              <a:ahLst/>
              <a:cxnLst/>
              <a:rect l="l" t="t" r="r" b="b"/>
              <a:pathLst>
                <a:path w="257" h="251" extrusionOk="0">
                  <a:moveTo>
                    <a:pt x="126" y="0"/>
                  </a:moveTo>
                  <a:cubicBezTo>
                    <a:pt x="57" y="0"/>
                    <a:pt x="0" y="57"/>
                    <a:pt x="0" y="126"/>
                  </a:cubicBezTo>
                  <a:cubicBezTo>
                    <a:pt x="0" y="194"/>
                    <a:pt x="57"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2;p42">
              <a:extLst>
                <a:ext uri="{FF2B5EF4-FFF2-40B4-BE49-F238E27FC236}">
                  <a16:creationId xmlns:a16="http://schemas.microsoft.com/office/drawing/2014/main" id="{7E7F7926-D486-4603-A71D-91AFB4147447}"/>
                </a:ext>
              </a:extLst>
            </p:cNvPr>
            <p:cNvSpPr/>
            <p:nvPr/>
          </p:nvSpPr>
          <p:spPr>
            <a:xfrm>
              <a:off x="-741810" y="1972896"/>
              <a:ext cx="34014" cy="30885"/>
            </a:xfrm>
            <a:custGeom>
              <a:avLst/>
              <a:gdLst/>
              <a:ahLst/>
              <a:cxnLst/>
              <a:rect l="l" t="t" r="r" b="b"/>
              <a:pathLst>
                <a:path w="685" h="622" extrusionOk="0">
                  <a:moveTo>
                    <a:pt x="619" y="1"/>
                  </a:moveTo>
                  <a:cubicBezTo>
                    <a:pt x="555" y="1"/>
                    <a:pt x="409" y="96"/>
                    <a:pt x="268" y="237"/>
                  </a:cubicBezTo>
                  <a:cubicBezTo>
                    <a:pt x="103" y="408"/>
                    <a:pt x="1" y="573"/>
                    <a:pt x="40" y="613"/>
                  </a:cubicBezTo>
                  <a:cubicBezTo>
                    <a:pt x="46" y="619"/>
                    <a:pt x="55" y="622"/>
                    <a:pt x="66" y="622"/>
                  </a:cubicBezTo>
                  <a:cubicBezTo>
                    <a:pt x="129" y="622"/>
                    <a:pt x="270" y="526"/>
                    <a:pt x="416" y="385"/>
                  </a:cubicBezTo>
                  <a:cubicBezTo>
                    <a:pt x="582" y="215"/>
                    <a:pt x="684" y="49"/>
                    <a:pt x="644" y="10"/>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3;p42">
              <a:extLst>
                <a:ext uri="{FF2B5EF4-FFF2-40B4-BE49-F238E27FC236}">
                  <a16:creationId xmlns:a16="http://schemas.microsoft.com/office/drawing/2014/main" id="{5DDC1671-26D2-4016-8187-4D0F8E002EE9}"/>
                </a:ext>
              </a:extLst>
            </p:cNvPr>
            <p:cNvSpPr/>
            <p:nvPr/>
          </p:nvSpPr>
          <p:spPr>
            <a:xfrm>
              <a:off x="-741810" y="2017883"/>
              <a:ext cx="34014" cy="30587"/>
            </a:xfrm>
            <a:custGeom>
              <a:avLst/>
              <a:gdLst/>
              <a:ahLst/>
              <a:cxnLst/>
              <a:rect l="l" t="t" r="r" b="b"/>
              <a:pathLst>
                <a:path w="685" h="616" extrusionOk="0">
                  <a:moveTo>
                    <a:pt x="66" y="0"/>
                  </a:moveTo>
                  <a:cubicBezTo>
                    <a:pt x="55" y="0"/>
                    <a:pt x="46" y="3"/>
                    <a:pt x="40"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4;p42">
              <a:extLst>
                <a:ext uri="{FF2B5EF4-FFF2-40B4-BE49-F238E27FC236}">
                  <a16:creationId xmlns:a16="http://schemas.microsoft.com/office/drawing/2014/main" id="{E3B830F7-3248-4409-ACD7-1567B18B1DD2}"/>
                </a:ext>
              </a:extLst>
            </p:cNvPr>
            <p:cNvSpPr/>
            <p:nvPr/>
          </p:nvSpPr>
          <p:spPr>
            <a:xfrm>
              <a:off x="-754819" y="2152894"/>
              <a:ext cx="14748" cy="12662"/>
            </a:xfrm>
            <a:custGeom>
              <a:avLst/>
              <a:gdLst/>
              <a:ahLst/>
              <a:cxnLst/>
              <a:rect l="l" t="t" r="r" b="b"/>
              <a:pathLst>
                <a:path w="297" h="255" extrusionOk="0">
                  <a:moveTo>
                    <a:pt x="171" y="1"/>
                  </a:moveTo>
                  <a:cubicBezTo>
                    <a:pt x="58" y="1"/>
                    <a:pt x="1" y="138"/>
                    <a:pt x="80" y="217"/>
                  </a:cubicBezTo>
                  <a:cubicBezTo>
                    <a:pt x="106" y="243"/>
                    <a:pt x="138" y="255"/>
                    <a:pt x="169" y="255"/>
                  </a:cubicBezTo>
                  <a:cubicBezTo>
                    <a:pt x="234" y="255"/>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5;p42">
              <a:extLst>
                <a:ext uri="{FF2B5EF4-FFF2-40B4-BE49-F238E27FC236}">
                  <a16:creationId xmlns:a16="http://schemas.microsoft.com/office/drawing/2014/main" id="{2B3EBACD-3E68-489B-9BC4-CE2758FA1234}"/>
                </a:ext>
              </a:extLst>
            </p:cNvPr>
            <p:cNvSpPr/>
            <p:nvPr/>
          </p:nvSpPr>
          <p:spPr>
            <a:xfrm>
              <a:off x="-659780"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6" y="204"/>
                    <a:pt x="296" y="131"/>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6;p42">
              <a:extLst>
                <a:ext uri="{FF2B5EF4-FFF2-40B4-BE49-F238E27FC236}">
                  <a16:creationId xmlns:a16="http://schemas.microsoft.com/office/drawing/2014/main" id="{08F77839-C74B-448C-975D-B983217A8C4C}"/>
                </a:ext>
              </a:extLst>
            </p:cNvPr>
            <p:cNvSpPr/>
            <p:nvPr/>
          </p:nvSpPr>
          <p:spPr>
            <a:xfrm>
              <a:off x="-695134" y="2064806"/>
              <a:ext cx="33716" cy="30885"/>
            </a:xfrm>
            <a:custGeom>
              <a:avLst/>
              <a:gdLst/>
              <a:ahLst/>
              <a:cxnLst/>
              <a:rect l="l" t="t" r="r" b="b"/>
              <a:pathLst>
                <a:path w="679" h="622" extrusionOk="0">
                  <a:moveTo>
                    <a:pt x="63" y="1"/>
                  </a:moveTo>
                  <a:cubicBezTo>
                    <a:pt x="53" y="1"/>
                    <a:pt x="45" y="4"/>
                    <a:pt x="40" y="9"/>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42">
              <a:extLst>
                <a:ext uri="{FF2B5EF4-FFF2-40B4-BE49-F238E27FC236}">
                  <a16:creationId xmlns:a16="http://schemas.microsoft.com/office/drawing/2014/main" id="{0456B2F2-788B-4A9A-AD02-682FC23D373C}"/>
                </a:ext>
              </a:extLst>
            </p:cNvPr>
            <p:cNvSpPr/>
            <p:nvPr/>
          </p:nvSpPr>
          <p:spPr>
            <a:xfrm>
              <a:off x="-659780" y="2152894"/>
              <a:ext cx="14748" cy="12662"/>
            </a:xfrm>
            <a:custGeom>
              <a:avLst/>
              <a:gdLst/>
              <a:ahLst/>
              <a:cxnLst/>
              <a:rect l="l" t="t" r="r" b="b"/>
              <a:pathLst>
                <a:path w="297" h="255" extrusionOk="0">
                  <a:moveTo>
                    <a:pt x="171" y="1"/>
                  </a:moveTo>
                  <a:cubicBezTo>
                    <a:pt x="57" y="1"/>
                    <a:pt x="0" y="138"/>
                    <a:pt x="80" y="217"/>
                  </a:cubicBezTo>
                  <a:cubicBezTo>
                    <a:pt x="106" y="243"/>
                    <a:pt x="137" y="255"/>
                    <a:pt x="168" y="255"/>
                  </a:cubicBezTo>
                  <a:cubicBezTo>
                    <a:pt x="234" y="255"/>
                    <a:pt x="296" y="203"/>
                    <a:pt x="296" y="126"/>
                  </a:cubicBezTo>
                  <a:cubicBezTo>
                    <a:pt x="296" y="58"/>
                    <a:pt x="23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42">
              <a:extLst>
                <a:ext uri="{FF2B5EF4-FFF2-40B4-BE49-F238E27FC236}">
                  <a16:creationId xmlns:a16="http://schemas.microsoft.com/office/drawing/2014/main" id="{45ECAF7E-8ACA-4CEB-8995-ABB8B5DA4433}"/>
                </a:ext>
              </a:extLst>
            </p:cNvPr>
            <p:cNvSpPr/>
            <p:nvPr/>
          </p:nvSpPr>
          <p:spPr>
            <a:xfrm>
              <a:off x="-659780" y="2053932"/>
              <a:ext cx="14748" cy="12662"/>
            </a:xfrm>
            <a:custGeom>
              <a:avLst/>
              <a:gdLst/>
              <a:ahLst/>
              <a:cxnLst/>
              <a:rect l="l" t="t" r="r" b="b"/>
              <a:pathLst>
                <a:path w="297" h="255" extrusionOk="0">
                  <a:moveTo>
                    <a:pt x="171" y="1"/>
                  </a:moveTo>
                  <a:cubicBezTo>
                    <a:pt x="57" y="1"/>
                    <a:pt x="0" y="137"/>
                    <a:pt x="80" y="217"/>
                  </a:cubicBezTo>
                  <a:cubicBezTo>
                    <a:pt x="107" y="243"/>
                    <a:pt x="140" y="254"/>
                    <a:pt x="171" y="254"/>
                  </a:cubicBezTo>
                  <a:cubicBezTo>
                    <a:pt x="236" y="254"/>
                    <a:pt x="296" y="203"/>
                    <a:pt x="296" y="126"/>
                  </a:cubicBezTo>
                  <a:cubicBezTo>
                    <a:pt x="296" y="58"/>
                    <a:pt x="23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9;p42">
              <a:extLst>
                <a:ext uri="{FF2B5EF4-FFF2-40B4-BE49-F238E27FC236}">
                  <a16:creationId xmlns:a16="http://schemas.microsoft.com/office/drawing/2014/main" id="{3101E88C-7EFE-445C-8F23-9E0609119858}"/>
                </a:ext>
              </a:extLst>
            </p:cNvPr>
            <p:cNvSpPr/>
            <p:nvPr/>
          </p:nvSpPr>
          <p:spPr>
            <a:xfrm>
              <a:off x="-695134" y="1972896"/>
              <a:ext cx="33716" cy="30885"/>
            </a:xfrm>
            <a:custGeom>
              <a:avLst/>
              <a:gdLst/>
              <a:ahLst/>
              <a:cxnLst/>
              <a:rect l="l" t="t" r="r" b="b"/>
              <a:pathLst>
                <a:path w="679" h="622" extrusionOk="0">
                  <a:moveTo>
                    <a:pt x="63" y="1"/>
                  </a:moveTo>
                  <a:cubicBezTo>
                    <a:pt x="53" y="1"/>
                    <a:pt x="45" y="4"/>
                    <a:pt x="40" y="10"/>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0;p42">
              <a:extLst>
                <a:ext uri="{FF2B5EF4-FFF2-40B4-BE49-F238E27FC236}">
                  <a16:creationId xmlns:a16="http://schemas.microsoft.com/office/drawing/2014/main" id="{D948C695-6F69-4F32-9D9E-E3E609E7A8FE}"/>
                </a:ext>
              </a:extLst>
            </p:cNvPr>
            <p:cNvSpPr/>
            <p:nvPr/>
          </p:nvSpPr>
          <p:spPr>
            <a:xfrm>
              <a:off x="-695134" y="2109793"/>
              <a:ext cx="33716" cy="30587"/>
            </a:xfrm>
            <a:custGeom>
              <a:avLst/>
              <a:gdLst/>
              <a:ahLst/>
              <a:cxnLst/>
              <a:rect l="l" t="t" r="r" b="b"/>
              <a:pathLst>
                <a:path w="679" h="616" extrusionOk="0">
                  <a:moveTo>
                    <a:pt x="613" y="0"/>
                  </a:moveTo>
                  <a:cubicBezTo>
                    <a:pt x="550" y="0"/>
                    <a:pt x="409" y="96"/>
                    <a:pt x="268" y="237"/>
                  </a:cubicBezTo>
                  <a:cubicBezTo>
                    <a:pt x="103" y="402"/>
                    <a:pt x="0" y="567"/>
                    <a:pt x="40" y="607"/>
                  </a:cubicBezTo>
                  <a:cubicBezTo>
                    <a:pt x="45" y="613"/>
                    <a:pt x="53" y="616"/>
                    <a:pt x="63" y="616"/>
                  </a:cubicBezTo>
                  <a:cubicBezTo>
                    <a:pt x="124"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42">
              <a:extLst>
                <a:ext uri="{FF2B5EF4-FFF2-40B4-BE49-F238E27FC236}">
                  <a16:creationId xmlns:a16="http://schemas.microsoft.com/office/drawing/2014/main" id="{34523319-376C-460C-BF12-A8B6DE137D42}"/>
                </a:ext>
              </a:extLst>
            </p:cNvPr>
            <p:cNvSpPr/>
            <p:nvPr/>
          </p:nvSpPr>
          <p:spPr>
            <a:xfrm>
              <a:off x="-695134" y="1939975"/>
              <a:ext cx="24629" cy="16585"/>
            </a:xfrm>
            <a:custGeom>
              <a:avLst/>
              <a:gdLst/>
              <a:ahLst/>
              <a:cxnLst/>
              <a:rect l="l" t="t" r="r" b="b"/>
              <a:pathLst>
                <a:path w="496" h="334" extrusionOk="0">
                  <a:moveTo>
                    <a:pt x="222" y="0"/>
                  </a:moveTo>
                  <a:cubicBezTo>
                    <a:pt x="80" y="149"/>
                    <a:pt x="0" y="291"/>
                    <a:pt x="40" y="325"/>
                  </a:cubicBezTo>
                  <a:cubicBezTo>
                    <a:pt x="45" y="331"/>
                    <a:pt x="53" y="334"/>
                    <a:pt x="63" y="334"/>
                  </a:cubicBezTo>
                  <a:cubicBezTo>
                    <a:pt x="124" y="334"/>
                    <a:pt x="269" y="238"/>
                    <a:pt x="410" y="97"/>
                  </a:cubicBezTo>
                  <a:cubicBezTo>
                    <a:pt x="439" y="63"/>
                    <a:pt x="473"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42">
              <a:extLst>
                <a:ext uri="{FF2B5EF4-FFF2-40B4-BE49-F238E27FC236}">
                  <a16:creationId xmlns:a16="http://schemas.microsoft.com/office/drawing/2014/main" id="{7ACB0C04-0AA2-4962-93EE-4E74CD2E19EC}"/>
                </a:ext>
              </a:extLst>
            </p:cNvPr>
            <p:cNvSpPr/>
            <p:nvPr/>
          </p:nvSpPr>
          <p:spPr>
            <a:xfrm>
              <a:off x="-695134" y="2017883"/>
              <a:ext cx="33716" cy="30587"/>
            </a:xfrm>
            <a:custGeom>
              <a:avLst/>
              <a:gdLst/>
              <a:ahLst/>
              <a:cxnLst/>
              <a:rect l="l" t="t" r="r" b="b"/>
              <a:pathLst>
                <a:path w="679" h="616" extrusionOk="0">
                  <a:moveTo>
                    <a:pt x="613" y="0"/>
                  </a:moveTo>
                  <a:cubicBezTo>
                    <a:pt x="550" y="0"/>
                    <a:pt x="409" y="96"/>
                    <a:pt x="268" y="237"/>
                  </a:cubicBezTo>
                  <a:cubicBezTo>
                    <a:pt x="97" y="402"/>
                    <a:pt x="0" y="567"/>
                    <a:pt x="40" y="607"/>
                  </a:cubicBezTo>
                  <a:cubicBezTo>
                    <a:pt x="45" y="613"/>
                    <a:pt x="53" y="616"/>
                    <a:pt x="63" y="616"/>
                  </a:cubicBezTo>
                  <a:cubicBezTo>
                    <a:pt x="124"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42">
              <a:extLst>
                <a:ext uri="{FF2B5EF4-FFF2-40B4-BE49-F238E27FC236}">
                  <a16:creationId xmlns:a16="http://schemas.microsoft.com/office/drawing/2014/main" id="{C6F05389-D5B8-4646-9F39-B1A3E56699B0}"/>
                </a:ext>
              </a:extLst>
            </p:cNvPr>
            <p:cNvSpPr/>
            <p:nvPr/>
          </p:nvSpPr>
          <p:spPr>
            <a:xfrm>
              <a:off x="-707300" y="2005022"/>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42">
              <a:extLst>
                <a:ext uri="{FF2B5EF4-FFF2-40B4-BE49-F238E27FC236}">
                  <a16:creationId xmlns:a16="http://schemas.microsoft.com/office/drawing/2014/main" id="{9C5C862B-7DF0-4F7C-A0B3-66F389D101C9}"/>
                </a:ext>
              </a:extLst>
            </p:cNvPr>
            <p:cNvSpPr/>
            <p:nvPr/>
          </p:nvSpPr>
          <p:spPr>
            <a:xfrm>
              <a:off x="-360857" y="210979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42">
              <a:extLst>
                <a:ext uri="{FF2B5EF4-FFF2-40B4-BE49-F238E27FC236}">
                  <a16:creationId xmlns:a16="http://schemas.microsoft.com/office/drawing/2014/main" id="{A9C39E23-0F75-4973-BFB9-F7268DD1EBDC}"/>
                </a:ext>
              </a:extLst>
            </p:cNvPr>
            <p:cNvSpPr/>
            <p:nvPr/>
          </p:nvSpPr>
          <p:spPr>
            <a:xfrm>
              <a:off x="-360857" y="201788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42">
              <a:extLst>
                <a:ext uri="{FF2B5EF4-FFF2-40B4-BE49-F238E27FC236}">
                  <a16:creationId xmlns:a16="http://schemas.microsoft.com/office/drawing/2014/main" id="{CDC4CFE7-B3C6-42DA-86FA-D17C1EA640EF}"/>
                </a:ext>
              </a:extLst>
            </p:cNvPr>
            <p:cNvSpPr/>
            <p:nvPr/>
          </p:nvSpPr>
          <p:spPr>
            <a:xfrm>
              <a:off x="-360857" y="1972896"/>
              <a:ext cx="33666" cy="30885"/>
            </a:xfrm>
            <a:custGeom>
              <a:avLst/>
              <a:gdLst/>
              <a:ahLst/>
              <a:cxnLst/>
              <a:rect l="l" t="t" r="r" b="b"/>
              <a:pathLst>
                <a:path w="678" h="622" extrusionOk="0">
                  <a:moveTo>
                    <a:pt x="613" y="1"/>
                  </a:moveTo>
                  <a:cubicBezTo>
                    <a:pt x="550" y="1"/>
                    <a:pt x="409" y="96"/>
                    <a:pt x="268" y="237"/>
                  </a:cubicBezTo>
                  <a:cubicBezTo>
                    <a:pt x="103" y="408"/>
                    <a:pt x="0" y="573"/>
                    <a:pt x="40" y="613"/>
                  </a:cubicBezTo>
                  <a:cubicBezTo>
                    <a:pt x="46" y="619"/>
                    <a:pt x="54" y="622"/>
                    <a:pt x="65" y="622"/>
                  </a:cubicBezTo>
                  <a:cubicBezTo>
                    <a:pt x="128" y="622"/>
                    <a:pt x="269" y="526"/>
                    <a:pt x="410" y="385"/>
                  </a:cubicBezTo>
                  <a:cubicBezTo>
                    <a:pt x="575" y="215"/>
                    <a:pt x="678" y="49"/>
                    <a:pt x="638" y="10"/>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42">
              <a:extLst>
                <a:ext uri="{FF2B5EF4-FFF2-40B4-BE49-F238E27FC236}">
                  <a16:creationId xmlns:a16="http://schemas.microsoft.com/office/drawing/2014/main" id="{7782A548-CF63-45A2-90E7-933C0770D0E0}"/>
                </a:ext>
              </a:extLst>
            </p:cNvPr>
            <p:cNvSpPr/>
            <p:nvPr/>
          </p:nvSpPr>
          <p:spPr>
            <a:xfrm>
              <a:off x="-360857" y="2064806"/>
              <a:ext cx="33666" cy="30885"/>
            </a:xfrm>
            <a:custGeom>
              <a:avLst/>
              <a:gdLst/>
              <a:ahLst/>
              <a:cxnLst/>
              <a:rect l="l" t="t" r="r" b="b"/>
              <a:pathLst>
                <a:path w="678" h="622" extrusionOk="0">
                  <a:moveTo>
                    <a:pt x="613" y="1"/>
                  </a:moveTo>
                  <a:cubicBezTo>
                    <a:pt x="550" y="1"/>
                    <a:pt x="409" y="96"/>
                    <a:pt x="268" y="237"/>
                  </a:cubicBezTo>
                  <a:cubicBezTo>
                    <a:pt x="103" y="402"/>
                    <a:pt x="0" y="573"/>
                    <a:pt x="40" y="613"/>
                  </a:cubicBezTo>
                  <a:cubicBezTo>
                    <a:pt x="46" y="619"/>
                    <a:pt x="54" y="622"/>
                    <a:pt x="65" y="622"/>
                  </a:cubicBezTo>
                  <a:cubicBezTo>
                    <a:pt x="128" y="622"/>
                    <a:pt x="269" y="526"/>
                    <a:pt x="410" y="385"/>
                  </a:cubicBezTo>
                  <a:cubicBezTo>
                    <a:pt x="575" y="220"/>
                    <a:pt x="678" y="49"/>
                    <a:pt x="638" y="9"/>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42">
              <a:extLst>
                <a:ext uri="{FF2B5EF4-FFF2-40B4-BE49-F238E27FC236}">
                  <a16:creationId xmlns:a16="http://schemas.microsoft.com/office/drawing/2014/main" id="{0C8B6CC8-B407-4EB1-AFA5-1ED576758EBF}"/>
                </a:ext>
              </a:extLst>
            </p:cNvPr>
            <p:cNvSpPr/>
            <p:nvPr/>
          </p:nvSpPr>
          <p:spPr>
            <a:xfrm>
              <a:off x="-371930" y="2152894"/>
              <a:ext cx="12513" cy="12513"/>
            </a:xfrm>
            <a:custGeom>
              <a:avLst/>
              <a:gdLst/>
              <a:ahLst/>
              <a:cxnLst/>
              <a:rect l="l" t="t" r="r" b="b"/>
              <a:pathLst>
                <a:path w="252" h="252" extrusionOk="0">
                  <a:moveTo>
                    <a:pt x="126" y="1"/>
                  </a:moveTo>
                  <a:cubicBezTo>
                    <a:pt x="58" y="1"/>
                    <a:pt x="1" y="58"/>
                    <a:pt x="1" y="126"/>
                  </a:cubicBezTo>
                  <a:cubicBezTo>
                    <a:pt x="1" y="195"/>
                    <a:pt x="58" y="252"/>
                    <a:pt x="126" y="252"/>
                  </a:cubicBezTo>
                  <a:cubicBezTo>
                    <a:pt x="200" y="252"/>
                    <a:pt x="251" y="195"/>
                    <a:pt x="251" y="126"/>
                  </a:cubicBezTo>
                  <a:cubicBezTo>
                    <a:pt x="251" y="58"/>
                    <a:pt x="200"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69;p42">
              <a:extLst>
                <a:ext uri="{FF2B5EF4-FFF2-40B4-BE49-F238E27FC236}">
                  <a16:creationId xmlns:a16="http://schemas.microsoft.com/office/drawing/2014/main" id="{26CFF5E6-A0C6-42FD-8502-CC8B916540AB}"/>
                </a:ext>
              </a:extLst>
            </p:cNvPr>
            <p:cNvSpPr/>
            <p:nvPr/>
          </p:nvSpPr>
          <p:spPr>
            <a:xfrm>
              <a:off x="-409519" y="2064806"/>
              <a:ext cx="33716" cy="30885"/>
            </a:xfrm>
            <a:custGeom>
              <a:avLst/>
              <a:gdLst/>
              <a:ahLst/>
              <a:cxnLst/>
              <a:rect l="l" t="t" r="r" b="b"/>
              <a:pathLst>
                <a:path w="679" h="622" extrusionOk="0">
                  <a:moveTo>
                    <a:pt x="65" y="1"/>
                  </a:moveTo>
                  <a:cubicBezTo>
                    <a:pt x="55" y="1"/>
                    <a:pt x="46" y="4"/>
                    <a:pt x="40" y="9"/>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70;p42">
              <a:extLst>
                <a:ext uri="{FF2B5EF4-FFF2-40B4-BE49-F238E27FC236}">
                  <a16:creationId xmlns:a16="http://schemas.microsoft.com/office/drawing/2014/main" id="{B6E81DCD-C23B-4541-B8BC-F4F8E622CF9D}"/>
                </a:ext>
              </a:extLst>
            </p:cNvPr>
            <p:cNvSpPr/>
            <p:nvPr/>
          </p:nvSpPr>
          <p:spPr>
            <a:xfrm>
              <a:off x="-374165" y="2053932"/>
              <a:ext cx="15045" cy="12662"/>
            </a:xfrm>
            <a:custGeom>
              <a:avLst/>
              <a:gdLst/>
              <a:ahLst/>
              <a:cxnLst/>
              <a:rect l="l" t="t" r="r" b="b"/>
              <a:pathLst>
                <a:path w="303" h="255" extrusionOk="0">
                  <a:moveTo>
                    <a:pt x="171" y="1"/>
                  </a:moveTo>
                  <a:cubicBezTo>
                    <a:pt x="57" y="1"/>
                    <a:pt x="0" y="137"/>
                    <a:pt x="86" y="217"/>
                  </a:cubicBezTo>
                  <a:cubicBezTo>
                    <a:pt x="111" y="243"/>
                    <a:pt x="143" y="254"/>
                    <a:pt x="174" y="254"/>
                  </a:cubicBezTo>
                  <a:cubicBezTo>
                    <a:pt x="239" y="254"/>
                    <a:pt x="302" y="203"/>
                    <a:pt x="302" y="126"/>
                  </a:cubicBezTo>
                  <a:cubicBezTo>
                    <a:pt x="296"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71;p42">
              <a:extLst>
                <a:ext uri="{FF2B5EF4-FFF2-40B4-BE49-F238E27FC236}">
                  <a16:creationId xmlns:a16="http://schemas.microsoft.com/office/drawing/2014/main" id="{BBF86F77-4177-4412-AD94-10A5AEF16044}"/>
                </a:ext>
              </a:extLst>
            </p:cNvPr>
            <p:cNvSpPr/>
            <p:nvPr/>
          </p:nvSpPr>
          <p:spPr>
            <a:xfrm>
              <a:off x="-373867" y="1954971"/>
              <a:ext cx="14748" cy="12662"/>
            </a:xfrm>
            <a:custGeom>
              <a:avLst/>
              <a:gdLst/>
              <a:ahLst/>
              <a:cxnLst/>
              <a:rect l="l" t="t" r="r" b="b"/>
              <a:pathLst>
                <a:path w="297" h="255" extrusionOk="0">
                  <a:moveTo>
                    <a:pt x="165" y="0"/>
                  </a:moveTo>
                  <a:cubicBezTo>
                    <a:pt x="51" y="0"/>
                    <a:pt x="0" y="137"/>
                    <a:pt x="80" y="217"/>
                  </a:cubicBezTo>
                  <a:cubicBezTo>
                    <a:pt x="106" y="243"/>
                    <a:pt x="138" y="254"/>
                    <a:pt x="169" y="254"/>
                  </a:cubicBezTo>
                  <a:cubicBezTo>
                    <a:pt x="234" y="254"/>
                    <a:pt x="296" y="204"/>
                    <a:pt x="296" y="131"/>
                  </a:cubicBezTo>
                  <a:cubicBezTo>
                    <a:pt x="296" y="57"/>
                    <a:pt x="239"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72;p42">
              <a:extLst>
                <a:ext uri="{FF2B5EF4-FFF2-40B4-BE49-F238E27FC236}">
                  <a16:creationId xmlns:a16="http://schemas.microsoft.com/office/drawing/2014/main" id="{249D14C7-8093-4806-AE06-B4C9A5D225A3}"/>
                </a:ext>
              </a:extLst>
            </p:cNvPr>
            <p:cNvSpPr/>
            <p:nvPr/>
          </p:nvSpPr>
          <p:spPr>
            <a:xfrm>
              <a:off x="-351820" y="1939975"/>
              <a:ext cx="24629" cy="16585"/>
            </a:xfrm>
            <a:custGeom>
              <a:avLst/>
              <a:gdLst/>
              <a:ahLst/>
              <a:cxnLst/>
              <a:rect l="l" t="t" r="r" b="b"/>
              <a:pathLst>
                <a:path w="496" h="334" extrusionOk="0">
                  <a:moveTo>
                    <a:pt x="0" y="0"/>
                  </a:moveTo>
                  <a:cubicBezTo>
                    <a:pt x="23" y="35"/>
                    <a:pt x="57" y="63"/>
                    <a:pt x="86" y="97"/>
                  </a:cubicBezTo>
                  <a:cubicBezTo>
                    <a:pt x="227" y="238"/>
                    <a:pt x="368" y="334"/>
                    <a:pt x="431" y="334"/>
                  </a:cubicBezTo>
                  <a:cubicBezTo>
                    <a:pt x="442" y="334"/>
                    <a:pt x="450" y="331"/>
                    <a:pt x="456" y="325"/>
                  </a:cubicBezTo>
                  <a:cubicBezTo>
                    <a:pt x="496" y="285"/>
                    <a:pt x="416" y="149"/>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73;p42">
              <a:extLst>
                <a:ext uri="{FF2B5EF4-FFF2-40B4-BE49-F238E27FC236}">
                  <a16:creationId xmlns:a16="http://schemas.microsoft.com/office/drawing/2014/main" id="{4117DF83-60CA-4ACC-8875-CC2894078195}"/>
                </a:ext>
              </a:extLst>
            </p:cNvPr>
            <p:cNvSpPr/>
            <p:nvPr/>
          </p:nvSpPr>
          <p:spPr>
            <a:xfrm>
              <a:off x="-409519" y="2109793"/>
              <a:ext cx="33716" cy="30587"/>
            </a:xfrm>
            <a:custGeom>
              <a:avLst/>
              <a:gdLst/>
              <a:ahLst/>
              <a:cxnLst/>
              <a:rect l="l" t="t" r="r" b="b"/>
              <a:pathLst>
                <a:path w="679" h="616" extrusionOk="0">
                  <a:moveTo>
                    <a:pt x="613" y="0"/>
                  </a:moveTo>
                  <a:cubicBezTo>
                    <a:pt x="550" y="0"/>
                    <a:pt x="409" y="96"/>
                    <a:pt x="268" y="237"/>
                  </a:cubicBezTo>
                  <a:cubicBezTo>
                    <a:pt x="103" y="402"/>
                    <a:pt x="0" y="567"/>
                    <a:pt x="40" y="607"/>
                  </a:cubicBezTo>
                  <a:cubicBezTo>
                    <a:pt x="46" y="613"/>
                    <a:pt x="55" y="616"/>
                    <a:pt x="65" y="616"/>
                  </a:cubicBezTo>
                  <a:cubicBezTo>
                    <a:pt x="128"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74;p42">
              <a:extLst>
                <a:ext uri="{FF2B5EF4-FFF2-40B4-BE49-F238E27FC236}">
                  <a16:creationId xmlns:a16="http://schemas.microsoft.com/office/drawing/2014/main" id="{22E6F6B3-EC9E-4B23-B326-C6FFF9D167AF}"/>
                </a:ext>
              </a:extLst>
            </p:cNvPr>
            <p:cNvSpPr/>
            <p:nvPr/>
          </p:nvSpPr>
          <p:spPr>
            <a:xfrm>
              <a:off x="-314479" y="2064806"/>
              <a:ext cx="33964" cy="30885"/>
            </a:xfrm>
            <a:custGeom>
              <a:avLst/>
              <a:gdLst/>
              <a:ahLst/>
              <a:cxnLst/>
              <a:rect l="l" t="t" r="r" b="b"/>
              <a:pathLst>
                <a:path w="684" h="622" extrusionOk="0">
                  <a:moveTo>
                    <a:pt x="65" y="1"/>
                  </a:moveTo>
                  <a:cubicBezTo>
                    <a:pt x="54" y="1"/>
                    <a:pt x="46" y="4"/>
                    <a:pt x="40" y="9"/>
                  </a:cubicBezTo>
                  <a:cubicBezTo>
                    <a:pt x="0" y="49"/>
                    <a:pt x="103" y="220"/>
                    <a:pt x="268" y="385"/>
                  </a:cubicBezTo>
                  <a:cubicBezTo>
                    <a:pt x="409" y="526"/>
                    <a:pt x="554" y="622"/>
                    <a:pt x="618" y="622"/>
                  </a:cubicBezTo>
                  <a:cubicBezTo>
                    <a:pt x="629" y="622"/>
                    <a:pt x="638" y="619"/>
                    <a:pt x="644" y="613"/>
                  </a:cubicBezTo>
                  <a:cubicBezTo>
                    <a:pt x="683" y="573"/>
                    <a:pt x="581" y="408"/>
                    <a:pt x="416" y="237"/>
                  </a:cubicBezTo>
                  <a:cubicBezTo>
                    <a:pt x="270"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75;p42">
              <a:extLst>
                <a:ext uri="{FF2B5EF4-FFF2-40B4-BE49-F238E27FC236}">
                  <a16:creationId xmlns:a16="http://schemas.microsoft.com/office/drawing/2014/main" id="{7AE6FA14-8281-4B23-9CBB-237B04658601}"/>
                </a:ext>
              </a:extLst>
            </p:cNvPr>
            <p:cNvSpPr/>
            <p:nvPr/>
          </p:nvSpPr>
          <p:spPr>
            <a:xfrm>
              <a:off x="-328631" y="2096089"/>
              <a:ext cx="14748" cy="12612"/>
            </a:xfrm>
            <a:custGeom>
              <a:avLst/>
              <a:gdLst/>
              <a:ahLst/>
              <a:cxnLst/>
              <a:rect l="l" t="t" r="r" b="b"/>
              <a:pathLst>
                <a:path w="297" h="254" extrusionOk="0">
                  <a:moveTo>
                    <a:pt x="171" y="0"/>
                  </a:moveTo>
                  <a:cubicBezTo>
                    <a:pt x="57" y="0"/>
                    <a:pt x="0" y="137"/>
                    <a:pt x="80" y="217"/>
                  </a:cubicBezTo>
                  <a:cubicBezTo>
                    <a:pt x="106" y="242"/>
                    <a:pt x="137" y="254"/>
                    <a:pt x="168" y="254"/>
                  </a:cubicBezTo>
                  <a:cubicBezTo>
                    <a:pt x="234" y="254"/>
                    <a:pt x="296" y="203"/>
                    <a:pt x="296" y="126"/>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76;p42">
              <a:extLst>
                <a:ext uri="{FF2B5EF4-FFF2-40B4-BE49-F238E27FC236}">
                  <a16:creationId xmlns:a16="http://schemas.microsoft.com/office/drawing/2014/main" id="{C9F6E8BF-8223-46EC-B8C1-F38C19AE5428}"/>
                </a:ext>
              </a:extLst>
            </p:cNvPr>
            <p:cNvSpPr/>
            <p:nvPr/>
          </p:nvSpPr>
          <p:spPr>
            <a:xfrm>
              <a:off x="-314479" y="2109793"/>
              <a:ext cx="33964" cy="30587"/>
            </a:xfrm>
            <a:custGeom>
              <a:avLst/>
              <a:gdLst/>
              <a:ahLst/>
              <a:cxnLst/>
              <a:rect l="l" t="t" r="r" b="b"/>
              <a:pathLst>
                <a:path w="684" h="616" extrusionOk="0">
                  <a:moveTo>
                    <a:pt x="618" y="0"/>
                  </a:moveTo>
                  <a:cubicBezTo>
                    <a:pt x="554" y="0"/>
                    <a:pt x="409" y="96"/>
                    <a:pt x="268" y="237"/>
                  </a:cubicBezTo>
                  <a:cubicBezTo>
                    <a:pt x="103" y="402"/>
                    <a:pt x="0" y="567"/>
                    <a:pt x="40" y="607"/>
                  </a:cubicBezTo>
                  <a:cubicBezTo>
                    <a:pt x="46" y="613"/>
                    <a:pt x="54" y="616"/>
                    <a:pt x="65" y="616"/>
                  </a:cubicBezTo>
                  <a:cubicBezTo>
                    <a:pt x="128" y="616"/>
                    <a:pt x="270" y="520"/>
                    <a:pt x="416" y="379"/>
                  </a:cubicBezTo>
                  <a:cubicBezTo>
                    <a:pt x="581" y="214"/>
                    <a:pt x="683" y="49"/>
                    <a:pt x="644" y="9"/>
                  </a:cubicBezTo>
                  <a:cubicBezTo>
                    <a:pt x="638" y="3"/>
                    <a:pt x="629" y="0"/>
                    <a:pt x="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77;p42">
              <a:extLst>
                <a:ext uri="{FF2B5EF4-FFF2-40B4-BE49-F238E27FC236}">
                  <a16:creationId xmlns:a16="http://schemas.microsoft.com/office/drawing/2014/main" id="{00A436B5-D0C8-45BE-86A8-F6500B1DE749}"/>
                </a:ext>
              </a:extLst>
            </p:cNvPr>
            <p:cNvSpPr/>
            <p:nvPr/>
          </p:nvSpPr>
          <p:spPr>
            <a:xfrm>
              <a:off x="-278877" y="1954971"/>
              <a:ext cx="10527" cy="12761"/>
            </a:xfrm>
            <a:custGeom>
              <a:avLst/>
              <a:gdLst/>
              <a:ahLst/>
              <a:cxnLst/>
              <a:rect l="l" t="t" r="r" b="b"/>
              <a:pathLst>
                <a:path w="212" h="257" extrusionOk="0">
                  <a:moveTo>
                    <a:pt x="171" y="0"/>
                  </a:moveTo>
                  <a:cubicBezTo>
                    <a:pt x="1" y="0"/>
                    <a:pt x="1" y="257"/>
                    <a:pt x="171" y="257"/>
                  </a:cubicBezTo>
                  <a:cubicBezTo>
                    <a:pt x="183" y="257"/>
                    <a:pt x="200" y="251"/>
                    <a:pt x="211" y="245"/>
                  </a:cubicBezTo>
                  <a:lnTo>
                    <a:pt x="211" y="6"/>
                  </a:lnTo>
                  <a:cubicBezTo>
                    <a:pt x="200" y="6"/>
                    <a:pt x="18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78;p42">
              <a:extLst>
                <a:ext uri="{FF2B5EF4-FFF2-40B4-BE49-F238E27FC236}">
                  <a16:creationId xmlns:a16="http://schemas.microsoft.com/office/drawing/2014/main" id="{A1907964-8C1D-40D6-B7FC-554BC2B665B9}"/>
                </a:ext>
              </a:extLst>
            </p:cNvPr>
            <p:cNvSpPr/>
            <p:nvPr/>
          </p:nvSpPr>
          <p:spPr>
            <a:xfrm>
              <a:off x="-314479" y="2017883"/>
              <a:ext cx="33964" cy="30587"/>
            </a:xfrm>
            <a:custGeom>
              <a:avLst/>
              <a:gdLst/>
              <a:ahLst/>
              <a:cxnLst/>
              <a:rect l="l" t="t" r="r" b="b"/>
              <a:pathLst>
                <a:path w="684" h="616" extrusionOk="0">
                  <a:moveTo>
                    <a:pt x="618" y="0"/>
                  </a:moveTo>
                  <a:cubicBezTo>
                    <a:pt x="554" y="0"/>
                    <a:pt x="409" y="96"/>
                    <a:pt x="268" y="237"/>
                  </a:cubicBezTo>
                  <a:cubicBezTo>
                    <a:pt x="103" y="402"/>
                    <a:pt x="0" y="567"/>
                    <a:pt x="40" y="607"/>
                  </a:cubicBezTo>
                  <a:cubicBezTo>
                    <a:pt x="46" y="613"/>
                    <a:pt x="54" y="616"/>
                    <a:pt x="65" y="616"/>
                  </a:cubicBezTo>
                  <a:cubicBezTo>
                    <a:pt x="128" y="616"/>
                    <a:pt x="270" y="520"/>
                    <a:pt x="416" y="379"/>
                  </a:cubicBezTo>
                  <a:cubicBezTo>
                    <a:pt x="581" y="214"/>
                    <a:pt x="683" y="49"/>
                    <a:pt x="644" y="9"/>
                  </a:cubicBezTo>
                  <a:cubicBezTo>
                    <a:pt x="638" y="3"/>
                    <a:pt x="629" y="0"/>
                    <a:pt x="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79;p42">
              <a:extLst>
                <a:ext uri="{FF2B5EF4-FFF2-40B4-BE49-F238E27FC236}">
                  <a16:creationId xmlns:a16="http://schemas.microsoft.com/office/drawing/2014/main" id="{1A3B4EB9-6B17-4741-9A4E-439B9E25ECF5}"/>
                </a:ext>
              </a:extLst>
            </p:cNvPr>
            <p:cNvSpPr/>
            <p:nvPr/>
          </p:nvSpPr>
          <p:spPr>
            <a:xfrm>
              <a:off x="-328631" y="2005022"/>
              <a:ext cx="14748" cy="12612"/>
            </a:xfrm>
            <a:custGeom>
              <a:avLst/>
              <a:gdLst/>
              <a:ahLst/>
              <a:cxnLst/>
              <a:rect l="l" t="t" r="r" b="b"/>
              <a:pathLst>
                <a:path w="297" h="254" extrusionOk="0">
                  <a:moveTo>
                    <a:pt x="171" y="0"/>
                  </a:moveTo>
                  <a:cubicBezTo>
                    <a:pt x="57" y="0"/>
                    <a:pt x="0" y="131"/>
                    <a:pt x="80" y="217"/>
                  </a:cubicBezTo>
                  <a:cubicBezTo>
                    <a:pt x="106" y="242"/>
                    <a:pt x="137" y="254"/>
                    <a:pt x="168" y="254"/>
                  </a:cubicBezTo>
                  <a:cubicBezTo>
                    <a:pt x="234" y="254"/>
                    <a:pt x="296" y="203"/>
                    <a:pt x="296" y="126"/>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0;p42">
              <a:extLst>
                <a:ext uri="{FF2B5EF4-FFF2-40B4-BE49-F238E27FC236}">
                  <a16:creationId xmlns:a16="http://schemas.microsoft.com/office/drawing/2014/main" id="{B616B927-FF42-4EEA-96A9-3E8D15A361FE}"/>
                </a:ext>
              </a:extLst>
            </p:cNvPr>
            <p:cNvSpPr/>
            <p:nvPr/>
          </p:nvSpPr>
          <p:spPr>
            <a:xfrm>
              <a:off x="-314231"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5" y="238"/>
                    <a:pt x="411"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81;p42">
              <a:extLst>
                <a:ext uri="{FF2B5EF4-FFF2-40B4-BE49-F238E27FC236}">
                  <a16:creationId xmlns:a16="http://schemas.microsoft.com/office/drawing/2014/main" id="{4654E644-C32E-4B49-833B-A1FBE32BBEFB}"/>
                </a:ext>
              </a:extLst>
            </p:cNvPr>
            <p:cNvSpPr/>
            <p:nvPr/>
          </p:nvSpPr>
          <p:spPr>
            <a:xfrm>
              <a:off x="-314479" y="1972896"/>
              <a:ext cx="33964" cy="30885"/>
            </a:xfrm>
            <a:custGeom>
              <a:avLst/>
              <a:gdLst/>
              <a:ahLst/>
              <a:cxnLst/>
              <a:rect l="l" t="t" r="r" b="b"/>
              <a:pathLst>
                <a:path w="684" h="622" extrusionOk="0">
                  <a:moveTo>
                    <a:pt x="65" y="1"/>
                  </a:moveTo>
                  <a:cubicBezTo>
                    <a:pt x="54" y="1"/>
                    <a:pt x="46" y="4"/>
                    <a:pt x="40" y="10"/>
                  </a:cubicBezTo>
                  <a:cubicBezTo>
                    <a:pt x="0" y="49"/>
                    <a:pt x="103" y="220"/>
                    <a:pt x="268" y="385"/>
                  </a:cubicBezTo>
                  <a:cubicBezTo>
                    <a:pt x="409" y="526"/>
                    <a:pt x="554" y="622"/>
                    <a:pt x="618" y="622"/>
                  </a:cubicBezTo>
                  <a:cubicBezTo>
                    <a:pt x="629" y="622"/>
                    <a:pt x="638" y="619"/>
                    <a:pt x="644" y="613"/>
                  </a:cubicBezTo>
                  <a:cubicBezTo>
                    <a:pt x="683" y="573"/>
                    <a:pt x="581" y="408"/>
                    <a:pt x="416" y="237"/>
                  </a:cubicBezTo>
                  <a:cubicBezTo>
                    <a:pt x="270"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82;p42">
              <a:extLst>
                <a:ext uri="{FF2B5EF4-FFF2-40B4-BE49-F238E27FC236}">
                  <a16:creationId xmlns:a16="http://schemas.microsoft.com/office/drawing/2014/main" id="{C3C3A583-BBDC-4C87-BAE2-0F1A4CC5F3F7}"/>
                </a:ext>
              </a:extLst>
            </p:cNvPr>
            <p:cNvSpPr/>
            <p:nvPr/>
          </p:nvSpPr>
          <p:spPr>
            <a:xfrm>
              <a:off x="-504558" y="1939975"/>
              <a:ext cx="24679" cy="16585"/>
            </a:xfrm>
            <a:custGeom>
              <a:avLst/>
              <a:gdLst/>
              <a:ahLst/>
              <a:cxnLst/>
              <a:rect l="l" t="t" r="r" b="b"/>
              <a:pathLst>
                <a:path w="497" h="334" extrusionOk="0">
                  <a:moveTo>
                    <a:pt x="217" y="0"/>
                  </a:moveTo>
                  <a:cubicBezTo>
                    <a:pt x="81"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83;p42">
              <a:extLst>
                <a:ext uri="{FF2B5EF4-FFF2-40B4-BE49-F238E27FC236}">
                  <a16:creationId xmlns:a16="http://schemas.microsoft.com/office/drawing/2014/main" id="{117634F6-070C-45EF-98E3-62F2B9C0A800}"/>
                </a:ext>
              </a:extLst>
            </p:cNvPr>
            <p:cNvSpPr/>
            <p:nvPr/>
          </p:nvSpPr>
          <p:spPr>
            <a:xfrm>
              <a:off x="-456195" y="1972896"/>
              <a:ext cx="34014" cy="30885"/>
            </a:xfrm>
            <a:custGeom>
              <a:avLst/>
              <a:gdLst/>
              <a:ahLst/>
              <a:cxnLst/>
              <a:rect l="l" t="t" r="r" b="b"/>
              <a:pathLst>
                <a:path w="685" h="622" extrusionOk="0">
                  <a:moveTo>
                    <a:pt x="619" y="1"/>
                  </a:moveTo>
                  <a:cubicBezTo>
                    <a:pt x="556" y="1"/>
                    <a:pt x="414" y="96"/>
                    <a:pt x="268" y="237"/>
                  </a:cubicBezTo>
                  <a:cubicBezTo>
                    <a:pt x="103" y="408"/>
                    <a:pt x="1" y="573"/>
                    <a:pt x="41" y="613"/>
                  </a:cubicBezTo>
                  <a:cubicBezTo>
                    <a:pt x="46" y="619"/>
                    <a:pt x="55" y="622"/>
                    <a:pt x="66" y="622"/>
                  </a:cubicBezTo>
                  <a:cubicBezTo>
                    <a:pt x="130" y="622"/>
                    <a:pt x="275" y="526"/>
                    <a:pt x="416" y="385"/>
                  </a:cubicBezTo>
                  <a:cubicBezTo>
                    <a:pt x="582" y="215"/>
                    <a:pt x="684" y="49"/>
                    <a:pt x="644" y="10"/>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84;p42">
              <a:extLst>
                <a:ext uri="{FF2B5EF4-FFF2-40B4-BE49-F238E27FC236}">
                  <a16:creationId xmlns:a16="http://schemas.microsoft.com/office/drawing/2014/main" id="{1557379B-5A35-4DA8-A65F-D27E2705C78C}"/>
                </a:ext>
              </a:extLst>
            </p:cNvPr>
            <p:cNvSpPr/>
            <p:nvPr/>
          </p:nvSpPr>
          <p:spPr>
            <a:xfrm>
              <a:off x="-469204" y="2152894"/>
              <a:ext cx="14748" cy="12662"/>
            </a:xfrm>
            <a:custGeom>
              <a:avLst/>
              <a:gdLst/>
              <a:ahLst/>
              <a:cxnLst/>
              <a:rect l="l" t="t" r="r" b="b"/>
              <a:pathLst>
                <a:path w="297" h="255" extrusionOk="0">
                  <a:moveTo>
                    <a:pt x="172" y="1"/>
                  </a:moveTo>
                  <a:cubicBezTo>
                    <a:pt x="58" y="1"/>
                    <a:pt x="1" y="138"/>
                    <a:pt x="80" y="217"/>
                  </a:cubicBezTo>
                  <a:cubicBezTo>
                    <a:pt x="106" y="243"/>
                    <a:pt x="138" y="255"/>
                    <a:pt x="169" y="255"/>
                  </a:cubicBezTo>
                  <a:cubicBezTo>
                    <a:pt x="234" y="255"/>
                    <a:pt x="297" y="203"/>
                    <a:pt x="297" y="126"/>
                  </a:cubicBezTo>
                  <a:cubicBezTo>
                    <a:pt x="297" y="58"/>
                    <a:pt x="240" y="1"/>
                    <a:pt x="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85;p42">
              <a:extLst>
                <a:ext uri="{FF2B5EF4-FFF2-40B4-BE49-F238E27FC236}">
                  <a16:creationId xmlns:a16="http://schemas.microsoft.com/office/drawing/2014/main" id="{92D49DA9-ABAF-4A7A-8AA9-B947C74A39B2}"/>
                </a:ext>
              </a:extLst>
            </p:cNvPr>
            <p:cNvSpPr/>
            <p:nvPr/>
          </p:nvSpPr>
          <p:spPr>
            <a:xfrm>
              <a:off x="-469204" y="1954971"/>
              <a:ext cx="14748" cy="12662"/>
            </a:xfrm>
            <a:custGeom>
              <a:avLst/>
              <a:gdLst/>
              <a:ahLst/>
              <a:cxnLst/>
              <a:rect l="l" t="t" r="r" b="b"/>
              <a:pathLst>
                <a:path w="297" h="255" extrusionOk="0">
                  <a:moveTo>
                    <a:pt x="172" y="0"/>
                  </a:moveTo>
                  <a:cubicBezTo>
                    <a:pt x="58" y="0"/>
                    <a:pt x="1" y="137"/>
                    <a:pt x="80" y="217"/>
                  </a:cubicBezTo>
                  <a:cubicBezTo>
                    <a:pt x="106" y="243"/>
                    <a:pt x="138" y="254"/>
                    <a:pt x="170" y="254"/>
                  </a:cubicBezTo>
                  <a:cubicBezTo>
                    <a:pt x="235" y="254"/>
                    <a:pt x="297" y="204"/>
                    <a:pt x="297" y="131"/>
                  </a:cubicBezTo>
                  <a:cubicBezTo>
                    <a:pt x="297" y="57"/>
                    <a:pt x="240"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86;p42">
              <a:extLst>
                <a:ext uri="{FF2B5EF4-FFF2-40B4-BE49-F238E27FC236}">
                  <a16:creationId xmlns:a16="http://schemas.microsoft.com/office/drawing/2014/main" id="{BF97337B-84AC-43DF-AE16-D6E4F1B18E23}"/>
                </a:ext>
              </a:extLst>
            </p:cNvPr>
            <p:cNvSpPr/>
            <p:nvPr/>
          </p:nvSpPr>
          <p:spPr>
            <a:xfrm>
              <a:off x="-409519" y="2017883"/>
              <a:ext cx="33716" cy="30587"/>
            </a:xfrm>
            <a:custGeom>
              <a:avLst/>
              <a:gdLst/>
              <a:ahLst/>
              <a:cxnLst/>
              <a:rect l="l" t="t" r="r" b="b"/>
              <a:pathLst>
                <a:path w="679" h="616" extrusionOk="0">
                  <a:moveTo>
                    <a:pt x="613" y="0"/>
                  </a:moveTo>
                  <a:cubicBezTo>
                    <a:pt x="550" y="0"/>
                    <a:pt x="409" y="96"/>
                    <a:pt x="268" y="237"/>
                  </a:cubicBezTo>
                  <a:cubicBezTo>
                    <a:pt x="103" y="402"/>
                    <a:pt x="0" y="567"/>
                    <a:pt x="35" y="607"/>
                  </a:cubicBezTo>
                  <a:cubicBezTo>
                    <a:pt x="40" y="613"/>
                    <a:pt x="49" y="616"/>
                    <a:pt x="60" y="616"/>
                  </a:cubicBezTo>
                  <a:cubicBezTo>
                    <a:pt x="124"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87;p42">
              <a:extLst>
                <a:ext uri="{FF2B5EF4-FFF2-40B4-BE49-F238E27FC236}">
                  <a16:creationId xmlns:a16="http://schemas.microsoft.com/office/drawing/2014/main" id="{F970369A-52A9-4D12-B7E9-93D67F47CB8F}"/>
                </a:ext>
              </a:extLst>
            </p:cNvPr>
            <p:cNvSpPr/>
            <p:nvPr/>
          </p:nvSpPr>
          <p:spPr>
            <a:xfrm>
              <a:off x="-504807" y="2064806"/>
              <a:ext cx="33666" cy="30885"/>
            </a:xfrm>
            <a:custGeom>
              <a:avLst/>
              <a:gdLst/>
              <a:ahLst/>
              <a:cxnLst/>
              <a:rect l="l" t="t" r="r" b="b"/>
              <a:pathLst>
                <a:path w="678" h="622" extrusionOk="0">
                  <a:moveTo>
                    <a:pt x="65" y="1"/>
                  </a:moveTo>
                  <a:cubicBezTo>
                    <a:pt x="54" y="1"/>
                    <a:pt x="46" y="4"/>
                    <a:pt x="40" y="9"/>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8;p42">
              <a:extLst>
                <a:ext uri="{FF2B5EF4-FFF2-40B4-BE49-F238E27FC236}">
                  <a16:creationId xmlns:a16="http://schemas.microsoft.com/office/drawing/2014/main" id="{A7FC0C97-AF4C-4D84-9987-C044D66667BD}"/>
                </a:ext>
              </a:extLst>
            </p:cNvPr>
            <p:cNvSpPr/>
            <p:nvPr/>
          </p:nvSpPr>
          <p:spPr>
            <a:xfrm>
              <a:off x="-516972" y="2005022"/>
              <a:ext cx="12761" cy="12463"/>
            </a:xfrm>
            <a:custGeom>
              <a:avLst/>
              <a:gdLst/>
              <a:ahLst/>
              <a:cxnLst/>
              <a:rect l="l" t="t" r="r" b="b"/>
              <a:pathLst>
                <a:path w="257" h="251" extrusionOk="0">
                  <a:moveTo>
                    <a:pt x="126" y="0"/>
                  </a:moveTo>
                  <a:cubicBezTo>
                    <a:pt x="57" y="0"/>
                    <a:pt x="0" y="57"/>
                    <a:pt x="0" y="126"/>
                  </a:cubicBezTo>
                  <a:cubicBezTo>
                    <a:pt x="0" y="194"/>
                    <a:pt x="57"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89;p42">
              <a:extLst>
                <a:ext uri="{FF2B5EF4-FFF2-40B4-BE49-F238E27FC236}">
                  <a16:creationId xmlns:a16="http://schemas.microsoft.com/office/drawing/2014/main" id="{E6084A1F-4632-4180-9C42-5521ED3FD25A}"/>
                </a:ext>
              </a:extLst>
            </p:cNvPr>
            <p:cNvSpPr/>
            <p:nvPr/>
          </p:nvSpPr>
          <p:spPr>
            <a:xfrm>
              <a:off x="-504807" y="1972896"/>
              <a:ext cx="33666" cy="30885"/>
            </a:xfrm>
            <a:custGeom>
              <a:avLst/>
              <a:gdLst/>
              <a:ahLst/>
              <a:cxnLst/>
              <a:rect l="l" t="t" r="r" b="b"/>
              <a:pathLst>
                <a:path w="678" h="622" extrusionOk="0">
                  <a:moveTo>
                    <a:pt x="65" y="1"/>
                  </a:moveTo>
                  <a:cubicBezTo>
                    <a:pt x="54" y="1"/>
                    <a:pt x="46" y="4"/>
                    <a:pt x="40" y="10"/>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90;p42">
              <a:extLst>
                <a:ext uri="{FF2B5EF4-FFF2-40B4-BE49-F238E27FC236}">
                  <a16:creationId xmlns:a16="http://schemas.microsoft.com/office/drawing/2014/main" id="{1C0E6BA8-5A46-4DF3-B64D-4C920006ECBC}"/>
                </a:ext>
              </a:extLst>
            </p:cNvPr>
            <p:cNvSpPr/>
            <p:nvPr/>
          </p:nvSpPr>
          <p:spPr>
            <a:xfrm>
              <a:off x="-504807" y="201788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1;p42">
              <a:extLst>
                <a:ext uri="{FF2B5EF4-FFF2-40B4-BE49-F238E27FC236}">
                  <a16:creationId xmlns:a16="http://schemas.microsoft.com/office/drawing/2014/main" id="{14EA48C2-D875-4F2F-BD7C-3E5BECCCF581}"/>
                </a:ext>
              </a:extLst>
            </p:cNvPr>
            <p:cNvSpPr/>
            <p:nvPr/>
          </p:nvSpPr>
          <p:spPr>
            <a:xfrm>
              <a:off x="-504807" y="210979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2;p42">
              <a:extLst>
                <a:ext uri="{FF2B5EF4-FFF2-40B4-BE49-F238E27FC236}">
                  <a16:creationId xmlns:a16="http://schemas.microsoft.com/office/drawing/2014/main" id="{091F532C-C124-4E55-AA35-66456187EDAC}"/>
                </a:ext>
              </a:extLst>
            </p:cNvPr>
            <p:cNvSpPr/>
            <p:nvPr/>
          </p:nvSpPr>
          <p:spPr>
            <a:xfrm>
              <a:off x="-469204" y="2053932"/>
              <a:ext cx="14748" cy="12662"/>
            </a:xfrm>
            <a:custGeom>
              <a:avLst/>
              <a:gdLst/>
              <a:ahLst/>
              <a:cxnLst/>
              <a:rect l="l" t="t" r="r" b="b"/>
              <a:pathLst>
                <a:path w="297" h="255" extrusionOk="0">
                  <a:moveTo>
                    <a:pt x="172" y="1"/>
                  </a:moveTo>
                  <a:cubicBezTo>
                    <a:pt x="58" y="1"/>
                    <a:pt x="1" y="137"/>
                    <a:pt x="80" y="217"/>
                  </a:cubicBezTo>
                  <a:cubicBezTo>
                    <a:pt x="106" y="243"/>
                    <a:pt x="138" y="254"/>
                    <a:pt x="169" y="254"/>
                  </a:cubicBezTo>
                  <a:cubicBezTo>
                    <a:pt x="234" y="254"/>
                    <a:pt x="297" y="203"/>
                    <a:pt x="297" y="126"/>
                  </a:cubicBezTo>
                  <a:cubicBezTo>
                    <a:pt x="297" y="58"/>
                    <a:pt x="240" y="1"/>
                    <a:pt x="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3;p42">
              <a:extLst>
                <a:ext uri="{FF2B5EF4-FFF2-40B4-BE49-F238E27FC236}">
                  <a16:creationId xmlns:a16="http://schemas.microsoft.com/office/drawing/2014/main" id="{7F5E88E4-3BA9-4C01-BBF1-7798910D0A7C}"/>
                </a:ext>
              </a:extLst>
            </p:cNvPr>
            <p:cNvSpPr/>
            <p:nvPr/>
          </p:nvSpPr>
          <p:spPr>
            <a:xfrm>
              <a:off x="-421684" y="2096089"/>
              <a:ext cx="12513" cy="12463"/>
            </a:xfrm>
            <a:custGeom>
              <a:avLst/>
              <a:gdLst/>
              <a:ahLst/>
              <a:cxnLst/>
              <a:rect l="l" t="t" r="r" b="b"/>
              <a:pathLst>
                <a:path w="252" h="251" extrusionOk="0">
                  <a:moveTo>
                    <a:pt x="126" y="0"/>
                  </a:moveTo>
                  <a:cubicBezTo>
                    <a:pt x="57" y="0"/>
                    <a:pt x="1" y="57"/>
                    <a:pt x="1" y="126"/>
                  </a:cubicBezTo>
                  <a:cubicBezTo>
                    <a:pt x="1"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4;p42">
              <a:extLst>
                <a:ext uri="{FF2B5EF4-FFF2-40B4-BE49-F238E27FC236}">
                  <a16:creationId xmlns:a16="http://schemas.microsoft.com/office/drawing/2014/main" id="{BD2DD4DE-87AF-456B-9F4C-868CFA7B2E7C}"/>
                </a:ext>
              </a:extLst>
            </p:cNvPr>
            <p:cNvSpPr/>
            <p:nvPr/>
          </p:nvSpPr>
          <p:spPr>
            <a:xfrm>
              <a:off x="-409519" y="1939975"/>
              <a:ext cx="24629" cy="16585"/>
            </a:xfrm>
            <a:custGeom>
              <a:avLst/>
              <a:gdLst/>
              <a:ahLst/>
              <a:cxnLst/>
              <a:rect l="l" t="t" r="r" b="b"/>
              <a:pathLst>
                <a:path w="496" h="334" extrusionOk="0">
                  <a:moveTo>
                    <a:pt x="223" y="0"/>
                  </a:moveTo>
                  <a:cubicBezTo>
                    <a:pt x="80" y="149"/>
                    <a:pt x="0" y="291"/>
                    <a:pt x="40" y="325"/>
                  </a:cubicBezTo>
                  <a:cubicBezTo>
                    <a:pt x="46" y="331"/>
                    <a:pt x="55" y="334"/>
                    <a:pt x="65" y="334"/>
                  </a:cubicBezTo>
                  <a:cubicBezTo>
                    <a:pt x="128" y="334"/>
                    <a:pt x="269" y="238"/>
                    <a:pt x="410" y="97"/>
                  </a:cubicBezTo>
                  <a:cubicBezTo>
                    <a:pt x="445" y="63"/>
                    <a:pt x="473"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5;p42">
              <a:extLst>
                <a:ext uri="{FF2B5EF4-FFF2-40B4-BE49-F238E27FC236}">
                  <a16:creationId xmlns:a16="http://schemas.microsoft.com/office/drawing/2014/main" id="{8EDB8794-4341-4383-A278-E61FCA3F3177}"/>
                </a:ext>
              </a:extLst>
            </p:cNvPr>
            <p:cNvSpPr/>
            <p:nvPr/>
          </p:nvSpPr>
          <p:spPr>
            <a:xfrm>
              <a:off x="-421684" y="2005022"/>
              <a:ext cx="12513" cy="12463"/>
            </a:xfrm>
            <a:custGeom>
              <a:avLst/>
              <a:gdLst/>
              <a:ahLst/>
              <a:cxnLst/>
              <a:rect l="l" t="t" r="r" b="b"/>
              <a:pathLst>
                <a:path w="252" h="251" extrusionOk="0">
                  <a:moveTo>
                    <a:pt x="126" y="0"/>
                  </a:moveTo>
                  <a:cubicBezTo>
                    <a:pt x="57" y="0"/>
                    <a:pt x="1" y="57"/>
                    <a:pt x="1" y="126"/>
                  </a:cubicBezTo>
                  <a:cubicBezTo>
                    <a:pt x="1"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6;p42">
              <a:extLst>
                <a:ext uri="{FF2B5EF4-FFF2-40B4-BE49-F238E27FC236}">
                  <a16:creationId xmlns:a16="http://schemas.microsoft.com/office/drawing/2014/main" id="{E22B5476-DEDD-4340-894B-3BCAB58ED0CC}"/>
                </a:ext>
              </a:extLst>
            </p:cNvPr>
            <p:cNvSpPr/>
            <p:nvPr/>
          </p:nvSpPr>
          <p:spPr>
            <a:xfrm>
              <a:off x="-409519" y="1972896"/>
              <a:ext cx="33716" cy="30885"/>
            </a:xfrm>
            <a:custGeom>
              <a:avLst/>
              <a:gdLst/>
              <a:ahLst/>
              <a:cxnLst/>
              <a:rect l="l" t="t" r="r" b="b"/>
              <a:pathLst>
                <a:path w="679" h="622" extrusionOk="0">
                  <a:moveTo>
                    <a:pt x="65" y="1"/>
                  </a:moveTo>
                  <a:cubicBezTo>
                    <a:pt x="55" y="1"/>
                    <a:pt x="46" y="4"/>
                    <a:pt x="40" y="10"/>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7;p42">
              <a:extLst>
                <a:ext uri="{FF2B5EF4-FFF2-40B4-BE49-F238E27FC236}">
                  <a16:creationId xmlns:a16="http://schemas.microsoft.com/office/drawing/2014/main" id="{C9B97094-D81E-4717-92A1-3E14EC6CDC99}"/>
                </a:ext>
              </a:extLst>
            </p:cNvPr>
            <p:cNvSpPr/>
            <p:nvPr/>
          </p:nvSpPr>
          <p:spPr>
            <a:xfrm>
              <a:off x="-447157" y="1939975"/>
              <a:ext cx="24976" cy="16585"/>
            </a:xfrm>
            <a:custGeom>
              <a:avLst/>
              <a:gdLst/>
              <a:ahLst/>
              <a:cxnLst/>
              <a:rect l="l" t="t" r="r" b="b"/>
              <a:pathLst>
                <a:path w="503" h="334" extrusionOk="0">
                  <a:moveTo>
                    <a:pt x="1" y="0"/>
                  </a:moveTo>
                  <a:cubicBezTo>
                    <a:pt x="29" y="35"/>
                    <a:pt x="58" y="63"/>
                    <a:pt x="86" y="97"/>
                  </a:cubicBezTo>
                  <a:cubicBezTo>
                    <a:pt x="232" y="238"/>
                    <a:pt x="374" y="334"/>
                    <a:pt x="437" y="334"/>
                  </a:cubicBezTo>
                  <a:cubicBezTo>
                    <a:pt x="448" y="334"/>
                    <a:pt x="456" y="331"/>
                    <a:pt x="462" y="325"/>
                  </a:cubicBezTo>
                  <a:cubicBezTo>
                    <a:pt x="502" y="285"/>
                    <a:pt x="417"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8;p42">
              <a:extLst>
                <a:ext uri="{FF2B5EF4-FFF2-40B4-BE49-F238E27FC236}">
                  <a16:creationId xmlns:a16="http://schemas.microsoft.com/office/drawing/2014/main" id="{A8B11551-FB57-49DA-A00A-D85F7B56F5DD}"/>
                </a:ext>
              </a:extLst>
            </p:cNvPr>
            <p:cNvSpPr/>
            <p:nvPr/>
          </p:nvSpPr>
          <p:spPr>
            <a:xfrm>
              <a:off x="-456195" y="2109793"/>
              <a:ext cx="34014" cy="30587"/>
            </a:xfrm>
            <a:custGeom>
              <a:avLst/>
              <a:gdLst/>
              <a:ahLst/>
              <a:cxnLst/>
              <a:rect l="l" t="t" r="r" b="b"/>
              <a:pathLst>
                <a:path w="685" h="616" extrusionOk="0">
                  <a:moveTo>
                    <a:pt x="66" y="0"/>
                  </a:moveTo>
                  <a:cubicBezTo>
                    <a:pt x="55" y="0"/>
                    <a:pt x="46" y="3"/>
                    <a:pt x="41"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1"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99;p42">
              <a:extLst>
                <a:ext uri="{FF2B5EF4-FFF2-40B4-BE49-F238E27FC236}">
                  <a16:creationId xmlns:a16="http://schemas.microsoft.com/office/drawing/2014/main" id="{44E38D0A-891C-4FB8-B39B-EA82B62A01C6}"/>
                </a:ext>
              </a:extLst>
            </p:cNvPr>
            <p:cNvSpPr/>
            <p:nvPr/>
          </p:nvSpPr>
          <p:spPr>
            <a:xfrm>
              <a:off x="-456195" y="2017883"/>
              <a:ext cx="34014" cy="30587"/>
            </a:xfrm>
            <a:custGeom>
              <a:avLst/>
              <a:gdLst/>
              <a:ahLst/>
              <a:cxnLst/>
              <a:rect l="l" t="t" r="r" b="b"/>
              <a:pathLst>
                <a:path w="685" h="616" extrusionOk="0">
                  <a:moveTo>
                    <a:pt x="66" y="0"/>
                  </a:moveTo>
                  <a:cubicBezTo>
                    <a:pt x="55" y="0"/>
                    <a:pt x="46" y="3"/>
                    <a:pt x="41"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5" y="96"/>
                    <a:pt x="130"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00;p42">
              <a:extLst>
                <a:ext uri="{FF2B5EF4-FFF2-40B4-BE49-F238E27FC236}">
                  <a16:creationId xmlns:a16="http://schemas.microsoft.com/office/drawing/2014/main" id="{640C0CB2-8586-4E27-B307-034BCC856BF1}"/>
                </a:ext>
              </a:extLst>
            </p:cNvPr>
            <p:cNvSpPr/>
            <p:nvPr/>
          </p:nvSpPr>
          <p:spPr>
            <a:xfrm>
              <a:off x="-456195" y="2064806"/>
              <a:ext cx="34014" cy="30885"/>
            </a:xfrm>
            <a:custGeom>
              <a:avLst/>
              <a:gdLst/>
              <a:ahLst/>
              <a:cxnLst/>
              <a:rect l="l" t="t" r="r" b="b"/>
              <a:pathLst>
                <a:path w="685" h="622" extrusionOk="0">
                  <a:moveTo>
                    <a:pt x="619" y="1"/>
                  </a:moveTo>
                  <a:cubicBezTo>
                    <a:pt x="556" y="1"/>
                    <a:pt x="414" y="96"/>
                    <a:pt x="268" y="237"/>
                  </a:cubicBezTo>
                  <a:cubicBezTo>
                    <a:pt x="103" y="402"/>
                    <a:pt x="1" y="573"/>
                    <a:pt x="41" y="613"/>
                  </a:cubicBezTo>
                  <a:cubicBezTo>
                    <a:pt x="46" y="619"/>
                    <a:pt x="55" y="622"/>
                    <a:pt x="66" y="622"/>
                  </a:cubicBezTo>
                  <a:cubicBezTo>
                    <a:pt x="130" y="622"/>
                    <a:pt x="275" y="526"/>
                    <a:pt x="416" y="385"/>
                  </a:cubicBezTo>
                  <a:cubicBezTo>
                    <a:pt x="582" y="220"/>
                    <a:pt x="684" y="49"/>
                    <a:pt x="644" y="9"/>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01;p42">
              <a:extLst>
                <a:ext uri="{FF2B5EF4-FFF2-40B4-BE49-F238E27FC236}">
                  <a16:creationId xmlns:a16="http://schemas.microsoft.com/office/drawing/2014/main" id="{EE7E95A3-E2B1-4B35-851A-E5B1D2A855AB}"/>
                </a:ext>
              </a:extLst>
            </p:cNvPr>
            <p:cNvSpPr/>
            <p:nvPr/>
          </p:nvSpPr>
          <p:spPr>
            <a:xfrm>
              <a:off x="-551184" y="210979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02;p42">
              <a:extLst>
                <a:ext uri="{FF2B5EF4-FFF2-40B4-BE49-F238E27FC236}">
                  <a16:creationId xmlns:a16="http://schemas.microsoft.com/office/drawing/2014/main" id="{E8CB13E3-6673-47A8-BEEB-BAD5FC2BD18F}"/>
                </a:ext>
              </a:extLst>
            </p:cNvPr>
            <p:cNvSpPr/>
            <p:nvPr/>
          </p:nvSpPr>
          <p:spPr>
            <a:xfrm>
              <a:off x="-1090487" y="2005022"/>
              <a:ext cx="14748" cy="12612"/>
            </a:xfrm>
            <a:custGeom>
              <a:avLst/>
              <a:gdLst/>
              <a:ahLst/>
              <a:cxnLst/>
              <a:rect l="l" t="t" r="r" b="b"/>
              <a:pathLst>
                <a:path w="297" h="254" extrusionOk="0">
                  <a:moveTo>
                    <a:pt x="171" y="0"/>
                  </a:moveTo>
                  <a:cubicBezTo>
                    <a:pt x="57" y="0"/>
                    <a:pt x="0" y="137"/>
                    <a:pt x="80" y="217"/>
                  </a:cubicBezTo>
                  <a:cubicBezTo>
                    <a:pt x="106" y="242"/>
                    <a:pt x="137" y="254"/>
                    <a:pt x="168" y="254"/>
                  </a:cubicBezTo>
                  <a:cubicBezTo>
                    <a:pt x="234"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03;p42">
              <a:extLst>
                <a:ext uri="{FF2B5EF4-FFF2-40B4-BE49-F238E27FC236}">
                  <a16:creationId xmlns:a16="http://schemas.microsoft.com/office/drawing/2014/main" id="{14B4E960-6EB4-4D56-B9A8-2A17B0536A88}"/>
                </a:ext>
              </a:extLst>
            </p:cNvPr>
            <p:cNvSpPr/>
            <p:nvPr/>
          </p:nvSpPr>
          <p:spPr>
            <a:xfrm>
              <a:off x="-1090487" y="2096089"/>
              <a:ext cx="14748" cy="12612"/>
            </a:xfrm>
            <a:custGeom>
              <a:avLst/>
              <a:gdLst/>
              <a:ahLst/>
              <a:cxnLst/>
              <a:rect l="l" t="t" r="r" b="b"/>
              <a:pathLst>
                <a:path w="297" h="254" extrusionOk="0">
                  <a:moveTo>
                    <a:pt x="171" y="0"/>
                  </a:moveTo>
                  <a:cubicBezTo>
                    <a:pt x="57" y="0"/>
                    <a:pt x="0" y="137"/>
                    <a:pt x="80" y="217"/>
                  </a:cubicBezTo>
                  <a:cubicBezTo>
                    <a:pt x="108" y="242"/>
                    <a:pt x="140" y="254"/>
                    <a:pt x="171" y="254"/>
                  </a:cubicBezTo>
                  <a:cubicBezTo>
                    <a:pt x="236"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04;p42">
              <a:extLst>
                <a:ext uri="{FF2B5EF4-FFF2-40B4-BE49-F238E27FC236}">
                  <a16:creationId xmlns:a16="http://schemas.microsoft.com/office/drawing/2014/main" id="{B55BCD8A-BF87-413D-8E31-398E9D7C34B9}"/>
                </a:ext>
              </a:extLst>
            </p:cNvPr>
            <p:cNvSpPr/>
            <p:nvPr/>
          </p:nvSpPr>
          <p:spPr>
            <a:xfrm>
              <a:off x="-1075789"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05;p42">
              <a:extLst>
                <a:ext uri="{FF2B5EF4-FFF2-40B4-BE49-F238E27FC236}">
                  <a16:creationId xmlns:a16="http://schemas.microsoft.com/office/drawing/2014/main" id="{B2C1F726-9D25-4013-82F9-410692F4502F}"/>
                </a:ext>
              </a:extLst>
            </p:cNvPr>
            <p:cNvSpPr/>
            <p:nvPr/>
          </p:nvSpPr>
          <p:spPr>
            <a:xfrm>
              <a:off x="-1113377" y="1939975"/>
              <a:ext cx="24629" cy="16585"/>
            </a:xfrm>
            <a:custGeom>
              <a:avLst/>
              <a:gdLst/>
              <a:ahLst/>
              <a:cxnLst/>
              <a:rect l="l" t="t" r="r" b="b"/>
              <a:pathLst>
                <a:path w="496" h="334" extrusionOk="0">
                  <a:moveTo>
                    <a:pt x="0" y="0"/>
                  </a:moveTo>
                  <a:cubicBezTo>
                    <a:pt x="23" y="35"/>
                    <a:pt x="51" y="63"/>
                    <a:pt x="86" y="97"/>
                  </a:cubicBezTo>
                  <a:cubicBezTo>
                    <a:pt x="227" y="238"/>
                    <a:pt x="368" y="334"/>
                    <a:pt x="431" y="334"/>
                  </a:cubicBezTo>
                  <a:cubicBezTo>
                    <a:pt x="441" y="334"/>
                    <a:pt x="450" y="331"/>
                    <a:pt x="456" y="325"/>
                  </a:cubicBezTo>
                  <a:cubicBezTo>
                    <a:pt x="496" y="285"/>
                    <a:pt x="410" y="149"/>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6;p42">
              <a:extLst>
                <a:ext uri="{FF2B5EF4-FFF2-40B4-BE49-F238E27FC236}">
                  <a16:creationId xmlns:a16="http://schemas.microsoft.com/office/drawing/2014/main" id="{FC7A41D8-5315-4224-82DE-7F0BB313AF91}"/>
                </a:ext>
              </a:extLst>
            </p:cNvPr>
            <p:cNvSpPr/>
            <p:nvPr/>
          </p:nvSpPr>
          <p:spPr>
            <a:xfrm>
              <a:off x="-1076087" y="1972896"/>
              <a:ext cx="33716" cy="30885"/>
            </a:xfrm>
            <a:custGeom>
              <a:avLst/>
              <a:gdLst/>
              <a:ahLst/>
              <a:cxnLst/>
              <a:rect l="l" t="t" r="r" b="b"/>
              <a:pathLst>
                <a:path w="679" h="622" extrusionOk="0">
                  <a:moveTo>
                    <a:pt x="66" y="1"/>
                  </a:moveTo>
                  <a:cubicBezTo>
                    <a:pt x="55" y="1"/>
                    <a:pt x="47" y="4"/>
                    <a:pt x="41" y="10"/>
                  </a:cubicBezTo>
                  <a:cubicBezTo>
                    <a:pt x="1" y="49"/>
                    <a:pt x="103" y="220"/>
                    <a:pt x="269" y="385"/>
                  </a:cubicBezTo>
                  <a:cubicBezTo>
                    <a:pt x="410" y="526"/>
                    <a:pt x="551" y="622"/>
                    <a:pt x="614" y="622"/>
                  </a:cubicBezTo>
                  <a:cubicBezTo>
                    <a:pt x="624" y="622"/>
                    <a:pt x="633" y="619"/>
                    <a:pt x="639" y="613"/>
                  </a:cubicBezTo>
                  <a:cubicBezTo>
                    <a:pt x="679" y="573"/>
                    <a:pt x="576"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07;p42">
              <a:extLst>
                <a:ext uri="{FF2B5EF4-FFF2-40B4-BE49-F238E27FC236}">
                  <a16:creationId xmlns:a16="http://schemas.microsoft.com/office/drawing/2014/main" id="{F70C2B4E-087C-4CBB-8E54-456F2068C836}"/>
                </a:ext>
              </a:extLst>
            </p:cNvPr>
            <p:cNvSpPr/>
            <p:nvPr/>
          </p:nvSpPr>
          <p:spPr>
            <a:xfrm>
              <a:off x="-1122464" y="201788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08;p42">
              <a:extLst>
                <a:ext uri="{FF2B5EF4-FFF2-40B4-BE49-F238E27FC236}">
                  <a16:creationId xmlns:a16="http://schemas.microsoft.com/office/drawing/2014/main" id="{C6F02CCD-27F8-4C86-96B5-B267B75AEEFF}"/>
                </a:ext>
              </a:extLst>
            </p:cNvPr>
            <p:cNvSpPr/>
            <p:nvPr/>
          </p:nvSpPr>
          <p:spPr>
            <a:xfrm>
              <a:off x="-1122464" y="1972896"/>
              <a:ext cx="33716" cy="30885"/>
            </a:xfrm>
            <a:custGeom>
              <a:avLst/>
              <a:gdLst/>
              <a:ahLst/>
              <a:cxnLst/>
              <a:rect l="l" t="t" r="r" b="b"/>
              <a:pathLst>
                <a:path w="679" h="622" extrusionOk="0">
                  <a:moveTo>
                    <a:pt x="614" y="1"/>
                  </a:moveTo>
                  <a:cubicBezTo>
                    <a:pt x="551" y="1"/>
                    <a:pt x="410" y="96"/>
                    <a:pt x="269" y="237"/>
                  </a:cubicBezTo>
                  <a:cubicBezTo>
                    <a:pt x="103" y="408"/>
                    <a:pt x="1" y="573"/>
                    <a:pt x="41" y="613"/>
                  </a:cubicBezTo>
                  <a:cubicBezTo>
                    <a:pt x="47" y="619"/>
                    <a:pt x="55" y="622"/>
                    <a:pt x="66" y="622"/>
                  </a:cubicBezTo>
                  <a:cubicBezTo>
                    <a:pt x="129" y="622"/>
                    <a:pt x="270" y="526"/>
                    <a:pt x="411" y="385"/>
                  </a:cubicBezTo>
                  <a:cubicBezTo>
                    <a:pt x="576" y="215"/>
                    <a:pt x="679" y="49"/>
                    <a:pt x="639" y="10"/>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09;p42">
              <a:extLst>
                <a:ext uri="{FF2B5EF4-FFF2-40B4-BE49-F238E27FC236}">
                  <a16:creationId xmlns:a16="http://schemas.microsoft.com/office/drawing/2014/main" id="{B0D875A1-F3C1-47B0-8D85-77A779B1D5E8}"/>
                </a:ext>
              </a:extLst>
            </p:cNvPr>
            <p:cNvSpPr/>
            <p:nvPr/>
          </p:nvSpPr>
          <p:spPr>
            <a:xfrm>
              <a:off x="-1122464" y="2064806"/>
              <a:ext cx="33716" cy="30885"/>
            </a:xfrm>
            <a:custGeom>
              <a:avLst/>
              <a:gdLst/>
              <a:ahLst/>
              <a:cxnLst/>
              <a:rect l="l" t="t" r="r" b="b"/>
              <a:pathLst>
                <a:path w="679" h="622" extrusionOk="0">
                  <a:moveTo>
                    <a:pt x="614" y="1"/>
                  </a:moveTo>
                  <a:cubicBezTo>
                    <a:pt x="551" y="1"/>
                    <a:pt x="410" y="96"/>
                    <a:pt x="269" y="237"/>
                  </a:cubicBezTo>
                  <a:cubicBezTo>
                    <a:pt x="103" y="402"/>
                    <a:pt x="1" y="573"/>
                    <a:pt x="41" y="613"/>
                  </a:cubicBezTo>
                  <a:cubicBezTo>
                    <a:pt x="47" y="619"/>
                    <a:pt x="55" y="622"/>
                    <a:pt x="66" y="622"/>
                  </a:cubicBezTo>
                  <a:cubicBezTo>
                    <a:pt x="129" y="622"/>
                    <a:pt x="270" y="526"/>
                    <a:pt x="411" y="385"/>
                  </a:cubicBezTo>
                  <a:cubicBezTo>
                    <a:pt x="576" y="220"/>
                    <a:pt x="679" y="49"/>
                    <a:pt x="639" y="9"/>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10;p42">
              <a:extLst>
                <a:ext uri="{FF2B5EF4-FFF2-40B4-BE49-F238E27FC236}">
                  <a16:creationId xmlns:a16="http://schemas.microsoft.com/office/drawing/2014/main" id="{BAD65EF2-4D9C-4E4D-9C6A-2545813967E5}"/>
                </a:ext>
              </a:extLst>
            </p:cNvPr>
            <p:cNvSpPr/>
            <p:nvPr/>
          </p:nvSpPr>
          <p:spPr>
            <a:xfrm>
              <a:off x="-1027425" y="2064806"/>
              <a:ext cx="33964" cy="30885"/>
            </a:xfrm>
            <a:custGeom>
              <a:avLst/>
              <a:gdLst/>
              <a:ahLst/>
              <a:cxnLst/>
              <a:rect l="l" t="t" r="r" b="b"/>
              <a:pathLst>
                <a:path w="684" h="622" extrusionOk="0">
                  <a:moveTo>
                    <a:pt x="619" y="1"/>
                  </a:moveTo>
                  <a:cubicBezTo>
                    <a:pt x="554" y="1"/>
                    <a:pt x="409" y="96"/>
                    <a:pt x="268" y="237"/>
                  </a:cubicBezTo>
                  <a:cubicBezTo>
                    <a:pt x="103" y="402"/>
                    <a:pt x="0" y="573"/>
                    <a:pt x="40" y="613"/>
                  </a:cubicBezTo>
                  <a:cubicBezTo>
                    <a:pt x="46" y="619"/>
                    <a:pt x="55" y="622"/>
                    <a:pt x="65" y="622"/>
                  </a:cubicBezTo>
                  <a:cubicBezTo>
                    <a:pt x="129" y="622"/>
                    <a:pt x="270" y="526"/>
                    <a:pt x="416" y="385"/>
                  </a:cubicBezTo>
                  <a:cubicBezTo>
                    <a:pt x="581" y="220"/>
                    <a:pt x="684" y="49"/>
                    <a:pt x="644" y="9"/>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1;p42">
              <a:extLst>
                <a:ext uri="{FF2B5EF4-FFF2-40B4-BE49-F238E27FC236}">
                  <a16:creationId xmlns:a16="http://schemas.microsoft.com/office/drawing/2014/main" id="{38148849-207A-4800-8E64-B64BB588577C}"/>
                </a:ext>
              </a:extLst>
            </p:cNvPr>
            <p:cNvSpPr/>
            <p:nvPr/>
          </p:nvSpPr>
          <p:spPr>
            <a:xfrm>
              <a:off x="-1027425" y="2017883"/>
              <a:ext cx="33964" cy="30587"/>
            </a:xfrm>
            <a:custGeom>
              <a:avLst/>
              <a:gdLst/>
              <a:ahLst/>
              <a:cxnLst/>
              <a:rect l="l" t="t" r="r" b="b"/>
              <a:pathLst>
                <a:path w="684" h="616" extrusionOk="0">
                  <a:moveTo>
                    <a:pt x="65" y="0"/>
                  </a:moveTo>
                  <a:cubicBezTo>
                    <a:pt x="55" y="0"/>
                    <a:pt x="46" y="3"/>
                    <a:pt x="40" y="9"/>
                  </a:cubicBezTo>
                  <a:cubicBezTo>
                    <a:pt x="0" y="49"/>
                    <a:pt x="103" y="214"/>
                    <a:pt x="268" y="379"/>
                  </a:cubicBezTo>
                  <a:cubicBezTo>
                    <a:pt x="409" y="520"/>
                    <a:pt x="554" y="616"/>
                    <a:pt x="619" y="616"/>
                  </a:cubicBezTo>
                  <a:cubicBezTo>
                    <a:pt x="630" y="616"/>
                    <a:pt x="638" y="613"/>
                    <a:pt x="644" y="607"/>
                  </a:cubicBezTo>
                  <a:cubicBezTo>
                    <a:pt x="684" y="567"/>
                    <a:pt x="581" y="402"/>
                    <a:pt x="416" y="237"/>
                  </a:cubicBezTo>
                  <a:cubicBezTo>
                    <a:pt x="270" y="96"/>
                    <a:pt x="12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2;p42">
              <a:extLst>
                <a:ext uri="{FF2B5EF4-FFF2-40B4-BE49-F238E27FC236}">
                  <a16:creationId xmlns:a16="http://schemas.microsoft.com/office/drawing/2014/main" id="{F121AD59-654F-4022-959D-555E03A37DC5}"/>
                </a:ext>
              </a:extLst>
            </p:cNvPr>
            <p:cNvSpPr/>
            <p:nvPr/>
          </p:nvSpPr>
          <p:spPr>
            <a:xfrm>
              <a:off x="-1027425" y="1972896"/>
              <a:ext cx="33964" cy="30885"/>
            </a:xfrm>
            <a:custGeom>
              <a:avLst/>
              <a:gdLst/>
              <a:ahLst/>
              <a:cxnLst/>
              <a:rect l="l" t="t" r="r" b="b"/>
              <a:pathLst>
                <a:path w="684" h="622" extrusionOk="0">
                  <a:moveTo>
                    <a:pt x="619" y="1"/>
                  </a:moveTo>
                  <a:cubicBezTo>
                    <a:pt x="554" y="1"/>
                    <a:pt x="409" y="96"/>
                    <a:pt x="268" y="237"/>
                  </a:cubicBezTo>
                  <a:cubicBezTo>
                    <a:pt x="103" y="408"/>
                    <a:pt x="0" y="573"/>
                    <a:pt x="40" y="613"/>
                  </a:cubicBezTo>
                  <a:cubicBezTo>
                    <a:pt x="46" y="619"/>
                    <a:pt x="55" y="622"/>
                    <a:pt x="65" y="622"/>
                  </a:cubicBezTo>
                  <a:cubicBezTo>
                    <a:pt x="129" y="622"/>
                    <a:pt x="270" y="526"/>
                    <a:pt x="416" y="385"/>
                  </a:cubicBezTo>
                  <a:cubicBezTo>
                    <a:pt x="581" y="215"/>
                    <a:pt x="684" y="49"/>
                    <a:pt x="644" y="10"/>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13;p42">
              <a:extLst>
                <a:ext uri="{FF2B5EF4-FFF2-40B4-BE49-F238E27FC236}">
                  <a16:creationId xmlns:a16="http://schemas.microsoft.com/office/drawing/2014/main" id="{8BC9387F-1F03-467D-A9A5-EBCF40E9B68B}"/>
                </a:ext>
              </a:extLst>
            </p:cNvPr>
            <p:cNvSpPr/>
            <p:nvPr/>
          </p:nvSpPr>
          <p:spPr>
            <a:xfrm>
              <a:off x="-1110547" y="2156717"/>
              <a:ext cx="21252" cy="13208"/>
            </a:xfrm>
            <a:custGeom>
              <a:avLst/>
              <a:gdLst/>
              <a:ahLst/>
              <a:cxnLst/>
              <a:rect l="l" t="t" r="r" b="b"/>
              <a:pathLst>
                <a:path w="428" h="266" extrusionOk="0">
                  <a:moveTo>
                    <a:pt x="374" y="1"/>
                  </a:moveTo>
                  <a:cubicBezTo>
                    <a:pt x="311" y="1"/>
                    <a:pt x="170" y="97"/>
                    <a:pt x="29" y="243"/>
                  </a:cubicBezTo>
                  <a:cubicBezTo>
                    <a:pt x="17" y="249"/>
                    <a:pt x="11" y="260"/>
                    <a:pt x="0" y="266"/>
                  </a:cubicBezTo>
                  <a:lnTo>
                    <a:pt x="279" y="266"/>
                  </a:lnTo>
                  <a:cubicBezTo>
                    <a:pt x="376" y="146"/>
                    <a:pt x="427" y="44"/>
                    <a:pt x="399" y="9"/>
                  </a:cubicBezTo>
                  <a:cubicBezTo>
                    <a:pt x="393" y="4"/>
                    <a:pt x="384"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14;p42">
              <a:extLst>
                <a:ext uri="{FF2B5EF4-FFF2-40B4-BE49-F238E27FC236}">
                  <a16:creationId xmlns:a16="http://schemas.microsoft.com/office/drawing/2014/main" id="{7A7C6868-9F8B-42F1-9FF4-FDBBD24108C1}"/>
                </a:ext>
              </a:extLst>
            </p:cNvPr>
            <p:cNvSpPr/>
            <p:nvPr/>
          </p:nvSpPr>
          <p:spPr>
            <a:xfrm>
              <a:off x="-1027425" y="2109793"/>
              <a:ext cx="33964" cy="30587"/>
            </a:xfrm>
            <a:custGeom>
              <a:avLst/>
              <a:gdLst/>
              <a:ahLst/>
              <a:cxnLst/>
              <a:rect l="l" t="t" r="r" b="b"/>
              <a:pathLst>
                <a:path w="684" h="616" extrusionOk="0">
                  <a:moveTo>
                    <a:pt x="65" y="0"/>
                  </a:moveTo>
                  <a:cubicBezTo>
                    <a:pt x="55" y="0"/>
                    <a:pt x="46" y="3"/>
                    <a:pt x="40" y="9"/>
                  </a:cubicBezTo>
                  <a:cubicBezTo>
                    <a:pt x="0" y="49"/>
                    <a:pt x="103" y="214"/>
                    <a:pt x="268" y="379"/>
                  </a:cubicBezTo>
                  <a:cubicBezTo>
                    <a:pt x="409" y="520"/>
                    <a:pt x="554" y="616"/>
                    <a:pt x="619" y="616"/>
                  </a:cubicBezTo>
                  <a:cubicBezTo>
                    <a:pt x="630" y="616"/>
                    <a:pt x="638" y="613"/>
                    <a:pt x="644" y="607"/>
                  </a:cubicBezTo>
                  <a:cubicBezTo>
                    <a:pt x="684" y="567"/>
                    <a:pt x="581" y="402"/>
                    <a:pt x="416" y="237"/>
                  </a:cubicBezTo>
                  <a:cubicBezTo>
                    <a:pt x="270" y="96"/>
                    <a:pt x="12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15;p42">
              <a:extLst>
                <a:ext uri="{FF2B5EF4-FFF2-40B4-BE49-F238E27FC236}">
                  <a16:creationId xmlns:a16="http://schemas.microsoft.com/office/drawing/2014/main" id="{E78CA0AE-36A9-4901-AD87-0EEF46625E36}"/>
                </a:ext>
              </a:extLst>
            </p:cNvPr>
            <p:cNvSpPr/>
            <p:nvPr/>
          </p:nvSpPr>
          <p:spPr>
            <a:xfrm>
              <a:off x="-1040434" y="2053932"/>
              <a:ext cx="14748" cy="12662"/>
            </a:xfrm>
            <a:custGeom>
              <a:avLst/>
              <a:gdLst/>
              <a:ahLst/>
              <a:cxnLst/>
              <a:rect l="l" t="t" r="r" b="b"/>
              <a:pathLst>
                <a:path w="297" h="255" extrusionOk="0">
                  <a:moveTo>
                    <a:pt x="171" y="1"/>
                  </a:moveTo>
                  <a:cubicBezTo>
                    <a:pt x="57" y="1"/>
                    <a:pt x="0" y="137"/>
                    <a:pt x="80" y="217"/>
                  </a:cubicBezTo>
                  <a:cubicBezTo>
                    <a:pt x="106" y="243"/>
                    <a:pt x="137" y="254"/>
                    <a:pt x="168" y="254"/>
                  </a:cubicBezTo>
                  <a:cubicBezTo>
                    <a:pt x="234" y="254"/>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16;p42">
              <a:extLst>
                <a:ext uri="{FF2B5EF4-FFF2-40B4-BE49-F238E27FC236}">
                  <a16:creationId xmlns:a16="http://schemas.microsoft.com/office/drawing/2014/main" id="{AF4235ED-59DC-468A-8210-2E9A0B79EE0E}"/>
                </a:ext>
              </a:extLst>
            </p:cNvPr>
            <p:cNvSpPr/>
            <p:nvPr/>
          </p:nvSpPr>
          <p:spPr>
            <a:xfrm>
              <a:off x="-1040434" y="2152894"/>
              <a:ext cx="14748" cy="12662"/>
            </a:xfrm>
            <a:custGeom>
              <a:avLst/>
              <a:gdLst/>
              <a:ahLst/>
              <a:cxnLst/>
              <a:rect l="l" t="t" r="r" b="b"/>
              <a:pathLst>
                <a:path w="297" h="255" extrusionOk="0">
                  <a:moveTo>
                    <a:pt x="171" y="1"/>
                  </a:moveTo>
                  <a:cubicBezTo>
                    <a:pt x="57" y="1"/>
                    <a:pt x="0" y="138"/>
                    <a:pt x="80" y="217"/>
                  </a:cubicBezTo>
                  <a:cubicBezTo>
                    <a:pt x="106" y="243"/>
                    <a:pt x="137" y="255"/>
                    <a:pt x="168" y="255"/>
                  </a:cubicBezTo>
                  <a:cubicBezTo>
                    <a:pt x="234" y="255"/>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17;p42">
              <a:extLst>
                <a:ext uri="{FF2B5EF4-FFF2-40B4-BE49-F238E27FC236}">
                  <a16:creationId xmlns:a16="http://schemas.microsoft.com/office/drawing/2014/main" id="{A69D893A-4F79-4493-8B6C-CD87CA5FB7CD}"/>
                </a:ext>
              </a:extLst>
            </p:cNvPr>
            <p:cNvSpPr/>
            <p:nvPr/>
          </p:nvSpPr>
          <p:spPr>
            <a:xfrm>
              <a:off x="-1076087" y="2064806"/>
              <a:ext cx="33716" cy="30885"/>
            </a:xfrm>
            <a:custGeom>
              <a:avLst/>
              <a:gdLst/>
              <a:ahLst/>
              <a:cxnLst/>
              <a:rect l="l" t="t" r="r" b="b"/>
              <a:pathLst>
                <a:path w="679" h="622" extrusionOk="0">
                  <a:moveTo>
                    <a:pt x="66" y="1"/>
                  </a:moveTo>
                  <a:cubicBezTo>
                    <a:pt x="55" y="1"/>
                    <a:pt x="47" y="4"/>
                    <a:pt x="41" y="9"/>
                  </a:cubicBezTo>
                  <a:cubicBezTo>
                    <a:pt x="1" y="49"/>
                    <a:pt x="103" y="220"/>
                    <a:pt x="269" y="385"/>
                  </a:cubicBezTo>
                  <a:cubicBezTo>
                    <a:pt x="410" y="526"/>
                    <a:pt x="551" y="622"/>
                    <a:pt x="614" y="622"/>
                  </a:cubicBezTo>
                  <a:cubicBezTo>
                    <a:pt x="624" y="622"/>
                    <a:pt x="633" y="619"/>
                    <a:pt x="639" y="613"/>
                  </a:cubicBezTo>
                  <a:cubicBezTo>
                    <a:pt x="679" y="573"/>
                    <a:pt x="576"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18;p42">
              <a:extLst>
                <a:ext uri="{FF2B5EF4-FFF2-40B4-BE49-F238E27FC236}">
                  <a16:creationId xmlns:a16="http://schemas.microsoft.com/office/drawing/2014/main" id="{50C134D2-F4EB-4733-877E-B9401C61B1C3}"/>
                </a:ext>
              </a:extLst>
            </p:cNvPr>
            <p:cNvSpPr/>
            <p:nvPr/>
          </p:nvSpPr>
          <p:spPr>
            <a:xfrm>
              <a:off x="-1076087" y="2109793"/>
              <a:ext cx="33716" cy="30587"/>
            </a:xfrm>
            <a:custGeom>
              <a:avLst/>
              <a:gdLst/>
              <a:ahLst/>
              <a:cxnLst/>
              <a:rect l="l" t="t" r="r" b="b"/>
              <a:pathLst>
                <a:path w="679" h="616" extrusionOk="0">
                  <a:moveTo>
                    <a:pt x="614" y="0"/>
                  </a:moveTo>
                  <a:cubicBezTo>
                    <a:pt x="551" y="0"/>
                    <a:pt x="410" y="96"/>
                    <a:pt x="269" y="237"/>
                  </a:cubicBezTo>
                  <a:cubicBezTo>
                    <a:pt x="103" y="402"/>
                    <a:pt x="1" y="567"/>
                    <a:pt x="41" y="607"/>
                  </a:cubicBezTo>
                  <a:cubicBezTo>
                    <a:pt x="47" y="613"/>
                    <a:pt x="55" y="616"/>
                    <a:pt x="66" y="616"/>
                  </a:cubicBezTo>
                  <a:cubicBezTo>
                    <a:pt x="129" y="616"/>
                    <a:pt x="270" y="520"/>
                    <a:pt x="411" y="379"/>
                  </a:cubicBezTo>
                  <a:cubicBezTo>
                    <a:pt x="576" y="214"/>
                    <a:pt x="679" y="49"/>
                    <a:pt x="639" y="9"/>
                  </a:cubicBezTo>
                  <a:cubicBezTo>
                    <a:pt x="633" y="3"/>
                    <a:pt x="62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19;p42">
              <a:extLst>
                <a:ext uri="{FF2B5EF4-FFF2-40B4-BE49-F238E27FC236}">
                  <a16:creationId xmlns:a16="http://schemas.microsoft.com/office/drawing/2014/main" id="{76E5F177-CDB5-413D-BAA0-1B2393D90D3A}"/>
                </a:ext>
              </a:extLst>
            </p:cNvPr>
            <p:cNvSpPr/>
            <p:nvPr/>
          </p:nvSpPr>
          <p:spPr>
            <a:xfrm>
              <a:off x="-1040434"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7" y="204"/>
                    <a:pt x="297" y="131"/>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20;p42">
              <a:extLst>
                <a:ext uri="{FF2B5EF4-FFF2-40B4-BE49-F238E27FC236}">
                  <a16:creationId xmlns:a16="http://schemas.microsoft.com/office/drawing/2014/main" id="{309F712C-2F2F-4DFB-89F1-84AA829D98FA}"/>
                </a:ext>
              </a:extLst>
            </p:cNvPr>
            <p:cNvSpPr/>
            <p:nvPr/>
          </p:nvSpPr>
          <p:spPr>
            <a:xfrm>
              <a:off x="-790422" y="2064806"/>
              <a:ext cx="33666" cy="30885"/>
            </a:xfrm>
            <a:custGeom>
              <a:avLst/>
              <a:gdLst/>
              <a:ahLst/>
              <a:cxnLst/>
              <a:rect l="l" t="t" r="r" b="b"/>
              <a:pathLst>
                <a:path w="678" h="622" extrusionOk="0">
                  <a:moveTo>
                    <a:pt x="65" y="1"/>
                  </a:moveTo>
                  <a:cubicBezTo>
                    <a:pt x="54" y="1"/>
                    <a:pt x="46" y="4"/>
                    <a:pt x="40" y="9"/>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21;p42">
              <a:extLst>
                <a:ext uri="{FF2B5EF4-FFF2-40B4-BE49-F238E27FC236}">
                  <a16:creationId xmlns:a16="http://schemas.microsoft.com/office/drawing/2014/main" id="{A03745E6-0A42-4287-B5B9-4E55681AD846}"/>
                </a:ext>
              </a:extLst>
            </p:cNvPr>
            <p:cNvSpPr/>
            <p:nvPr/>
          </p:nvSpPr>
          <p:spPr>
            <a:xfrm>
              <a:off x="-1122464" y="210979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2;p42">
              <a:extLst>
                <a:ext uri="{FF2B5EF4-FFF2-40B4-BE49-F238E27FC236}">
                  <a16:creationId xmlns:a16="http://schemas.microsoft.com/office/drawing/2014/main" id="{401B5697-A57A-449D-8E61-D44A4DB8B4A2}"/>
                </a:ext>
              </a:extLst>
            </p:cNvPr>
            <p:cNvSpPr/>
            <p:nvPr/>
          </p:nvSpPr>
          <p:spPr>
            <a:xfrm>
              <a:off x="-536785" y="2156816"/>
              <a:ext cx="18720" cy="10577"/>
            </a:xfrm>
            <a:custGeom>
              <a:avLst/>
              <a:gdLst/>
              <a:ahLst/>
              <a:cxnLst/>
              <a:rect l="l" t="t" r="r" b="b"/>
              <a:pathLst>
                <a:path w="377" h="213" extrusionOk="0">
                  <a:moveTo>
                    <a:pt x="325" y="0"/>
                  </a:moveTo>
                  <a:cubicBezTo>
                    <a:pt x="266" y="0"/>
                    <a:pt x="137" y="85"/>
                    <a:pt x="1" y="212"/>
                  </a:cubicBezTo>
                  <a:lnTo>
                    <a:pt x="268" y="212"/>
                  </a:lnTo>
                  <a:cubicBezTo>
                    <a:pt x="337" y="116"/>
                    <a:pt x="376" y="36"/>
                    <a:pt x="348" y="7"/>
                  </a:cubicBezTo>
                  <a:cubicBezTo>
                    <a:pt x="342" y="3"/>
                    <a:pt x="33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3;p42">
              <a:extLst>
                <a:ext uri="{FF2B5EF4-FFF2-40B4-BE49-F238E27FC236}">
                  <a16:creationId xmlns:a16="http://schemas.microsoft.com/office/drawing/2014/main" id="{28BFBE94-DE0E-4121-B115-D46C616689D3}"/>
                </a:ext>
              </a:extLst>
            </p:cNvPr>
            <p:cNvSpPr/>
            <p:nvPr/>
          </p:nvSpPr>
          <p:spPr>
            <a:xfrm>
              <a:off x="-504261" y="2156816"/>
              <a:ext cx="18422" cy="10577"/>
            </a:xfrm>
            <a:custGeom>
              <a:avLst/>
              <a:gdLst/>
              <a:ahLst/>
              <a:cxnLst/>
              <a:rect l="l" t="t" r="r" b="b"/>
              <a:pathLst>
                <a:path w="371" h="213" extrusionOk="0">
                  <a:moveTo>
                    <a:pt x="50" y="0"/>
                  </a:moveTo>
                  <a:cubicBezTo>
                    <a:pt x="41" y="0"/>
                    <a:pt x="34" y="3"/>
                    <a:pt x="29" y="7"/>
                  </a:cubicBezTo>
                  <a:cubicBezTo>
                    <a:pt x="1" y="36"/>
                    <a:pt x="35" y="116"/>
                    <a:pt x="109" y="212"/>
                  </a:cubicBezTo>
                  <a:lnTo>
                    <a:pt x="371" y="212"/>
                  </a:lnTo>
                  <a:cubicBezTo>
                    <a:pt x="239" y="85"/>
                    <a:pt x="107"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4;p42">
              <a:extLst>
                <a:ext uri="{FF2B5EF4-FFF2-40B4-BE49-F238E27FC236}">
                  <a16:creationId xmlns:a16="http://schemas.microsoft.com/office/drawing/2014/main" id="{7D0617FD-B833-4FCF-B498-EF650C6D587F}"/>
                </a:ext>
              </a:extLst>
            </p:cNvPr>
            <p:cNvSpPr/>
            <p:nvPr/>
          </p:nvSpPr>
          <p:spPr>
            <a:xfrm>
              <a:off x="-1076087" y="2156717"/>
              <a:ext cx="21550" cy="13208"/>
            </a:xfrm>
            <a:custGeom>
              <a:avLst/>
              <a:gdLst/>
              <a:ahLst/>
              <a:cxnLst/>
              <a:rect l="l" t="t" r="r" b="b"/>
              <a:pathLst>
                <a:path w="434" h="266" extrusionOk="0">
                  <a:moveTo>
                    <a:pt x="66" y="1"/>
                  </a:moveTo>
                  <a:cubicBezTo>
                    <a:pt x="55" y="1"/>
                    <a:pt x="47" y="4"/>
                    <a:pt x="41" y="9"/>
                  </a:cubicBezTo>
                  <a:cubicBezTo>
                    <a:pt x="1" y="49"/>
                    <a:pt x="58" y="146"/>
                    <a:pt x="160" y="266"/>
                  </a:cubicBezTo>
                  <a:lnTo>
                    <a:pt x="434" y="266"/>
                  </a:lnTo>
                  <a:lnTo>
                    <a:pt x="411" y="243"/>
                  </a:lnTo>
                  <a:cubicBezTo>
                    <a:pt x="270" y="97"/>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25;p42">
              <a:extLst>
                <a:ext uri="{FF2B5EF4-FFF2-40B4-BE49-F238E27FC236}">
                  <a16:creationId xmlns:a16="http://schemas.microsoft.com/office/drawing/2014/main" id="{D6A94ED0-AD58-432A-A6BA-F423F24F4919}"/>
                </a:ext>
              </a:extLst>
            </p:cNvPr>
            <p:cNvSpPr/>
            <p:nvPr/>
          </p:nvSpPr>
          <p:spPr>
            <a:xfrm>
              <a:off x="-599300" y="2156816"/>
              <a:ext cx="18720" cy="11123"/>
            </a:xfrm>
            <a:custGeom>
              <a:avLst/>
              <a:gdLst/>
              <a:ahLst/>
              <a:cxnLst/>
              <a:rect l="l" t="t" r="r" b="b"/>
              <a:pathLst>
                <a:path w="377" h="224" extrusionOk="0">
                  <a:moveTo>
                    <a:pt x="47" y="0"/>
                  </a:moveTo>
                  <a:cubicBezTo>
                    <a:pt x="37" y="0"/>
                    <a:pt x="29" y="3"/>
                    <a:pt x="24" y="7"/>
                  </a:cubicBezTo>
                  <a:cubicBezTo>
                    <a:pt x="1" y="36"/>
                    <a:pt x="35" y="121"/>
                    <a:pt x="109" y="224"/>
                  </a:cubicBezTo>
                  <a:lnTo>
                    <a:pt x="377" y="224"/>
                  </a:lnTo>
                  <a:cubicBezTo>
                    <a:pt x="240" y="87"/>
                    <a:pt x="107"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26;p42">
              <a:extLst>
                <a:ext uri="{FF2B5EF4-FFF2-40B4-BE49-F238E27FC236}">
                  <a16:creationId xmlns:a16="http://schemas.microsoft.com/office/drawing/2014/main" id="{5BB5015B-1A45-4288-94CA-7E178A9717A6}"/>
                </a:ext>
              </a:extLst>
            </p:cNvPr>
            <p:cNvSpPr/>
            <p:nvPr/>
          </p:nvSpPr>
          <p:spPr>
            <a:xfrm>
              <a:off x="-441199" y="2156767"/>
              <a:ext cx="18174" cy="10328"/>
            </a:xfrm>
            <a:custGeom>
              <a:avLst/>
              <a:gdLst/>
              <a:ahLst/>
              <a:cxnLst/>
              <a:rect l="l" t="t" r="r" b="b"/>
              <a:pathLst>
                <a:path w="366" h="208" extrusionOk="0">
                  <a:moveTo>
                    <a:pt x="318" y="1"/>
                  </a:moveTo>
                  <a:cubicBezTo>
                    <a:pt x="258" y="1"/>
                    <a:pt x="132" y="82"/>
                    <a:pt x="1" y="208"/>
                  </a:cubicBezTo>
                  <a:lnTo>
                    <a:pt x="263" y="208"/>
                  </a:lnTo>
                  <a:cubicBezTo>
                    <a:pt x="337" y="111"/>
                    <a:pt x="365" y="37"/>
                    <a:pt x="342" y="8"/>
                  </a:cubicBezTo>
                  <a:cubicBezTo>
                    <a:pt x="336" y="3"/>
                    <a:pt x="328"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27;p42">
              <a:extLst>
                <a:ext uri="{FF2B5EF4-FFF2-40B4-BE49-F238E27FC236}">
                  <a16:creationId xmlns:a16="http://schemas.microsoft.com/office/drawing/2014/main" id="{DB339CA5-37DC-4272-8191-545CFA0CE0C6}"/>
                </a:ext>
              </a:extLst>
            </p:cNvPr>
            <p:cNvSpPr/>
            <p:nvPr/>
          </p:nvSpPr>
          <p:spPr>
            <a:xfrm>
              <a:off x="-408973" y="2156767"/>
              <a:ext cx="17876" cy="10030"/>
            </a:xfrm>
            <a:custGeom>
              <a:avLst/>
              <a:gdLst/>
              <a:ahLst/>
              <a:cxnLst/>
              <a:rect l="l" t="t" r="r" b="b"/>
              <a:pathLst>
                <a:path w="360" h="202" extrusionOk="0">
                  <a:moveTo>
                    <a:pt x="54" y="1"/>
                  </a:moveTo>
                  <a:cubicBezTo>
                    <a:pt x="43" y="1"/>
                    <a:pt x="35" y="3"/>
                    <a:pt x="29" y="8"/>
                  </a:cubicBezTo>
                  <a:cubicBezTo>
                    <a:pt x="1" y="37"/>
                    <a:pt x="35" y="111"/>
                    <a:pt x="98" y="202"/>
                  </a:cubicBezTo>
                  <a:lnTo>
                    <a:pt x="360" y="202"/>
                  </a:lnTo>
                  <a:cubicBezTo>
                    <a:pt x="234" y="81"/>
                    <a:pt x="112"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28;p42">
              <a:extLst>
                <a:ext uri="{FF2B5EF4-FFF2-40B4-BE49-F238E27FC236}">
                  <a16:creationId xmlns:a16="http://schemas.microsoft.com/office/drawing/2014/main" id="{5C2E9CEE-3229-4C1B-AA7B-82FA9E6E14F8}"/>
                </a:ext>
              </a:extLst>
            </p:cNvPr>
            <p:cNvSpPr/>
            <p:nvPr/>
          </p:nvSpPr>
          <p:spPr>
            <a:xfrm>
              <a:off x="-278877" y="2152894"/>
              <a:ext cx="10527" cy="12513"/>
            </a:xfrm>
            <a:custGeom>
              <a:avLst/>
              <a:gdLst/>
              <a:ahLst/>
              <a:cxnLst/>
              <a:rect l="l" t="t" r="r" b="b"/>
              <a:pathLst>
                <a:path w="212" h="252" extrusionOk="0">
                  <a:moveTo>
                    <a:pt x="171" y="1"/>
                  </a:moveTo>
                  <a:cubicBezTo>
                    <a:pt x="1" y="1"/>
                    <a:pt x="1" y="252"/>
                    <a:pt x="171" y="252"/>
                  </a:cubicBezTo>
                  <a:cubicBezTo>
                    <a:pt x="183" y="252"/>
                    <a:pt x="200" y="252"/>
                    <a:pt x="211" y="246"/>
                  </a:cubicBezTo>
                  <a:lnTo>
                    <a:pt x="211" y="7"/>
                  </a:lnTo>
                  <a:cubicBezTo>
                    <a:pt x="200" y="1"/>
                    <a:pt x="183"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29;p42">
              <a:extLst>
                <a:ext uri="{FF2B5EF4-FFF2-40B4-BE49-F238E27FC236}">
                  <a16:creationId xmlns:a16="http://schemas.microsoft.com/office/drawing/2014/main" id="{2A31FED6-A64E-4B3B-8D0E-B58BFCE09B22}"/>
                </a:ext>
              </a:extLst>
            </p:cNvPr>
            <p:cNvSpPr/>
            <p:nvPr/>
          </p:nvSpPr>
          <p:spPr>
            <a:xfrm>
              <a:off x="-313635" y="2156767"/>
              <a:ext cx="17578" cy="9782"/>
            </a:xfrm>
            <a:custGeom>
              <a:avLst/>
              <a:gdLst/>
              <a:ahLst/>
              <a:cxnLst/>
              <a:rect l="l" t="t" r="r" b="b"/>
              <a:pathLst>
                <a:path w="354" h="197" extrusionOk="0">
                  <a:moveTo>
                    <a:pt x="48" y="0"/>
                  </a:moveTo>
                  <a:cubicBezTo>
                    <a:pt x="38" y="0"/>
                    <a:pt x="29" y="3"/>
                    <a:pt x="23" y="8"/>
                  </a:cubicBezTo>
                  <a:cubicBezTo>
                    <a:pt x="0" y="37"/>
                    <a:pt x="29" y="105"/>
                    <a:pt x="97" y="196"/>
                  </a:cubicBezTo>
                  <a:lnTo>
                    <a:pt x="353" y="196"/>
                  </a:lnTo>
                  <a:cubicBezTo>
                    <a:pt x="223" y="76"/>
                    <a:pt x="106" y="0"/>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30;p42">
              <a:extLst>
                <a:ext uri="{FF2B5EF4-FFF2-40B4-BE49-F238E27FC236}">
                  <a16:creationId xmlns:a16="http://schemas.microsoft.com/office/drawing/2014/main" id="{85F648B2-00AE-4204-8338-F118B4AA83D1}"/>
                </a:ext>
              </a:extLst>
            </p:cNvPr>
            <p:cNvSpPr/>
            <p:nvPr/>
          </p:nvSpPr>
          <p:spPr>
            <a:xfrm>
              <a:off x="-345315" y="2156767"/>
              <a:ext cx="17578" cy="9782"/>
            </a:xfrm>
            <a:custGeom>
              <a:avLst/>
              <a:gdLst/>
              <a:ahLst/>
              <a:cxnLst/>
              <a:rect l="l" t="t" r="r" b="b"/>
              <a:pathLst>
                <a:path w="354" h="197" extrusionOk="0">
                  <a:moveTo>
                    <a:pt x="303" y="1"/>
                  </a:moveTo>
                  <a:cubicBezTo>
                    <a:pt x="248" y="1"/>
                    <a:pt x="126" y="80"/>
                    <a:pt x="0" y="196"/>
                  </a:cubicBezTo>
                  <a:lnTo>
                    <a:pt x="257" y="196"/>
                  </a:lnTo>
                  <a:cubicBezTo>
                    <a:pt x="319" y="111"/>
                    <a:pt x="353" y="37"/>
                    <a:pt x="325" y="8"/>
                  </a:cubicBezTo>
                  <a:cubicBezTo>
                    <a:pt x="320" y="3"/>
                    <a:pt x="312" y="1"/>
                    <a:pt x="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31;p42">
              <a:extLst>
                <a:ext uri="{FF2B5EF4-FFF2-40B4-BE49-F238E27FC236}">
                  <a16:creationId xmlns:a16="http://schemas.microsoft.com/office/drawing/2014/main" id="{DF184AA4-1A13-4BAF-9879-7BB67EE2974B}"/>
                </a:ext>
              </a:extLst>
            </p:cNvPr>
            <p:cNvSpPr/>
            <p:nvPr/>
          </p:nvSpPr>
          <p:spPr>
            <a:xfrm>
              <a:off x="-632370" y="2156816"/>
              <a:ext cx="19018" cy="11123"/>
            </a:xfrm>
            <a:custGeom>
              <a:avLst/>
              <a:gdLst/>
              <a:ahLst/>
              <a:cxnLst/>
              <a:rect l="l" t="t" r="r" b="b"/>
              <a:pathLst>
                <a:path w="383" h="224" extrusionOk="0">
                  <a:moveTo>
                    <a:pt x="332" y="0"/>
                  </a:moveTo>
                  <a:cubicBezTo>
                    <a:pt x="275" y="0"/>
                    <a:pt x="138" y="87"/>
                    <a:pt x="1" y="224"/>
                  </a:cubicBezTo>
                  <a:lnTo>
                    <a:pt x="268" y="224"/>
                  </a:lnTo>
                  <a:cubicBezTo>
                    <a:pt x="342" y="121"/>
                    <a:pt x="382" y="36"/>
                    <a:pt x="354" y="7"/>
                  </a:cubicBezTo>
                  <a:cubicBezTo>
                    <a:pt x="349" y="3"/>
                    <a:pt x="342"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32;p42">
              <a:extLst>
                <a:ext uri="{FF2B5EF4-FFF2-40B4-BE49-F238E27FC236}">
                  <a16:creationId xmlns:a16="http://schemas.microsoft.com/office/drawing/2014/main" id="{3C243CE5-2637-42BF-83A4-FE0F34B77E58}"/>
                </a:ext>
              </a:extLst>
            </p:cNvPr>
            <p:cNvSpPr/>
            <p:nvPr/>
          </p:nvSpPr>
          <p:spPr>
            <a:xfrm>
              <a:off x="-694588" y="2156816"/>
              <a:ext cx="19266" cy="11421"/>
            </a:xfrm>
            <a:custGeom>
              <a:avLst/>
              <a:gdLst/>
              <a:ahLst/>
              <a:cxnLst/>
              <a:rect l="l" t="t" r="r" b="b"/>
              <a:pathLst>
                <a:path w="388" h="230" extrusionOk="0">
                  <a:moveTo>
                    <a:pt x="50" y="1"/>
                  </a:moveTo>
                  <a:cubicBezTo>
                    <a:pt x="41" y="1"/>
                    <a:pt x="34" y="3"/>
                    <a:pt x="29" y="7"/>
                  </a:cubicBezTo>
                  <a:cubicBezTo>
                    <a:pt x="1" y="36"/>
                    <a:pt x="41" y="121"/>
                    <a:pt x="120" y="229"/>
                  </a:cubicBezTo>
                  <a:lnTo>
                    <a:pt x="388" y="229"/>
                  </a:lnTo>
                  <a:cubicBezTo>
                    <a:pt x="245" y="92"/>
                    <a:pt x="107"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33;p42">
              <a:extLst>
                <a:ext uri="{FF2B5EF4-FFF2-40B4-BE49-F238E27FC236}">
                  <a16:creationId xmlns:a16="http://schemas.microsoft.com/office/drawing/2014/main" id="{E1A42CCF-CA9E-46C7-8140-45E02F2FAF52}"/>
                </a:ext>
              </a:extLst>
            </p:cNvPr>
            <p:cNvSpPr/>
            <p:nvPr/>
          </p:nvSpPr>
          <p:spPr>
            <a:xfrm>
              <a:off x="-980501" y="2156717"/>
              <a:ext cx="20706" cy="12662"/>
            </a:xfrm>
            <a:custGeom>
              <a:avLst/>
              <a:gdLst/>
              <a:ahLst/>
              <a:cxnLst/>
              <a:rect l="l" t="t" r="r" b="b"/>
              <a:pathLst>
                <a:path w="417" h="255" extrusionOk="0">
                  <a:moveTo>
                    <a:pt x="55" y="1"/>
                  </a:moveTo>
                  <a:cubicBezTo>
                    <a:pt x="44" y="1"/>
                    <a:pt x="35" y="4"/>
                    <a:pt x="29" y="9"/>
                  </a:cubicBezTo>
                  <a:cubicBezTo>
                    <a:pt x="1" y="44"/>
                    <a:pt x="52" y="140"/>
                    <a:pt x="143" y="254"/>
                  </a:cubicBezTo>
                  <a:lnTo>
                    <a:pt x="417" y="254"/>
                  </a:lnTo>
                  <a:lnTo>
                    <a:pt x="405" y="243"/>
                  </a:lnTo>
                  <a:cubicBezTo>
                    <a:pt x="264" y="97"/>
                    <a:pt x="119"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34;p42">
              <a:extLst>
                <a:ext uri="{FF2B5EF4-FFF2-40B4-BE49-F238E27FC236}">
                  <a16:creationId xmlns:a16="http://schemas.microsoft.com/office/drawing/2014/main" id="{286CDDCE-C93F-49B8-8880-F6E81959CAC5}"/>
                </a:ext>
              </a:extLst>
            </p:cNvPr>
            <p:cNvSpPr/>
            <p:nvPr/>
          </p:nvSpPr>
          <p:spPr>
            <a:xfrm>
              <a:off x="-919376" y="2156717"/>
              <a:ext cx="20408" cy="12364"/>
            </a:xfrm>
            <a:custGeom>
              <a:avLst/>
              <a:gdLst/>
              <a:ahLst/>
              <a:cxnLst/>
              <a:rect l="l" t="t" r="r" b="b"/>
              <a:pathLst>
                <a:path w="411" h="249" extrusionOk="0">
                  <a:moveTo>
                    <a:pt x="357" y="1"/>
                  </a:moveTo>
                  <a:cubicBezTo>
                    <a:pt x="294" y="1"/>
                    <a:pt x="153" y="97"/>
                    <a:pt x="11" y="243"/>
                  </a:cubicBezTo>
                  <a:cubicBezTo>
                    <a:pt x="6" y="243"/>
                    <a:pt x="6" y="249"/>
                    <a:pt x="0" y="249"/>
                  </a:cubicBezTo>
                  <a:lnTo>
                    <a:pt x="273" y="249"/>
                  </a:lnTo>
                  <a:cubicBezTo>
                    <a:pt x="365" y="135"/>
                    <a:pt x="410" y="38"/>
                    <a:pt x="382" y="9"/>
                  </a:cubicBezTo>
                  <a:cubicBezTo>
                    <a:pt x="376" y="4"/>
                    <a:pt x="367" y="1"/>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35;p42">
              <a:extLst>
                <a:ext uri="{FF2B5EF4-FFF2-40B4-BE49-F238E27FC236}">
                  <a16:creationId xmlns:a16="http://schemas.microsoft.com/office/drawing/2014/main" id="{DA6CA3E1-6DBE-4E5D-9E41-1FABBD5D7A68}"/>
                </a:ext>
              </a:extLst>
            </p:cNvPr>
            <p:cNvSpPr/>
            <p:nvPr/>
          </p:nvSpPr>
          <p:spPr>
            <a:xfrm>
              <a:off x="-1014961" y="2156717"/>
              <a:ext cx="20954" cy="12910"/>
            </a:xfrm>
            <a:custGeom>
              <a:avLst/>
              <a:gdLst/>
              <a:ahLst/>
              <a:cxnLst/>
              <a:rect l="l" t="t" r="r" b="b"/>
              <a:pathLst>
                <a:path w="422" h="260" extrusionOk="0">
                  <a:moveTo>
                    <a:pt x="368" y="1"/>
                  </a:moveTo>
                  <a:cubicBezTo>
                    <a:pt x="304" y="1"/>
                    <a:pt x="158" y="97"/>
                    <a:pt x="17" y="243"/>
                  </a:cubicBezTo>
                  <a:lnTo>
                    <a:pt x="0" y="260"/>
                  </a:lnTo>
                  <a:lnTo>
                    <a:pt x="279" y="260"/>
                  </a:lnTo>
                  <a:cubicBezTo>
                    <a:pt x="370" y="140"/>
                    <a:pt x="422" y="38"/>
                    <a:pt x="393" y="9"/>
                  </a:cubicBezTo>
                  <a:cubicBezTo>
                    <a:pt x="387" y="4"/>
                    <a:pt x="379"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36;p42">
              <a:extLst>
                <a:ext uri="{FF2B5EF4-FFF2-40B4-BE49-F238E27FC236}">
                  <a16:creationId xmlns:a16="http://schemas.microsoft.com/office/drawing/2014/main" id="{AF702D4B-D7C6-49F3-9647-1D820BE3D734}"/>
                </a:ext>
              </a:extLst>
            </p:cNvPr>
            <p:cNvSpPr/>
            <p:nvPr/>
          </p:nvSpPr>
          <p:spPr>
            <a:xfrm>
              <a:off x="-885163" y="2156717"/>
              <a:ext cx="20110" cy="12364"/>
            </a:xfrm>
            <a:custGeom>
              <a:avLst/>
              <a:gdLst/>
              <a:ahLst/>
              <a:cxnLst/>
              <a:rect l="l" t="t" r="r" b="b"/>
              <a:pathLst>
                <a:path w="405" h="249" extrusionOk="0">
                  <a:moveTo>
                    <a:pt x="54" y="1"/>
                  </a:moveTo>
                  <a:cubicBezTo>
                    <a:pt x="43" y="1"/>
                    <a:pt x="34" y="4"/>
                    <a:pt x="29" y="9"/>
                  </a:cubicBezTo>
                  <a:cubicBezTo>
                    <a:pt x="0" y="38"/>
                    <a:pt x="46" y="135"/>
                    <a:pt x="137" y="249"/>
                  </a:cubicBezTo>
                  <a:lnTo>
                    <a:pt x="405" y="249"/>
                  </a:lnTo>
                  <a:lnTo>
                    <a:pt x="405" y="243"/>
                  </a:lnTo>
                  <a:cubicBezTo>
                    <a:pt x="259" y="97"/>
                    <a:pt x="117"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7;p42">
              <a:extLst>
                <a:ext uri="{FF2B5EF4-FFF2-40B4-BE49-F238E27FC236}">
                  <a16:creationId xmlns:a16="http://schemas.microsoft.com/office/drawing/2014/main" id="{80516C14-1968-4662-AA08-F5F06243F41A}"/>
                </a:ext>
              </a:extLst>
            </p:cNvPr>
            <p:cNvSpPr/>
            <p:nvPr/>
          </p:nvSpPr>
          <p:spPr>
            <a:xfrm>
              <a:off x="-823542" y="2156717"/>
              <a:ext cx="19862" cy="12066"/>
            </a:xfrm>
            <a:custGeom>
              <a:avLst/>
              <a:gdLst/>
              <a:ahLst/>
              <a:cxnLst/>
              <a:rect l="l" t="t" r="r" b="b"/>
              <a:pathLst>
                <a:path w="400" h="243" extrusionOk="0">
                  <a:moveTo>
                    <a:pt x="346" y="1"/>
                  </a:moveTo>
                  <a:cubicBezTo>
                    <a:pt x="283" y="1"/>
                    <a:pt x="142" y="97"/>
                    <a:pt x="1" y="243"/>
                  </a:cubicBezTo>
                  <a:lnTo>
                    <a:pt x="274" y="243"/>
                  </a:lnTo>
                  <a:cubicBezTo>
                    <a:pt x="354" y="129"/>
                    <a:pt x="399" y="38"/>
                    <a:pt x="371" y="9"/>
                  </a:cubicBezTo>
                  <a:cubicBezTo>
                    <a:pt x="365" y="4"/>
                    <a:pt x="357"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8;p42">
              <a:extLst>
                <a:ext uri="{FF2B5EF4-FFF2-40B4-BE49-F238E27FC236}">
                  <a16:creationId xmlns:a16="http://schemas.microsoft.com/office/drawing/2014/main" id="{BE417B3D-97C5-4BF5-AD9E-0D729BFF126D}"/>
                </a:ext>
              </a:extLst>
            </p:cNvPr>
            <p:cNvSpPr/>
            <p:nvPr/>
          </p:nvSpPr>
          <p:spPr>
            <a:xfrm>
              <a:off x="-727956" y="2156816"/>
              <a:ext cx="19266" cy="11421"/>
            </a:xfrm>
            <a:custGeom>
              <a:avLst/>
              <a:gdLst/>
              <a:ahLst/>
              <a:cxnLst/>
              <a:rect l="l" t="t" r="r" b="b"/>
              <a:pathLst>
                <a:path w="388" h="230" extrusionOk="0">
                  <a:moveTo>
                    <a:pt x="342" y="1"/>
                  </a:moveTo>
                  <a:cubicBezTo>
                    <a:pt x="281" y="1"/>
                    <a:pt x="139" y="92"/>
                    <a:pt x="1" y="229"/>
                  </a:cubicBezTo>
                  <a:lnTo>
                    <a:pt x="268" y="229"/>
                  </a:lnTo>
                  <a:cubicBezTo>
                    <a:pt x="348" y="127"/>
                    <a:pt x="388" y="36"/>
                    <a:pt x="365" y="7"/>
                  </a:cubicBezTo>
                  <a:cubicBezTo>
                    <a:pt x="360" y="3"/>
                    <a:pt x="352" y="1"/>
                    <a:pt x="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9;p42">
              <a:extLst>
                <a:ext uri="{FF2B5EF4-FFF2-40B4-BE49-F238E27FC236}">
                  <a16:creationId xmlns:a16="http://schemas.microsoft.com/office/drawing/2014/main" id="{452F4712-4EF9-417F-81A2-9014B1EDCBDE}"/>
                </a:ext>
              </a:extLst>
            </p:cNvPr>
            <p:cNvSpPr/>
            <p:nvPr/>
          </p:nvSpPr>
          <p:spPr>
            <a:xfrm>
              <a:off x="-789876" y="2156816"/>
              <a:ext cx="19862" cy="11719"/>
            </a:xfrm>
            <a:custGeom>
              <a:avLst/>
              <a:gdLst/>
              <a:ahLst/>
              <a:cxnLst/>
              <a:rect l="l" t="t" r="r" b="b"/>
              <a:pathLst>
                <a:path w="400" h="236" extrusionOk="0">
                  <a:moveTo>
                    <a:pt x="52" y="1"/>
                  </a:moveTo>
                  <a:cubicBezTo>
                    <a:pt x="42" y="1"/>
                    <a:pt x="34" y="3"/>
                    <a:pt x="29" y="7"/>
                  </a:cubicBezTo>
                  <a:cubicBezTo>
                    <a:pt x="0" y="36"/>
                    <a:pt x="40" y="127"/>
                    <a:pt x="126" y="235"/>
                  </a:cubicBezTo>
                  <a:lnTo>
                    <a:pt x="399" y="235"/>
                  </a:lnTo>
                  <a:cubicBezTo>
                    <a:pt x="256" y="92"/>
                    <a:pt x="113"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0;p42">
              <a:extLst>
                <a:ext uri="{FF2B5EF4-FFF2-40B4-BE49-F238E27FC236}">
                  <a16:creationId xmlns:a16="http://schemas.microsoft.com/office/drawing/2014/main" id="{D651A573-98A7-4833-B343-E605DB3456BF}"/>
                </a:ext>
              </a:extLst>
            </p:cNvPr>
            <p:cNvSpPr/>
            <p:nvPr/>
          </p:nvSpPr>
          <p:spPr>
            <a:xfrm>
              <a:off x="-1076087" y="2017883"/>
              <a:ext cx="33716" cy="30587"/>
            </a:xfrm>
            <a:custGeom>
              <a:avLst/>
              <a:gdLst/>
              <a:ahLst/>
              <a:cxnLst/>
              <a:rect l="l" t="t" r="r" b="b"/>
              <a:pathLst>
                <a:path w="679" h="616" extrusionOk="0">
                  <a:moveTo>
                    <a:pt x="614" y="0"/>
                  </a:moveTo>
                  <a:cubicBezTo>
                    <a:pt x="551" y="0"/>
                    <a:pt x="410" y="96"/>
                    <a:pt x="269" y="237"/>
                  </a:cubicBezTo>
                  <a:cubicBezTo>
                    <a:pt x="103" y="402"/>
                    <a:pt x="1" y="567"/>
                    <a:pt x="41" y="607"/>
                  </a:cubicBezTo>
                  <a:cubicBezTo>
                    <a:pt x="47" y="613"/>
                    <a:pt x="55" y="616"/>
                    <a:pt x="66" y="616"/>
                  </a:cubicBezTo>
                  <a:cubicBezTo>
                    <a:pt x="129" y="616"/>
                    <a:pt x="270" y="520"/>
                    <a:pt x="411" y="379"/>
                  </a:cubicBezTo>
                  <a:cubicBezTo>
                    <a:pt x="576" y="214"/>
                    <a:pt x="679" y="49"/>
                    <a:pt x="639" y="9"/>
                  </a:cubicBezTo>
                  <a:cubicBezTo>
                    <a:pt x="633" y="3"/>
                    <a:pt x="62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1;p42">
              <a:extLst>
                <a:ext uri="{FF2B5EF4-FFF2-40B4-BE49-F238E27FC236}">
                  <a16:creationId xmlns:a16="http://schemas.microsoft.com/office/drawing/2014/main" id="{D65AAB7E-8CA0-488A-B91B-B1951E6F76F9}"/>
                </a:ext>
              </a:extLst>
            </p:cNvPr>
            <p:cNvSpPr/>
            <p:nvPr/>
          </p:nvSpPr>
          <p:spPr>
            <a:xfrm>
              <a:off x="-836800" y="1972896"/>
              <a:ext cx="33666" cy="30885"/>
            </a:xfrm>
            <a:custGeom>
              <a:avLst/>
              <a:gdLst/>
              <a:ahLst/>
              <a:cxnLst/>
              <a:rect l="l" t="t" r="r" b="b"/>
              <a:pathLst>
                <a:path w="678" h="622" extrusionOk="0">
                  <a:moveTo>
                    <a:pt x="613" y="1"/>
                  </a:moveTo>
                  <a:cubicBezTo>
                    <a:pt x="550" y="1"/>
                    <a:pt x="409" y="96"/>
                    <a:pt x="268" y="237"/>
                  </a:cubicBezTo>
                  <a:cubicBezTo>
                    <a:pt x="103" y="408"/>
                    <a:pt x="0" y="573"/>
                    <a:pt x="40" y="613"/>
                  </a:cubicBezTo>
                  <a:cubicBezTo>
                    <a:pt x="46" y="619"/>
                    <a:pt x="54" y="622"/>
                    <a:pt x="65" y="622"/>
                  </a:cubicBezTo>
                  <a:cubicBezTo>
                    <a:pt x="128" y="622"/>
                    <a:pt x="269" y="526"/>
                    <a:pt x="410" y="385"/>
                  </a:cubicBezTo>
                  <a:cubicBezTo>
                    <a:pt x="575" y="215"/>
                    <a:pt x="678" y="49"/>
                    <a:pt x="638" y="10"/>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2;p42">
              <a:extLst>
                <a:ext uri="{FF2B5EF4-FFF2-40B4-BE49-F238E27FC236}">
                  <a16:creationId xmlns:a16="http://schemas.microsoft.com/office/drawing/2014/main" id="{63668B47-BCD5-4B23-BC00-12D0E3326821}"/>
                </a:ext>
              </a:extLst>
            </p:cNvPr>
            <p:cNvSpPr/>
            <p:nvPr/>
          </p:nvSpPr>
          <p:spPr>
            <a:xfrm>
              <a:off x="-850107" y="2053932"/>
              <a:ext cx="14748" cy="12662"/>
            </a:xfrm>
            <a:custGeom>
              <a:avLst/>
              <a:gdLst/>
              <a:ahLst/>
              <a:cxnLst/>
              <a:rect l="l" t="t" r="r" b="b"/>
              <a:pathLst>
                <a:path w="297" h="255" extrusionOk="0">
                  <a:moveTo>
                    <a:pt x="171" y="1"/>
                  </a:moveTo>
                  <a:cubicBezTo>
                    <a:pt x="57" y="1"/>
                    <a:pt x="0" y="137"/>
                    <a:pt x="80" y="217"/>
                  </a:cubicBezTo>
                  <a:cubicBezTo>
                    <a:pt x="106" y="243"/>
                    <a:pt x="137" y="254"/>
                    <a:pt x="168" y="254"/>
                  </a:cubicBezTo>
                  <a:cubicBezTo>
                    <a:pt x="234" y="254"/>
                    <a:pt x="296" y="203"/>
                    <a:pt x="296" y="126"/>
                  </a:cubicBezTo>
                  <a:cubicBezTo>
                    <a:pt x="296"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43;p42">
              <a:extLst>
                <a:ext uri="{FF2B5EF4-FFF2-40B4-BE49-F238E27FC236}">
                  <a16:creationId xmlns:a16="http://schemas.microsoft.com/office/drawing/2014/main" id="{0CA4C488-E09D-4F0B-B429-8D1071120697}"/>
                </a:ext>
              </a:extLst>
            </p:cNvPr>
            <p:cNvSpPr/>
            <p:nvPr/>
          </p:nvSpPr>
          <p:spPr>
            <a:xfrm>
              <a:off x="-836800" y="210979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44;p42">
              <a:extLst>
                <a:ext uri="{FF2B5EF4-FFF2-40B4-BE49-F238E27FC236}">
                  <a16:creationId xmlns:a16="http://schemas.microsoft.com/office/drawing/2014/main" id="{7D58C16C-35C4-44F1-8C76-EE3280F7D98C}"/>
                </a:ext>
              </a:extLst>
            </p:cNvPr>
            <p:cNvSpPr/>
            <p:nvPr/>
          </p:nvSpPr>
          <p:spPr>
            <a:xfrm>
              <a:off x="-850107" y="2152894"/>
              <a:ext cx="14748" cy="12662"/>
            </a:xfrm>
            <a:custGeom>
              <a:avLst/>
              <a:gdLst/>
              <a:ahLst/>
              <a:cxnLst/>
              <a:rect l="l" t="t" r="r" b="b"/>
              <a:pathLst>
                <a:path w="297" h="255" extrusionOk="0">
                  <a:moveTo>
                    <a:pt x="171" y="1"/>
                  </a:moveTo>
                  <a:cubicBezTo>
                    <a:pt x="57" y="1"/>
                    <a:pt x="0" y="138"/>
                    <a:pt x="80" y="217"/>
                  </a:cubicBezTo>
                  <a:cubicBezTo>
                    <a:pt x="106" y="243"/>
                    <a:pt x="137" y="255"/>
                    <a:pt x="168" y="255"/>
                  </a:cubicBezTo>
                  <a:cubicBezTo>
                    <a:pt x="234" y="255"/>
                    <a:pt x="296" y="203"/>
                    <a:pt x="296" y="126"/>
                  </a:cubicBezTo>
                  <a:cubicBezTo>
                    <a:pt x="296"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5;p42">
              <a:extLst>
                <a:ext uri="{FF2B5EF4-FFF2-40B4-BE49-F238E27FC236}">
                  <a16:creationId xmlns:a16="http://schemas.microsoft.com/office/drawing/2014/main" id="{1B5E6B4C-B965-4437-BEEC-3E31A4808F79}"/>
                </a:ext>
              </a:extLst>
            </p:cNvPr>
            <p:cNvSpPr/>
            <p:nvPr/>
          </p:nvSpPr>
          <p:spPr>
            <a:xfrm>
              <a:off x="-836800" y="201788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6;p42">
              <a:extLst>
                <a:ext uri="{FF2B5EF4-FFF2-40B4-BE49-F238E27FC236}">
                  <a16:creationId xmlns:a16="http://schemas.microsoft.com/office/drawing/2014/main" id="{A79E04B5-A81B-40E7-BA7C-018A444260D0}"/>
                </a:ext>
              </a:extLst>
            </p:cNvPr>
            <p:cNvSpPr/>
            <p:nvPr/>
          </p:nvSpPr>
          <p:spPr>
            <a:xfrm>
              <a:off x="-885759" y="2109793"/>
              <a:ext cx="34014" cy="30587"/>
            </a:xfrm>
            <a:custGeom>
              <a:avLst/>
              <a:gdLst/>
              <a:ahLst/>
              <a:cxnLst/>
              <a:rect l="l" t="t" r="r" b="b"/>
              <a:pathLst>
                <a:path w="685" h="616" extrusionOk="0">
                  <a:moveTo>
                    <a:pt x="619" y="0"/>
                  </a:moveTo>
                  <a:cubicBezTo>
                    <a:pt x="555" y="0"/>
                    <a:pt x="410" y="96"/>
                    <a:pt x="274" y="237"/>
                  </a:cubicBezTo>
                  <a:cubicBezTo>
                    <a:pt x="103" y="402"/>
                    <a:pt x="1" y="567"/>
                    <a:pt x="41" y="607"/>
                  </a:cubicBezTo>
                  <a:cubicBezTo>
                    <a:pt x="46" y="613"/>
                    <a:pt x="55" y="616"/>
                    <a:pt x="66" y="616"/>
                  </a:cubicBezTo>
                  <a:cubicBezTo>
                    <a:pt x="130" y="616"/>
                    <a:pt x="275" y="520"/>
                    <a:pt x="417" y="379"/>
                  </a:cubicBezTo>
                  <a:cubicBezTo>
                    <a:pt x="582" y="214"/>
                    <a:pt x="684" y="49"/>
                    <a:pt x="644" y="9"/>
                  </a:cubicBezTo>
                  <a:cubicBezTo>
                    <a:pt x="638"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7;p42">
              <a:extLst>
                <a:ext uri="{FF2B5EF4-FFF2-40B4-BE49-F238E27FC236}">
                  <a16:creationId xmlns:a16="http://schemas.microsoft.com/office/drawing/2014/main" id="{2419A73B-620B-4AE4-91D2-9573B6022F25}"/>
                </a:ext>
              </a:extLst>
            </p:cNvPr>
            <p:cNvSpPr/>
            <p:nvPr/>
          </p:nvSpPr>
          <p:spPr>
            <a:xfrm>
              <a:off x="-885759" y="2017883"/>
              <a:ext cx="34014" cy="30587"/>
            </a:xfrm>
            <a:custGeom>
              <a:avLst/>
              <a:gdLst/>
              <a:ahLst/>
              <a:cxnLst/>
              <a:rect l="l" t="t" r="r" b="b"/>
              <a:pathLst>
                <a:path w="685" h="616" extrusionOk="0">
                  <a:moveTo>
                    <a:pt x="619" y="0"/>
                  </a:moveTo>
                  <a:cubicBezTo>
                    <a:pt x="555" y="0"/>
                    <a:pt x="409" y="96"/>
                    <a:pt x="268" y="237"/>
                  </a:cubicBezTo>
                  <a:cubicBezTo>
                    <a:pt x="103" y="402"/>
                    <a:pt x="1" y="567"/>
                    <a:pt x="41" y="607"/>
                  </a:cubicBezTo>
                  <a:cubicBezTo>
                    <a:pt x="46" y="613"/>
                    <a:pt x="55" y="616"/>
                    <a:pt x="66" y="616"/>
                  </a:cubicBezTo>
                  <a:cubicBezTo>
                    <a:pt x="129" y="616"/>
                    <a:pt x="270" y="520"/>
                    <a:pt x="411" y="379"/>
                  </a:cubicBezTo>
                  <a:cubicBezTo>
                    <a:pt x="582" y="214"/>
                    <a:pt x="684" y="49"/>
                    <a:pt x="644" y="9"/>
                  </a:cubicBezTo>
                  <a:cubicBezTo>
                    <a:pt x="638"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8;p42">
              <a:extLst>
                <a:ext uri="{FF2B5EF4-FFF2-40B4-BE49-F238E27FC236}">
                  <a16:creationId xmlns:a16="http://schemas.microsoft.com/office/drawing/2014/main" id="{FD281A47-8C79-4E3B-B10D-F0E830FF259C}"/>
                </a:ext>
              </a:extLst>
            </p:cNvPr>
            <p:cNvSpPr/>
            <p:nvPr/>
          </p:nvSpPr>
          <p:spPr>
            <a:xfrm>
              <a:off x="-885759" y="2064806"/>
              <a:ext cx="34014" cy="30885"/>
            </a:xfrm>
            <a:custGeom>
              <a:avLst/>
              <a:gdLst/>
              <a:ahLst/>
              <a:cxnLst/>
              <a:rect l="l" t="t" r="r" b="b"/>
              <a:pathLst>
                <a:path w="685" h="622" extrusionOk="0">
                  <a:moveTo>
                    <a:pt x="66" y="1"/>
                  </a:moveTo>
                  <a:cubicBezTo>
                    <a:pt x="55" y="1"/>
                    <a:pt x="46" y="4"/>
                    <a:pt x="41" y="9"/>
                  </a:cubicBezTo>
                  <a:cubicBezTo>
                    <a:pt x="1" y="49"/>
                    <a:pt x="103" y="220"/>
                    <a:pt x="268" y="385"/>
                  </a:cubicBezTo>
                  <a:cubicBezTo>
                    <a:pt x="414" y="526"/>
                    <a:pt x="556" y="622"/>
                    <a:pt x="619" y="622"/>
                  </a:cubicBezTo>
                  <a:cubicBezTo>
                    <a:pt x="630" y="622"/>
                    <a:pt x="638" y="619"/>
                    <a:pt x="644" y="613"/>
                  </a:cubicBezTo>
                  <a:cubicBezTo>
                    <a:pt x="684" y="573"/>
                    <a:pt x="582" y="408"/>
                    <a:pt x="417" y="237"/>
                  </a:cubicBezTo>
                  <a:cubicBezTo>
                    <a:pt x="271"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9;p42">
              <a:extLst>
                <a:ext uri="{FF2B5EF4-FFF2-40B4-BE49-F238E27FC236}">
                  <a16:creationId xmlns:a16="http://schemas.microsoft.com/office/drawing/2014/main" id="{528598C6-9298-4CC7-A924-8A8F7417D7B6}"/>
                </a:ext>
              </a:extLst>
            </p:cNvPr>
            <p:cNvSpPr/>
            <p:nvPr/>
          </p:nvSpPr>
          <p:spPr>
            <a:xfrm>
              <a:off x="-850107"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6" y="204"/>
                    <a:pt x="296" y="131"/>
                  </a:cubicBezTo>
                  <a:cubicBezTo>
                    <a:pt x="296"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50;p42">
              <a:extLst>
                <a:ext uri="{FF2B5EF4-FFF2-40B4-BE49-F238E27FC236}">
                  <a16:creationId xmlns:a16="http://schemas.microsoft.com/office/drawing/2014/main" id="{5624F555-A698-4802-90F2-341D1D22CEE6}"/>
                </a:ext>
              </a:extLst>
            </p:cNvPr>
            <p:cNvSpPr/>
            <p:nvPr/>
          </p:nvSpPr>
          <p:spPr>
            <a:xfrm>
              <a:off x="-790422" y="201788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51;p42">
              <a:extLst>
                <a:ext uri="{FF2B5EF4-FFF2-40B4-BE49-F238E27FC236}">
                  <a16:creationId xmlns:a16="http://schemas.microsoft.com/office/drawing/2014/main" id="{99836749-DAA6-42B7-B385-FC43B1F9D905}"/>
                </a:ext>
              </a:extLst>
            </p:cNvPr>
            <p:cNvSpPr/>
            <p:nvPr/>
          </p:nvSpPr>
          <p:spPr>
            <a:xfrm>
              <a:off x="-790422" y="1972896"/>
              <a:ext cx="33666" cy="30885"/>
            </a:xfrm>
            <a:custGeom>
              <a:avLst/>
              <a:gdLst/>
              <a:ahLst/>
              <a:cxnLst/>
              <a:rect l="l" t="t" r="r" b="b"/>
              <a:pathLst>
                <a:path w="678" h="622" extrusionOk="0">
                  <a:moveTo>
                    <a:pt x="65" y="1"/>
                  </a:moveTo>
                  <a:cubicBezTo>
                    <a:pt x="54" y="1"/>
                    <a:pt x="46" y="4"/>
                    <a:pt x="40" y="10"/>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52;p42">
              <a:extLst>
                <a:ext uri="{FF2B5EF4-FFF2-40B4-BE49-F238E27FC236}">
                  <a16:creationId xmlns:a16="http://schemas.microsoft.com/office/drawing/2014/main" id="{097E2F58-45FF-4E97-AD5F-BE6E242EB369}"/>
                </a:ext>
              </a:extLst>
            </p:cNvPr>
            <p:cNvSpPr/>
            <p:nvPr/>
          </p:nvSpPr>
          <p:spPr>
            <a:xfrm>
              <a:off x="-885759" y="1972896"/>
              <a:ext cx="34014" cy="30885"/>
            </a:xfrm>
            <a:custGeom>
              <a:avLst/>
              <a:gdLst/>
              <a:ahLst/>
              <a:cxnLst/>
              <a:rect l="l" t="t" r="r" b="b"/>
              <a:pathLst>
                <a:path w="685" h="622" extrusionOk="0">
                  <a:moveTo>
                    <a:pt x="66" y="1"/>
                  </a:moveTo>
                  <a:cubicBezTo>
                    <a:pt x="55" y="1"/>
                    <a:pt x="46" y="4"/>
                    <a:pt x="41" y="10"/>
                  </a:cubicBezTo>
                  <a:cubicBezTo>
                    <a:pt x="1" y="49"/>
                    <a:pt x="103" y="220"/>
                    <a:pt x="268" y="385"/>
                  </a:cubicBezTo>
                  <a:cubicBezTo>
                    <a:pt x="414" y="526"/>
                    <a:pt x="556" y="622"/>
                    <a:pt x="619" y="622"/>
                  </a:cubicBezTo>
                  <a:cubicBezTo>
                    <a:pt x="630" y="622"/>
                    <a:pt x="638" y="619"/>
                    <a:pt x="644" y="613"/>
                  </a:cubicBezTo>
                  <a:cubicBezTo>
                    <a:pt x="684" y="573"/>
                    <a:pt x="582" y="408"/>
                    <a:pt x="417" y="237"/>
                  </a:cubicBezTo>
                  <a:cubicBezTo>
                    <a:pt x="271"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53;p42">
              <a:extLst>
                <a:ext uri="{FF2B5EF4-FFF2-40B4-BE49-F238E27FC236}">
                  <a16:creationId xmlns:a16="http://schemas.microsoft.com/office/drawing/2014/main" id="{4EC74976-F939-45B0-9E7B-9CDA0ED3C557}"/>
                </a:ext>
              </a:extLst>
            </p:cNvPr>
            <p:cNvSpPr/>
            <p:nvPr/>
          </p:nvSpPr>
          <p:spPr>
            <a:xfrm>
              <a:off x="-790174"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54;p42">
              <a:extLst>
                <a:ext uri="{FF2B5EF4-FFF2-40B4-BE49-F238E27FC236}">
                  <a16:creationId xmlns:a16="http://schemas.microsoft.com/office/drawing/2014/main" id="{71A3D5D7-3A21-4581-9E87-74AD12E15BCF}"/>
                </a:ext>
              </a:extLst>
            </p:cNvPr>
            <p:cNvSpPr/>
            <p:nvPr/>
          </p:nvSpPr>
          <p:spPr>
            <a:xfrm>
              <a:off x="-790422" y="210979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55;p42">
              <a:extLst>
                <a:ext uri="{FF2B5EF4-FFF2-40B4-BE49-F238E27FC236}">
                  <a16:creationId xmlns:a16="http://schemas.microsoft.com/office/drawing/2014/main" id="{B84666FB-10AC-445C-BC44-BF79E78CF53A}"/>
                </a:ext>
              </a:extLst>
            </p:cNvPr>
            <p:cNvSpPr/>
            <p:nvPr/>
          </p:nvSpPr>
          <p:spPr>
            <a:xfrm>
              <a:off x="-1018388" y="1939975"/>
              <a:ext cx="24927" cy="16585"/>
            </a:xfrm>
            <a:custGeom>
              <a:avLst/>
              <a:gdLst/>
              <a:ahLst/>
              <a:cxnLst/>
              <a:rect l="l" t="t" r="r" b="b"/>
              <a:pathLst>
                <a:path w="502" h="334" extrusionOk="0">
                  <a:moveTo>
                    <a:pt x="1" y="0"/>
                  </a:moveTo>
                  <a:cubicBezTo>
                    <a:pt x="23" y="35"/>
                    <a:pt x="58" y="63"/>
                    <a:pt x="86" y="97"/>
                  </a:cubicBezTo>
                  <a:cubicBezTo>
                    <a:pt x="227" y="238"/>
                    <a:pt x="372" y="334"/>
                    <a:pt x="437" y="334"/>
                  </a:cubicBezTo>
                  <a:cubicBezTo>
                    <a:pt x="448" y="334"/>
                    <a:pt x="456" y="331"/>
                    <a:pt x="462" y="325"/>
                  </a:cubicBezTo>
                  <a:cubicBezTo>
                    <a:pt x="502" y="285"/>
                    <a:pt x="416"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56;p42">
              <a:extLst>
                <a:ext uri="{FF2B5EF4-FFF2-40B4-BE49-F238E27FC236}">
                  <a16:creationId xmlns:a16="http://schemas.microsoft.com/office/drawing/2014/main" id="{B273693D-E856-4F67-8D11-B9F6F08C70F9}"/>
                </a:ext>
              </a:extLst>
            </p:cNvPr>
            <p:cNvSpPr/>
            <p:nvPr/>
          </p:nvSpPr>
          <p:spPr>
            <a:xfrm>
              <a:off x="-828060" y="1939975"/>
              <a:ext cx="24927" cy="16585"/>
            </a:xfrm>
            <a:custGeom>
              <a:avLst/>
              <a:gdLst/>
              <a:ahLst/>
              <a:cxnLst/>
              <a:rect l="l" t="t" r="r" b="b"/>
              <a:pathLst>
                <a:path w="502" h="334" extrusionOk="0">
                  <a:moveTo>
                    <a:pt x="1" y="0"/>
                  </a:moveTo>
                  <a:cubicBezTo>
                    <a:pt x="29" y="35"/>
                    <a:pt x="58" y="63"/>
                    <a:pt x="92" y="97"/>
                  </a:cubicBezTo>
                  <a:cubicBezTo>
                    <a:pt x="233" y="238"/>
                    <a:pt x="374" y="334"/>
                    <a:pt x="437" y="334"/>
                  </a:cubicBezTo>
                  <a:cubicBezTo>
                    <a:pt x="448" y="334"/>
                    <a:pt x="456" y="331"/>
                    <a:pt x="462" y="325"/>
                  </a:cubicBezTo>
                  <a:cubicBezTo>
                    <a:pt x="502" y="285"/>
                    <a:pt x="416"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57;p42">
              <a:extLst>
                <a:ext uri="{FF2B5EF4-FFF2-40B4-BE49-F238E27FC236}">
                  <a16:creationId xmlns:a16="http://schemas.microsoft.com/office/drawing/2014/main" id="{3F74DE5F-CD48-4CE4-BD43-4D8E0EB4F97F}"/>
                </a:ext>
              </a:extLst>
            </p:cNvPr>
            <p:cNvSpPr/>
            <p:nvPr/>
          </p:nvSpPr>
          <p:spPr>
            <a:xfrm>
              <a:off x="-804871" y="2096089"/>
              <a:ext cx="14748" cy="12612"/>
            </a:xfrm>
            <a:custGeom>
              <a:avLst/>
              <a:gdLst/>
              <a:ahLst/>
              <a:cxnLst/>
              <a:rect l="l" t="t" r="r" b="b"/>
              <a:pathLst>
                <a:path w="297" h="254" extrusionOk="0">
                  <a:moveTo>
                    <a:pt x="171" y="0"/>
                  </a:moveTo>
                  <a:cubicBezTo>
                    <a:pt x="58" y="0"/>
                    <a:pt x="1" y="137"/>
                    <a:pt x="80" y="217"/>
                  </a:cubicBezTo>
                  <a:cubicBezTo>
                    <a:pt x="108" y="242"/>
                    <a:pt x="140" y="254"/>
                    <a:pt x="171" y="254"/>
                  </a:cubicBezTo>
                  <a:cubicBezTo>
                    <a:pt x="236"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58;p42">
              <a:extLst>
                <a:ext uri="{FF2B5EF4-FFF2-40B4-BE49-F238E27FC236}">
                  <a16:creationId xmlns:a16="http://schemas.microsoft.com/office/drawing/2014/main" id="{AB2C4F63-3198-45F2-B155-57EA8ACE7B2D}"/>
                </a:ext>
              </a:extLst>
            </p:cNvPr>
            <p:cNvSpPr/>
            <p:nvPr/>
          </p:nvSpPr>
          <p:spPr>
            <a:xfrm>
              <a:off x="-804871" y="2005022"/>
              <a:ext cx="14748" cy="12612"/>
            </a:xfrm>
            <a:custGeom>
              <a:avLst/>
              <a:gdLst/>
              <a:ahLst/>
              <a:cxnLst/>
              <a:rect l="l" t="t" r="r" b="b"/>
              <a:pathLst>
                <a:path w="297" h="254" extrusionOk="0">
                  <a:moveTo>
                    <a:pt x="171" y="0"/>
                  </a:moveTo>
                  <a:cubicBezTo>
                    <a:pt x="58" y="0"/>
                    <a:pt x="1" y="137"/>
                    <a:pt x="80" y="217"/>
                  </a:cubicBezTo>
                  <a:cubicBezTo>
                    <a:pt x="106" y="242"/>
                    <a:pt x="138" y="254"/>
                    <a:pt x="169" y="254"/>
                  </a:cubicBezTo>
                  <a:cubicBezTo>
                    <a:pt x="234"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59;p42">
              <a:extLst>
                <a:ext uri="{FF2B5EF4-FFF2-40B4-BE49-F238E27FC236}">
                  <a16:creationId xmlns:a16="http://schemas.microsoft.com/office/drawing/2014/main" id="{32E01FEB-241E-4F7E-9BEC-1F051E11B98E}"/>
                </a:ext>
              </a:extLst>
            </p:cNvPr>
            <p:cNvSpPr/>
            <p:nvPr/>
          </p:nvSpPr>
          <p:spPr>
            <a:xfrm>
              <a:off x="-836800" y="2064806"/>
              <a:ext cx="33666" cy="30885"/>
            </a:xfrm>
            <a:custGeom>
              <a:avLst/>
              <a:gdLst/>
              <a:ahLst/>
              <a:cxnLst/>
              <a:rect l="l" t="t" r="r" b="b"/>
              <a:pathLst>
                <a:path w="678" h="622" extrusionOk="0">
                  <a:moveTo>
                    <a:pt x="613" y="1"/>
                  </a:moveTo>
                  <a:cubicBezTo>
                    <a:pt x="550" y="1"/>
                    <a:pt x="409" y="96"/>
                    <a:pt x="268" y="237"/>
                  </a:cubicBezTo>
                  <a:cubicBezTo>
                    <a:pt x="103" y="402"/>
                    <a:pt x="0" y="573"/>
                    <a:pt x="40" y="613"/>
                  </a:cubicBezTo>
                  <a:cubicBezTo>
                    <a:pt x="46" y="619"/>
                    <a:pt x="54" y="622"/>
                    <a:pt x="65" y="622"/>
                  </a:cubicBezTo>
                  <a:cubicBezTo>
                    <a:pt x="128" y="622"/>
                    <a:pt x="269" y="526"/>
                    <a:pt x="410" y="385"/>
                  </a:cubicBezTo>
                  <a:cubicBezTo>
                    <a:pt x="575" y="220"/>
                    <a:pt x="678" y="49"/>
                    <a:pt x="638" y="9"/>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60;p42">
              <a:extLst>
                <a:ext uri="{FF2B5EF4-FFF2-40B4-BE49-F238E27FC236}">
                  <a16:creationId xmlns:a16="http://schemas.microsoft.com/office/drawing/2014/main" id="{8F3AC615-C675-49AF-A97E-AC6023D8E408}"/>
                </a:ext>
              </a:extLst>
            </p:cNvPr>
            <p:cNvSpPr/>
            <p:nvPr/>
          </p:nvSpPr>
          <p:spPr>
            <a:xfrm>
              <a:off x="-943160" y="2152894"/>
              <a:ext cx="12513" cy="12513"/>
            </a:xfrm>
            <a:custGeom>
              <a:avLst/>
              <a:gdLst/>
              <a:ahLst/>
              <a:cxnLst/>
              <a:rect l="l" t="t" r="r" b="b"/>
              <a:pathLst>
                <a:path w="252" h="252" extrusionOk="0">
                  <a:moveTo>
                    <a:pt x="126" y="1"/>
                  </a:moveTo>
                  <a:cubicBezTo>
                    <a:pt x="58" y="1"/>
                    <a:pt x="1" y="58"/>
                    <a:pt x="1" y="126"/>
                  </a:cubicBezTo>
                  <a:cubicBezTo>
                    <a:pt x="1" y="195"/>
                    <a:pt x="58" y="252"/>
                    <a:pt x="126" y="252"/>
                  </a:cubicBezTo>
                  <a:cubicBezTo>
                    <a:pt x="194" y="252"/>
                    <a:pt x="251" y="195"/>
                    <a:pt x="251" y="126"/>
                  </a:cubicBezTo>
                  <a:cubicBezTo>
                    <a:pt x="251" y="58"/>
                    <a:pt x="194"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61;p42">
              <a:extLst>
                <a:ext uri="{FF2B5EF4-FFF2-40B4-BE49-F238E27FC236}">
                  <a16:creationId xmlns:a16="http://schemas.microsoft.com/office/drawing/2014/main" id="{0CCA8E88-DBDC-4216-A787-F17EA3DAD65B}"/>
                </a:ext>
              </a:extLst>
            </p:cNvPr>
            <p:cNvSpPr/>
            <p:nvPr/>
          </p:nvSpPr>
          <p:spPr>
            <a:xfrm>
              <a:off x="-885461" y="1939975"/>
              <a:ext cx="24629" cy="16585"/>
            </a:xfrm>
            <a:custGeom>
              <a:avLst/>
              <a:gdLst/>
              <a:ahLst/>
              <a:cxnLst/>
              <a:rect l="l" t="t" r="r" b="b"/>
              <a:pathLst>
                <a:path w="496" h="334" extrusionOk="0">
                  <a:moveTo>
                    <a:pt x="217" y="0"/>
                  </a:moveTo>
                  <a:cubicBezTo>
                    <a:pt x="80" y="149"/>
                    <a:pt x="0" y="291"/>
                    <a:pt x="35" y="325"/>
                  </a:cubicBezTo>
                  <a:cubicBezTo>
                    <a:pt x="40" y="331"/>
                    <a:pt x="49" y="334"/>
                    <a:pt x="60" y="334"/>
                  </a:cubicBezTo>
                  <a:cubicBezTo>
                    <a:pt x="123" y="334"/>
                    <a:pt x="264" y="238"/>
                    <a:pt x="405" y="97"/>
                  </a:cubicBezTo>
                  <a:cubicBezTo>
                    <a:pt x="439" y="63"/>
                    <a:pt x="467"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62;p42">
              <a:extLst>
                <a:ext uri="{FF2B5EF4-FFF2-40B4-BE49-F238E27FC236}">
                  <a16:creationId xmlns:a16="http://schemas.microsoft.com/office/drawing/2014/main" id="{A98AE578-5F91-4683-BD15-40FFFDFA4C92}"/>
                </a:ext>
              </a:extLst>
            </p:cNvPr>
            <p:cNvSpPr/>
            <p:nvPr/>
          </p:nvSpPr>
          <p:spPr>
            <a:xfrm>
              <a:off x="-981047" y="2109793"/>
              <a:ext cx="33716" cy="30587"/>
            </a:xfrm>
            <a:custGeom>
              <a:avLst/>
              <a:gdLst/>
              <a:ahLst/>
              <a:cxnLst/>
              <a:rect l="l" t="t" r="r" b="b"/>
              <a:pathLst>
                <a:path w="679" h="616" extrusionOk="0">
                  <a:moveTo>
                    <a:pt x="614" y="0"/>
                  </a:moveTo>
                  <a:cubicBezTo>
                    <a:pt x="552" y="0"/>
                    <a:pt x="414" y="96"/>
                    <a:pt x="268" y="237"/>
                  </a:cubicBezTo>
                  <a:cubicBezTo>
                    <a:pt x="103" y="402"/>
                    <a:pt x="0" y="567"/>
                    <a:pt x="40" y="607"/>
                  </a:cubicBezTo>
                  <a:cubicBezTo>
                    <a:pt x="46" y="613"/>
                    <a:pt x="55" y="616"/>
                    <a:pt x="65" y="616"/>
                  </a:cubicBezTo>
                  <a:cubicBezTo>
                    <a:pt x="128" y="616"/>
                    <a:pt x="269" y="520"/>
                    <a:pt x="411" y="379"/>
                  </a:cubicBezTo>
                  <a:cubicBezTo>
                    <a:pt x="576" y="214"/>
                    <a:pt x="678" y="49"/>
                    <a:pt x="638" y="9"/>
                  </a:cubicBezTo>
                  <a:cubicBezTo>
                    <a:pt x="633" y="3"/>
                    <a:pt x="62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63;p42">
              <a:extLst>
                <a:ext uri="{FF2B5EF4-FFF2-40B4-BE49-F238E27FC236}">
                  <a16:creationId xmlns:a16="http://schemas.microsoft.com/office/drawing/2014/main" id="{D2B6E6DE-2D64-4C3A-9705-9807F1EBA0DE}"/>
                </a:ext>
              </a:extLst>
            </p:cNvPr>
            <p:cNvSpPr/>
            <p:nvPr/>
          </p:nvSpPr>
          <p:spPr>
            <a:xfrm>
              <a:off x="-945395"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6" y="204"/>
                    <a:pt x="296" y="131"/>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64;p42">
              <a:extLst>
                <a:ext uri="{FF2B5EF4-FFF2-40B4-BE49-F238E27FC236}">
                  <a16:creationId xmlns:a16="http://schemas.microsoft.com/office/drawing/2014/main" id="{DAF24629-7723-493D-99CF-06563C5C68B0}"/>
                </a:ext>
              </a:extLst>
            </p:cNvPr>
            <p:cNvSpPr/>
            <p:nvPr/>
          </p:nvSpPr>
          <p:spPr>
            <a:xfrm>
              <a:off x="-981047" y="2064806"/>
              <a:ext cx="33964" cy="30885"/>
            </a:xfrm>
            <a:custGeom>
              <a:avLst/>
              <a:gdLst/>
              <a:ahLst/>
              <a:cxnLst/>
              <a:rect l="l" t="t" r="r" b="b"/>
              <a:pathLst>
                <a:path w="684" h="622" extrusionOk="0">
                  <a:moveTo>
                    <a:pt x="66" y="1"/>
                  </a:moveTo>
                  <a:cubicBezTo>
                    <a:pt x="55" y="1"/>
                    <a:pt x="46" y="4"/>
                    <a:pt x="40" y="9"/>
                  </a:cubicBezTo>
                  <a:cubicBezTo>
                    <a:pt x="0" y="49"/>
                    <a:pt x="103" y="220"/>
                    <a:pt x="274" y="385"/>
                  </a:cubicBezTo>
                  <a:cubicBezTo>
                    <a:pt x="415" y="526"/>
                    <a:pt x="556" y="622"/>
                    <a:pt x="619" y="622"/>
                  </a:cubicBezTo>
                  <a:cubicBezTo>
                    <a:pt x="630" y="622"/>
                    <a:pt x="638" y="619"/>
                    <a:pt x="644" y="613"/>
                  </a:cubicBezTo>
                  <a:cubicBezTo>
                    <a:pt x="684" y="573"/>
                    <a:pt x="581" y="408"/>
                    <a:pt x="416" y="237"/>
                  </a:cubicBezTo>
                  <a:cubicBezTo>
                    <a:pt x="275" y="96"/>
                    <a:pt x="130"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65;p42">
              <a:extLst>
                <a:ext uri="{FF2B5EF4-FFF2-40B4-BE49-F238E27FC236}">
                  <a16:creationId xmlns:a16="http://schemas.microsoft.com/office/drawing/2014/main" id="{34F7DD89-5D10-414B-AD2C-44749353CDB4}"/>
                </a:ext>
              </a:extLst>
            </p:cNvPr>
            <p:cNvSpPr/>
            <p:nvPr/>
          </p:nvSpPr>
          <p:spPr>
            <a:xfrm>
              <a:off x="-992915" y="2005022"/>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66;p42">
              <a:extLst>
                <a:ext uri="{FF2B5EF4-FFF2-40B4-BE49-F238E27FC236}">
                  <a16:creationId xmlns:a16="http://schemas.microsoft.com/office/drawing/2014/main" id="{5AA59107-90C0-4916-8250-60DEBAF11E7C}"/>
                </a:ext>
              </a:extLst>
            </p:cNvPr>
            <p:cNvSpPr/>
            <p:nvPr/>
          </p:nvSpPr>
          <p:spPr>
            <a:xfrm>
              <a:off x="-981047" y="1972896"/>
              <a:ext cx="33964" cy="30885"/>
            </a:xfrm>
            <a:custGeom>
              <a:avLst/>
              <a:gdLst/>
              <a:ahLst/>
              <a:cxnLst/>
              <a:rect l="l" t="t" r="r" b="b"/>
              <a:pathLst>
                <a:path w="684" h="622" extrusionOk="0">
                  <a:moveTo>
                    <a:pt x="66" y="1"/>
                  </a:moveTo>
                  <a:cubicBezTo>
                    <a:pt x="55" y="1"/>
                    <a:pt x="46" y="4"/>
                    <a:pt x="40" y="10"/>
                  </a:cubicBezTo>
                  <a:cubicBezTo>
                    <a:pt x="0" y="49"/>
                    <a:pt x="103" y="220"/>
                    <a:pt x="274" y="385"/>
                  </a:cubicBezTo>
                  <a:cubicBezTo>
                    <a:pt x="415" y="526"/>
                    <a:pt x="556" y="622"/>
                    <a:pt x="619" y="622"/>
                  </a:cubicBezTo>
                  <a:cubicBezTo>
                    <a:pt x="630" y="622"/>
                    <a:pt x="638" y="619"/>
                    <a:pt x="644" y="613"/>
                  </a:cubicBezTo>
                  <a:cubicBezTo>
                    <a:pt x="684" y="573"/>
                    <a:pt x="581" y="408"/>
                    <a:pt x="416" y="237"/>
                  </a:cubicBezTo>
                  <a:cubicBezTo>
                    <a:pt x="275" y="96"/>
                    <a:pt x="130"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67;p42">
              <a:extLst>
                <a:ext uri="{FF2B5EF4-FFF2-40B4-BE49-F238E27FC236}">
                  <a16:creationId xmlns:a16="http://schemas.microsoft.com/office/drawing/2014/main" id="{D000705F-9181-47D5-B0F2-78BE94FF92EB}"/>
                </a:ext>
              </a:extLst>
            </p:cNvPr>
            <p:cNvSpPr/>
            <p:nvPr/>
          </p:nvSpPr>
          <p:spPr>
            <a:xfrm>
              <a:off x="-992915" y="2096089"/>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68;p42">
              <a:extLst>
                <a:ext uri="{FF2B5EF4-FFF2-40B4-BE49-F238E27FC236}">
                  <a16:creationId xmlns:a16="http://schemas.microsoft.com/office/drawing/2014/main" id="{1B368430-5DDA-4AA9-8C21-77A97793E044}"/>
                </a:ext>
              </a:extLst>
            </p:cNvPr>
            <p:cNvSpPr/>
            <p:nvPr/>
          </p:nvSpPr>
          <p:spPr>
            <a:xfrm>
              <a:off x="-980749" y="1939975"/>
              <a:ext cx="24629" cy="16585"/>
            </a:xfrm>
            <a:custGeom>
              <a:avLst/>
              <a:gdLst/>
              <a:ahLst/>
              <a:cxnLst/>
              <a:rect l="l" t="t" r="r" b="b"/>
              <a:pathLst>
                <a:path w="496" h="334" extrusionOk="0">
                  <a:moveTo>
                    <a:pt x="222" y="0"/>
                  </a:moveTo>
                  <a:cubicBezTo>
                    <a:pt x="80" y="149"/>
                    <a:pt x="0" y="291"/>
                    <a:pt x="34" y="325"/>
                  </a:cubicBezTo>
                  <a:cubicBezTo>
                    <a:pt x="40" y="331"/>
                    <a:pt x="49" y="334"/>
                    <a:pt x="60" y="334"/>
                  </a:cubicBezTo>
                  <a:cubicBezTo>
                    <a:pt x="124" y="334"/>
                    <a:pt x="269" y="238"/>
                    <a:pt x="410" y="97"/>
                  </a:cubicBezTo>
                  <a:cubicBezTo>
                    <a:pt x="439" y="63"/>
                    <a:pt x="467"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69;p42">
              <a:extLst>
                <a:ext uri="{FF2B5EF4-FFF2-40B4-BE49-F238E27FC236}">
                  <a16:creationId xmlns:a16="http://schemas.microsoft.com/office/drawing/2014/main" id="{C089A103-A730-4C37-9BF5-6AEEE2F46322}"/>
                </a:ext>
              </a:extLst>
            </p:cNvPr>
            <p:cNvSpPr/>
            <p:nvPr/>
          </p:nvSpPr>
          <p:spPr>
            <a:xfrm>
              <a:off x="-980749" y="2017883"/>
              <a:ext cx="33666" cy="30587"/>
            </a:xfrm>
            <a:custGeom>
              <a:avLst/>
              <a:gdLst/>
              <a:ahLst/>
              <a:cxnLst/>
              <a:rect l="l" t="t" r="r" b="b"/>
              <a:pathLst>
                <a:path w="678" h="616" extrusionOk="0">
                  <a:moveTo>
                    <a:pt x="613" y="0"/>
                  </a:moveTo>
                  <a:cubicBezTo>
                    <a:pt x="550" y="0"/>
                    <a:pt x="409" y="96"/>
                    <a:pt x="268" y="237"/>
                  </a:cubicBezTo>
                  <a:cubicBezTo>
                    <a:pt x="97" y="402"/>
                    <a:pt x="0" y="567"/>
                    <a:pt x="34" y="607"/>
                  </a:cubicBezTo>
                  <a:cubicBezTo>
                    <a:pt x="40" y="613"/>
                    <a:pt x="49" y="616"/>
                    <a:pt x="60" y="616"/>
                  </a:cubicBezTo>
                  <a:cubicBezTo>
                    <a:pt x="124"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70;p42">
              <a:extLst>
                <a:ext uri="{FF2B5EF4-FFF2-40B4-BE49-F238E27FC236}">
                  <a16:creationId xmlns:a16="http://schemas.microsoft.com/office/drawing/2014/main" id="{0EB92C7F-0990-4B6A-BA62-496DC7D47757}"/>
                </a:ext>
              </a:extLst>
            </p:cNvPr>
            <p:cNvSpPr/>
            <p:nvPr/>
          </p:nvSpPr>
          <p:spPr>
            <a:xfrm>
              <a:off x="-932137" y="2064806"/>
              <a:ext cx="33716" cy="30885"/>
            </a:xfrm>
            <a:custGeom>
              <a:avLst/>
              <a:gdLst/>
              <a:ahLst/>
              <a:cxnLst/>
              <a:rect l="l" t="t" r="r" b="b"/>
              <a:pathLst>
                <a:path w="679" h="622" extrusionOk="0">
                  <a:moveTo>
                    <a:pt x="614" y="1"/>
                  </a:moveTo>
                  <a:cubicBezTo>
                    <a:pt x="551" y="1"/>
                    <a:pt x="409" y="96"/>
                    <a:pt x="268" y="237"/>
                  </a:cubicBezTo>
                  <a:cubicBezTo>
                    <a:pt x="103" y="402"/>
                    <a:pt x="1" y="573"/>
                    <a:pt x="41" y="613"/>
                  </a:cubicBezTo>
                  <a:cubicBezTo>
                    <a:pt x="46" y="619"/>
                    <a:pt x="55" y="622"/>
                    <a:pt x="66" y="622"/>
                  </a:cubicBezTo>
                  <a:cubicBezTo>
                    <a:pt x="129" y="622"/>
                    <a:pt x="270" y="526"/>
                    <a:pt x="411" y="385"/>
                  </a:cubicBezTo>
                  <a:cubicBezTo>
                    <a:pt x="576" y="220"/>
                    <a:pt x="678" y="49"/>
                    <a:pt x="639" y="9"/>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71;p42">
              <a:extLst>
                <a:ext uri="{FF2B5EF4-FFF2-40B4-BE49-F238E27FC236}">
                  <a16:creationId xmlns:a16="http://schemas.microsoft.com/office/drawing/2014/main" id="{2BB0C23D-DCEC-46AB-9DDE-4840B320E8AD}"/>
                </a:ext>
              </a:extLst>
            </p:cNvPr>
            <p:cNvSpPr/>
            <p:nvPr/>
          </p:nvSpPr>
          <p:spPr>
            <a:xfrm>
              <a:off x="-923100" y="1939975"/>
              <a:ext cx="24679" cy="16585"/>
            </a:xfrm>
            <a:custGeom>
              <a:avLst/>
              <a:gdLst/>
              <a:ahLst/>
              <a:cxnLst/>
              <a:rect l="l" t="t" r="r" b="b"/>
              <a:pathLst>
                <a:path w="497" h="334" extrusionOk="0">
                  <a:moveTo>
                    <a:pt x="1" y="0"/>
                  </a:moveTo>
                  <a:cubicBezTo>
                    <a:pt x="29" y="35"/>
                    <a:pt x="52" y="63"/>
                    <a:pt x="86" y="97"/>
                  </a:cubicBezTo>
                  <a:cubicBezTo>
                    <a:pt x="227" y="238"/>
                    <a:pt x="369" y="334"/>
                    <a:pt x="432" y="334"/>
                  </a:cubicBezTo>
                  <a:cubicBezTo>
                    <a:pt x="442" y="334"/>
                    <a:pt x="451" y="331"/>
                    <a:pt x="457" y="325"/>
                  </a:cubicBezTo>
                  <a:cubicBezTo>
                    <a:pt x="496" y="285"/>
                    <a:pt x="411" y="149"/>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72;p42">
              <a:extLst>
                <a:ext uri="{FF2B5EF4-FFF2-40B4-BE49-F238E27FC236}">
                  <a16:creationId xmlns:a16="http://schemas.microsoft.com/office/drawing/2014/main" id="{6E615BBE-9EC7-4C41-86C9-86DAB6ACD816}"/>
                </a:ext>
              </a:extLst>
            </p:cNvPr>
            <p:cNvSpPr/>
            <p:nvPr/>
          </p:nvSpPr>
          <p:spPr>
            <a:xfrm>
              <a:off x="-899911" y="2096089"/>
              <a:ext cx="14797" cy="12612"/>
            </a:xfrm>
            <a:custGeom>
              <a:avLst/>
              <a:gdLst/>
              <a:ahLst/>
              <a:cxnLst/>
              <a:rect l="l" t="t" r="r" b="b"/>
              <a:pathLst>
                <a:path w="298" h="254" extrusionOk="0">
                  <a:moveTo>
                    <a:pt x="172" y="0"/>
                  </a:moveTo>
                  <a:cubicBezTo>
                    <a:pt x="58" y="0"/>
                    <a:pt x="1" y="137"/>
                    <a:pt x="81" y="217"/>
                  </a:cubicBezTo>
                  <a:cubicBezTo>
                    <a:pt x="106" y="242"/>
                    <a:pt x="138" y="254"/>
                    <a:pt x="169" y="254"/>
                  </a:cubicBezTo>
                  <a:cubicBezTo>
                    <a:pt x="234" y="254"/>
                    <a:pt x="297" y="203"/>
                    <a:pt x="297" y="126"/>
                  </a:cubicBezTo>
                  <a:cubicBezTo>
                    <a:pt x="297" y="57"/>
                    <a:pt x="240"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73;p42">
              <a:extLst>
                <a:ext uri="{FF2B5EF4-FFF2-40B4-BE49-F238E27FC236}">
                  <a16:creationId xmlns:a16="http://schemas.microsoft.com/office/drawing/2014/main" id="{E8F0721A-474E-482F-B8F3-70565A41A5CB}"/>
                </a:ext>
              </a:extLst>
            </p:cNvPr>
            <p:cNvSpPr/>
            <p:nvPr/>
          </p:nvSpPr>
          <p:spPr>
            <a:xfrm>
              <a:off x="-899911" y="2005022"/>
              <a:ext cx="14797" cy="12612"/>
            </a:xfrm>
            <a:custGeom>
              <a:avLst/>
              <a:gdLst/>
              <a:ahLst/>
              <a:cxnLst/>
              <a:rect l="l" t="t" r="r" b="b"/>
              <a:pathLst>
                <a:path w="298" h="254" extrusionOk="0">
                  <a:moveTo>
                    <a:pt x="172" y="0"/>
                  </a:moveTo>
                  <a:cubicBezTo>
                    <a:pt x="58" y="0"/>
                    <a:pt x="1" y="137"/>
                    <a:pt x="81" y="217"/>
                  </a:cubicBezTo>
                  <a:cubicBezTo>
                    <a:pt x="106" y="242"/>
                    <a:pt x="138" y="254"/>
                    <a:pt x="169" y="254"/>
                  </a:cubicBezTo>
                  <a:cubicBezTo>
                    <a:pt x="234" y="254"/>
                    <a:pt x="297" y="203"/>
                    <a:pt x="297" y="126"/>
                  </a:cubicBezTo>
                  <a:cubicBezTo>
                    <a:pt x="297" y="57"/>
                    <a:pt x="240"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74;p42">
              <a:extLst>
                <a:ext uri="{FF2B5EF4-FFF2-40B4-BE49-F238E27FC236}">
                  <a16:creationId xmlns:a16="http://schemas.microsoft.com/office/drawing/2014/main" id="{A1D237A5-48D3-460A-91E7-66F4D46329A9}"/>
                </a:ext>
              </a:extLst>
            </p:cNvPr>
            <p:cNvSpPr/>
            <p:nvPr/>
          </p:nvSpPr>
          <p:spPr>
            <a:xfrm>
              <a:off x="-932137" y="2017883"/>
              <a:ext cx="33716" cy="30587"/>
            </a:xfrm>
            <a:custGeom>
              <a:avLst/>
              <a:gdLst/>
              <a:ahLst/>
              <a:cxnLst/>
              <a:rect l="l" t="t" r="r" b="b"/>
              <a:pathLst>
                <a:path w="679" h="616" extrusionOk="0">
                  <a:moveTo>
                    <a:pt x="66" y="0"/>
                  </a:moveTo>
                  <a:cubicBezTo>
                    <a:pt x="55" y="0"/>
                    <a:pt x="46" y="3"/>
                    <a:pt x="41" y="9"/>
                  </a:cubicBezTo>
                  <a:cubicBezTo>
                    <a:pt x="1" y="49"/>
                    <a:pt x="103" y="214"/>
                    <a:pt x="268" y="379"/>
                  </a:cubicBezTo>
                  <a:cubicBezTo>
                    <a:pt x="409" y="520"/>
                    <a:pt x="551" y="616"/>
                    <a:pt x="614" y="616"/>
                  </a:cubicBezTo>
                  <a:cubicBezTo>
                    <a:pt x="624" y="616"/>
                    <a:pt x="633" y="613"/>
                    <a:pt x="639" y="607"/>
                  </a:cubicBezTo>
                  <a:cubicBezTo>
                    <a:pt x="678"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75;p42">
              <a:extLst>
                <a:ext uri="{FF2B5EF4-FFF2-40B4-BE49-F238E27FC236}">
                  <a16:creationId xmlns:a16="http://schemas.microsoft.com/office/drawing/2014/main" id="{9678BF24-2DC3-4778-A7EE-6DE944C45E12}"/>
                </a:ext>
              </a:extLst>
            </p:cNvPr>
            <p:cNvSpPr/>
            <p:nvPr/>
          </p:nvSpPr>
          <p:spPr>
            <a:xfrm>
              <a:off x="-932137" y="1972896"/>
              <a:ext cx="33716" cy="30885"/>
            </a:xfrm>
            <a:custGeom>
              <a:avLst/>
              <a:gdLst/>
              <a:ahLst/>
              <a:cxnLst/>
              <a:rect l="l" t="t" r="r" b="b"/>
              <a:pathLst>
                <a:path w="679" h="622" extrusionOk="0">
                  <a:moveTo>
                    <a:pt x="614" y="1"/>
                  </a:moveTo>
                  <a:cubicBezTo>
                    <a:pt x="551" y="1"/>
                    <a:pt x="409" y="96"/>
                    <a:pt x="268" y="237"/>
                  </a:cubicBezTo>
                  <a:cubicBezTo>
                    <a:pt x="103" y="408"/>
                    <a:pt x="1" y="573"/>
                    <a:pt x="41" y="613"/>
                  </a:cubicBezTo>
                  <a:cubicBezTo>
                    <a:pt x="46" y="619"/>
                    <a:pt x="55" y="622"/>
                    <a:pt x="66" y="622"/>
                  </a:cubicBezTo>
                  <a:cubicBezTo>
                    <a:pt x="129" y="622"/>
                    <a:pt x="270" y="526"/>
                    <a:pt x="411" y="385"/>
                  </a:cubicBezTo>
                  <a:cubicBezTo>
                    <a:pt x="576" y="215"/>
                    <a:pt x="678" y="49"/>
                    <a:pt x="639" y="10"/>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76;p42">
              <a:extLst>
                <a:ext uri="{FF2B5EF4-FFF2-40B4-BE49-F238E27FC236}">
                  <a16:creationId xmlns:a16="http://schemas.microsoft.com/office/drawing/2014/main" id="{39545BE1-E045-4D29-B936-67988A612C1B}"/>
                </a:ext>
              </a:extLst>
            </p:cNvPr>
            <p:cNvSpPr/>
            <p:nvPr/>
          </p:nvSpPr>
          <p:spPr>
            <a:xfrm>
              <a:off x="-932137" y="2109793"/>
              <a:ext cx="33716" cy="30587"/>
            </a:xfrm>
            <a:custGeom>
              <a:avLst/>
              <a:gdLst/>
              <a:ahLst/>
              <a:cxnLst/>
              <a:rect l="l" t="t" r="r" b="b"/>
              <a:pathLst>
                <a:path w="679" h="616" extrusionOk="0">
                  <a:moveTo>
                    <a:pt x="66" y="0"/>
                  </a:moveTo>
                  <a:cubicBezTo>
                    <a:pt x="55" y="0"/>
                    <a:pt x="46" y="3"/>
                    <a:pt x="41" y="9"/>
                  </a:cubicBezTo>
                  <a:cubicBezTo>
                    <a:pt x="1" y="49"/>
                    <a:pt x="103" y="214"/>
                    <a:pt x="268" y="379"/>
                  </a:cubicBezTo>
                  <a:cubicBezTo>
                    <a:pt x="409" y="520"/>
                    <a:pt x="551" y="616"/>
                    <a:pt x="614" y="616"/>
                  </a:cubicBezTo>
                  <a:cubicBezTo>
                    <a:pt x="624" y="616"/>
                    <a:pt x="633" y="613"/>
                    <a:pt x="639" y="607"/>
                  </a:cubicBezTo>
                  <a:cubicBezTo>
                    <a:pt x="678"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77;p42">
              <a:extLst>
                <a:ext uri="{FF2B5EF4-FFF2-40B4-BE49-F238E27FC236}">
                  <a16:creationId xmlns:a16="http://schemas.microsoft.com/office/drawing/2014/main" id="{E29E4B10-6728-403C-B372-7A8791C1A565}"/>
                </a:ext>
              </a:extLst>
            </p:cNvPr>
            <p:cNvSpPr/>
            <p:nvPr/>
          </p:nvSpPr>
          <p:spPr>
            <a:xfrm>
              <a:off x="-945395" y="2053932"/>
              <a:ext cx="14748" cy="12662"/>
            </a:xfrm>
            <a:custGeom>
              <a:avLst/>
              <a:gdLst/>
              <a:ahLst/>
              <a:cxnLst/>
              <a:rect l="l" t="t" r="r" b="b"/>
              <a:pathLst>
                <a:path w="297" h="255" extrusionOk="0">
                  <a:moveTo>
                    <a:pt x="171" y="1"/>
                  </a:moveTo>
                  <a:cubicBezTo>
                    <a:pt x="57" y="1"/>
                    <a:pt x="0" y="137"/>
                    <a:pt x="80" y="217"/>
                  </a:cubicBezTo>
                  <a:cubicBezTo>
                    <a:pt x="107" y="243"/>
                    <a:pt x="140" y="254"/>
                    <a:pt x="171" y="254"/>
                  </a:cubicBezTo>
                  <a:cubicBezTo>
                    <a:pt x="236" y="254"/>
                    <a:pt x="296" y="203"/>
                    <a:pt x="296" y="126"/>
                  </a:cubicBezTo>
                  <a:cubicBezTo>
                    <a:pt x="296" y="58"/>
                    <a:pt x="23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879;p42">
            <a:extLst>
              <a:ext uri="{FF2B5EF4-FFF2-40B4-BE49-F238E27FC236}">
                <a16:creationId xmlns:a16="http://schemas.microsoft.com/office/drawing/2014/main" id="{AB1970BC-B082-4209-AD1E-53F1980E8F13}"/>
              </a:ext>
            </a:extLst>
          </p:cNvPr>
          <p:cNvGrpSpPr/>
          <p:nvPr/>
        </p:nvGrpSpPr>
        <p:grpSpPr>
          <a:xfrm>
            <a:off x="7156254" y="126158"/>
            <a:ext cx="1430082" cy="1211194"/>
            <a:chOff x="7100000" y="338851"/>
            <a:chExt cx="1430082" cy="1211194"/>
          </a:xfrm>
        </p:grpSpPr>
        <p:sp>
          <p:nvSpPr>
            <p:cNvPr id="162" name="Google Shape;880;p42">
              <a:extLst>
                <a:ext uri="{FF2B5EF4-FFF2-40B4-BE49-F238E27FC236}">
                  <a16:creationId xmlns:a16="http://schemas.microsoft.com/office/drawing/2014/main" id="{F27BDD1C-1BC9-4643-B6BB-3C00C27F5CA7}"/>
                </a:ext>
              </a:extLst>
            </p:cNvPr>
            <p:cNvSpPr/>
            <p:nvPr/>
          </p:nvSpPr>
          <p:spPr>
            <a:xfrm rot="-2046389">
              <a:off x="7635411" y="428828"/>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81;p42">
              <a:extLst>
                <a:ext uri="{FF2B5EF4-FFF2-40B4-BE49-F238E27FC236}">
                  <a16:creationId xmlns:a16="http://schemas.microsoft.com/office/drawing/2014/main" id="{A70BC219-BEC1-4801-B679-0475D8269ECC}"/>
                </a:ext>
              </a:extLst>
            </p:cNvPr>
            <p:cNvSpPr/>
            <p:nvPr/>
          </p:nvSpPr>
          <p:spPr>
            <a:xfrm rot="-2046389">
              <a:off x="7657946" y="406284"/>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82;p42">
              <a:extLst>
                <a:ext uri="{FF2B5EF4-FFF2-40B4-BE49-F238E27FC236}">
                  <a16:creationId xmlns:a16="http://schemas.microsoft.com/office/drawing/2014/main" id="{9A632789-FC06-4168-A81D-FEF91C735651}"/>
                </a:ext>
              </a:extLst>
            </p:cNvPr>
            <p:cNvSpPr/>
            <p:nvPr/>
          </p:nvSpPr>
          <p:spPr>
            <a:xfrm rot="941997">
              <a:off x="7155118" y="1088277"/>
              <a:ext cx="1306797" cy="226557"/>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83;p42">
              <a:extLst>
                <a:ext uri="{FF2B5EF4-FFF2-40B4-BE49-F238E27FC236}">
                  <a16:creationId xmlns:a16="http://schemas.microsoft.com/office/drawing/2014/main" id="{E029F816-F802-408B-AB51-27F887AB92EC}"/>
                </a:ext>
              </a:extLst>
            </p:cNvPr>
            <p:cNvSpPr/>
            <p:nvPr/>
          </p:nvSpPr>
          <p:spPr>
            <a:xfrm rot="941997">
              <a:off x="7080265" y="1316839"/>
              <a:ext cx="1390816" cy="45885"/>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84;p42">
              <a:extLst>
                <a:ext uri="{FF2B5EF4-FFF2-40B4-BE49-F238E27FC236}">
                  <a16:creationId xmlns:a16="http://schemas.microsoft.com/office/drawing/2014/main" id="{519A0FCC-A5D9-4FB4-983D-4630FB62F91B}"/>
                </a:ext>
              </a:extLst>
            </p:cNvPr>
            <p:cNvSpPr/>
            <p:nvPr/>
          </p:nvSpPr>
          <p:spPr>
            <a:xfrm rot="941997">
              <a:off x="7174193" y="1054534"/>
              <a:ext cx="1375733" cy="43017"/>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85;p42">
              <a:extLst>
                <a:ext uri="{FF2B5EF4-FFF2-40B4-BE49-F238E27FC236}">
                  <a16:creationId xmlns:a16="http://schemas.microsoft.com/office/drawing/2014/main" id="{DDF323A7-56AB-4769-BDE0-B86EA2BD62F0}"/>
                </a:ext>
              </a:extLst>
            </p:cNvPr>
            <p:cNvSpPr/>
            <p:nvPr/>
          </p:nvSpPr>
          <p:spPr>
            <a:xfrm rot="941997">
              <a:off x="7184666" y="1074267"/>
              <a:ext cx="1327935" cy="43336"/>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86;p42">
              <a:extLst>
                <a:ext uri="{FF2B5EF4-FFF2-40B4-BE49-F238E27FC236}">
                  <a16:creationId xmlns:a16="http://schemas.microsoft.com/office/drawing/2014/main" id="{521BFF82-533E-4999-817D-3E2BFCAFE1A3}"/>
                </a:ext>
              </a:extLst>
            </p:cNvPr>
            <p:cNvSpPr/>
            <p:nvPr/>
          </p:nvSpPr>
          <p:spPr>
            <a:xfrm rot="941997">
              <a:off x="7109013" y="1297170"/>
              <a:ext cx="1333989" cy="33776"/>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391;p50">
            <a:extLst>
              <a:ext uri="{FF2B5EF4-FFF2-40B4-BE49-F238E27FC236}">
                <a16:creationId xmlns:a16="http://schemas.microsoft.com/office/drawing/2014/main" id="{D4903A2E-1BEF-4F27-816D-EB47F6CB5566}"/>
              </a:ext>
            </a:extLst>
          </p:cNvPr>
          <p:cNvSpPr txBox="1">
            <a:spLocks noGrp="1"/>
          </p:cNvSpPr>
          <p:nvPr>
            <p:ph type="title"/>
          </p:nvPr>
        </p:nvSpPr>
        <p:spPr>
          <a:xfrm flipH="1">
            <a:off x="2094075" y="181301"/>
            <a:ext cx="4771097" cy="13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accent3">
                    <a:lumMod val="75000"/>
                  </a:schemeClr>
                </a:solidFill>
                <a:latin typeface="HP-030" panose="020B0603050302020204" pitchFamily="34" charset="0"/>
              </a:rPr>
              <a:t>Chiếc xe đạp của chú Tư</a:t>
            </a:r>
            <a:endParaRPr sz="4800" b="1">
              <a:solidFill>
                <a:schemeClr val="accent3">
                  <a:lumMod val="75000"/>
                </a:schemeClr>
              </a:solidFill>
              <a:latin typeface="HP-030" panose="020B0603050302020204" pitchFamily="34" charset="0"/>
            </a:endParaRPr>
          </a:p>
        </p:txBody>
      </p:sp>
      <p:grpSp>
        <p:nvGrpSpPr>
          <p:cNvPr id="172" name="Google Shape;1392;p50">
            <a:extLst>
              <a:ext uri="{FF2B5EF4-FFF2-40B4-BE49-F238E27FC236}">
                <a16:creationId xmlns:a16="http://schemas.microsoft.com/office/drawing/2014/main" id="{10FD6800-08EC-41B7-B5BE-0F1BC628EAEF}"/>
              </a:ext>
            </a:extLst>
          </p:cNvPr>
          <p:cNvGrpSpPr/>
          <p:nvPr/>
        </p:nvGrpSpPr>
        <p:grpSpPr>
          <a:xfrm rot="20554552">
            <a:off x="504521" y="104516"/>
            <a:ext cx="891713" cy="863353"/>
            <a:chOff x="7879626" y="72812"/>
            <a:chExt cx="971454" cy="1317309"/>
          </a:xfrm>
        </p:grpSpPr>
        <p:grpSp>
          <p:nvGrpSpPr>
            <p:cNvPr id="173" name="Google Shape;1393;p50">
              <a:extLst>
                <a:ext uri="{FF2B5EF4-FFF2-40B4-BE49-F238E27FC236}">
                  <a16:creationId xmlns:a16="http://schemas.microsoft.com/office/drawing/2014/main" id="{A84666A2-57A1-498B-B97F-C5CE6D6A325F}"/>
                </a:ext>
              </a:extLst>
            </p:cNvPr>
            <p:cNvGrpSpPr/>
            <p:nvPr/>
          </p:nvGrpSpPr>
          <p:grpSpPr>
            <a:xfrm rot="398035">
              <a:off x="7879626" y="308538"/>
              <a:ext cx="971454" cy="1081583"/>
              <a:chOff x="937439" y="198273"/>
              <a:chExt cx="787007" cy="1127681"/>
            </a:xfrm>
          </p:grpSpPr>
          <p:sp>
            <p:nvSpPr>
              <p:cNvPr id="175" name="Google Shape;1394;p50">
                <a:extLst>
                  <a:ext uri="{FF2B5EF4-FFF2-40B4-BE49-F238E27FC236}">
                    <a16:creationId xmlns:a16="http://schemas.microsoft.com/office/drawing/2014/main" id="{37A487E1-FD4D-4319-B581-A0B9B15B3962}"/>
                  </a:ext>
                </a:extLst>
              </p:cNvPr>
              <p:cNvSpPr/>
              <p:nvPr/>
            </p:nvSpPr>
            <p:spPr>
              <a:xfrm>
                <a:off x="937439" y="220200"/>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395;p50">
                <a:extLst>
                  <a:ext uri="{FF2B5EF4-FFF2-40B4-BE49-F238E27FC236}">
                    <a16:creationId xmlns:a16="http://schemas.microsoft.com/office/drawing/2014/main" id="{8DF0B844-61DC-46E0-9219-B3A9668B6645}"/>
                  </a:ext>
                </a:extLst>
              </p:cNvPr>
              <p:cNvSpPr/>
              <p:nvPr/>
            </p:nvSpPr>
            <p:spPr>
              <a:xfrm>
                <a:off x="973975" y="198273"/>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UTM Ong Do Gia" panose="02040603050506020204" pitchFamily="18" charset="0"/>
                    <a:ea typeface="Grand Hotel"/>
                    <a:cs typeface="Grand Hotel"/>
                    <a:sym typeface="Grand Hotel"/>
                  </a:rPr>
                  <a:t>Chính tả</a:t>
                </a:r>
                <a:endParaRPr sz="1800">
                  <a:latin typeface="UTM Ong Do Gia" panose="02040603050506020204" pitchFamily="18" charset="0"/>
                  <a:ea typeface="Grand Hotel"/>
                  <a:cs typeface="Grand Hotel"/>
                  <a:sym typeface="Grand Hotel"/>
                </a:endParaRPr>
              </a:p>
            </p:txBody>
          </p:sp>
        </p:grpSp>
        <p:sp>
          <p:nvSpPr>
            <p:cNvPr id="174" name="Google Shape;1396;p50">
              <a:extLst>
                <a:ext uri="{FF2B5EF4-FFF2-40B4-BE49-F238E27FC236}">
                  <a16:creationId xmlns:a16="http://schemas.microsoft.com/office/drawing/2014/main" id="{AC9F5CED-4C35-46EC-8DBC-830A371B3EC0}"/>
                </a:ext>
              </a:extLst>
            </p:cNvPr>
            <p:cNvSpPr/>
            <p:nvPr/>
          </p:nvSpPr>
          <p:spPr>
            <a:xfrm rot="44">
              <a:off x="8043696" y="72812"/>
              <a:ext cx="232227" cy="562478"/>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TextBox 177">
            <a:extLst>
              <a:ext uri="{FF2B5EF4-FFF2-40B4-BE49-F238E27FC236}">
                <a16:creationId xmlns:a16="http://schemas.microsoft.com/office/drawing/2014/main" id="{9612DDBD-4CB6-414D-B854-4108BE5CE972}"/>
              </a:ext>
            </a:extLst>
          </p:cNvPr>
          <p:cNvSpPr txBox="1"/>
          <p:nvPr/>
        </p:nvSpPr>
        <p:spPr>
          <a:xfrm>
            <a:off x="659002" y="1703450"/>
            <a:ext cx="7810121" cy="2795958"/>
          </a:xfrm>
          <a:prstGeom prst="rect">
            <a:avLst/>
          </a:prstGeom>
          <a:noFill/>
        </p:spPr>
        <p:txBody>
          <a:bodyPr wrap="square">
            <a:spAutoFit/>
          </a:bodyPr>
          <a:lstStyle/>
          <a:p>
            <a:pPr algn="just"/>
            <a:r>
              <a:rPr lang="en-US" sz="2400" b="1">
                <a:solidFill>
                  <a:srgbClr val="3A4353"/>
                </a:solidFill>
                <a:latin typeface="Times New Roman" panose="02020603050405020304" pitchFamily="18" charset="0"/>
                <a:cs typeface="Times New Roman" panose="02020603050405020304" pitchFamily="18" charset="0"/>
              </a:rPr>
              <a:t>      </a:t>
            </a:r>
            <a:r>
              <a:rPr lang="vi-VN" sz="2400" b="1" i="0">
                <a:solidFill>
                  <a:srgbClr val="3A4353"/>
                </a:solidFill>
                <a:effectLst/>
                <a:latin typeface="Times New Roman" panose="02020603050405020304" pitchFamily="18" charset="0"/>
                <a:cs typeface="Times New Roman" panose="02020603050405020304" pitchFamily="18" charset="0"/>
              </a:rPr>
              <a:t>Chiếc xe của chú là chiếc xe đẹp nhất, không có chiếc nào sánh bằng. Xe màu vàng, hai cái vàn</a:t>
            </a:r>
            <a:r>
              <a:rPr lang="en-US" sz="2400" b="1" i="0">
                <a:solidFill>
                  <a:srgbClr val="3A4353"/>
                </a:solidFill>
                <a:effectLst/>
                <a:latin typeface="Times New Roman" panose="02020603050405020304" pitchFamily="18" charset="0"/>
                <a:cs typeface="Times New Roman" panose="02020603050405020304" pitchFamily="18" charset="0"/>
              </a:rPr>
              <a:t>h</a:t>
            </a:r>
            <a:r>
              <a:rPr lang="vi-VN" sz="2400" b="1" i="0">
                <a:solidFill>
                  <a:srgbClr val="3A4353"/>
                </a:solidFill>
                <a:effectLst/>
                <a:latin typeface="Times New Roman" panose="02020603050405020304" pitchFamily="18" charset="0"/>
                <a:cs typeface="Times New Roman" panose="02020603050405020304" pitchFamily="18" charset="0"/>
              </a:rPr>
              <a:t> láng bóng, khi chú ngừng đạp, chiếc xe cứ ro ro thật êm tai. Bao giờ dừng xe, chú cũng rút cái giẻ dưới yên lên, lau, phủi sạch sẽ rồi mới bước vào nhà, vào tiệm. Chú âu yếm gọi chiếc xe của mình là con ngựa sắt.</a:t>
            </a:r>
            <a:endParaRPr lang="en-US" sz="2400" b="1" i="0">
              <a:solidFill>
                <a:srgbClr val="3A4353"/>
              </a:solidFill>
              <a:effectLst/>
              <a:latin typeface="Times New Roman" panose="02020603050405020304" pitchFamily="18" charset="0"/>
              <a:cs typeface="Times New Roman" panose="02020603050405020304" pitchFamily="18" charset="0"/>
            </a:endParaRPr>
          </a:p>
          <a:p>
            <a:pPr algn="just">
              <a:lnSpc>
                <a:spcPct val="150000"/>
              </a:lnSpc>
            </a:pPr>
            <a:r>
              <a:rPr lang="en-US" sz="2400" b="1">
                <a:solidFill>
                  <a:srgbClr val="3A4353"/>
                </a:solidFill>
                <a:latin typeface="Times New Roman" panose="02020603050405020304" pitchFamily="18" charset="0"/>
                <a:cs typeface="Times New Roman" panose="02020603050405020304" pitchFamily="18" charset="0"/>
              </a:rPr>
              <a:t>				     </a:t>
            </a:r>
            <a:r>
              <a:rPr lang="en-US" sz="2400" b="1" i="1">
                <a:solidFill>
                  <a:srgbClr val="3A4353"/>
                </a:solidFill>
                <a:latin typeface="Times New Roman" panose="02020603050405020304" pitchFamily="18" charset="0"/>
                <a:cs typeface="Times New Roman" panose="02020603050405020304" pitchFamily="18" charset="0"/>
              </a:rPr>
              <a:t> </a:t>
            </a:r>
            <a:r>
              <a:rPr lang="vi-VN" sz="2400" i="1">
                <a:solidFill>
                  <a:srgbClr val="3A4353"/>
                </a:solidFill>
                <a:effectLst/>
                <a:latin typeface="Times New Roman" panose="02020603050405020304" pitchFamily="18" charset="0"/>
                <a:cs typeface="Times New Roman" panose="02020603050405020304" pitchFamily="18" charset="0"/>
              </a:rPr>
              <a:t>Theo</a:t>
            </a:r>
            <a:r>
              <a:rPr lang="vi-VN" sz="2400" b="1" i="1">
                <a:solidFill>
                  <a:srgbClr val="3A4353"/>
                </a:solidFill>
                <a:effectLst/>
                <a:latin typeface="Times New Roman" panose="02020603050405020304" pitchFamily="18" charset="0"/>
                <a:cs typeface="Times New Roman" panose="02020603050405020304" pitchFamily="18" charset="0"/>
              </a:rPr>
              <a:t> </a:t>
            </a:r>
            <a:r>
              <a:rPr lang="vi-VN" sz="2400" b="1" i="0">
                <a:solidFill>
                  <a:schemeClr val="accent3">
                    <a:lumMod val="50000"/>
                  </a:schemeClr>
                </a:solidFill>
                <a:effectLst/>
                <a:latin typeface="Times New Roman" panose="02020603050405020304" pitchFamily="18" charset="0"/>
                <a:cs typeface="Times New Roman" panose="02020603050405020304" pitchFamily="18" charset="0"/>
              </a:rPr>
              <a:t>Nguyễn Quang Sáng</a:t>
            </a:r>
            <a:endParaRPr lang="vi-VN" sz="2400" b="1" i="0" dirty="0">
              <a:solidFill>
                <a:schemeClr val="accent3">
                  <a:lumMod val="50000"/>
                </a:schemeClr>
              </a:solidFill>
              <a:effectLst/>
              <a:latin typeface="Times New Roman" panose="02020603050405020304" pitchFamily="18" charset="0"/>
              <a:cs typeface="Times New Roman" panose="02020603050405020304" pitchFamily="18" charset="0"/>
            </a:endParaRPr>
          </a:p>
        </p:txBody>
      </p:sp>
      <p:pic>
        <p:nvPicPr>
          <p:cNvPr id="181" name="Picture 180" descr="A picture containing transport, bicycle&#10;&#10;Description automatically generated">
            <a:extLst>
              <a:ext uri="{FF2B5EF4-FFF2-40B4-BE49-F238E27FC236}">
                <a16:creationId xmlns:a16="http://schemas.microsoft.com/office/drawing/2014/main" id="{DF9A1FF4-4734-46B3-8BD8-9F3B193DAFE9}"/>
              </a:ext>
            </a:extLst>
          </p:cNvPr>
          <p:cNvPicPr>
            <a:picLocks noChangeAspect="1"/>
          </p:cNvPicPr>
          <p:nvPr/>
        </p:nvPicPr>
        <p:blipFill rotWithShape="1">
          <a:blip r:embed="rId2"/>
          <a:srcRect t="20243" b="18843"/>
          <a:stretch/>
        </p:blipFill>
        <p:spPr>
          <a:xfrm>
            <a:off x="659002" y="3901400"/>
            <a:ext cx="1794638" cy="1093195"/>
          </a:xfrm>
          <a:prstGeom prst="rect">
            <a:avLst/>
          </a:prstGeom>
        </p:spPr>
      </p:pic>
      <p:grpSp>
        <p:nvGrpSpPr>
          <p:cNvPr id="182" name="Google Shape;2455;p64">
            <a:extLst>
              <a:ext uri="{FF2B5EF4-FFF2-40B4-BE49-F238E27FC236}">
                <a16:creationId xmlns:a16="http://schemas.microsoft.com/office/drawing/2014/main" id="{375B881D-D040-4F2D-AE83-26D7A9B93A63}"/>
              </a:ext>
            </a:extLst>
          </p:cNvPr>
          <p:cNvGrpSpPr/>
          <p:nvPr/>
        </p:nvGrpSpPr>
        <p:grpSpPr>
          <a:xfrm>
            <a:off x="659002" y="1834824"/>
            <a:ext cx="422035" cy="229741"/>
            <a:chOff x="7895966" y="801057"/>
            <a:chExt cx="533858" cy="339242"/>
          </a:xfrm>
        </p:grpSpPr>
        <p:sp>
          <p:nvSpPr>
            <p:cNvPr id="183" name="Google Shape;2456;p64">
              <a:extLst>
                <a:ext uri="{FF2B5EF4-FFF2-40B4-BE49-F238E27FC236}">
                  <a16:creationId xmlns:a16="http://schemas.microsoft.com/office/drawing/2014/main" id="{E952BF4E-EF8D-4B96-AEBA-FBE8C12458BB}"/>
                </a:ext>
              </a:extLst>
            </p:cNvPr>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57;p64">
              <a:extLst>
                <a:ext uri="{FF2B5EF4-FFF2-40B4-BE49-F238E27FC236}">
                  <a16:creationId xmlns:a16="http://schemas.microsoft.com/office/drawing/2014/main" id="{FF85F426-606C-499B-B380-AFF0A28108DC}"/>
                </a:ext>
              </a:extLst>
            </p:cNvPr>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2458;p64">
            <a:extLst>
              <a:ext uri="{FF2B5EF4-FFF2-40B4-BE49-F238E27FC236}">
                <a16:creationId xmlns:a16="http://schemas.microsoft.com/office/drawing/2014/main" id="{885B2898-584F-4EDE-8C22-13D962FFCAFB}"/>
              </a:ext>
            </a:extLst>
          </p:cNvPr>
          <p:cNvGrpSpPr/>
          <p:nvPr/>
        </p:nvGrpSpPr>
        <p:grpSpPr>
          <a:xfrm>
            <a:off x="861667" y="1314091"/>
            <a:ext cx="565937" cy="466982"/>
            <a:chOff x="7110870" y="436925"/>
            <a:chExt cx="579846" cy="558567"/>
          </a:xfrm>
        </p:grpSpPr>
        <p:sp>
          <p:nvSpPr>
            <p:cNvPr id="186" name="Google Shape;2459;p64">
              <a:extLst>
                <a:ext uri="{FF2B5EF4-FFF2-40B4-BE49-F238E27FC236}">
                  <a16:creationId xmlns:a16="http://schemas.microsoft.com/office/drawing/2014/main" id="{B99476EB-D9BE-4F3B-8693-8838CD7B4915}"/>
                </a:ext>
              </a:extLst>
            </p:cNvPr>
            <p:cNvSpPr/>
            <p:nvPr/>
          </p:nvSpPr>
          <p:spPr>
            <a:xfrm>
              <a:off x="7110870" y="472179"/>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460;p64">
              <a:extLst>
                <a:ext uri="{FF2B5EF4-FFF2-40B4-BE49-F238E27FC236}">
                  <a16:creationId xmlns:a16="http://schemas.microsoft.com/office/drawing/2014/main" id="{6A6E4ACA-5DD9-41B4-9C86-BC79B54BC728}"/>
                </a:ext>
              </a:extLst>
            </p:cNvPr>
            <p:cNvSpPr/>
            <p:nvPr/>
          </p:nvSpPr>
          <p:spPr>
            <a:xfrm>
              <a:off x="7130949" y="436925"/>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703;p42">
            <a:extLst>
              <a:ext uri="{FF2B5EF4-FFF2-40B4-BE49-F238E27FC236}">
                <a16:creationId xmlns:a16="http://schemas.microsoft.com/office/drawing/2014/main" id="{4FF0BF81-EDD5-405A-B5B2-38FD74EA220E}"/>
              </a:ext>
            </a:extLst>
          </p:cNvPr>
          <p:cNvSpPr txBox="1">
            <a:spLocks/>
          </p:cNvSpPr>
          <p:nvPr/>
        </p:nvSpPr>
        <p:spPr>
          <a:xfrm flipH="1">
            <a:off x="273317" y="-1821510"/>
            <a:ext cx="1210110"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4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 sz="5000" b="1">
                <a:solidFill>
                  <a:srgbClr val="5A7661"/>
                </a:solidFill>
                <a:latin typeface="UTM Atlas" panose="02040603050506020204" pitchFamily="18" charset="0"/>
              </a:rPr>
              <a:t>01</a:t>
            </a:r>
          </a:p>
        </p:txBody>
      </p:sp>
      <p:sp>
        <p:nvSpPr>
          <p:cNvPr id="194" name="Google Shape;703;p42">
            <a:extLst>
              <a:ext uri="{FF2B5EF4-FFF2-40B4-BE49-F238E27FC236}">
                <a16:creationId xmlns:a16="http://schemas.microsoft.com/office/drawing/2014/main" id="{3C6A14C0-4845-4648-B48A-13C0F9C41057}"/>
              </a:ext>
            </a:extLst>
          </p:cNvPr>
          <p:cNvSpPr txBox="1">
            <a:spLocks/>
          </p:cNvSpPr>
          <p:nvPr/>
        </p:nvSpPr>
        <p:spPr>
          <a:xfrm flipH="1">
            <a:off x="7274888" y="7123886"/>
            <a:ext cx="1373153"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E4A448"/>
                </a:solidFill>
                <a:latin typeface="UTM Atlas" panose="02040603050506020204" pitchFamily="18" charset="0"/>
              </a:rPr>
              <a:t>03</a:t>
            </a:r>
          </a:p>
        </p:txBody>
      </p:sp>
      <p:sp>
        <p:nvSpPr>
          <p:cNvPr id="195" name="Google Shape;703;p42">
            <a:extLst>
              <a:ext uri="{FF2B5EF4-FFF2-40B4-BE49-F238E27FC236}">
                <a16:creationId xmlns:a16="http://schemas.microsoft.com/office/drawing/2014/main" id="{FD6646AD-FCF4-4A02-BBD6-13793F8836D8}"/>
              </a:ext>
            </a:extLst>
          </p:cNvPr>
          <p:cNvSpPr txBox="1">
            <a:spLocks/>
          </p:cNvSpPr>
          <p:nvPr/>
        </p:nvSpPr>
        <p:spPr>
          <a:xfrm flipH="1">
            <a:off x="-3691221" y="1444858"/>
            <a:ext cx="1210110"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9C693D"/>
                </a:solidFill>
                <a:latin typeface="UTM Atlas" panose="02040603050506020204" pitchFamily="18" charset="0"/>
              </a:rPr>
              <a:t>02</a:t>
            </a:r>
          </a:p>
        </p:txBody>
      </p:sp>
      <p:sp>
        <p:nvSpPr>
          <p:cNvPr id="196" name="Google Shape;703;p42">
            <a:extLst>
              <a:ext uri="{FF2B5EF4-FFF2-40B4-BE49-F238E27FC236}">
                <a16:creationId xmlns:a16="http://schemas.microsoft.com/office/drawing/2014/main" id="{ABD801D1-261E-4F55-B298-1A0CDA316DC9}"/>
              </a:ext>
            </a:extLst>
          </p:cNvPr>
          <p:cNvSpPr txBox="1">
            <a:spLocks/>
          </p:cNvSpPr>
          <p:nvPr/>
        </p:nvSpPr>
        <p:spPr>
          <a:xfrm flipH="1">
            <a:off x="12478287" y="3955097"/>
            <a:ext cx="1359799"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AFAB85"/>
                </a:solidFill>
                <a:latin typeface="UTM Atlas" panose="02040603050506020204" pitchFamily="18" charset="0"/>
              </a:rPr>
              <a:t>04</a:t>
            </a:r>
          </a:p>
        </p:txBody>
      </p:sp>
      <p:sp>
        <p:nvSpPr>
          <p:cNvPr id="188" name="TextBox 187">
            <a:extLst>
              <a:ext uri="{FF2B5EF4-FFF2-40B4-BE49-F238E27FC236}">
                <a16:creationId xmlns:a16="http://schemas.microsoft.com/office/drawing/2014/main" id="{B792BE00-339E-48F7-8359-9C6135D94E92}"/>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32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1" name="Google Shape;891;p43"/>
          <p:cNvGrpSpPr/>
          <p:nvPr/>
        </p:nvGrpSpPr>
        <p:grpSpPr>
          <a:xfrm>
            <a:off x="108454" y="3885424"/>
            <a:ext cx="1888999" cy="901512"/>
            <a:chOff x="150354" y="3784874"/>
            <a:chExt cx="1888999" cy="901512"/>
          </a:xfrm>
        </p:grpSpPr>
        <p:sp>
          <p:nvSpPr>
            <p:cNvPr id="892" name="Google Shape;892;p43"/>
            <p:cNvSpPr/>
            <p:nvPr/>
          </p:nvSpPr>
          <p:spPr>
            <a:xfrm rot="-9899938">
              <a:off x="176103" y="4015169"/>
              <a:ext cx="1837501" cy="440923"/>
            </a:xfrm>
            <a:custGeom>
              <a:avLst/>
              <a:gdLst/>
              <a:ahLst/>
              <a:cxnLst/>
              <a:rect l="l" t="t" r="r" b="b"/>
              <a:pathLst>
                <a:path w="10873" h="2609" extrusionOk="0">
                  <a:moveTo>
                    <a:pt x="9079" y="0"/>
                  </a:moveTo>
                  <a:lnTo>
                    <a:pt x="9016" y="6"/>
                  </a:lnTo>
                  <a:lnTo>
                    <a:pt x="8224" y="12"/>
                  </a:lnTo>
                  <a:lnTo>
                    <a:pt x="8162" y="12"/>
                  </a:lnTo>
                  <a:lnTo>
                    <a:pt x="7199" y="23"/>
                  </a:lnTo>
                  <a:lnTo>
                    <a:pt x="7131" y="23"/>
                  </a:lnTo>
                  <a:lnTo>
                    <a:pt x="6442" y="29"/>
                  </a:lnTo>
                  <a:lnTo>
                    <a:pt x="6379" y="29"/>
                  </a:lnTo>
                  <a:lnTo>
                    <a:pt x="5553" y="40"/>
                  </a:lnTo>
                  <a:lnTo>
                    <a:pt x="5491" y="40"/>
                  </a:lnTo>
                  <a:lnTo>
                    <a:pt x="4682" y="46"/>
                  </a:lnTo>
                  <a:lnTo>
                    <a:pt x="4619" y="46"/>
                  </a:lnTo>
                  <a:lnTo>
                    <a:pt x="3953" y="57"/>
                  </a:lnTo>
                  <a:lnTo>
                    <a:pt x="3896" y="57"/>
                  </a:lnTo>
                  <a:lnTo>
                    <a:pt x="2934" y="63"/>
                  </a:lnTo>
                  <a:lnTo>
                    <a:pt x="2865" y="63"/>
                  </a:lnTo>
                  <a:lnTo>
                    <a:pt x="1960" y="74"/>
                  </a:lnTo>
                  <a:lnTo>
                    <a:pt x="1897" y="74"/>
                  </a:lnTo>
                  <a:lnTo>
                    <a:pt x="1060" y="86"/>
                  </a:lnTo>
                  <a:lnTo>
                    <a:pt x="986" y="86"/>
                  </a:lnTo>
                  <a:lnTo>
                    <a:pt x="428" y="92"/>
                  </a:lnTo>
                  <a:lnTo>
                    <a:pt x="257" y="92"/>
                  </a:lnTo>
                  <a:lnTo>
                    <a:pt x="257" y="410"/>
                  </a:lnTo>
                  <a:lnTo>
                    <a:pt x="257" y="507"/>
                  </a:lnTo>
                  <a:lnTo>
                    <a:pt x="120" y="690"/>
                  </a:lnTo>
                  <a:lnTo>
                    <a:pt x="331" y="1105"/>
                  </a:lnTo>
                  <a:lnTo>
                    <a:pt x="371" y="1191"/>
                  </a:lnTo>
                  <a:lnTo>
                    <a:pt x="325" y="1231"/>
                  </a:lnTo>
                  <a:lnTo>
                    <a:pt x="206" y="1327"/>
                  </a:lnTo>
                  <a:lnTo>
                    <a:pt x="137" y="1390"/>
                  </a:lnTo>
                  <a:lnTo>
                    <a:pt x="1" y="1504"/>
                  </a:lnTo>
                  <a:lnTo>
                    <a:pt x="217" y="1874"/>
                  </a:lnTo>
                  <a:lnTo>
                    <a:pt x="1" y="2165"/>
                  </a:lnTo>
                  <a:lnTo>
                    <a:pt x="160" y="2239"/>
                  </a:lnTo>
                  <a:lnTo>
                    <a:pt x="354" y="2324"/>
                  </a:lnTo>
                  <a:lnTo>
                    <a:pt x="377" y="2335"/>
                  </a:lnTo>
                  <a:lnTo>
                    <a:pt x="348" y="2358"/>
                  </a:lnTo>
                  <a:lnTo>
                    <a:pt x="280" y="2432"/>
                  </a:lnTo>
                  <a:lnTo>
                    <a:pt x="120" y="2609"/>
                  </a:lnTo>
                  <a:lnTo>
                    <a:pt x="9574" y="2609"/>
                  </a:lnTo>
                  <a:lnTo>
                    <a:pt x="9859" y="2318"/>
                  </a:lnTo>
                  <a:lnTo>
                    <a:pt x="9944" y="2239"/>
                  </a:lnTo>
                  <a:lnTo>
                    <a:pt x="10434" y="1743"/>
                  </a:lnTo>
                  <a:lnTo>
                    <a:pt x="10508" y="1669"/>
                  </a:lnTo>
                  <a:lnTo>
                    <a:pt x="10782" y="1390"/>
                  </a:lnTo>
                  <a:lnTo>
                    <a:pt x="10850" y="1327"/>
                  </a:lnTo>
                  <a:lnTo>
                    <a:pt x="10873" y="1299"/>
                  </a:lnTo>
                  <a:lnTo>
                    <a:pt x="10491" y="974"/>
                  </a:lnTo>
                  <a:lnTo>
                    <a:pt x="10423" y="917"/>
                  </a:lnTo>
                  <a:lnTo>
                    <a:pt x="9910" y="479"/>
                  </a:lnTo>
                  <a:lnTo>
                    <a:pt x="9825" y="410"/>
                  </a:lnTo>
                  <a:lnTo>
                    <a:pt x="9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3"/>
            <p:cNvSpPr/>
            <p:nvPr/>
          </p:nvSpPr>
          <p:spPr>
            <a:xfrm rot="-9899938">
              <a:off x="180449" y="4011679"/>
              <a:ext cx="1810462" cy="441937"/>
            </a:xfrm>
            <a:custGeom>
              <a:avLst/>
              <a:gdLst/>
              <a:ahLst/>
              <a:cxnLst/>
              <a:rect l="l" t="t" r="r" b="b"/>
              <a:pathLst>
                <a:path w="10713" h="2615" extrusionOk="0">
                  <a:moveTo>
                    <a:pt x="6334" y="371"/>
                  </a:moveTo>
                  <a:cubicBezTo>
                    <a:pt x="6556" y="376"/>
                    <a:pt x="6778" y="376"/>
                    <a:pt x="7005" y="382"/>
                  </a:cubicBezTo>
                  <a:lnTo>
                    <a:pt x="7028" y="1322"/>
                  </a:lnTo>
                  <a:lnTo>
                    <a:pt x="6368" y="1322"/>
                  </a:lnTo>
                  <a:cubicBezTo>
                    <a:pt x="6368" y="1071"/>
                    <a:pt x="6362" y="826"/>
                    <a:pt x="6345" y="576"/>
                  </a:cubicBezTo>
                  <a:cubicBezTo>
                    <a:pt x="6345" y="509"/>
                    <a:pt x="6339" y="442"/>
                    <a:pt x="6334" y="371"/>
                  </a:cubicBezTo>
                  <a:close/>
                  <a:moveTo>
                    <a:pt x="855" y="445"/>
                  </a:moveTo>
                  <a:lnTo>
                    <a:pt x="860" y="1327"/>
                  </a:lnTo>
                  <a:lnTo>
                    <a:pt x="245" y="1327"/>
                  </a:lnTo>
                  <a:cubicBezTo>
                    <a:pt x="257" y="1037"/>
                    <a:pt x="268" y="752"/>
                    <a:pt x="274" y="467"/>
                  </a:cubicBezTo>
                  <a:cubicBezTo>
                    <a:pt x="467" y="456"/>
                    <a:pt x="661" y="450"/>
                    <a:pt x="855" y="445"/>
                  </a:cubicBezTo>
                  <a:close/>
                  <a:moveTo>
                    <a:pt x="1760" y="410"/>
                  </a:moveTo>
                  <a:cubicBezTo>
                    <a:pt x="1760" y="712"/>
                    <a:pt x="1760" y="1020"/>
                    <a:pt x="1760" y="1327"/>
                  </a:cubicBezTo>
                  <a:lnTo>
                    <a:pt x="940" y="1327"/>
                  </a:lnTo>
                  <a:cubicBezTo>
                    <a:pt x="934" y="1043"/>
                    <a:pt x="929" y="764"/>
                    <a:pt x="923" y="479"/>
                  </a:cubicBezTo>
                  <a:lnTo>
                    <a:pt x="923" y="439"/>
                  </a:lnTo>
                  <a:cubicBezTo>
                    <a:pt x="1202" y="428"/>
                    <a:pt x="1481" y="416"/>
                    <a:pt x="1760" y="410"/>
                  </a:cubicBezTo>
                  <a:close/>
                  <a:moveTo>
                    <a:pt x="2734" y="382"/>
                  </a:moveTo>
                  <a:cubicBezTo>
                    <a:pt x="2740" y="701"/>
                    <a:pt x="2745" y="1014"/>
                    <a:pt x="2751" y="1327"/>
                  </a:cubicBezTo>
                  <a:lnTo>
                    <a:pt x="1823" y="1327"/>
                  </a:lnTo>
                  <a:cubicBezTo>
                    <a:pt x="1823" y="1022"/>
                    <a:pt x="1823" y="716"/>
                    <a:pt x="1823" y="410"/>
                  </a:cubicBezTo>
                  <a:cubicBezTo>
                    <a:pt x="2130" y="399"/>
                    <a:pt x="2432" y="388"/>
                    <a:pt x="2734" y="382"/>
                  </a:cubicBezTo>
                  <a:close/>
                  <a:moveTo>
                    <a:pt x="3753" y="365"/>
                  </a:moveTo>
                  <a:lnTo>
                    <a:pt x="3736" y="1327"/>
                  </a:lnTo>
                  <a:lnTo>
                    <a:pt x="2819" y="1327"/>
                  </a:lnTo>
                  <a:lnTo>
                    <a:pt x="2802" y="382"/>
                  </a:lnTo>
                  <a:cubicBezTo>
                    <a:pt x="3116" y="376"/>
                    <a:pt x="3429" y="371"/>
                    <a:pt x="3742" y="365"/>
                  </a:cubicBezTo>
                  <a:close/>
                  <a:moveTo>
                    <a:pt x="4471" y="359"/>
                  </a:moveTo>
                  <a:lnTo>
                    <a:pt x="4460" y="1327"/>
                  </a:lnTo>
                  <a:lnTo>
                    <a:pt x="3805" y="1327"/>
                  </a:lnTo>
                  <a:lnTo>
                    <a:pt x="3810" y="570"/>
                  </a:lnTo>
                  <a:lnTo>
                    <a:pt x="3810" y="365"/>
                  </a:lnTo>
                  <a:cubicBezTo>
                    <a:pt x="4033" y="365"/>
                    <a:pt x="4255" y="365"/>
                    <a:pt x="4471" y="359"/>
                  </a:cubicBezTo>
                  <a:close/>
                  <a:moveTo>
                    <a:pt x="5348" y="359"/>
                  </a:moveTo>
                  <a:cubicBezTo>
                    <a:pt x="5354" y="678"/>
                    <a:pt x="5354" y="1003"/>
                    <a:pt x="5354" y="1322"/>
                  </a:cubicBezTo>
                  <a:lnTo>
                    <a:pt x="5348" y="1327"/>
                  </a:lnTo>
                  <a:lnTo>
                    <a:pt x="4528" y="1327"/>
                  </a:lnTo>
                  <a:cubicBezTo>
                    <a:pt x="4528" y="1037"/>
                    <a:pt x="4534" y="746"/>
                    <a:pt x="4539" y="450"/>
                  </a:cubicBezTo>
                  <a:lnTo>
                    <a:pt x="4539" y="359"/>
                  </a:lnTo>
                  <a:close/>
                  <a:moveTo>
                    <a:pt x="7074" y="382"/>
                  </a:moveTo>
                  <a:cubicBezTo>
                    <a:pt x="7381" y="393"/>
                    <a:pt x="7689" y="399"/>
                    <a:pt x="7996" y="410"/>
                  </a:cubicBezTo>
                  <a:lnTo>
                    <a:pt x="7928" y="1327"/>
                  </a:lnTo>
                  <a:lnTo>
                    <a:pt x="7097" y="1327"/>
                  </a:lnTo>
                  <a:lnTo>
                    <a:pt x="7074" y="382"/>
                  </a:lnTo>
                  <a:close/>
                  <a:moveTo>
                    <a:pt x="8059" y="410"/>
                  </a:moveTo>
                  <a:lnTo>
                    <a:pt x="8218" y="416"/>
                  </a:lnTo>
                  <a:cubicBezTo>
                    <a:pt x="8441" y="422"/>
                    <a:pt x="8657" y="433"/>
                    <a:pt x="8879" y="439"/>
                  </a:cubicBezTo>
                  <a:lnTo>
                    <a:pt x="8879" y="1327"/>
                  </a:lnTo>
                  <a:lnTo>
                    <a:pt x="7991" y="1327"/>
                  </a:lnTo>
                  <a:lnTo>
                    <a:pt x="8059" y="410"/>
                  </a:lnTo>
                  <a:close/>
                  <a:moveTo>
                    <a:pt x="8947" y="445"/>
                  </a:moveTo>
                  <a:cubicBezTo>
                    <a:pt x="9192" y="456"/>
                    <a:pt x="9443" y="467"/>
                    <a:pt x="9688" y="479"/>
                  </a:cubicBezTo>
                  <a:cubicBezTo>
                    <a:pt x="9694" y="764"/>
                    <a:pt x="9699" y="1048"/>
                    <a:pt x="9705" y="1327"/>
                  </a:cubicBezTo>
                  <a:lnTo>
                    <a:pt x="8947" y="1327"/>
                  </a:lnTo>
                  <a:lnTo>
                    <a:pt x="8947" y="445"/>
                  </a:lnTo>
                  <a:close/>
                  <a:moveTo>
                    <a:pt x="5422" y="365"/>
                  </a:moveTo>
                  <a:cubicBezTo>
                    <a:pt x="5707" y="365"/>
                    <a:pt x="5992" y="371"/>
                    <a:pt x="6276" y="376"/>
                  </a:cubicBezTo>
                  <a:cubicBezTo>
                    <a:pt x="6299" y="690"/>
                    <a:pt x="6311" y="1008"/>
                    <a:pt x="6311" y="1333"/>
                  </a:cubicBezTo>
                  <a:lnTo>
                    <a:pt x="5422" y="1327"/>
                  </a:lnTo>
                  <a:lnTo>
                    <a:pt x="5422" y="405"/>
                  </a:lnTo>
                  <a:lnTo>
                    <a:pt x="5422" y="365"/>
                  </a:lnTo>
                  <a:close/>
                  <a:moveTo>
                    <a:pt x="860" y="1390"/>
                  </a:moveTo>
                  <a:cubicBezTo>
                    <a:pt x="866" y="1675"/>
                    <a:pt x="866" y="1960"/>
                    <a:pt x="872" y="2239"/>
                  </a:cubicBezTo>
                  <a:lnTo>
                    <a:pt x="217" y="2239"/>
                  </a:lnTo>
                  <a:lnTo>
                    <a:pt x="234" y="1680"/>
                  </a:lnTo>
                  <a:cubicBezTo>
                    <a:pt x="234" y="1584"/>
                    <a:pt x="240" y="1487"/>
                    <a:pt x="245" y="1390"/>
                  </a:cubicBezTo>
                  <a:close/>
                  <a:moveTo>
                    <a:pt x="1754" y="1390"/>
                  </a:moveTo>
                  <a:cubicBezTo>
                    <a:pt x="1754" y="1675"/>
                    <a:pt x="1749" y="1954"/>
                    <a:pt x="1749" y="2239"/>
                  </a:cubicBezTo>
                  <a:lnTo>
                    <a:pt x="951" y="2239"/>
                  </a:lnTo>
                  <a:cubicBezTo>
                    <a:pt x="946" y="1954"/>
                    <a:pt x="940" y="1675"/>
                    <a:pt x="940" y="1390"/>
                  </a:cubicBezTo>
                  <a:close/>
                  <a:moveTo>
                    <a:pt x="2745" y="1390"/>
                  </a:moveTo>
                  <a:lnTo>
                    <a:pt x="2757" y="2239"/>
                  </a:lnTo>
                  <a:lnTo>
                    <a:pt x="1823" y="2239"/>
                  </a:lnTo>
                  <a:lnTo>
                    <a:pt x="1823" y="1777"/>
                  </a:lnTo>
                  <a:lnTo>
                    <a:pt x="1823" y="1390"/>
                  </a:lnTo>
                  <a:close/>
                  <a:moveTo>
                    <a:pt x="3736" y="1396"/>
                  </a:moveTo>
                  <a:lnTo>
                    <a:pt x="3725" y="2239"/>
                  </a:lnTo>
                  <a:lnTo>
                    <a:pt x="2837" y="2239"/>
                  </a:lnTo>
                  <a:cubicBezTo>
                    <a:pt x="2831" y="2062"/>
                    <a:pt x="2831" y="1885"/>
                    <a:pt x="2825" y="1703"/>
                  </a:cubicBezTo>
                  <a:cubicBezTo>
                    <a:pt x="2825" y="1601"/>
                    <a:pt x="2825" y="1498"/>
                    <a:pt x="2819" y="1396"/>
                  </a:cubicBezTo>
                  <a:close/>
                  <a:moveTo>
                    <a:pt x="4460" y="1396"/>
                  </a:moveTo>
                  <a:cubicBezTo>
                    <a:pt x="4454" y="1675"/>
                    <a:pt x="4448" y="1954"/>
                    <a:pt x="4443" y="2239"/>
                  </a:cubicBezTo>
                  <a:lnTo>
                    <a:pt x="3793" y="2239"/>
                  </a:lnTo>
                  <a:cubicBezTo>
                    <a:pt x="3793" y="2096"/>
                    <a:pt x="3793" y="1948"/>
                    <a:pt x="3799" y="1806"/>
                  </a:cubicBezTo>
                  <a:lnTo>
                    <a:pt x="3805" y="1396"/>
                  </a:lnTo>
                  <a:close/>
                  <a:moveTo>
                    <a:pt x="5354" y="1390"/>
                  </a:moveTo>
                  <a:cubicBezTo>
                    <a:pt x="5354" y="1680"/>
                    <a:pt x="5348" y="1954"/>
                    <a:pt x="5348" y="2239"/>
                  </a:cubicBezTo>
                  <a:lnTo>
                    <a:pt x="4517" y="2239"/>
                  </a:lnTo>
                  <a:lnTo>
                    <a:pt x="4522" y="1749"/>
                  </a:lnTo>
                  <a:cubicBezTo>
                    <a:pt x="4522" y="1629"/>
                    <a:pt x="4522" y="1515"/>
                    <a:pt x="4528" y="1390"/>
                  </a:cubicBezTo>
                  <a:close/>
                  <a:moveTo>
                    <a:pt x="6305" y="1396"/>
                  </a:moveTo>
                  <a:cubicBezTo>
                    <a:pt x="6299" y="1658"/>
                    <a:pt x="6288" y="1925"/>
                    <a:pt x="6271" y="2193"/>
                  </a:cubicBezTo>
                  <a:lnTo>
                    <a:pt x="6271" y="2199"/>
                  </a:lnTo>
                  <a:lnTo>
                    <a:pt x="6265" y="2239"/>
                  </a:lnTo>
                  <a:lnTo>
                    <a:pt x="5422" y="2239"/>
                  </a:lnTo>
                  <a:lnTo>
                    <a:pt x="5422" y="1800"/>
                  </a:lnTo>
                  <a:lnTo>
                    <a:pt x="5422" y="1396"/>
                  </a:lnTo>
                  <a:close/>
                  <a:moveTo>
                    <a:pt x="7028" y="1396"/>
                  </a:moveTo>
                  <a:cubicBezTo>
                    <a:pt x="7034" y="1675"/>
                    <a:pt x="7040" y="1960"/>
                    <a:pt x="7045" y="2239"/>
                  </a:cubicBezTo>
                  <a:lnTo>
                    <a:pt x="6339" y="2239"/>
                  </a:lnTo>
                  <a:cubicBezTo>
                    <a:pt x="6362" y="1960"/>
                    <a:pt x="6373" y="1680"/>
                    <a:pt x="6373" y="1396"/>
                  </a:cubicBezTo>
                  <a:close/>
                  <a:moveTo>
                    <a:pt x="7922" y="1396"/>
                  </a:moveTo>
                  <a:cubicBezTo>
                    <a:pt x="7905" y="1601"/>
                    <a:pt x="7894" y="1811"/>
                    <a:pt x="7882" y="2022"/>
                  </a:cubicBezTo>
                  <a:lnTo>
                    <a:pt x="7877" y="2022"/>
                  </a:lnTo>
                  <a:cubicBezTo>
                    <a:pt x="7871" y="2096"/>
                    <a:pt x="7865" y="2165"/>
                    <a:pt x="7860" y="2239"/>
                  </a:cubicBezTo>
                  <a:lnTo>
                    <a:pt x="7119" y="2239"/>
                  </a:lnTo>
                  <a:cubicBezTo>
                    <a:pt x="7114" y="2034"/>
                    <a:pt x="7108" y="1829"/>
                    <a:pt x="7102" y="1624"/>
                  </a:cubicBezTo>
                  <a:lnTo>
                    <a:pt x="7097" y="1396"/>
                  </a:lnTo>
                  <a:close/>
                  <a:moveTo>
                    <a:pt x="8879" y="1396"/>
                  </a:moveTo>
                  <a:lnTo>
                    <a:pt x="8879" y="2239"/>
                  </a:lnTo>
                  <a:lnTo>
                    <a:pt x="7934" y="2239"/>
                  </a:lnTo>
                  <a:cubicBezTo>
                    <a:pt x="7951" y="1994"/>
                    <a:pt x="7968" y="1749"/>
                    <a:pt x="7985" y="1504"/>
                  </a:cubicBezTo>
                  <a:cubicBezTo>
                    <a:pt x="7985" y="1470"/>
                    <a:pt x="7991" y="1436"/>
                    <a:pt x="7991" y="1396"/>
                  </a:cubicBezTo>
                  <a:close/>
                  <a:moveTo>
                    <a:pt x="9711" y="1396"/>
                  </a:moveTo>
                  <a:lnTo>
                    <a:pt x="9722" y="2199"/>
                  </a:lnTo>
                  <a:lnTo>
                    <a:pt x="9722" y="2239"/>
                  </a:lnTo>
                  <a:lnTo>
                    <a:pt x="8959" y="2239"/>
                  </a:lnTo>
                  <a:cubicBezTo>
                    <a:pt x="8959" y="2079"/>
                    <a:pt x="8959" y="1920"/>
                    <a:pt x="8953" y="1760"/>
                  </a:cubicBezTo>
                  <a:lnTo>
                    <a:pt x="8953" y="1396"/>
                  </a:lnTo>
                  <a:close/>
                  <a:moveTo>
                    <a:pt x="217" y="2358"/>
                  </a:moveTo>
                  <a:lnTo>
                    <a:pt x="143" y="2432"/>
                  </a:lnTo>
                  <a:cubicBezTo>
                    <a:pt x="143" y="2489"/>
                    <a:pt x="137" y="2546"/>
                    <a:pt x="137" y="2609"/>
                  </a:cubicBezTo>
                  <a:lnTo>
                    <a:pt x="211" y="2609"/>
                  </a:lnTo>
                  <a:cubicBezTo>
                    <a:pt x="211" y="2523"/>
                    <a:pt x="211" y="2444"/>
                    <a:pt x="217" y="2358"/>
                  </a:cubicBezTo>
                  <a:close/>
                  <a:moveTo>
                    <a:pt x="8879" y="0"/>
                  </a:moveTo>
                  <a:lnTo>
                    <a:pt x="8879" y="376"/>
                  </a:lnTo>
                  <a:cubicBezTo>
                    <a:pt x="8606" y="365"/>
                    <a:pt x="8332" y="353"/>
                    <a:pt x="8065" y="342"/>
                  </a:cubicBezTo>
                  <a:cubicBezTo>
                    <a:pt x="8065" y="319"/>
                    <a:pt x="8065" y="302"/>
                    <a:pt x="8070" y="279"/>
                  </a:cubicBezTo>
                  <a:cubicBezTo>
                    <a:pt x="8076" y="188"/>
                    <a:pt x="8082" y="97"/>
                    <a:pt x="8087" y="12"/>
                  </a:cubicBezTo>
                  <a:lnTo>
                    <a:pt x="8025" y="12"/>
                  </a:lnTo>
                  <a:cubicBezTo>
                    <a:pt x="8013" y="120"/>
                    <a:pt x="8008" y="228"/>
                    <a:pt x="7996" y="342"/>
                  </a:cubicBezTo>
                  <a:cubicBezTo>
                    <a:pt x="7689" y="331"/>
                    <a:pt x="7376" y="319"/>
                    <a:pt x="7068" y="314"/>
                  </a:cubicBezTo>
                  <a:cubicBezTo>
                    <a:pt x="7068" y="274"/>
                    <a:pt x="7068" y="234"/>
                    <a:pt x="7062" y="194"/>
                  </a:cubicBezTo>
                  <a:lnTo>
                    <a:pt x="7057" y="17"/>
                  </a:lnTo>
                  <a:lnTo>
                    <a:pt x="6994" y="17"/>
                  </a:lnTo>
                  <a:cubicBezTo>
                    <a:pt x="6994" y="120"/>
                    <a:pt x="7000" y="217"/>
                    <a:pt x="7000" y="314"/>
                  </a:cubicBezTo>
                  <a:cubicBezTo>
                    <a:pt x="6778" y="308"/>
                    <a:pt x="6550" y="302"/>
                    <a:pt x="6328" y="297"/>
                  </a:cubicBezTo>
                  <a:cubicBezTo>
                    <a:pt x="6322" y="205"/>
                    <a:pt x="6311" y="120"/>
                    <a:pt x="6305" y="29"/>
                  </a:cubicBezTo>
                  <a:lnTo>
                    <a:pt x="6242" y="29"/>
                  </a:lnTo>
                  <a:cubicBezTo>
                    <a:pt x="6254" y="114"/>
                    <a:pt x="6259" y="205"/>
                    <a:pt x="6265" y="297"/>
                  </a:cubicBezTo>
                  <a:cubicBezTo>
                    <a:pt x="5980" y="291"/>
                    <a:pt x="5701" y="291"/>
                    <a:pt x="5422" y="291"/>
                  </a:cubicBezTo>
                  <a:lnTo>
                    <a:pt x="5422" y="40"/>
                  </a:lnTo>
                  <a:lnTo>
                    <a:pt x="5354" y="40"/>
                  </a:lnTo>
                  <a:lnTo>
                    <a:pt x="5354" y="297"/>
                  </a:lnTo>
                  <a:lnTo>
                    <a:pt x="4545" y="297"/>
                  </a:lnTo>
                  <a:cubicBezTo>
                    <a:pt x="4545" y="211"/>
                    <a:pt x="4545" y="131"/>
                    <a:pt x="4545" y="46"/>
                  </a:cubicBezTo>
                  <a:lnTo>
                    <a:pt x="4482" y="46"/>
                  </a:lnTo>
                  <a:lnTo>
                    <a:pt x="4482" y="297"/>
                  </a:lnTo>
                  <a:lnTo>
                    <a:pt x="3822" y="297"/>
                  </a:lnTo>
                  <a:lnTo>
                    <a:pt x="3822" y="57"/>
                  </a:lnTo>
                  <a:lnTo>
                    <a:pt x="3759" y="57"/>
                  </a:lnTo>
                  <a:cubicBezTo>
                    <a:pt x="3759" y="137"/>
                    <a:pt x="3759" y="217"/>
                    <a:pt x="3753" y="297"/>
                  </a:cubicBezTo>
                  <a:cubicBezTo>
                    <a:pt x="3435" y="302"/>
                    <a:pt x="3116" y="308"/>
                    <a:pt x="2802" y="314"/>
                  </a:cubicBezTo>
                  <a:lnTo>
                    <a:pt x="2797" y="63"/>
                  </a:lnTo>
                  <a:lnTo>
                    <a:pt x="2734" y="63"/>
                  </a:lnTo>
                  <a:lnTo>
                    <a:pt x="2734" y="314"/>
                  </a:lnTo>
                  <a:cubicBezTo>
                    <a:pt x="2426" y="319"/>
                    <a:pt x="2125" y="331"/>
                    <a:pt x="1823" y="342"/>
                  </a:cubicBezTo>
                  <a:lnTo>
                    <a:pt x="1823" y="314"/>
                  </a:lnTo>
                  <a:lnTo>
                    <a:pt x="1823" y="74"/>
                  </a:lnTo>
                  <a:lnTo>
                    <a:pt x="1760" y="74"/>
                  </a:lnTo>
                  <a:lnTo>
                    <a:pt x="1760" y="342"/>
                  </a:lnTo>
                  <a:cubicBezTo>
                    <a:pt x="1481" y="353"/>
                    <a:pt x="1202" y="359"/>
                    <a:pt x="923" y="371"/>
                  </a:cubicBezTo>
                  <a:cubicBezTo>
                    <a:pt x="923" y="279"/>
                    <a:pt x="923" y="177"/>
                    <a:pt x="917" y="80"/>
                  </a:cubicBezTo>
                  <a:lnTo>
                    <a:pt x="849" y="80"/>
                  </a:lnTo>
                  <a:lnTo>
                    <a:pt x="849" y="376"/>
                  </a:lnTo>
                  <a:lnTo>
                    <a:pt x="274" y="399"/>
                  </a:lnTo>
                  <a:lnTo>
                    <a:pt x="274" y="359"/>
                  </a:lnTo>
                  <a:cubicBezTo>
                    <a:pt x="274" y="268"/>
                    <a:pt x="279" y="177"/>
                    <a:pt x="279" y="86"/>
                  </a:cubicBezTo>
                  <a:lnTo>
                    <a:pt x="222" y="86"/>
                  </a:lnTo>
                  <a:cubicBezTo>
                    <a:pt x="217" y="194"/>
                    <a:pt x="211" y="302"/>
                    <a:pt x="211" y="405"/>
                  </a:cubicBezTo>
                  <a:lnTo>
                    <a:pt x="114" y="410"/>
                  </a:lnTo>
                  <a:lnTo>
                    <a:pt x="114" y="473"/>
                  </a:lnTo>
                  <a:lnTo>
                    <a:pt x="205" y="467"/>
                  </a:lnTo>
                  <a:lnTo>
                    <a:pt x="194" y="1111"/>
                  </a:lnTo>
                  <a:lnTo>
                    <a:pt x="188" y="1236"/>
                  </a:lnTo>
                  <a:cubicBezTo>
                    <a:pt x="188" y="1265"/>
                    <a:pt x="188" y="1299"/>
                    <a:pt x="183" y="1333"/>
                  </a:cubicBezTo>
                  <a:lnTo>
                    <a:pt x="69" y="1333"/>
                  </a:lnTo>
                  <a:lnTo>
                    <a:pt x="0" y="1390"/>
                  </a:lnTo>
                  <a:lnTo>
                    <a:pt x="183" y="1390"/>
                  </a:lnTo>
                  <a:cubicBezTo>
                    <a:pt x="171" y="1675"/>
                    <a:pt x="160" y="1960"/>
                    <a:pt x="154" y="2244"/>
                  </a:cubicBezTo>
                  <a:lnTo>
                    <a:pt x="29" y="2244"/>
                  </a:lnTo>
                  <a:lnTo>
                    <a:pt x="217" y="2324"/>
                  </a:lnTo>
                  <a:cubicBezTo>
                    <a:pt x="217" y="2318"/>
                    <a:pt x="217" y="2313"/>
                    <a:pt x="217" y="2307"/>
                  </a:cubicBezTo>
                  <a:lnTo>
                    <a:pt x="872" y="2307"/>
                  </a:lnTo>
                  <a:lnTo>
                    <a:pt x="872" y="2438"/>
                  </a:lnTo>
                  <a:lnTo>
                    <a:pt x="872" y="2609"/>
                  </a:lnTo>
                  <a:lnTo>
                    <a:pt x="951" y="2609"/>
                  </a:lnTo>
                  <a:lnTo>
                    <a:pt x="951" y="2307"/>
                  </a:lnTo>
                  <a:lnTo>
                    <a:pt x="1749" y="2307"/>
                  </a:lnTo>
                  <a:lnTo>
                    <a:pt x="1749" y="2409"/>
                  </a:lnTo>
                  <a:lnTo>
                    <a:pt x="1749" y="2609"/>
                  </a:lnTo>
                  <a:lnTo>
                    <a:pt x="1823" y="2609"/>
                  </a:lnTo>
                  <a:lnTo>
                    <a:pt x="1823" y="2512"/>
                  </a:lnTo>
                  <a:lnTo>
                    <a:pt x="1823" y="2307"/>
                  </a:lnTo>
                  <a:lnTo>
                    <a:pt x="2762" y="2307"/>
                  </a:lnTo>
                  <a:lnTo>
                    <a:pt x="2762" y="2609"/>
                  </a:lnTo>
                  <a:lnTo>
                    <a:pt x="2842" y="2609"/>
                  </a:lnTo>
                  <a:cubicBezTo>
                    <a:pt x="2842" y="2523"/>
                    <a:pt x="2837" y="2444"/>
                    <a:pt x="2837" y="2358"/>
                  </a:cubicBezTo>
                  <a:lnTo>
                    <a:pt x="2837" y="2307"/>
                  </a:lnTo>
                  <a:lnTo>
                    <a:pt x="3725" y="2307"/>
                  </a:lnTo>
                  <a:lnTo>
                    <a:pt x="3725" y="2352"/>
                  </a:lnTo>
                  <a:lnTo>
                    <a:pt x="3719" y="2609"/>
                  </a:lnTo>
                  <a:lnTo>
                    <a:pt x="3788" y="2609"/>
                  </a:lnTo>
                  <a:lnTo>
                    <a:pt x="3788" y="2307"/>
                  </a:lnTo>
                  <a:lnTo>
                    <a:pt x="4437" y="2307"/>
                  </a:lnTo>
                  <a:lnTo>
                    <a:pt x="4437" y="2313"/>
                  </a:lnTo>
                  <a:cubicBezTo>
                    <a:pt x="4437" y="2409"/>
                    <a:pt x="4437" y="2512"/>
                    <a:pt x="4431" y="2609"/>
                  </a:cubicBezTo>
                  <a:lnTo>
                    <a:pt x="4511" y="2609"/>
                  </a:lnTo>
                  <a:lnTo>
                    <a:pt x="4511" y="2398"/>
                  </a:lnTo>
                  <a:lnTo>
                    <a:pt x="4511" y="2307"/>
                  </a:lnTo>
                  <a:lnTo>
                    <a:pt x="5348" y="2307"/>
                  </a:lnTo>
                  <a:lnTo>
                    <a:pt x="5348" y="2409"/>
                  </a:lnTo>
                  <a:lnTo>
                    <a:pt x="5348" y="2609"/>
                  </a:lnTo>
                  <a:lnTo>
                    <a:pt x="5416" y="2609"/>
                  </a:lnTo>
                  <a:lnTo>
                    <a:pt x="5416" y="2506"/>
                  </a:lnTo>
                  <a:lnTo>
                    <a:pt x="5416" y="2307"/>
                  </a:lnTo>
                  <a:lnTo>
                    <a:pt x="6254" y="2307"/>
                  </a:lnTo>
                  <a:cubicBezTo>
                    <a:pt x="6248" y="2409"/>
                    <a:pt x="6237" y="2512"/>
                    <a:pt x="6225" y="2609"/>
                  </a:cubicBezTo>
                  <a:lnTo>
                    <a:pt x="6299" y="2609"/>
                  </a:lnTo>
                  <a:cubicBezTo>
                    <a:pt x="6311" y="2512"/>
                    <a:pt x="6316" y="2409"/>
                    <a:pt x="6328" y="2307"/>
                  </a:cubicBezTo>
                  <a:lnTo>
                    <a:pt x="7045" y="2307"/>
                  </a:lnTo>
                  <a:cubicBezTo>
                    <a:pt x="7045" y="2409"/>
                    <a:pt x="7045" y="2512"/>
                    <a:pt x="7051" y="2609"/>
                  </a:cubicBezTo>
                  <a:lnTo>
                    <a:pt x="7119" y="2609"/>
                  </a:lnTo>
                  <a:cubicBezTo>
                    <a:pt x="7119" y="2512"/>
                    <a:pt x="7119" y="2409"/>
                    <a:pt x="7114" y="2307"/>
                  </a:cubicBezTo>
                  <a:lnTo>
                    <a:pt x="7848" y="2307"/>
                  </a:lnTo>
                  <a:cubicBezTo>
                    <a:pt x="7837" y="2409"/>
                    <a:pt x="7831" y="2512"/>
                    <a:pt x="7825" y="2609"/>
                  </a:cubicBezTo>
                  <a:lnTo>
                    <a:pt x="7900" y="2609"/>
                  </a:lnTo>
                  <a:cubicBezTo>
                    <a:pt x="7905" y="2512"/>
                    <a:pt x="7911" y="2409"/>
                    <a:pt x="7922" y="2307"/>
                  </a:cubicBezTo>
                  <a:lnTo>
                    <a:pt x="8873" y="2307"/>
                  </a:lnTo>
                  <a:lnTo>
                    <a:pt x="8873" y="2421"/>
                  </a:lnTo>
                  <a:lnTo>
                    <a:pt x="8873" y="2614"/>
                  </a:lnTo>
                  <a:lnTo>
                    <a:pt x="8953" y="2614"/>
                  </a:lnTo>
                  <a:lnTo>
                    <a:pt x="8953" y="2307"/>
                  </a:lnTo>
                  <a:lnTo>
                    <a:pt x="9716" y="2307"/>
                  </a:lnTo>
                  <a:lnTo>
                    <a:pt x="9716" y="2324"/>
                  </a:lnTo>
                  <a:lnTo>
                    <a:pt x="9802" y="2239"/>
                  </a:lnTo>
                  <a:lnTo>
                    <a:pt x="9790" y="2239"/>
                  </a:lnTo>
                  <a:cubicBezTo>
                    <a:pt x="9785" y="2045"/>
                    <a:pt x="9779" y="1851"/>
                    <a:pt x="9773" y="1652"/>
                  </a:cubicBezTo>
                  <a:cubicBezTo>
                    <a:pt x="9773" y="1567"/>
                    <a:pt x="9768" y="1481"/>
                    <a:pt x="9768" y="1396"/>
                  </a:cubicBezTo>
                  <a:lnTo>
                    <a:pt x="10286" y="1396"/>
                  </a:lnTo>
                  <a:cubicBezTo>
                    <a:pt x="10286" y="1510"/>
                    <a:pt x="10286" y="1629"/>
                    <a:pt x="10292" y="1743"/>
                  </a:cubicBezTo>
                  <a:lnTo>
                    <a:pt x="10366" y="1675"/>
                  </a:lnTo>
                  <a:cubicBezTo>
                    <a:pt x="10366" y="1578"/>
                    <a:pt x="10360" y="1487"/>
                    <a:pt x="10360" y="1396"/>
                  </a:cubicBezTo>
                  <a:lnTo>
                    <a:pt x="10645" y="1396"/>
                  </a:lnTo>
                  <a:lnTo>
                    <a:pt x="10713" y="1327"/>
                  </a:lnTo>
                  <a:lnTo>
                    <a:pt x="10360" y="1327"/>
                  </a:lnTo>
                  <a:cubicBezTo>
                    <a:pt x="10360" y="1208"/>
                    <a:pt x="10360" y="1094"/>
                    <a:pt x="10354" y="974"/>
                  </a:cubicBezTo>
                  <a:lnTo>
                    <a:pt x="10286" y="917"/>
                  </a:lnTo>
                  <a:lnTo>
                    <a:pt x="10286" y="917"/>
                  </a:lnTo>
                  <a:cubicBezTo>
                    <a:pt x="10286" y="1054"/>
                    <a:pt x="10286" y="1191"/>
                    <a:pt x="10292" y="1327"/>
                  </a:cubicBezTo>
                  <a:lnTo>
                    <a:pt x="9768" y="1327"/>
                  </a:lnTo>
                  <a:cubicBezTo>
                    <a:pt x="9762" y="1043"/>
                    <a:pt x="9756" y="764"/>
                    <a:pt x="9750" y="479"/>
                  </a:cubicBezTo>
                  <a:lnTo>
                    <a:pt x="9768" y="479"/>
                  </a:lnTo>
                  <a:lnTo>
                    <a:pt x="9682" y="410"/>
                  </a:lnTo>
                  <a:cubicBezTo>
                    <a:pt x="9437" y="399"/>
                    <a:pt x="9187" y="388"/>
                    <a:pt x="8942" y="376"/>
                  </a:cubicBezTo>
                  <a:lnTo>
                    <a:pt x="8942" y="279"/>
                  </a:lnTo>
                  <a:lnTo>
                    <a:pt x="89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3"/>
          <p:cNvGrpSpPr/>
          <p:nvPr/>
        </p:nvGrpSpPr>
        <p:grpSpPr>
          <a:xfrm>
            <a:off x="2250735" y="469292"/>
            <a:ext cx="4551588" cy="4155375"/>
            <a:chOff x="2336049" y="547200"/>
            <a:chExt cx="4380739" cy="3999398"/>
          </a:xfrm>
        </p:grpSpPr>
        <p:grpSp>
          <p:nvGrpSpPr>
            <p:cNvPr id="895" name="Google Shape;895;p43"/>
            <p:cNvGrpSpPr/>
            <p:nvPr/>
          </p:nvGrpSpPr>
          <p:grpSpPr>
            <a:xfrm>
              <a:off x="2336049" y="594020"/>
              <a:ext cx="4312282" cy="3952578"/>
              <a:chOff x="2639894" y="635124"/>
              <a:chExt cx="3782040" cy="3782010"/>
            </a:xfrm>
          </p:grpSpPr>
          <p:sp>
            <p:nvSpPr>
              <p:cNvPr id="896" name="Google Shape;896;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43"/>
            <p:cNvGrpSpPr/>
            <p:nvPr/>
          </p:nvGrpSpPr>
          <p:grpSpPr>
            <a:xfrm>
              <a:off x="2404507" y="547200"/>
              <a:ext cx="4312282" cy="3952578"/>
              <a:chOff x="2639894" y="635124"/>
              <a:chExt cx="3782040" cy="3782010"/>
            </a:xfrm>
          </p:grpSpPr>
          <p:sp>
            <p:nvSpPr>
              <p:cNvPr id="901" name="Google Shape;901;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rgbClr val="6E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06" name="Google Shape;906;p43"/>
          <p:cNvSpPr txBox="1">
            <a:spLocks noGrp="1"/>
          </p:cNvSpPr>
          <p:nvPr>
            <p:ph type="title" idx="2"/>
          </p:nvPr>
        </p:nvSpPr>
        <p:spPr>
          <a:xfrm>
            <a:off x="2555655" y="2425551"/>
            <a:ext cx="4011481" cy="84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latin typeface="UTM Aquarelle" panose="02040603050506020204" pitchFamily="18" charset="0"/>
              </a:rPr>
              <a:t>Tập làm văn</a:t>
            </a:r>
            <a:endParaRPr sz="6000" b="1">
              <a:latin typeface="UTM Aquarelle" panose="02040603050506020204" pitchFamily="18" charset="0"/>
            </a:endParaRPr>
          </a:p>
        </p:txBody>
      </p:sp>
      <p:grpSp>
        <p:nvGrpSpPr>
          <p:cNvPr id="908" name="Google Shape;908;p43"/>
          <p:cNvGrpSpPr/>
          <p:nvPr/>
        </p:nvGrpSpPr>
        <p:grpSpPr>
          <a:xfrm>
            <a:off x="7012580" y="34988"/>
            <a:ext cx="1816429" cy="1328147"/>
            <a:chOff x="6745153" y="-79629"/>
            <a:chExt cx="2053890" cy="1484300"/>
          </a:xfrm>
        </p:grpSpPr>
        <p:sp>
          <p:nvSpPr>
            <p:cNvPr id="909" name="Google Shape;909;p43"/>
            <p:cNvSpPr/>
            <p:nvPr/>
          </p:nvSpPr>
          <p:spPr>
            <a:xfrm rot="-970786">
              <a:off x="6844212" y="199258"/>
              <a:ext cx="1824887" cy="970376"/>
            </a:xfrm>
            <a:custGeom>
              <a:avLst/>
              <a:gdLst/>
              <a:ahLst/>
              <a:cxnLst/>
              <a:rect l="l" t="t" r="r" b="b"/>
              <a:pathLst>
                <a:path w="16506" h="8777" extrusionOk="0">
                  <a:moveTo>
                    <a:pt x="1" y="1"/>
                  </a:moveTo>
                  <a:lnTo>
                    <a:pt x="1" y="473"/>
                  </a:lnTo>
                  <a:lnTo>
                    <a:pt x="456" y="473"/>
                  </a:lnTo>
                  <a:cubicBezTo>
                    <a:pt x="508" y="377"/>
                    <a:pt x="598" y="333"/>
                    <a:pt x="688" y="333"/>
                  </a:cubicBezTo>
                  <a:cubicBezTo>
                    <a:pt x="826" y="333"/>
                    <a:pt x="963" y="436"/>
                    <a:pt x="963" y="604"/>
                  </a:cubicBezTo>
                  <a:cubicBezTo>
                    <a:pt x="963" y="776"/>
                    <a:pt x="826" y="880"/>
                    <a:pt x="689" y="880"/>
                  </a:cubicBezTo>
                  <a:cubicBezTo>
                    <a:pt x="599" y="880"/>
                    <a:pt x="508" y="835"/>
                    <a:pt x="456" y="735"/>
                  </a:cubicBezTo>
                  <a:lnTo>
                    <a:pt x="1" y="735"/>
                  </a:lnTo>
                  <a:lnTo>
                    <a:pt x="1" y="1556"/>
                  </a:lnTo>
                  <a:lnTo>
                    <a:pt x="456" y="1556"/>
                  </a:lnTo>
                  <a:cubicBezTo>
                    <a:pt x="508" y="1459"/>
                    <a:pt x="598" y="1415"/>
                    <a:pt x="688" y="1415"/>
                  </a:cubicBezTo>
                  <a:cubicBezTo>
                    <a:pt x="826" y="1415"/>
                    <a:pt x="963" y="1518"/>
                    <a:pt x="963" y="1687"/>
                  </a:cubicBezTo>
                  <a:cubicBezTo>
                    <a:pt x="963" y="1855"/>
                    <a:pt x="826" y="1958"/>
                    <a:pt x="688" y="1958"/>
                  </a:cubicBezTo>
                  <a:cubicBezTo>
                    <a:pt x="598" y="1958"/>
                    <a:pt x="508" y="1914"/>
                    <a:pt x="456" y="1817"/>
                  </a:cubicBezTo>
                  <a:lnTo>
                    <a:pt x="1" y="1817"/>
                  </a:lnTo>
                  <a:lnTo>
                    <a:pt x="1" y="2632"/>
                  </a:lnTo>
                  <a:lnTo>
                    <a:pt x="456" y="2632"/>
                  </a:lnTo>
                  <a:cubicBezTo>
                    <a:pt x="508" y="2535"/>
                    <a:pt x="598" y="2492"/>
                    <a:pt x="688" y="2492"/>
                  </a:cubicBezTo>
                  <a:cubicBezTo>
                    <a:pt x="826" y="2492"/>
                    <a:pt x="963" y="2594"/>
                    <a:pt x="963" y="2763"/>
                  </a:cubicBezTo>
                  <a:cubicBezTo>
                    <a:pt x="963" y="2935"/>
                    <a:pt x="826" y="3038"/>
                    <a:pt x="689" y="3038"/>
                  </a:cubicBezTo>
                  <a:cubicBezTo>
                    <a:pt x="599" y="3038"/>
                    <a:pt x="508" y="2993"/>
                    <a:pt x="456" y="2894"/>
                  </a:cubicBezTo>
                  <a:lnTo>
                    <a:pt x="1" y="2894"/>
                  </a:lnTo>
                  <a:lnTo>
                    <a:pt x="1" y="3714"/>
                  </a:lnTo>
                  <a:lnTo>
                    <a:pt x="456" y="3714"/>
                  </a:lnTo>
                  <a:cubicBezTo>
                    <a:pt x="508" y="3617"/>
                    <a:pt x="598" y="3574"/>
                    <a:pt x="688" y="3574"/>
                  </a:cubicBezTo>
                  <a:cubicBezTo>
                    <a:pt x="826" y="3574"/>
                    <a:pt x="963" y="3676"/>
                    <a:pt x="963" y="3845"/>
                  </a:cubicBezTo>
                  <a:cubicBezTo>
                    <a:pt x="963" y="4014"/>
                    <a:pt x="826" y="4116"/>
                    <a:pt x="688" y="4116"/>
                  </a:cubicBezTo>
                  <a:cubicBezTo>
                    <a:pt x="598" y="4116"/>
                    <a:pt x="508" y="4073"/>
                    <a:pt x="456" y="3976"/>
                  </a:cubicBezTo>
                  <a:lnTo>
                    <a:pt x="1" y="3976"/>
                  </a:lnTo>
                  <a:lnTo>
                    <a:pt x="1" y="4790"/>
                  </a:lnTo>
                  <a:lnTo>
                    <a:pt x="456" y="4790"/>
                  </a:lnTo>
                  <a:cubicBezTo>
                    <a:pt x="508" y="4694"/>
                    <a:pt x="598" y="4650"/>
                    <a:pt x="688" y="4650"/>
                  </a:cubicBezTo>
                  <a:cubicBezTo>
                    <a:pt x="826" y="4650"/>
                    <a:pt x="963" y="4752"/>
                    <a:pt x="963" y="4921"/>
                  </a:cubicBezTo>
                  <a:cubicBezTo>
                    <a:pt x="963" y="5093"/>
                    <a:pt x="826" y="5197"/>
                    <a:pt x="689" y="5197"/>
                  </a:cubicBezTo>
                  <a:cubicBezTo>
                    <a:pt x="599" y="5197"/>
                    <a:pt x="508" y="5152"/>
                    <a:pt x="456" y="5052"/>
                  </a:cubicBezTo>
                  <a:lnTo>
                    <a:pt x="1" y="5052"/>
                  </a:lnTo>
                  <a:lnTo>
                    <a:pt x="1" y="5872"/>
                  </a:lnTo>
                  <a:lnTo>
                    <a:pt x="456" y="5872"/>
                  </a:lnTo>
                  <a:cubicBezTo>
                    <a:pt x="508" y="5776"/>
                    <a:pt x="598" y="5732"/>
                    <a:pt x="688" y="5732"/>
                  </a:cubicBezTo>
                  <a:cubicBezTo>
                    <a:pt x="826" y="5732"/>
                    <a:pt x="963" y="5835"/>
                    <a:pt x="963" y="6003"/>
                  </a:cubicBezTo>
                  <a:cubicBezTo>
                    <a:pt x="963" y="6172"/>
                    <a:pt x="826" y="6275"/>
                    <a:pt x="688" y="6275"/>
                  </a:cubicBezTo>
                  <a:cubicBezTo>
                    <a:pt x="598" y="6275"/>
                    <a:pt x="508" y="6231"/>
                    <a:pt x="456" y="6134"/>
                  </a:cubicBezTo>
                  <a:lnTo>
                    <a:pt x="1" y="6134"/>
                  </a:lnTo>
                  <a:lnTo>
                    <a:pt x="1" y="6949"/>
                  </a:lnTo>
                  <a:lnTo>
                    <a:pt x="456" y="6949"/>
                  </a:lnTo>
                  <a:cubicBezTo>
                    <a:pt x="508" y="6852"/>
                    <a:pt x="598" y="6809"/>
                    <a:pt x="688" y="6809"/>
                  </a:cubicBezTo>
                  <a:cubicBezTo>
                    <a:pt x="826" y="6809"/>
                    <a:pt x="963" y="6911"/>
                    <a:pt x="963" y="7080"/>
                  </a:cubicBezTo>
                  <a:cubicBezTo>
                    <a:pt x="963" y="7252"/>
                    <a:pt x="826" y="7355"/>
                    <a:pt x="689" y="7355"/>
                  </a:cubicBezTo>
                  <a:cubicBezTo>
                    <a:pt x="599" y="7355"/>
                    <a:pt x="508" y="7310"/>
                    <a:pt x="456" y="7211"/>
                  </a:cubicBezTo>
                  <a:lnTo>
                    <a:pt x="1" y="7211"/>
                  </a:lnTo>
                  <a:lnTo>
                    <a:pt x="1" y="8031"/>
                  </a:lnTo>
                  <a:lnTo>
                    <a:pt x="456" y="8031"/>
                  </a:lnTo>
                  <a:cubicBezTo>
                    <a:pt x="508" y="7934"/>
                    <a:pt x="598" y="7891"/>
                    <a:pt x="688" y="7891"/>
                  </a:cubicBezTo>
                  <a:cubicBezTo>
                    <a:pt x="826" y="7891"/>
                    <a:pt x="963" y="7993"/>
                    <a:pt x="963" y="8162"/>
                  </a:cubicBezTo>
                  <a:cubicBezTo>
                    <a:pt x="963" y="8331"/>
                    <a:pt x="826" y="8433"/>
                    <a:pt x="688" y="8433"/>
                  </a:cubicBezTo>
                  <a:cubicBezTo>
                    <a:pt x="598" y="8433"/>
                    <a:pt x="508" y="8390"/>
                    <a:pt x="456" y="8293"/>
                  </a:cubicBezTo>
                  <a:lnTo>
                    <a:pt x="1" y="8293"/>
                  </a:lnTo>
                  <a:lnTo>
                    <a:pt x="1" y="8777"/>
                  </a:lnTo>
                  <a:lnTo>
                    <a:pt x="16471" y="8777"/>
                  </a:lnTo>
                  <a:cubicBezTo>
                    <a:pt x="16483" y="8743"/>
                    <a:pt x="16494" y="8709"/>
                    <a:pt x="16500" y="8669"/>
                  </a:cubicBezTo>
                  <a:lnTo>
                    <a:pt x="16494" y="8663"/>
                  </a:lnTo>
                  <a:cubicBezTo>
                    <a:pt x="16488" y="8657"/>
                    <a:pt x="16488" y="8646"/>
                    <a:pt x="16494" y="8635"/>
                  </a:cubicBezTo>
                  <a:cubicBezTo>
                    <a:pt x="16494" y="8629"/>
                    <a:pt x="16500" y="8618"/>
                    <a:pt x="16505" y="8606"/>
                  </a:cubicBezTo>
                  <a:cubicBezTo>
                    <a:pt x="16505" y="8583"/>
                    <a:pt x="16500" y="8561"/>
                    <a:pt x="16494" y="8532"/>
                  </a:cubicBezTo>
                  <a:cubicBezTo>
                    <a:pt x="16403" y="8373"/>
                    <a:pt x="16317" y="8202"/>
                    <a:pt x="16238" y="8025"/>
                  </a:cubicBezTo>
                  <a:cubicBezTo>
                    <a:pt x="16124" y="7792"/>
                    <a:pt x="16021" y="7592"/>
                    <a:pt x="15936" y="7382"/>
                  </a:cubicBezTo>
                  <a:cubicBezTo>
                    <a:pt x="15868" y="7325"/>
                    <a:pt x="15828" y="7251"/>
                    <a:pt x="15816" y="7160"/>
                  </a:cubicBezTo>
                  <a:cubicBezTo>
                    <a:pt x="15816" y="7142"/>
                    <a:pt x="15822" y="7125"/>
                    <a:pt x="15822" y="7108"/>
                  </a:cubicBezTo>
                  <a:cubicBezTo>
                    <a:pt x="15765" y="6949"/>
                    <a:pt x="15714" y="6778"/>
                    <a:pt x="15680" y="6607"/>
                  </a:cubicBezTo>
                  <a:cubicBezTo>
                    <a:pt x="15674" y="6573"/>
                    <a:pt x="15668" y="6539"/>
                    <a:pt x="15674" y="6505"/>
                  </a:cubicBezTo>
                  <a:cubicBezTo>
                    <a:pt x="15663" y="6493"/>
                    <a:pt x="15657" y="6482"/>
                    <a:pt x="15645" y="6470"/>
                  </a:cubicBezTo>
                  <a:cubicBezTo>
                    <a:pt x="15571" y="6357"/>
                    <a:pt x="15486" y="6248"/>
                    <a:pt x="15401" y="6140"/>
                  </a:cubicBezTo>
                  <a:cubicBezTo>
                    <a:pt x="15401" y="6106"/>
                    <a:pt x="15395" y="6066"/>
                    <a:pt x="15395" y="6026"/>
                  </a:cubicBezTo>
                  <a:cubicBezTo>
                    <a:pt x="15315" y="5861"/>
                    <a:pt x="15304" y="5673"/>
                    <a:pt x="15372" y="5554"/>
                  </a:cubicBezTo>
                  <a:cubicBezTo>
                    <a:pt x="15258" y="5274"/>
                    <a:pt x="15241" y="5069"/>
                    <a:pt x="15207" y="4739"/>
                  </a:cubicBezTo>
                  <a:cubicBezTo>
                    <a:pt x="15196" y="4665"/>
                    <a:pt x="15201" y="4585"/>
                    <a:pt x="15230" y="4511"/>
                  </a:cubicBezTo>
                  <a:cubicBezTo>
                    <a:pt x="15224" y="4460"/>
                    <a:pt x="15207" y="4409"/>
                    <a:pt x="15184" y="4363"/>
                  </a:cubicBezTo>
                  <a:lnTo>
                    <a:pt x="15144" y="4363"/>
                  </a:lnTo>
                  <a:cubicBezTo>
                    <a:pt x="15150" y="4340"/>
                    <a:pt x="15156" y="4312"/>
                    <a:pt x="15156" y="4289"/>
                  </a:cubicBezTo>
                  <a:cubicBezTo>
                    <a:pt x="15156" y="4244"/>
                    <a:pt x="15156" y="4198"/>
                    <a:pt x="15150" y="4153"/>
                  </a:cubicBezTo>
                  <a:cubicBezTo>
                    <a:pt x="15127" y="4118"/>
                    <a:pt x="15110" y="4084"/>
                    <a:pt x="15093" y="4044"/>
                  </a:cubicBezTo>
                  <a:cubicBezTo>
                    <a:pt x="15110" y="3999"/>
                    <a:pt x="15093" y="3942"/>
                    <a:pt x="15053" y="3913"/>
                  </a:cubicBezTo>
                  <a:cubicBezTo>
                    <a:pt x="15047" y="3902"/>
                    <a:pt x="15047" y="3891"/>
                    <a:pt x="15042" y="3873"/>
                  </a:cubicBezTo>
                  <a:cubicBezTo>
                    <a:pt x="14985" y="3782"/>
                    <a:pt x="14928" y="3697"/>
                    <a:pt x="14871" y="3611"/>
                  </a:cubicBezTo>
                  <a:cubicBezTo>
                    <a:pt x="14859" y="3619"/>
                    <a:pt x="14848" y="3623"/>
                    <a:pt x="14838" y="3623"/>
                  </a:cubicBezTo>
                  <a:cubicBezTo>
                    <a:pt x="14777" y="3623"/>
                    <a:pt x="14768" y="3484"/>
                    <a:pt x="14729" y="3435"/>
                  </a:cubicBezTo>
                  <a:cubicBezTo>
                    <a:pt x="14734" y="3378"/>
                    <a:pt x="14723" y="3321"/>
                    <a:pt x="14683" y="3275"/>
                  </a:cubicBezTo>
                  <a:cubicBezTo>
                    <a:pt x="14637" y="3224"/>
                    <a:pt x="14592" y="3173"/>
                    <a:pt x="14529" y="3173"/>
                  </a:cubicBezTo>
                  <a:cubicBezTo>
                    <a:pt x="14341" y="3173"/>
                    <a:pt x="14341" y="3173"/>
                    <a:pt x="14353" y="2877"/>
                  </a:cubicBezTo>
                  <a:cubicBezTo>
                    <a:pt x="14353" y="2865"/>
                    <a:pt x="14353" y="2848"/>
                    <a:pt x="14353" y="2837"/>
                  </a:cubicBezTo>
                  <a:cubicBezTo>
                    <a:pt x="14341" y="2808"/>
                    <a:pt x="14324" y="2769"/>
                    <a:pt x="14313" y="2769"/>
                  </a:cubicBezTo>
                  <a:cubicBezTo>
                    <a:pt x="14307" y="2770"/>
                    <a:pt x="14302" y="2771"/>
                    <a:pt x="14298" y="2771"/>
                  </a:cubicBezTo>
                  <a:cubicBezTo>
                    <a:pt x="14260" y="2771"/>
                    <a:pt x="14235" y="2734"/>
                    <a:pt x="14205" y="2689"/>
                  </a:cubicBezTo>
                  <a:cubicBezTo>
                    <a:pt x="14210" y="2686"/>
                    <a:pt x="14216" y="2685"/>
                    <a:pt x="14222" y="2685"/>
                  </a:cubicBezTo>
                  <a:cubicBezTo>
                    <a:pt x="14227" y="2685"/>
                    <a:pt x="14233" y="2686"/>
                    <a:pt x="14239" y="2689"/>
                  </a:cubicBezTo>
                  <a:cubicBezTo>
                    <a:pt x="14253" y="2694"/>
                    <a:pt x="14266" y="2699"/>
                    <a:pt x="14276" y="2699"/>
                  </a:cubicBezTo>
                  <a:cubicBezTo>
                    <a:pt x="14290" y="2699"/>
                    <a:pt x="14301" y="2690"/>
                    <a:pt x="14307" y="2660"/>
                  </a:cubicBezTo>
                  <a:cubicBezTo>
                    <a:pt x="14313" y="2615"/>
                    <a:pt x="14313" y="2564"/>
                    <a:pt x="14279" y="2541"/>
                  </a:cubicBezTo>
                  <a:cubicBezTo>
                    <a:pt x="14216" y="2490"/>
                    <a:pt x="14176" y="2393"/>
                    <a:pt x="14131" y="2313"/>
                  </a:cubicBezTo>
                  <a:cubicBezTo>
                    <a:pt x="14128" y="2313"/>
                    <a:pt x="14126" y="2313"/>
                    <a:pt x="14123" y="2313"/>
                  </a:cubicBezTo>
                  <a:cubicBezTo>
                    <a:pt x="14037" y="2313"/>
                    <a:pt x="13998" y="2213"/>
                    <a:pt x="13954" y="2108"/>
                  </a:cubicBezTo>
                  <a:cubicBezTo>
                    <a:pt x="13943" y="2062"/>
                    <a:pt x="13908" y="2023"/>
                    <a:pt x="13863" y="2000"/>
                  </a:cubicBezTo>
                  <a:cubicBezTo>
                    <a:pt x="13817" y="1983"/>
                    <a:pt x="13783" y="1943"/>
                    <a:pt x="13772" y="1892"/>
                  </a:cubicBezTo>
                  <a:cubicBezTo>
                    <a:pt x="13732" y="1800"/>
                    <a:pt x="13698" y="1704"/>
                    <a:pt x="13669" y="1607"/>
                  </a:cubicBezTo>
                  <a:cubicBezTo>
                    <a:pt x="13663" y="1592"/>
                    <a:pt x="13660" y="1585"/>
                    <a:pt x="13659" y="1583"/>
                  </a:cubicBezTo>
                  <a:lnTo>
                    <a:pt x="13659" y="1583"/>
                  </a:lnTo>
                  <a:cubicBezTo>
                    <a:pt x="13660" y="1585"/>
                    <a:pt x="13662" y="1587"/>
                    <a:pt x="13666" y="1587"/>
                  </a:cubicBezTo>
                  <a:cubicBezTo>
                    <a:pt x="13670" y="1587"/>
                    <a:pt x="13675" y="1583"/>
                    <a:pt x="13681" y="1567"/>
                  </a:cubicBezTo>
                  <a:cubicBezTo>
                    <a:pt x="13684" y="1560"/>
                    <a:pt x="13696" y="1555"/>
                    <a:pt x="13708" y="1555"/>
                  </a:cubicBezTo>
                  <a:cubicBezTo>
                    <a:pt x="13715" y="1555"/>
                    <a:pt x="13722" y="1557"/>
                    <a:pt x="13726" y="1561"/>
                  </a:cubicBezTo>
                  <a:cubicBezTo>
                    <a:pt x="13732" y="1567"/>
                    <a:pt x="13732" y="1573"/>
                    <a:pt x="13738" y="1578"/>
                  </a:cubicBezTo>
                  <a:cubicBezTo>
                    <a:pt x="13669" y="1407"/>
                    <a:pt x="13618" y="1220"/>
                    <a:pt x="13521" y="1003"/>
                  </a:cubicBezTo>
                  <a:cubicBezTo>
                    <a:pt x="13493" y="929"/>
                    <a:pt x="13458" y="861"/>
                    <a:pt x="13430" y="792"/>
                  </a:cubicBezTo>
                  <a:lnTo>
                    <a:pt x="13350" y="684"/>
                  </a:lnTo>
                  <a:cubicBezTo>
                    <a:pt x="13322" y="661"/>
                    <a:pt x="13293" y="633"/>
                    <a:pt x="13265" y="604"/>
                  </a:cubicBezTo>
                  <a:cubicBezTo>
                    <a:pt x="13253" y="582"/>
                    <a:pt x="13242" y="553"/>
                    <a:pt x="13242" y="525"/>
                  </a:cubicBezTo>
                  <a:cubicBezTo>
                    <a:pt x="13242" y="519"/>
                    <a:pt x="13253" y="502"/>
                    <a:pt x="13259" y="502"/>
                  </a:cubicBezTo>
                  <a:lnTo>
                    <a:pt x="13271" y="502"/>
                  </a:lnTo>
                  <a:cubicBezTo>
                    <a:pt x="13214" y="394"/>
                    <a:pt x="13157" y="286"/>
                    <a:pt x="13105" y="172"/>
                  </a:cubicBezTo>
                  <a:lnTo>
                    <a:pt x="13014"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Grand Hotel"/>
                <a:ea typeface="Grand Hotel"/>
                <a:cs typeface="Grand Hotel"/>
                <a:sym typeface="Grand Hotel"/>
              </a:endParaRPr>
            </a:p>
          </p:txBody>
        </p:sp>
        <p:sp>
          <p:nvSpPr>
            <p:cNvPr id="910" name="Google Shape;910;p43"/>
            <p:cNvSpPr/>
            <p:nvPr/>
          </p:nvSpPr>
          <p:spPr>
            <a:xfrm rot="-970786">
              <a:off x="6875097" y="155408"/>
              <a:ext cx="1824887" cy="970376"/>
            </a:xfrm>
            <a:custGeom>
              <a:avLst/>
              <a:gdLst/>
              <a:ahLst/>
              <a:cxnLst/>
              <a:rect l="l" t="t" r="r" b="b"/>
              <a:pathLst>
                <a:path w="16506" h="8777" extrusionOk="0">
                  <a:moveTo>
                    <a:pt x="1" y="1"/>
                  </a:moveTo>
                  <a:lnTo>
                    <a:pt x="1" y="473"/>
                  </a:lnTo>
                  <a:lnTo>
                    <a:pt x="456" y="473"/>
                  </a:lnTo>
                  <a:cubicBezTo>
                    <a:pt x="508" y="377"/>
                    <a:pt x="598" y="333"/>
                    <a:pt x="688" y="333"/>
                  </a:cubicBezTo>
                  <a:cubicBezTo>
                    <a:pt x="826" y="333"/>
                    <a:pt x="963" y="436"/>
                    <a:pt x="963" y="604"/>
                  </a:cubicBezTo>
                  <a:cubicBezTo>
                    <a:pt x="963" y="776"/>
                    <a:pt x="826" y="880"/>
                    <a:pt x="689" y="880"/>
                  </a:cubicBezTo>
                  <a:cubicBezTo>
                    <a:pt x="599" y="880"/>
                    <a:pt x="508" y="835"/>
                    <a:pt x="456" y="735"/>
                  </a:cubicBezTo>
                  <a:lnTo>
                    <a:pt x="1" y="735"/>
                  </a:lnTo>
                  <a:lnTo>
                    <a:pt x="1" y="1556"/>
                  </a:lnTo>
                  <a:lnTo>
                    <a:pt x="456" y="1556"/>
                  </a:lnTo>
                  <a:cubicBezTo>
                    <a:pt x="508" y="1459"/>
                    <a:pt x="598" y="1415"/>
                    <a:pt x="688" y="1415"/>
                  </a:cubicBezTo>
                  <a:cubicBezTo>
                    <a:pt x="826" y="1415"/>
                    <a:pt x="963" y="1518"/>
                    <a:pt x="963" y="1687"/>
                  </a:cubicBezTo>
                  <a:cubicBezTo>
                    <a:pt x="963" y="1855"/>
                    <a:pt x="826" y="1958"/>
                    <a:pt x="688" y="1958"/>
                  </a:cubicBezTo>
                  <a:cubicBezTo>
                    <a:pt x="598" y="1958"/>
                    <a:pt x="508" y="1914"/>
                    <a:pt x="456" y="1817"/>
                  </a:cubicBezTo>
                  <a:lnTo>
                    <a:pt x="1" y="1817"/>
                  </a:lnTo>
                  <a:lnTo>
                    <a:pt x="1" y="2632"/>
                  </a:lnTo>
                  <a:lnTo>
                    <a:pt x="456" y="2632"/>
                  </a:lnTo>
                  <a:cubicBezTo>
                    <a:pt x="508" y="2535"/>
                    <a:pt x="598" y="2492"/>
                    <a:pt x="688" y="2492"/>
                  </a:cubicBezTo>
                  <a:cubicBezTo>
                    <a:pt x="826" y="2492"/>
                    <a:pt x="963" y="2594"/>
                    <a:pt x="963" y="2763"/>
                  </a:cubicBezTo>
                  <a:cubicBezTo>
                    <a:pt x="963" y="2935"/>
                    <a:pt x="826" y="3038"/>
                    <a:pt x="689" y="3038"/>
                  </a:cubicBezTo>
                  <a:cubicBezTo>
                    <a:pt x="599" y="3038"/>
                    <a:pt x="508" y="2993"/>
                    <a:pt x="456" y="2894"/>
                  </a:cubicBezTo>
                  <a:lnTo>
                    <a:pt x="1" y="2894"/>
                  </a:lnTo>
                  <a:lnTo>
                    <a:pt x="1" y="3714"/>
                  </a:lnTo>
                  <a:lnTo>
                    <a:pt x="456" y="3714"/>
                  </a:lnTo>
                  <a:cubicBezTo>
                    <a:pt x="508" y="3617"/>
                    <a:pt x="598" y="3574"/>
                    <a:pt x="688" y="3574"/>
                  </a:cubicBezTo>
                  <a:cubicBezTo>
                    <a:pt x="826" y="3574"/>
                    <a:pt x="963" y="3676"/>
                    <a:pt x="963" y="3845"/>
                  </a:cubicBezTo>
                  <a:cubicBezTo>
                    <a:pt x="963" y="4014"/>
                    <a:pt x="826" y="4116"/>
                    <a:pt x="688" y="4116"/>
                  </a:cubicBezTo>
                  <a:cubicBezTo>
                    <a:pt x="598" y="4116"/>
                    <a:pt x="508" y="4073"/>
                    <a:pt x="456" y="3976"/>
                  </a:cubicBezTo>
                  <a:lnTo>
                    <a:pt x="1" y="3976"/>
                  </a:lnTo>
                  <a:lnTo>
                    <a:pt x="1" y="4790"/>
                  </a:lnTo>
                  <a:lnTo>
                    <a:pt x="456" y="4790"/>
                  </a:lnTo>
                  <a:cubicBezTo>
                    <a:pt x="508" y="4694"/>
                    <a:pt x="598" y="4650"/>
                    <a:pt x="688" y="4650"/>
                  </a:cubicBezTo>
                  <a:cubicBezTo>
                    <a:pt x="826" y="4650"/>
                    <a:pt x="963" y="4752"/>
                    <a:pt x="963" y="4921"/>
                  </a:cubicBezTo>
                  <a:cubicBezTo>
                    <a:pt x="963" y="5093"/>
                    <a:pt x="826" y="5197"/>
                    <a:pt x="689" y="5197"/>
                  </a:cubicBezTo>
                  <a:cubicBezTo>
                    <a:pt x="599" y="5197"/>
                    <a:pt x="508" y="5152"/>
                    <a:pt x="456" y="5052"/>
                  </a:cubicBezTo>
                  <a:lnTo>
                    <a:pt x="1" y="5052"/>
                  </a:lnTo>
                  <a:lnTo>
                    <a:pt x="1" y="5872"/>
                  </a:lnTo>
                  <a:lnTo>
                    <a:pt x="456" y="5872"/>
                  </a:lnTo>
                  <a:cubicBezTo>
                    <a:pt x="508" y="5776"/>
                    <a:pt x="598" y="5732"/>
                    <a:pt x="688" y="5732"/>
                  </a:cubicBezTo>
                  <a:cubicBezTo>
                    <a:pt x="826" y="5732"/>
                    <a:pt x="963" y="5835"/>
                    <a:pt x="963" y="6003"/>
                  </a:cubicBezTo>
                  <a:cubicBezTo>
                    <a:pt x="963" y="6172"/>
                    <a:pt x="826" y="6275"/>
                    <a:pt x="688" y="6275"/>
                  </a:cubicBezTo>
                  <a:cubicBezTo>
                    <a:pt x="598" y="6275"/>
                    <a:pt x="508" y="6231"/>
                    <a:pt x="456" y="6134"/>
                  </a:cubicBezTo>
                  <a:lnTo>
                    <a:pt x="1" y="6134"/>
                  </a:lnTo>
                  <a:lnTo>
                    <a:pt x="1" y="6949"/>
                  </a:lnTo>
                  <a:lnTo>
                    <a:pt x="456" y="6949"/>
                  </a:lnTo>
                  <a:cubicBezTo>
                    <a:pt x="508" y="6852"/>
                    <a:pt x="598" y="6809"/>
                    <a:pt x="688" y="6809"/>
                  </a:cubicBezTo>
                  <a:cubicBezTo>
                    <a:pt x="826" y="6809"/>
                    <a:pt x="963" y="6911"/>
                    <a:pt x="963" y="7080"/>
                  </a:cubicBezTo>
                  <a:cubicBezTo>
                    <a:pt x="963" y="7252"/>
                    <a:pt x="826" y="7355"/>
                    <a:pt x="689" y="7355"/>
                  </a:cubicBezTo>
                  <a:cubicBezTo>
                    <a:pt x="599" y="7355"/>
                    <a:pt x="508" y="7310"/>
                    <a:pt x="456" y="7211"/>
                  </a:cubicBezTo>
                  <a:lnTo>
                    <a:pt x="1" y="7211"/>
                  </a:lnTo>
                  <a:lnTo>
                    <a:pt x="1" y="8031"/>
                  </a:lnTo>
                  <a:lnTo>
                    <a:pt x="456" y="8031"/>
                  </a:lnTo>
                  <a:cubicBezTo>
                    <a:pt x="508" y="7934"/>
                    <a:pt x="598" y="7891"/>
                    <a:pt x="688" y="7891"/>
                  </a:cubicBezTo>
                  <a:cubicBezTo>
                    <a:pt x="826" y="7891"/>
                    <a:pt x="963" y="7993"/>
                    <a:pt x="963" y="8162"/>
                  </a:cubicBezTo>
                  <a:cubicBezTo>
                    <a:pt x="963" y="8331"/>
                    <a:pt x="826" y="8433"/>
                    <a:pt x="688" y="8433"/>
                  </a:cubicBezTo>
                  <a:cubicBezTo>
                    <a:pt x="598" y="8433"/>
                    <a:pt x="508" y="8390"/>
                    <a:pt x="456" y="8293"/>
                  </a:cubicBezTo>
                  <a:lnTo>
                    <a:pt x="1" y="8293"/>
                  </a:lnTo>
                  <a:lnTo>
                    <a:pt x="1" y="8777"/>
                  </a:lnTo>
                  <a:lnTo>
                    <a:pt x="16471" y="8777"/>
                  </a:lnTo>
                  <a:cubicBezTo>
                    <a:pt x="16483" y="8743"/>
                    <a:pt x="16494" y="8709"/>
                    <a:pt x="16500" y="8669"/>
                  </a:cubicBezTo>
                  <a:lnTo>
                    <a:pt x="16494" y="8663"/>
                  </a:lnTo>
                  <a:cubicBezTo>
                    <a:pt x="16488" y="8657"/>
                    <a:pt x="16488" y="8646"/>
                    <a:pt x="16494" y="8635"/>
                  </a:cubicBezTo>
                  <a:cubicBezTo>
                    <a:pt x="16494" y="8629"/>
                    <a:pt x="16500" y="8618"/>
                    <a:pt x="16505" y="8606"/>
                  </a:cubicBezTo>
                  <a:cubicBezTo>
                    <a:pt x="16505" y="8583"/>
                    <a:pt x="16500" y="8561"/>
                    <a:pt x="16494" y="8532"/>
                  </a:cubicBezTo>
                  <a:cubicBezTo>
                    <a:pt x="16403" y="8373"/>
                    <a:pt x="16317" y="8202"/>
                    <a:pt x="16238" y="8025"/>
                  </a:cubicBezTo>
                  <a:cubicBezTo>
                    <a:pt x="16124" y="7792"/>
                    <a:pt x="16021" y="7592"/>
                    <a:pt x="15936" y="7382"/>
                  </a:cubicBezTo>
                  <a:cubicBezTo>
                    <a:pt x="15868" y="7325"/>
                    <a:pt x="15828" y="7251"/>
                    <a:pt x="15816" y="7160"/>
                  </a:cubicBezTo>
                  <a:cubicBezTo>
                    <a:pt x="15816" y="7142"/>
                    <a:pt x="15822" y="7125"/>
                    <a:pt x="15822" y="7108"/>
                  </a:cubicBezTo>
                  <a:cubicBezTo>
                    <a:pt x="15765" y="6949"/>
                    <a:pt x="15714" y="6778"/>
                    <a:pt x="15680" y="6607"/>
                  </a:cubicBezTo>
                  <a:cubicBezTo>
                    <a:pt x="15674" y="6573"/>
                    <a:pt x="15668" y="6539"/>
                    <a:pt x="15674" y="6505"/>
                  </a:cubicBezTo>
                  <a:cubicBezTo>
                    <a:pt x="15663" y="6493"/>
                    <a:pt x="15657" y="6482"/>
                    <a:pt x="15645" y="6470"/>
                  </a:cubicBezTo>
                  <a:cubicBezTo>
                    <a:pt x="15571" y="6357"/>
                    <a:pt x="15486" y="6248"/>
                    <a:pt x="15401" y="6140"/>
                  </a:cubicBezTo>
                  <a:cubicBezTo>
                    <a:pt x="15401" y="6106"/>
                    <a:pt x="15395" y="6066"/>
                    <a:pt x="15395" y="6026"/>
                  </a:cubicBezTo>
                  <a:cubicBezTo>
                    <a:pt x="15315" y="5861"/>
                    <a:pt x="15304" y="5673"/>
                    <a:pt x="15372" y="5554"/>
                  </a:cubicBezTo>
                  <a:cubicBezTo>
                    <a:pt x="15258" y="5274"/>
                    <a:pt x="15241" y="5069"/>
                    <a:pt x="15207" y="4739"/>
                  </a:cubicBezTo>
                  <a:cubicBezTo>
                    <a:pt x="15196" y="4665"/>
                    <a:pt x="15201" y="4585"/>
                    <a:pt x="15230" y="4511"/>
                  </a:cubicBezTo>
                  <a:cubicBezTo>
                    <a:pt x="15224" y="4460"/>
                    <a:pt x="15207" y="4409"/>
                    <a:pt x="15184" y="4363"/>
                  </a:cubicBezTo>
                  <a:lnTo>
                    <a:pt x="15144" y="4363"/>
                  </a:lnTo>
                  <a:cubicBezTo>
                    <a:pt x="15150" y="4340"/>
                    <a:pt x="15156" y="4312"/>
                    <a:pt x="15156" y="4289"/>
                  </a:cubicBezTo>
                  <a:cubicBezTo>
                    <a:pt x="15156" y="4244"/>
                    <a:pt x="15156" y="4198"/>
                    <a:pt x="15150" y="4153"/>
                  </a:cubicBezTo>
                  <a:cubicBezTo>
                    <a:pt x="15127" y="4118"/>
                    <a:pt x="15110" y="4084"/>
                    <a:pt x="15093" y="4044"/>
                  </a:cubicBezTo>
                  <a:cubicBezTo>
                    <a:pt x="15110" y="3999"/>
                    <a:pt x="15093" y="3942"/>
                    <a:pt x="15053" y="3913"/>
                  </a:cubicBezTo>
                  <a:cubicBezTo>
                    <a:pt x="15047" y="3902"/>
                    <a:pt x="15047" y="3891"/>
                    <a:pt x="15042" y="3873"/>
                  </a:cubicBezTo>
                  <a:cubicBezTo>
                    <a:pt x="14985" y="3782"/>
                    <a:pt x="14928" y="3697"/>
                    <a:pt x="14871" y="3611"/>
                  </a:cubicBezTo>
                  <a:cubicBezTo>
                    <a:pt x="14859" y="3619"/>
                    <a:pt x="14848" y="3623"/>
                    <a:pt x="14838" y="3623"/>
                  </a:cubicBezTo>
                  <a:cubicBezTo>
                    <a:pt x="14777" y="3623"/>
                    <a:pt x="14768" y="3484"/>
                    <a:pt x="14729" y="3435"/>
                  </a:cubicBezTo>
                  <a:cubicBezTo>
                    <a:pt x="14734" y="3378"/>
                    <a:pt x="14723" y="3321"/>
                    <a:pt x="14683" y="3275"/>
                  </a:cubicBezTo>
                  <a:cubicBezTo>
                    <a:pt x="14637" y="3224"/>
                    <a:pt x="14592" y="3173"/>
                    <a:pt x="14529" y="3173"/>
                  </a:cubicBezTo>
                  <a:cubicBezTo>
                    <a:pt x="14341" y="3173"/>
                    <a:pt x="14341" y="3173"/>
                    <a:pt x="14353" y="2877"/>
                  </a:cubicBezTo>
                  <a:cubicBezTo>
                    <a:pt x="14353" y="2865"/>
                    <a:pt x="14353" y="2848"/>
                    <a:pt x="14353" y="2837"/>
                  </a:cubicBezTo>
                  <a:cubicBezTo>
                    <a:pt x="14341" y="2808"/>
                    <a:pt x="14324" y="2769"/>
                    <a:pt x="14313" y="2769"/>
                  </a:cubicBezTo>
                  <a:cubicBezTo>
                    <a:pt x="14307" y="2770"/>
                    <a:pt x="14302" y="2771"/>
                    <a:pt x="14298" y="2771"/>
                  </a:cubicBezTo>
                  <a:cubicBezTo>
                    <a:pt x="14260" y="2771"/>
                    <a:pt x="14235" y="2734"/>
                    <a:pt x="14205" y="2689"/>
                  </a:cubicBezTo>
                  <a:cubicBezTo>
                    <a:pt x="14210" y="2686"/>
                    <a:pt x="14216" y="2685"/>
                    <a:pt x="14222" y="2685"/>
                  </a:cubicBezTo>
                  <a:cubicBezTo>
                    <a:pt x="14227" y="2685"/>
                    <a:pt x="14233" y="2686"/>
                    <a:pt x="14239" y="2689"/>
                  </a:cubicBezTo>
                  <a:cubicBezTo>
                    <a:pt x="14253" y="2694"/>
                    <a:pt x="14266" y="2699"/>
                    <a:pt x="14276" y="2699"/>
                  </a:cubicBezTo>
                  <a:cubicBezTo>
                    <a:pt x="14290" y="2699"/>
                    <a:pt x="14301" y="2690"/>
                    <a:pt x="14307" y="2660"/>
                  </a:cubicBezTo>
                  <a:cubicBezTo>
                    <a:pt x="14313" y="2615"/>
                    <a:pt x="14313" y="2564"/>
                    <a:pt x="14279" y="2541"/>
                  </a:cubicBezTo>
                  <a:cubicBezTo>
                    <a:pt x="14216" y="2490"/>
                    <a:pt x="14176" y="2393"/>
                    <a:pt x="14131" y="2313"/>
                  </a:cubicBezTo>
                  <a:cubicBezTo>
                    <a:pt x="14128" y="2313"/>
                    <a:pt x="14126" y="2313"/>
                    <a:pt x="14123" y="2313"/>
                  </a:cubicBezTo>
                  <a:cubicBezTo>
                    <a:pt x="14037" y="2313"/>
                    <a:pt x="13998" y="2213"/>
                    <a:pt x="13954" y="2108"/>
                  </a:cubicBezTo>
                  <a:cubicBezTo>
                    <a:pt x="13943" y="2062"/>
                    <a:pt x="13908" y="2023"/>
                    <a:pt x="13863" y="2000"/>
                  </a:cubicBezTo>
                  <a:cubicBezTo>
                    <a:pt x="13817" y="1983"/>
                    <a:pt x="13783" y="1943"/>
                    <a:pt x="13772" y="1892"/>
                  </a:cubicBezTo>
                  <a:cubicBezTo>
                    <a:pt x="13732" y="1800"/>
                    <a:pt x="13698" y="1704"/>
                    <a:pt x="13669" y="1607"/>
                  </a:cubicBezTo>
                  <a:cubicBezTo>
                    <a:pt x="13663" y="1592"/>
                    <a:pt x="13660" y="1585"/>
                    <a:pt x="13659" y="1583"/>
                  </a:cubicBezTo>
                  <a:lnTo>
                    <a:pt x="13659" y="1583"/>
                  </a:lnTo>
                  <a:cubicBezTo>
                    <a:pt x="13660" y="1585"/>
                    <a:pt x="13662" y="1587"/>
                    <a:pt x="13666" y="1587"/>
                  </a:cubicBezTo>
                  <a:cubicBezTo>
                    <a:pt x="13670" y="1587"/>
                    <a:pt x="13675" y="1583"/>
                    <a:pt x="13681" y="1567"/>
                  </a:cubicBezTo>
                  <a:cubicBezTo>
                    <a:pt x="13684" y="1560"/>
                    <a:pt x="13696" y="1555"/>
                    <a:pt x="13708" y="1555"/>
                  </a:cubicBezTo>
                  <a:cubicBezTo>
                    <a:pt x="13715" y="1555"/>
                    <a:pt x="13722" y="1557"/>
                    <a:pt x="13726" y="1561"/>
                  </a:cubicBezTo>
                  <a:cubicBezTo>
                    <a:pt x="13732" y="1567"/>
                    <a:pt x="13732" y="1573"/>
                    <a:pt x="13738" y="1578"/>
                  </a:cubicBezTo>
                  <a:cubicBezTo>
                    <a:pt x="13669" y="1407"/>
                    <a:pt x="13618" y="1220"/>
                    <a:pt x="13521" y="1003"/>
                  </a:cubicBezTo>
                  <a:cubicBezTo>
                    <a:pt x="13493" y="929"/>
                    <a:pt x="13458" y="861"/>
                    <a:pt x="13430" y="792"/>
                  </a:cubicBezTo>
                  <a:lnTo>
                    <a:pt x="13350" y="684"/>
                  </a:lnTo>
                  <a:cubicBezTo>
                    <a:pt x="13322" y="661"/>
                    <a:pt x="13293" y="633"/>
                    <a:pt x="13265" y="604"/>
                  </a:cubicBezTo>
                  <a:cubicBezTo>
                    <a:pt x="13253" y="582"/>
                    <a:pt x="13242" y="553"/>
                    <a:pt x="13242" y="525"/>
                  </a:cubicBezTo>
                  <a:cubicBezTo>
                    <a:pt x="13242" y="519"/>
                    <a:pt x="13253" y="502"/>
                    <a:pt x="13259" y="502"/>
                  </a:cubicBezTo>
                  <a:lnTo>
                    <a:pt x="13271" y="502"/>
                  </a:lnTo>
                  <a:cubicBezTo>
                    <a:pt x="13214" y="394"/>
                    <a:pt x="13157" y="286"/>
                    <a:pt x="13105" y="172"/>
                  </a:cubicBezTo>
                  <a:lnTo>
                    <a:pt x="13014"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Grand Hotel"/>
                <a:ea typeface="Grand Hotel"/>
                <a:cs typeface="Grand Hotel"/>
                <a:sym typeface="Grand Hotel"/>
              </a:endParaRPr>
            </a:p>
          </p:txBody>
        </p:sp>
      </p:grpSp>
      <p:sp>
        <p:nvSpPr>
          <p:cNvPr id="911" name="Google Shape;911;p43"/>
          <p:cNvSpPr/>
          <p:nvPr/>
        </p:nvSpPr>
        <p:spPr>
          <a:xfrm rot="53">
            <a:off x="8295277" y="98600"/>
            <a:ext cx="195174" cy="472725"/>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3"/>
          <p:cNvSpPr txBox="1"/>
          <p:nvPr/>
        </p:nvSpPr>
        <p:spPr>
          <a:xfrm rot="-1054575">
            <a:off x="7183796" y="388457"/>
            <a:ext cx="1259708" cy="74906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UTM Ong Do Gia" panose="02040603050506020204" pitchFamily="18" charset="0"/>
                <a:ea typeface="Grand Hotel"/>
                <a:cs typeface="Grand Hotel"/>
                <a:sym typeface="Grand Hotel"/>
              </a:rPr>
              <a:t>Tiếng Việt</a:t>
            </a:r>
            <a:endParaRPr lang="en-US" sz="2400">
              <a:latin typeface="UTM Ong Do Gia" panose="02040603050506020204" pitchFamily="18" charset="0"/>
              <a:ea typeface="Grand Hotel"/>
              <a:cs typeface="Grand Hotel"/>
              <a:sym typeface="Grand Hotel"/>
            </a:endParaRPr>
          </a:p>
        </p:txBody>
      </p:sp>
      <p:sp>
        <p:nvSpPr>
          <p:cNvPr id="913" name="Google Shape;913;p43"/>
          <p:cNvSpPr/>
          <p:nvPr/>
        </p:nvSpPr>
        <p:spPr>
          <a:xfrm rot="-5399939">
            <a:off x="625939" y="465979"/>
            <a:ext cx="338449" cy="819743"/>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rot="-5399939">
            <a:off x="625939" y="1007879"/>
            <a:ext cx="338449" cy="819743"/>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5">
            <a:extLst>
              <a:ext uri="{FF2B5EF4-FFF2-40B4-BE49-F238E27FC236}">
                <a16:creationId xmlns:a16="http://schemas.microsoft.com/office/drawing/2014/main" id="{C471A3E7-5D3C-45D7-89E9-B73032FF1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73777" y="902849"/>
            <a:ext cx="1617408" cy="1243934"/>
          </a:xfrm>
          <a:prstGeom prst="rect">
            <a:avLst/>
          </a:prstGeom>
        </p:spPr>
      </p:pic>
      <p:sp>
        <p:nvSpPr>
          <p:cNvPr id="905" name="Google Shape;905;p43"/>
          <p:cNvSpPr txBox="1">
            <a:spLocks noGrp="1"/>
          </p:cNvSpPr>
          <p:nvPr>
            <p:ph type="title"/>
          </p:nvPr>
        </p:nvSpPr>
        <p:spPr>
          <a:xfrm flipH="1">
            <a:off x="2913889" y="854203"/>
            <a:ext cx="3238200" cy="1213500"/>
          </a:xfrm>
          <a:prstGeom prst="rect">
            <a:avLst/>
          </a:prstGeom>
        </p:spPr>
        <p:txBody>
          <a:bodyPr spcFirstLastPara="1" wrap="square" lIns="91425" tIns="91425" rIns="91425" bIns="91425" anchor="ctr" anchorCtr="0">
            <a:noAutofit/>
          </a:bodyPr>
          <a:lstStyle/>
          <a:p>
            <a:r>
              <a:rPr lang="en" sz="11500">
                <a:solidFill>
                  <a:srgbClr val="5A7661"/>
                </a:solidFill>
                <a:latin typeface="HP-030" panose="020B0603050302020204" pitchFamily="34" charset="0"/>
              </a:rPr>
              <a:t>02</a:t>
            </a:r>
            <a:endParaRPr sz="11500">
              <a:solidFill>
                <a:srgbClr val="5A7661"/>
              </a:solidFill>
              <a:latin typeface="HP-030" panose="020B0603050302020204" pitchFamily="34" charset="0"/>
            </a:endParaRPr>
          </a:p>
        </p:txBody>
      </p:sp>
      <p:pic>
        <p:nvPicPr>
          <p:cNvPr id="29" name="Picture 28">
            <a:extLst>
              <a:ext uri="{FF2B5EF4-FFF2-40B4-BE49-F238E27FC236}">
                <a16:creationId xmlns:a16="http://schemas.microsoft.com/office/drawing/2014/main" id="{371C125C-74EC-4EBB-839B-32C5FE06D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11104">
            <a:off x="2501756" y="1423550"/>
            <a:ext cx="1251224" cy="1251224"/>
          </a:xfrm>
          <a:prstGeom prst="rect">
            <a:avLst/>
          </a:prstGeom>
        </p:spPr>
      </p:pic>
      <p:grpSp>
        <p:nvGrpSpPr>
          <p:cNvPr id="32" name="Google Shape;36912;p61">
            <a:extLst>
              <a:ext uri="{FF2B5EF4-FFF2-40B4-BE49-F238E27FC236}">
                <a16:creationId xmlns:a16="http://schemas.microsoft.com/office/drawing/2014/main" id="{C1EBF7B6-FCB1-47EE-B6E3-6089CF1B32CE}"/>
              </a:ext>
            </a:extLst>
          </p:cNvPr>
          <p:cNvGrpSpPr/>
          <p:nvPr/>
        </p:nvGrpSpPr>
        <p:grpSpPr>
          <a:xfrm>
            <a:off x="5090073" y="3201287"/>
            <a:ext cx="1146258" cy="1021661"/>
            <a:chOff x="2299675" y="1481450"/>
            <a:chExt cx="2777725" cy="3138700"/>
          </a:xfrm>
        </p:grpSpPr>
        <p:sp>
          <p:nvSpPr>
            <p:cNvPr id="33" name="Google Shape;36913;p61">
              <a:extLst>
                <a:ext uri="{FF2B5EF4-FFF2-40B4-BE49-F238E27FC236}">
                  <a16:creationId xmlns:a16="http://schemas.microsoft.com/office/drawing/2014/main" id="{11BBC280-BA65-4BC3-8E49-29C3EE359968}"/>
                </a:ext>
              </a:extLst>
            </p:cNvPr>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914;p61">
              <a:extLst>
                <a:ext uri="{FF2B5EF4-FFF2-40B4-BE49-F238E27FC236}">
                  <a16:creationId xmlns:a16="http://schemas.microsoft.com/office/drawing/2014/main" id="{7C0F22CF-6740-4A94-88CD-1776B0921643}"/>
                </a:ext>
              </a:extLst>
            </p:cNvPr>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915;p61">
              <a:extLst>
                <a:ext uri="{FF2B5EF4-FFF2-40B4-BE49-F238E27FC236}">
                  <a16:creationId xmlns:a16="http://schemas.microsoft.com/office/drawing/2014/main" id="{A0D8968D-0072-4B91-B41C-936A5898500E}"/>
                </a:ext>
              </a:extLst>
            </p:cNvPr>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916;p61">
              <a:extLst>
                <a:ext uri="{FF2B5EF4-FFF2-40B4-BE49-F238E27FC236}">
                  <a16:creationId xmlns:a16="http://schemas.microsoft.com/office/drawing/2014/main" id="{9D2BB253-0E52-43E1-AA71-3755B71F54E6}"/>
                </a:ext>
              </a:extLst>
            </p:cNvPr>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917;p61">
              <a:extLst>
                <a:ext uri="{FF2B5EF4-FFF2-40B4-BE49-F238E27FC236}">
                  <a16:creationId xmlns:a16="http://schemas.microsoft.com/office/drawing/2014/main" id="{77328352-9F2C-439B-B141-70E0658C9733}"/>
                </a:ext>
              </a:extLst>
            </p:cNvPr>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918;p61">
              <a:extLst>
                <a:ext uri="{FF2B5EF4-FFF2-40B4-BE49-F238E27FC236}">
                  <a16:creationId xmlns:a16="http://schemas.microsoft.com/office/drawing/2014/main" id="{2DAB971A-C3C8-4BD9-BEB8-5F79BABBFEC6}"/>
                </a:ext>
              </a:extLst>
            </p:cNvPr>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6938;p61">
            <a:extLst>
              <a:ext uri="{FF2B5EF4-FFF2-40B4-BE49-F238E27FC236}">
                <a16:creationId xmlns:a16="http://schemas.microsoft.com/office/drawing/2014/main" id="{3DA806B4-11EE-4F19-90C3-96E9B3846687}"/>
              </a:ext>
            </a:extLst>
          </p:cNvPr>
          <p:cNvGrpSpPr/>
          <p:nvPr/>
        </p:nvGrpSpPr>
        <p:grpSpPr>
          <a:xfrm rot="21358827">
            <a:off x="5666568" y="3221477"/>
            <a:ext cx="675651" cy="615401"/>
            <a:chOff x="2296425" y="3864375"/>
            <a:chExt cx="525400" cy="503900"/>
          </a:xfrm>
        </p:grpSpPr>
        <p:sp>
          <p:nvSpPr>
            <p:cNvPr id="40" name="Google Shape;36939;p61">
              <a:extLst>
                <a:ext uri="{FF2B5EF4-FFF2-40B4-BE49-F238E27FC236}">
                  <a16:creationId xmlns:a16="http://schemas.microsoft.com/office/drawing/2014/main" id="{1E538AD5-9FF0-4333-99F9-975996406E32}"/>
                </a:ext>
              </a:extLst>
            </p:cNvPr>
            <p:cNvSpPr/>
            <p:nvPr/>
          </p:nvSpPr>
          <p:spPr>
            <a:xfrm>
              <a:off x="2296425" y="4212175"/>
              <a:ext cx="153875" cy="156100"/>
            </a:xfrm>
            <a:custGeom>
              <a:avLst/>
              <a:gdLst/>
              <a:ahLst/>
              <a:cxnLst/>
              <a:rect l="l" t="t" r="r" b="b"/>
              <a:pathLst>
                <a:path w="6155" h="6244" extrusionOk="0">
                  <a:moveTo>
                    <a:pt x="4467" y="0"/>
                  </a:moveTo>
                  <a:lnTo>
                    <a:pt x="2226" y="971"/>
                  </a:lnTo>
                  <a:lnTo>
                    <a:pt x="2196" y="1001"/>
                  </a:lnTo>
                  <a:lnTo>
                    <a:pt x="1" y="6004"/>
                  </a:lnTo>
                  <a:lnTo>
                    <a:pt x="31" y="6079"/>
                  </a:lnTo>
                  <a:lnTo>
                    <a:pt x="105" y="6079"/>
                  </a:lnTo>
                  <a:lnTo>
                    <a:pt x="2749" y="3436"/>
                  </a:lnTo>
                  <a:lnTo>
                    <a:pt x="2749" y="3361"/>
                  </a:lnTo>
                  <a:cubicBezTo>
                    <a:pt x="2585" y="3107"/>
                    <a:pt x="2600" y="2763"/>
                    <a:pt x="2824" y="2554"/>
                  </a:cubicBezTo>
                  <a:cubicBezTo>
                    <a:pt x="2943" y="2435"/>
                    <a:pt x="3107" y="2375"/>
                    <a:pt x="3272" y="2375"/>
                  </a:cubicBezTo>
                  <a:cubicBezTo>
                    <a:pt x="3436" y="2375"/>
                    <a:pt x="3600" y="2435"/>
                    <a:pt x="3720" y="2554"/>
                  </a:cubicBezTo>
                  <a:cubicBezTo>
                    <a:pt x="3959" y="2793"/>
                    <a:pt x="3959" y="3211"/>
                    <a:pt x="3720" y="3450"/>
                  </a:cubicBezTo>
                  <a:cubicBezTo>
                    <a:pt x="3612" y="3567"/>
                    <a:pt x="3452" y="3628"/>
                    <a:pt x="3291" y="3628"/>
                  </a:cubicBezTo>
                  <a:cubicBezTo>
                    <a:pt x="3163" y="3628"/>
                    <a:pt x="3034" y="3590"/>
                    <a:pt x="2928" y="3510"/>
                  </a:cubicBezTo>
                  <a:lnTo>
                    <a:pt x="2854" y="3510"/>
                  </a:lnTo>
                  <a:lnTo>
                    <a:pt x="195" y="6154"/>
                  </a:lnTo>
                  <a:lnTo>
                    <a:pt x="195" y="6229"/>
                  </a:lnTo>
                  <a:lnTo>
                    <a:pt x="270" y="6243"/>
                  </a:lnTo>
                  <a:lnTo>
                    <a:pt x="5273" y="4063"/>
                  </a:lnTo>
                  <a:lnTo>
                    <a:pt x="5303" y="4033"/>
                  </a:lnTo>
                  <a:lnTo>
                    <a:pt x="6154" y="1673"/>
                  </a:lnTo>
                  <a:lnTo>
                    <a:pt x="6124" y="1613"/>
                  </a:lnTo>
                  <a:lnTo>
                    <a:pt x="4526" y="15"/>
                  </a:lnTo>
                  <a:lnTo>
                    <a:pt x="4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940;p61">
              <a:extLst>
                <a:ext uri="{FF2B5EF4-FFF2-40B4-BE49-F238E27FC236}">
                  <a16:creationId xmlns:a16="http://schemas.microsoft.com/office/drawing/2014/main" id="{77A52C0E-DB29-496D-9933-0A83247E8BD4}"/>
                </a:ext>
              </a:extLst>
            </p:cNvPr>
            <p:cNvSpPr/>
            <p:nvPr/>
          </p:nvSpPr>
          <p:spPr>
            <a:xfrm>
              <a:off x="2508900" y="3864375"/>
              <a:ext cx="312925" cy="292550"/>
            </a:xfrm>
            <a:custGeom>
              <a:avLst/>
              <a:gdLst/>
              <a:ahLst/>
              <a:cxnLst/>
              <a:rect l="l" t="t" r="r" b="b"/>
              <a:pathLst>
                <a:path w="12517" h="11702" extrusionOk="0">
                  <a:moveTo>
                    <a:pt x="11270" y="1"/>
                  </a:moveTo>
                  <a:cubicBezTo>
                    <a:pt x="9642" y="1"/>
                    <a:pt x="3947" y="4429"/>
                    <a:pt x="0" y="8267"/>
                  </a:cubicBezTo>
                  <a:lnTo>
                    <a:pt x="3435" y="11702"/>
                  </a:lnTo>
                  <a:cubicBezTo>
                    <a:pt x="7618" y="7385"/>
                    <a:pt x="12516" y="1023"/>
                    <a:pt x="11605" y="112"/>
                  </a:cubicBezTo>
                  <a:cubicBezTo>
                    <a:pt x="11529" y="36"/>
                    <a:pt x="11416" y="1"/>
                    <a:pt x="11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941;p61">
              <a:extLst>
                <a:ext uri="{FF2B5EF4-FFF2-40B4-BE49-F238E27FC236}">
                  <a16:creationId xmlns:a16="http://schemas.microsoft.com/office/drawing/2014/main" id="{8D175425-80C0-4621-98D9-B8287C9C9EF0}"/>
                </a:ext>
              </a:extLst>
            </p:cNvPr>
            <p:cNvSpPr/>
            <p:nvPr/>
          </p:nvSpPr>
          <p:spPr>
            <a:xfrm>
              <a:off x="2396500" y="4133000"/>
              <a:ext cx="135950" cy="116625"/>
            </a:xfrm>
            <a:custGeom>
              <a:avLst/>
              <a:gdLst/>
              <a:ahLst/>
              <a:cxnLst/>
              <a:rect l="l" t="t" r="r" b="b"/>
              <a:pathLst>
                <a:path w="5438" h="4665" extrusionOk="0">
                  <a:moveTo>
                    <a:pt x="2136" y="1"/>
                  </a:moveTo>
                  <a:cubicBezTo>
                    <a:pt x="1" y="2570"/>
                    <a:pt x="837" y="3033"/>
                    <a:pt x="1629" y="3810"/>
                  </a:cubicBezTo>
                  <a:cubicBezTo>
                    <a:pt x="2040" y="4229"/>
                    <a:pt x="2368" y="4665"/>
                    <a:pt x="2964" y="4665"/>
                  </a:cubicBezTo>
                  <a:cubicBezTo>
                    <a:pt x="3494" y="4665"/>
                    <a:pt x="4236" y="4321"/>
                    <a:pt x="5437" y="3317"/>
                  </a:cubicBezTo>
                  <a:lnTo>
                    <a:pt x="21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942;p61">
              <a:extLst>
                <a:ext uri="{FF2B5EF4-FFF2-40B4-BE49-F238E27FC236}">
                  <a16:creationId xmlns:a16="http://schemas.microsoft.com/office/drawing/2014/main" id="{43656119-410F-4C21-9C68-4D0F5C7EB053}"/>
                </a:ext>
              </a:extLst>
            </p:cNvPr>
            <p:cNvSpPr/>
            <p:nvPr/>
          </p:nvSpPr>
          <p:spPr>
            <a:xfrm>
              <a:off x="2449900" y="4109475"/>
              <a:ext cx="106450" cy="106450"/>
            </a:xfrm>
            <a:custGeom>
              <a:avLst/>
              <a:gdLst/>
              <a:ahLst/>
              <a:cxnLst/>
              <a:rect l="l" t="t" r="r" b="b"/>
              <a:pathLst>
                <a:path w="4258" h="4258" extrusionOk="0">
                  <a:moveTo>
                    <a:pt x="837" y="1"/>
                  </a:moveTo>
                  <a:cubicBezTo>
                    <a:pt x="523" y="330"/>
                    <a:pt x="239" y="643"/>
                    <a:pt x="0" y="942"/>
                  </a:cubicBezTo>
                  <a:lnTo>
                    <a:pt x="3301" y="4258"/>
                  </a:lnTo>
                  <a:cubicBezTo>
                    <a:pt x="3585" y="4004"/>
                    <a:pt x="3899" y="3735"/>
                    <a:pt x="4257" y="3406"/>
                  </a:cubicBezTo>
                  <a:lnTo>
                    <a:pt x="8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43;p61">
              <a:extLst>
                <a:ext uri="{FF2B5EF4-FFF2-40B4-BE49-F238E27FC236}">
                  <a16:creationId xmlns:a16="http://schemas.microsoft.com/office/drawing/2014/main" id="{4877AE22-C743-465C-B756-12636B323CD3}"/>
                </a:ext>
              </a:extLst>
            </p:cNvPr>
            <p:cNvSpPr/>
            <p:nvPr/>
          </p:nvSpPr>
          <p:spPr>
            <a:xfrm>
              <a:off x="2470800" y="4071025"/>
              <a:ext cx="124000" cy="123625"/>
            </a:xfrm>
            <a:custGeom>
              <a:avLst/>
              <a:gdLst/>
              <a:ahLst/>
              <a:cxnLst/>
              <a:rect l="l" t="t" r="r" b="b"/>
              <a:pathLst>
                <a:path w="4960" h="4945" extrusionOk="0">
                  <a:moveTo>
                    <a:pt x="1524" y="1"/>
                  </a:moveTo>
                  <a:cubicBezTo>
                    <a:pt x="1330" y="195"/>
                    <a:pt x="1136" y="389"/>
                    <a:pt x="957" y="583"/>
                  </a:cubicBezTo>
                  <a:cubicBezTo>
                    <a:pt x="598" y="912"/>
                    <a:pt x="285" y="1240"/>
                    <a:pt x="1" y="1539"/>
                  </a:cubicBezTo>
                  <a:lnTo>
                    <a:pt x="3421" y="4944"/>
                  </a:lnTo>
                  <a:cubicBezTo>
                    <a:pt x="3720" y="4675"/>
                    <a:pt x="4033" y="4347"/>
                    <a:pt x="4392" y="4018"/>
                  </a:cubicBezTo>
                  <a:cubicBezTo>
                    <a:pt x="4571" y="3824"/>
                    <a:pt x="4765" y="3615"/>
                    <a:pt x="4959" y="3436"/>
                  </a:cubicBezTo>
                  <a:lnTo>
                    <a:pt x="1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3046;p22">
            <a:extLst>
              <a:ext uri="{FF2B5EF4-FFF2-40B4-BE49-F238E27FC236}">
                <a16:creationId xmlns:a16="http://schemas.microsoft.com/office/drawing/2014/main" id="{691FD438-316A-4D25-8034-ED89568F44EB}"/>
              </a:ext>
            </a:extLst>
          </p:cNvPr>
          <p:cNvGrpSpPr/>
          <p:nvPr/>
        </p:nvGrpSpPr>
        <p:grpSpPr>
          <a:xfrm rot="2455371">
            <a:off x="1047697" y="1271748"/>
            <a:ext cx="1127692" cy="1167549"/>
            <a:chOff x="3212275" y="349350"/>
            <a:chExt cx="486650" cy="503850"/>
          </a:xfrm>
        </p:grpSpPr>
        <p:sp>
          <p:nvSpPr>
            <p:cNvPr id="46" name="Google Shape;13047;p22">
              <a:extLst>
                <a:ext uri="{FF2B5EF4-FFF2-40B4-BE49-F238E27FC236}">
                  <a16:creationId xmlns:a16="http://schemas.microsoft.com/office/drawing/2014/main" id="{1331B5A5-F7C0-49E7-AE37-8FFE149700EA}"/>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48;p22">
              <a:extLst>
                <a:ext uri="{FF2B5EF4-FFF2-40B4-BE49-F238E27FC236}">
                  <a16:creationId xmlns:a16="http://schemas.microsoft.com/office/drawing/2014/main" id="{C0E214AD-617F-403C-BAE2-A3B410497094}"/>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49;p22">
              <a:extLst>
                <a:ext uri="{FF2B5EF4-FFF2-40B4-BE49-F238E27FC236}">
                  <a16:creationId xmlns:a16="http://schemas.microsoft.com/office/drawing/2014/main" id="{34B4AC08-35D2-4E17-9F9F-153632DA4E44}"/>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50;p22">
              <a:extLst>
                <a:ext uri="{FF2B5EF4-FFF2-40B4-BE49-F238E27FC236}">
                  <a16:creationId xmlns:a16="http://schemas.microsoft.com/office/drawing/2014/main" id="{12D555A5-7D95-402B-B20F-06CD54E0ED2B}"/>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1;p22">
              <a:extLst>
                <a:ext uri="{FF2B5EF4-FFF2-40B4-BE49-F238E27FC236}">
                  <a16:creationId xmlns:a16="http://schemas.microsoft.com/office/drawing/2014/main" id="{A714E278-26D3-4886-A5B1-ADCA41229B86}"/>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3040;p22">
            <a:extLst>
              <a:ext uri="{FF2B5EF4-FFF2-40B4-BE49-F238E27FC236}">
                <a16:creationId xmlns:a16="http://schemas.microsoft.com/office/drawing/2014/main" id="{FC6BCAFD-F81D-4D9A-AB80-D8B0592BA4BA}"/>
              </a:ext>
            </a:extLst>
          </p:cNvPr>
          <p:cNvGrpSpPr/>
          <p:nvPr/>
        </p:nvGrpSpPr>
        <p:grpSpPr>
          <a:xfrm rot="597250">
            <a:off x="7201847" y="3266306"/>
            <a:ext cx="1197941" cy="1357147"/>
            <a:chOff x="2807100" y="2138800"/>
            <a:chExt cx="649550" cy="735875"/>
          </a:xfrm>
        </p:grpSpPr>
        <p:sp>
          <p:nvSpPr>
            <p:cNvPr id="52" name="Google Shape;13041;p22">
              <a:extLst>
                <a:ext uri="{FF2B5EF4-FFF2-40B4-BE49-F238E27FC236}">
                  <a16:creationId xmlns:a16="http://schemas.microsoft.com/office/drawing/2014/main" id="{B1C8BA5F-E0E9-447A-A89B-04138851EB5D}"/>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42;p22">
              <a:extLst>
                <a:ext uri="{FF2B5EF4-FFF2-40B4-BE49-F238E27FC236}">
                  <a16:creationId xmlns:a16="http://schemas.microsoft.com/office/drawing/2014/main" id="{9D351F2B-2853-4557-A4C6-0BB506DA6644}"/>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43;p22">
              <a:extLst>
                <a:ext uri="{FF2B5EF4-FFF2-40B4-BE49-F238E27FC236}">
                  <a16:creationId xmlns:a16="http://schemas.microsoft.com/office/drawing/2014/main" id="{2CCEB487-C7C3-4E05-B89A-C2D966636D0F}"/>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44;p22">
              <a:extLst>
                <a:ext uri="{FF2B5EF4-FFF2-40B4-BE49-F238E27FC236}">
                  <a16:creationId xmlns:a16="http://schemas.microsoft.com/office/drawing/2014/main" id="{1C76198E-4173-4F38-A4B5-AC81F0A85BCA}"/>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45;p22">
              <a:extLst>
                <a:ext uri="{FF2B5EF4-FFF2-40B4-BE49-F238E27FC236}">
                  <a16:creationId xmlns:a16="http://schemas.microsoft.com/office/drawing/2014/main" id="{59321080-C18F-442F-AC83-A689DA85767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extBox 56">
            <a:extLst>
              <a:ext uri="{FF2B5EF4-FFF2-40B4-BE49-F238E27FC236}">
                <a16:creationId xmlns:a16="http://schemas.microsoft.com/office/drawing/2014/main" id="{3A7AECE0-240F-41CD-ACAE-37BB9BAAE247}"/>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p41"/>
          <p:cNvGrpSpPr/>
          <p:nvPr/>
        </p:nvGrpSpPr>
        <p:grpSpPr>
          <a:xfrm>
            <a:off x="1042603" y="974136"/>
            <a:ext cx="6999018" cy="3249620"/>
            <a:chOff x="1042594" y="972682"/>
            <a:chExt cx="6999018" cy="3250920"/>
          </a:xfrm>
        </p:grpSpPr>
        <p:grpSp>
          <p:nvGrpSpPr>
            <p:cNvPr id="644" name="Google Shape;644;p41"/>
            <p:cNvGrpSpPr/>
            <p:nvPr/>
          </p:nvGrpSpPr>
          <p:grpSpPr>
            <a:xfrm>
              <a:off x="1042594" y="972682"/>
              <a:ext cx="6999018" cy="3250920"/>
              <a:chOff x="1042594" y="972682"/>
              <a:chExt cx="6999018" cy="3250920"/>
            </a:xfrm>
          </p:grpSpPr>
          <p:grpSp>
            <p:nvGrpSpPr>
              <p:cNvPr id="645" name="Google Shape;645;p41"/>
              <p:cNvGrpSpPr/>
              <p:nvPr/>
            </p:nvGrpSpPr>
            <p:grpSpPr>
              <a:xfrm>
                <a:off x="1042594" y="1025174"/>
                <a:ext cx="6938133" cy="3198428"/>
                <a:chOff x="1682324" y="1028700"/>
                <a:chExt cx="5779369" cy="3086094"/>
              </a:xfrm>
            </p:grpSpPr>
            <p:sp>
              <p:nvSpPr>
                <p:cNvPr id="646" name="Google Shape;646;p41"/>
                <p:cNvSpPr/>
                <p:nvPr/>
              </p:nvSpPr>
              <p:spPr>
                <a:xfrm>
                  <a:off x="1682324" y="1028700"/>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1"/>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1"/>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1"/>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1"/>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1"/>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1"/>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1"/>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1"/>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1"/>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1"/>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1"/>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1"/>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1"/>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1"/>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1"/>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1"/>
                <p:cNvSpPr/>
                <p:nvPr/>
              </p:nvSpPr>
              <p:spPr>
                <a:xfrm>
                  <a:off x="1682324" y="2525606"/>
                  <a:ext cx="5779369" cy="176530"/>
                </a:xfrm>
                <a:custGeom>
                  <a:avLst/>
                  <a:gdLst/>
                  <a:ahLst/>
                  <a:cxnLst/>
                  <a:rect l="l" t="t" r="r" b="b"/>
                  <a:pathLst>
                    <a:path w="13652" h="417" extrusionOk="0">
                      <a:moveTo>
                        <a:pt x="0" y="1"/>
                      </a:moveTo>
                      <a:lnTo>
                        <a:pt x="0" y="417"/>
                      </a:lnTo>
                      <a:lnTo>
                        <a:pt x="13652" y="417"/>
                      </a:lnTo>
                      <a:lnTo>
                        <a:pt x="13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1"/>
              <p:cNvGrpSpPr/>
              <p:nvPr/>
            </p:nvGrpSpPr>
            <p:grpSpPr>
              <a:xfrm>
                <a:off x="1103478" y="972682"/>
                <a:ext cx="6938133" cy="3198428"/>
                <a:chOff x="1682324" y="1028700"/>
                <a:chExt cx="5779369" cy="3086094"/>
              </a:xfrm>
            </p:grpSpPr>
            <p:sp>
              <p:nvSpPr>
                <p:cNvPr id="665" name="Google Shape;665;p41"/>
                <p:cNvSpPr/>
                <p:nvPr/>
              </p:nvSpPr>
              <p:spPr>
                <a:xfrm>
                  <a:off x="1682324" y="1028700"/>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1"/>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1"/>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1"/>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1"/>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1"/>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1"/>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1"/>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1"/>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1"/>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1"/>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1"/>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1"/>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1"/>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1"/>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1"/>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1"/>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1"/>
                <p:cNvSpPr/>
                <p:nvPr/>
              </p:nvSpPr>
              <p:spPr>
                <a:xfrm>
                  <a:off x="1682324" y="2525606"/>
                  <a:ext cx="5779369" cy="176530"/>
                </a:xfrm>
                <a:custGeom>
                  <a:avLst/>
                  <a:gdLst/>
                  <a:ahLst/>
                  <a:cxnLst/>
                  <a:rect l="l" t="t" r="r" b="b"/>
                  <a:pathLst>
                    <a:path w="13652" h="417" extrusionOk="0">
                      <a:moveTo>
                        <a:pt x="0" y="1"/>
                      </a:moveTo>
                      <a:lnTo>
                        <a:pt x="0" y="417"/>
                      </a:lnTo>
                      <a:lnTo>
                        <a:pt x="13652" y="417"/>
                      </a:lnTo>
                      <a:lnTo>
                        <a:pt x="13652"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3" name="Google Shape;683;p41"/>
            <p:cNvGrpSpPr/>
            <p:nvPr/>
          </p:nvGrpSpPr>
          <p:grpSpPr>
            <a:xfrm>
              <a:off x="1277326" y="1194627"/>
              <a:ext cx="6592864" cy="2753864"/>
              <a:chOff x="3414822" y="1306327"/>
              <a:chExt cx="2199895" cy="2273478"/>
            </a:xfrm>
          </p:grpSpPr>
          <p:sp>
            <p:nvSpPr>
              <p:cNvPr id="684" name="Google Shape;684;p41"/>
              <p:cNvSpPr/>
              <p:nvPr/>
            </p:nvSpPr>
            <p:spPr>
              <a:xfrm>
                <a:off x="3414822" y="1306327"/>
                <a:ext cx="2199895"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1"/>
              <p:cNvSpPr/>
              <p:nvPr/>
            </p:nvSpPr>
            <p:spPr>
              <a:xfrm>
                <a:off x="3456448"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6" name="Google Shape;686;p41"/>
          <p:cNvSpPr/>
          <p:nvPr/>
        </p:nvSpPr>
        <p:spPr>
          <a:xfrm rot="162525">
            <a:off x="3195309" y="1527129"/>
            <a:ext cx="2699351" cy="480246"/>
          </a:xfrm>
          <a:custGeom>
            <a:avLst/>
            <a:gdLst/>
            <a:ahLst/>
            <a:cxnLst/>
            <a:rect l="l" t="t" r="r" b="b"/>
            <a:pathLst>
              <a:path w="17315" h="4654" extrusionOk="0">
                <a:moveTo>
                  <a:pt x="1" y="0"/>
                </a:moveTo>
                <a:lnTo>
                  <a:pt x="143" y="1413"/>
                </a:lnTo>
                <a:lnTo>
                  <a:pt x="1" y="2460"/>
                </a:lnTo>
                <a:lnTo>
                  <a:pt x="143" y="3839"/>
                </a:lnTo>
                <a:lnTo>
                  <a:pt x="143" y="4653"/>
                </a:lnTo>
                <a:lnTo>
                  <a:pt x="17314" y="4579"/>
                </a:lnTo>
                <a:lnTo>
                  <a:pt x="17314" y="3588"/>
                </a:lnTo>
                <a:lnTo>
                  <a:pt x="17098" y="2176"/>
                </a:lnTo>
                <a:lnTo>
                  <a:pt x="17314" y="940"/>
                </a:lnTo>
                <a:lnTo>
                  <a:pt x="17314" y="0"/>
                </a:lnTo>
                <a:close/>
              </a:path>
            </a:pathLst>
          </a:custGeom>
          <a:solidFill>
            <a:schemeClr val="accent2">
              <a:alpha val="68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accent1"/>
              </a:solidFill>
              <a:latin typeface="Grand Hotel"/>
              <a:ea typeface="Grand Hotel"/>
              <a:cs typeface="Grand Hotel"/>
              <a:sym typeface="Grand Hotel"/>
            </a:endParaRPr>
          </a:p>
        </p:txBody>
      </p:sp>
      <p:sp>
        <p:nvSpPr>
          <p:cNvPr id="687" name="Google Shape;687;p41"/>
          <p:cNvSpPr txBox="1">
            <a:spLocks noGrp="1"/>
          </p:cNvSpPr>
          <p:nvPr>
            <p:ph type="title"/>
          </p:nvPr>
        </p:nvSpPr>
        <p:spPr>
          <a:xfrm>
            <a:off x="1639034" y="1657302"/>
            <a:ext cx="5811900" cy="21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accent1">
                    <a:lumMod val="10000"/>
                  </a:schemeClr>
                </a:solidFill>
                <a:latin typeface="UTM Aquarelle" panose="02040603050506020204" pitchFamily="18" charset="0"/>
              </a:rPr>
              <a:t>Tập làm văn</a:t>
            </a:r>
            <a:endParaRPr sz="3200">
              <a:solidFill>
                <a:schemeClr val="accent1">
                  <a:lumMod val="10000"/>
                </a:schemeClr>
              </a:solidFill>
              <a:latin typeface="UTM Aquarelle" panose="02040603050506020204" pitchFamily="18" charset="0"/>
            </a:endParaRPr>
          </a:p>
        </p:txBody>
      </p:sp>
      <p:sp>
        <p:nvSpPr>
          <p:cNvPr id="688" name="Google Shape;688;p41"/>
          <p:cNvSpPr txBox="1">
            <a:spLocks noGrp="1"/>
          </p:cNvSpPr>
          <p:nvPr>
            <p:ph type="subTitle" idx="1"/>
          </p:nvPr>
        </p:nvSpPr>
        <p:spPr>
          <a:xfrm>
            <a:off x="1339974" y="2362819"/>
            <a:ext cx="6343389" cy="1212300"/>
          </a:xfrm>
          <a:prstGeom prst="rect">
            <a:avLst/>
          </a:prstGeom>
        </p:spPr>
        <p:txBody>
          <a:bodyPr spcFirstLastPara="1" wrap="square" lIns="91425" tIns="91425" rIns="91425" bIns="91425" anchor="ctr" anchorCtr="0">
            <a:noAutofit/>
          </a:bodyPr>
          <a:lstStyle/>
          <a:p>
            <a:pPr marL="115888" indent="23813" algn="just"/>
            <a:r>
              <a:rPr lang="en-US" sz="3900" b="1">
                <a:solidFill>
                  <a:schemeClr val="accent4">
                    <a:lumMod val="75000"/>
                  </a:schemeClr>
                </a:solidFill>
                <a:latin typeface="UVN Mua Thu" panose="03020702040507090A04" pitchFamily="66" charset="0"/>
                <a:cs typeface="Times New Roman" panose="02020603050405020304" pitchFamily="18" charset="0"/>
              </a:rPr>
              <a:t>Đề bài: </a:t>
            </a:r>
            <a:r>
              <a:rPr lang="en-US" sz="3900" b="1">
                <a:solidFill>
                  <a:schemeClr val="accent1">
                    <a:lumMod val="10000"/>
                  </a:schemeClr>
                </a:solidFill>
                <a:latin typeface="UVN Mua Thu" panose="03020702040507090A04" pitchFamily="66" charset="0"/>
                <a:cs typeface="Times New Roman" panose="02020603050405020304" pitchFamily="18" charset="0"/>
              </a:rPr>
              <a:t>“Tả một đồ dùng học tập hoặc đồ chơi mà em yêu thích.”</a:t>
            </a:r>
            <a:endParaRPr lang="vi-VN" sz="3900" b="1">
              <a:solidFill>
                <a:schemeClr val="accent1">
                  <a:lumMod val="10000"/>
                </a:schemeClr>
              </a:solidFill>
              <a:cs typeface="Times New Roman" panose="02020603050405020304" pitchFamily="18" charset="0"/>
            </a:endParaRPr>
          </a:p>
        </p:txBody>
      </p:sp>
      <p:grpSp>
        <p:nvGrpSpPr>
          <p:cNvPr id="689" name="Google Shape;689;p41"/>
          <p:cNvGrpSpPr/>
          <p:nvPr/>
        </p:nvGrpSpPr>
        <p:grpSpPr>
          <a:xfrm>
            <a:off x="796759" y="117033"/>
            <a:ext cx="1318090" cy="689551"/>
            <a:chOff x="796759" y="117033"/>
            <a:chExt cx="1318090" cy="689551"/>
          </a:xfrm>
        </p:grpSpPr>
        <p:grpSp>
          <p:nvGrpSpPr>
            <p:cNvPr id="690" name="Google Shape;690;p41"/>
            <p:cNvGrpSpPr/>
            <p:nvPr/>
          </p:nvGrpSpPr>
          <p:grpSpPr>
            <a:xfrm>
              <a:off x="1580991" y="366032"/>
              <a:ext cx="533858" cy="339242"/>
              <a:chOff x="7895966" y="801057"/>
              <a:chExt cx="533858" cy="339242"/>
            </a:xfrm>
          </p:grpSpPr>
          <p:sp>
            <p:nvSpPr>
              <p:cNvPr id="691" name="Google Shape;691;p41"/>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1"/>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41"/>
            <p:cNvGrpSpPr/>
            <p:nvPr/>
          </p:nvGrpSpPr>
          <p:grpSpPr>
            <a:xfrm>
              <a:off x="796759" y="117033"/>
              <a:ext cx="715877" cy="689551"/>
              <a:chOff x="7110870" y="560376"/>
              <a:chExt cx="579846" cy="558567"/>
            </a:xfrm>
          </p:grpSpPr>
          <p:sp>
            <p:nvSpPr>
              <p:cNvPr id="694" name="Google Shape;694;p41"/>
              <p:cNvSpPr/>
              <p:nvPr/>
            </p:nvSpPr>
            <p:spPr>
              <a:xfrm>
                <a:off x="7110870" y="595630"/>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1"/>
              <p:cNvSpPr/>
              <p:nvPr/>
            </p:nvSpPr>
            <p:spPr>
              <a:xfrm>
                <a:off x="7130949" y="560376"/>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1865;p57">
            <a:extLst>
              <a:ext uri="{FF2B5EF4-FFF2-40B4-BE49-F238E27FC236}">
                <a16:creationId xmlns:a16="http://schemas.microsoft.com/office/drawing/2014/main" id="{95431425-EB23-43CB-8856-D254C0CB0134}"/>
              </a:ext>
            </a:extLst>
          </p:cNvPr>
          <p:cNvGrpSpPr/>
          <p:nvPr/>
        </p:nvGrpSpPr>
        <p:grpSpPr>
          <a:xfrm rot="-1896875">
            <a:off x="7530868" y="4486449"/>
            <a:ext cx="789728" cy="155831"/>
            <a:chOff x="5674700" y="1114550"/>
            <a:chExt cx="1490200" cy="294050"/>
          </a:xfrm>
        </p:grpSpPr>
        <p:sp>
          <p:nvSpPr>
            <p:cNvPr id="56" name="Google Shape;1866;p57">
              <a:extLst>
                <a:ext uri="{FF2B5EF4-FFF2-40B4-BE49-F238E27FC236}">
                  <a16:creationId xmlns:a16="http://schemas.microsoft.com/office/drawing/2014/main" id="{5E732555-A6A5-448C-A44A-92E396FC7FCB}"/>
                </a:ext>
              </a:extLst>
            </p:cNvPr>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67;p57">
              <a:extLst>
                <a:ext uri="{FF2B5EF4-FFF2-40B4-BE49-F238E27FC236}">
                  <a16:creationId xmlns:a16="http://schemas.microsoft.com/office/drawing/2014/main" id="{EABFE376-5DF8-47B7-BBBC-59A642491CA0}"/>
                </a:ext>
              </a:extLst>
            </p:cNvPr>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68;p57">
              <a:extLst>
                <a:ext uri="{FF2B5EF4-FFF2-40B4-BE49-F238E27FC236}">
                  <a16:creationId xmlns:a16="http://schemas.microsoft.com/office/drawing/2014/main" id="{D2A8964B-C35D-405F-88A7-79036F06C12C}"/>
                </a:ext>
              </a:extLst>
            </p:cNvPr>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69;p57">
              <a:extLst>
                <a:ext uri="{FF2B5EF4-FFF2-40B4-BE49-F238E27FC236}">
                  <a16:creationId xmlns:a16="http://schemas.microsoft.com/office/drawing/2014/main" id="{EC0BDB26-CA67-441A-B9DE-CFC73532D319}"/>
                </a:ext>
              </a:extLst>
            </p:cNvPr>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0;p57">
              <a:extLst>
                <a:ext uri="{FF2B5EF4-FFF2-40B4-BE49-F238E27FC236}">
                  <a16:creationId xmlns:a16="http://schemas.microsoft.com/office/drawing/2014/main" id="{D0D6C1BC-0AEC-4F00-A0EF-1B723B503C5F}"/>
                </a:ext>
              </a:extLst>
            </p:cNvPr>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1;p57">
              <a:extLst>
                <a:ext uri="{FF2B5EF4-FFF2-40B4-BE49-F238E27FC236}">
                  <a16:creationId xmlns:a16="http://schemas.microsoft.com/office/drawing/2014/main" id="{3D368323-4153-4568-A1B8-ECB6FCAB01F4}"/>
                </a:ext>
              </a:extLst>
            </p:cNvPr>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2;p57">
              <a:extLst>
                <a:ext uri="{FF2B5EF4-FFF2-40B4-BE49-F238E27FC236}">
                  <a16:creationId xmlns:a16="http://schemas.microsoft.com/office/drawing/2014/main" id="{964AB8E5-F232-44D1-B0AA-B88E3DA1CDAA}"/>
                </a:ext>
              </a:extLst>
            </p:cNvPr>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73;p57">
              <a:extLst>
                <a:ext uri="{FF2B5EF4-FFF2-40B4-BE49-F238E27FC236}">
                  <a16:creationId xmlns:a16="http://schemas.microsoft.com/office/drawing/2014/main" id="{05757D74-7879-4DE7-B63C-8EAD3143F40A}"/>
                </a:ext>
              </a:extLst>
            </p:cNvPr>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74;p57">
              <a:extLst>
                <a:ext uri="{FF2B5EF4-FFF2-40B4-BE49-F238E27FC236}">
                  <a16:creationId xmlns:a16="http://schemas.microsoft.com/office/drawing/2014/main" id="{C809EDD3-56F0-4C79-84D2-404C8AFDD5DE}"/>
                </a:ext>
              </a:extLst>
            </p:cNvPr>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75;p57">
              <a:extLst>
                <a:ext uri="{FF2B5EF4-FFF2-40B4-BE49-F238E27FC236}">
                  <a16:creationId xmlns:a16="http://schemas.microsoft.com/office/drawing/2014/main" id="{BE728180-4AD8-41FB-9E3F-383616C8056B}"/>
                </a:ext>
              </a:extLst>
            </p:cNvPr>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1876;p57">
            <a:extLst>
              <a:ext uri="{FF2B5EF4-FFF2-40B4-BE49-F238E27FC236}">
                <a16:creationId xmlns:a16="http://schemas.microsoft.com/office/drawing/2014/main" id="{9EF49711-8F1C-45BF-9C00-915468FD6D54}"/>
              </a:ext>
            </a:extLst>
          </p:cNvPr>
          <p:cNvGrpSpPr/>
          <p:nvPr/>
        </p:nvGrpSpPr>
        <p:grpSpPr>
          <a:xfrm rot="812634">
            <a:off x="7437894" y="4478980"/>
            <a:ext cx="975645" cy="244867"/>
            <a:chOff x="-1819625" y="2061475"/>
            <a:chExt cx="826951" cy="403129"/>
          </a:xfrm>
        </p:grpSpPr>
        <p:sp>
          <p:nvSpPr>
            <p:cNvPr id="67" name="Google Shape;1877;p57">
              <a:extLst>
                <a:ext uri="{FF2B5EF4-FFF2-40B4-BE49-F238E27FC236}">
                  <a16:creationId xmlns:a16="http://schemas.microsoft.com/office/drawing/2014/main" id="{5A603C9A-7725-459D-8ED6-7081D2FCFCF1}"/>
                </a:ext>
              </a:extLst>
            </p:cNvPr>
            <p:cNvSpPr/>
            <p:nvPr/>
          </p:nvSpPr>
          <p:spPr>
            <a:xfrm>
              <a:off x="-1819625" y="2061475"/>
              <a:ext cx="826951" cy="403129"/>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78;p57">
              <a:extLst>
                <a:ext uri="{FF2B5EF4-FFF2-40B4-BE49-F238E27FC236}">
                  <a16:creationId xmlns:a16="http://schemas.microsoft.com/office/drawing/2014/main" id="{D217C228-F308-4CC2-A4B4-1858CA862E5C}"/>
                </a:ext>
              </a:extLst>
            </p:cNvPr>
            <p:cNvSpPr/>
            <p:nvPr/>
          </p:nvSpPr>
          <p:spPr>
            <a:xfrm>
              <a:off x="-1819625" y="2061475"/>
              <a:ext cx="87831" cy="25332"/>
            </a:xfrm>
            <a:custGeom>
              <a:avLst/>
              <a:gdLst/>
              <a:ahLst/>
              <a:cxnLst/>
              <a:rect l="l" t="t" r="r" b="b"/>
              <a:pathLst>
                <a:path w="1009" h="291" extrusionOk="0">
                  <a:moveTo>
                    <a:pt x="0" y="0"/>
                  </a:moveTo>
                  <a:lnTo>
                    <a:pt x="6" y="97"/>
                  </a:lnTo>
                  <a:lnTo>
                    <a:pt x="410" y="290"/>
                  </a:lnTo>
                  <a:lnTo>
                    <a:pt x="1008" y="0"/>
                  </a:lnTo>
                  <a:lnTo>
                    <a:pt x="684" y="0"/>
                  </a:lnTo>
                  <a:lnTo>
                    <a:pt x="410" y="137"/>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79;p57">
              <a:extLst>
                <a:ext uri="{FF2B5EF4-FFF2-40B4-BE49-F238E27FC236}">
                  <a16:creationId xmlns:a16="http://schemas.microsoft.com/office/drawing/2014/main" id="{7D9437E6-B3F6-4F52-BE85-0573DCE6949A}"/>
                </a:ext>
              </a:extLst>
            </p:cNvPr>
            <p:cNvSpPr/>
            <p:nvPr/>
          </p:nvSpPr>
          <p:spPr>
            <a:xfrm>
              <a:off x="-1531150"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0;p57">
              <a:extLst>
                <a:ext uri="{FF2B5EF4-FFF2-40B4-BE49-F238E27FC236}">
                  <a16:creationId xmlns:a16="http://schemas.microsoft.com/office/drawing/2014/main" id="{A49CA7BB-5561-447D-9A44-39974FB8E5B7}"/>
                </a:ext>
              </a:extLst>
            </p:cNvPr>
            <p:cNvSpPr/>
            <p:nvPr/>
          </p:nvSpPr>
          <p:spPr>
            <a:xfrm>
              <a:off x="-1378904" y="2061475"/>
              <a:ext cx="104631" cy="25332"/>
            </a:xfrm>
            <a:custGeom>
              <a:avLst/>
              <a:gdLst/>
              <a:ahLst/>
              <a:cxnLst/>
              <a:rect l="l" t="t" r="r" b="b"/>
              <a:pathLst>
                <a:path w="1202" h="291" extrusionOk="0">
                  <a:moveTo>
                    <a:pt x="0" y="0"/>
                  </a:moveTo>
                  <a:lnTo>
                    <a:pt x="604" y="290"/>
                  </a:lnTo>
                  <a:lnTo>
                    <a:pt x="1202" y="0"/>
                  </a:lnTo>
                  <a:lnTo>
                    <a:pt x="877" y="0"/>
                  </a:lnTo>
                  <a:lnTo>
                    <a:pt x="604" y="137"/>
                  </a:lnTo>
                  <a:lnTo>
                    <a:pt x="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1;p57">
              <a:extLst>
                <a:ext uri="{FF2B5EF4-FFF2-40B4-BE49-F238E27FC236}">
                  <a16:creationId xmlns:a16="http://schemas.microsoft.com/office/drawing/2014/main" id="{883AE5A0-03B8-481B-A1B8-43BA421072EA}"/>
                </a:ext>
              </a:extLst>
            </p:cNvPr>
            <p:cNvSpPr/>
            <p:nvPr/>
          </p:nvSpPr>
          <p:spPr>
            <a:xfrm>
              <a:off x="-1683831"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82;p57">
              <a:extLst>
                <a:ext uri="{FF2B5EF4-FFF2-40B4-BE49-F238E27FC236}">
                  <a16:creationId xmlns:a16="http://schemas.microsoft.com/office/drawing/2014/main" id="{98041A4E-E7A0-474B-8C66-49FF57A89628}"/>
                </a:ext>
              </a:extLst>
            </p:cNvPr>
            <p:cNvSpPr/>
            <p:nvPr/>
          </p:nvSpPr>
          <p:spPr>
            <a:xfrm>
              <a:off x="-1623333" y="2429780"/>
              <a:ext cx="133966" cy="33340"/>
            </a:xfrm>
            <a:custGeom>
              <a:avLst/>
              <a:gdLst/>
              <a:ahLst/>
              <a:cxnLst/>
              <a:rect l="l" t="t" r="r" b="b"/>
              <a:pathLst>
                <a:path w="1539" h="383" extrusionOk="0">
                  <a:moveTo>
                    <a:pt x="781" y="1"/>
                  </a:moveTo>
                  <a:lnTo>
                    <a:pt x="0" y="382"/>
                  </a:lnTo>
                  <a:lnTo>
                    <a:pt x="331" y="382"/>
                  </a:lnTo>
                  <a:lnTo>
                    <a:pt x="781" y="160"/>
                  </a:lnTo>
                  <a:lnTo>
                    <a:pt x="1219" y="376"/>
                  </a:lnTo>
                  <a:lnTo>
                    <a:pt x="1538" y="371"/>
                  </a:lnTo>
                  <a:lnTo>
                    <a:pt x="7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83;p57">
              <a:extLst>
                <a:ext uri="{FF2B5EF4-FFF2-40B4-BE49-F238E27FC236}">
                  <a16:creationId xmlns:a16="http://schemas.microsoft.com/office/drawing/2014/main" id="{140E0769-E546-4579-8515-DA864A316BED}"/>
                </a:ext>
              </a:extLst>
            </p:cNvPr>
            <p:cNvSpPr/>
            <p:nvPr/>
          </p:nvSpPr>
          <p:spPr>
            <a:xfrm>
              <a:off x="-1157804" y="2429780"/>
              <a:ext cx="118994" cy="29858"/>
            </a:xfrm>
            <a:custGeom>
              <a:avLst/>
              <a:gdLst/>
              <a:ahLst/>
              <a:cxnLst/>
              <a:rect l="l" t="t" r="r" b="b"/>
              <a:pathLst>
                <a:path w="1367" h="343" extrusionOk="0">
                  <a:moveTo>
                    <a:pt x="695" y="1"/>
                  </a:moveTo>
                  <a:lnTo>
                    <a:pt x="0" y="342"/>
                  </a:lnTo>
                  <a:lnTo>
                    <a:pt x="330" y="337"/>
                  </a:lnTo>
                  <a:lnTo>
                    <a:pt x="695" y="160"/>
                  </a:lnTo>
                  <a:lnTo>
                    <a:pt x="1048" y="331"/>
                  </a:lnTo>
                  <a:lnTo>
                    <a:pt x="1367" y="331"/>
                  </a:lnTo>
                  <a:lnTo>
                    <a:pt x="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84;p57">
              <a:extLst>
                <a:ext uri="{FF2B5EF4-FFF2-40B4-BE49-F238E27FC236}">
                  <a16:creationId xmlns:a16="http://schemas.microsoft.com/office/drawing/2014/main" id="{64E6D334-D980-4F0E-8322-D8FFD2949B9C}"/>
                </a:ext>
              </a:extLst>
            </p:cNvPr>
            <p:cNvSpPr/>
            <p:nvPr/>
          </p:nvSpPr>
          <p:spPr>
            <a:xfrm>
              <a:off x="-1313009" y="2429780"/>
              <a:ext cx="124043" cy="30816"/>
            </a:xfrm>
            <a:custGeom>
              <a:avLst/>
              <a:gdLst/>
              <a:ahLst/>
              <a:cxnLst/>
              <a:rect l="l" t="t" r="r" b="b"/>
              <a:pathLst>
                <a:path w="1425" h="354" extrusionOk="0">
                  <a:moveTo>
                    <a:pt x="724" y="1"/>
                  </a:moveTo>
                  <a:lnTo>
                    <a:pt x="1" y="354"/>
                  </a:lnTo>
                  <a:lnTo>
                    <a:pt x="331" y="354"/>
                  </a:lnTo>
                  <a:lnTo>
                    <a:pt x="724" y="160"/>
                  </a:lnTo>
                  <a:lnTo>
                    <a:pt x="1105" y="348"/>
                  </a:lnTo>
                  <a:lnTo>
                    <a:pt x="1424" y="342"/>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85;p57">
              <a:extLst>
                <a:ext uri="{FF2B5EF4-FFF2-40B4-BE49-F238E27FC236}">
                  <a16:creationId xmlns:a16="http://schemas.microsoft.com/office/drawing/2014/main" id="{48EC8805-352B-482E-B04B-9ABD94E3F110}"/>
                </a:ext>
              </a:extLst>
            </p:cNvPr>
            <p:cNvSpPr/>
            <p:nvPr/>
          </p:nvSpPr>
          <p:spPr>
            <a:xfrm>
              <a:off x="-1468215" y="2429780"/>
              <a:ext cx="129004" cy="32296"/>
            </a:xfrm>
            <a:custGeom>
              <a:avLst/>
              <a:gdLst/>
              <a:ahLst/>
              <a:cxnLst/>
              <a:rect l="l" t="t" r="r" b="b"/>
              <a:pathLst>
                <a:path w="1482" h="371" extrusionOk="0">
                  <a:moveTo>
                    <a:pt x="753" y="1"/>
                  </a:moveTo>
                  <a:lnTo>
                    <a:pt x="1" y="371"/>
                  </a:lnTo>
                  <a:lnTo>
                    <a:pt x="331" y="365"/>
                  </a:lnTo>
                  <a:lnTo>
                    <a:pt x="753" y="160"/>
                  </a:lnTo>
                  <a:lnTo>
                    <a:pt x="1163" y="359"/>
                  </a:lnTo>
                  <a:lnTo>
                    <a:pt x="1482" y="359"/>
                  </a:lnTo>
                  <a:lnTo>
                    <a:pt x="7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86;p57">
              <a:extLst>
                <a:ext uri="{FF2B5EF4-FFF2-40B4-BE49-F238E27FC236}">
                  <a16:creationId xmlns:a16="http://schemas.microsoft.com/office/drawing/2014/main" id="{49615467-5BCD-41C2-8D84-7E05D8716E16}"/>
                </a:ext>
              </a:extLst>
            </p:cNvPr>
            <p:cNvSpPr/>
            <p:nvPr/>
          </p:nvSpPr>
          <p:spPr>
            <a:xfrm>
              <a:off x="-1778539" y="2429780"/>
              <a:ext cx="138928" cy="34820"/>
            </a:xfrm>
            <a:custGeom>
              <a:avLst/>
              <a:gdLst/>
              <a:ahLst/>
              <a:cxnLst/>
              <a:rect l="l" t="t" r="r" b="b"/>
              <a:pathLst>
                <a:path w="1596" h="400" extrusionOk="0">
                  <a:moveTo>
                    <a:pt x="810" y="1"/>
                  </a:moveTo>
                  <a:lnTo>
                    <a:pt x="1" y="399"/>
                  </a:lnTo>
                  <a:lnTo>
                    <a:pt x="331" y="393"/>
                  </a:lnTo>
                  <a:lnTo>
                    <a:pt x="810" y="160"/>
                  </a:lnTo>
                  <a:lnTo>
                    <a:pt x="1277" y="388"/>
                  </a:lnTo>
                  <a:lnTo>
                    <a:pt x="1595" y="388"/>
                  </a:lnTo>
                  <a:lnTo>
                    <a:pt x="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87;p57">
              <a:extLst>
                <a:ext uri="{FF2B5EF4-FFF2-40B4-BE49-F238E27FC236}">
                  <a16:creationId xmlns:a16="http://schemas.microsoft.com/office/drawing/2014/main" id="{AF878236-B876-4546-B1E1-0B172BDEAE19}"/>
                </a:ext>
              </a:extLst>
            </p:cNvPr>
            <p:cNvSpPr/>
            <p:nvPr/>
          </p:nvSpPr>
          <p:spPr>
            <a:xfrm>
              <a:off x="-1226223" y="2061475"/>
              <a:ext cx="104631" cy="25332"/>
            </a:xfrm>
            <a:custGeom>
              <a:avLst/>
              <a:gdLst/>
              <a:ahLst/>
              <a:cxnLst/>
              <a:rect l="l" t="t" r="r" b="b"/>
              <a:pathLst>
                <a:path w="1202" h="291" extrusionOk="0">
                  <a:moveTo>
                    <a:pt x="0" y="0"/>
                  </a:moveTo>
                  <a:lnTo>
                    <a:pt x="604" y="290"/>
                  </a:lnTo>
                  <a:lnTo>
                    <a:pt x="1202"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88;p57">
              <a:extLst>
                <a:ext uri="{FF2B5EF4-FFF2-40B4-BE49-F238E27FC236}">
                  <a16:creationId xmlns:a16="http://schemas.microsoft.com/office/drawing/2014/main" id="{21B196DC-8182-4C4F-A7AF-E174632FEA3E}"/>
                </a:ext>
              </a:extLst>
            </p:cNvPr>
            <p:cNvSpPr/>
            <p:nvPr/>
          </p:nvSpPr>
          <p:spPr>
            <a:xfrm>
              <a:off x="-1813706" y="2101605"/>
              <a:ext cx="821032" cy="51098"/>
            </a:xfrm>
            <a:custGeom>
              <a:avLst/>
              <a:gdLst/>
              <a:ahLst/>
              <a:cxnLst/>
              <a:rect l="l" t="t" r="r" b="b"/>
              <a:pathLst>
                <a:path w="9432" h="587" extrusionOk="0">
                  <a:moveTo>
                    <a:pt x="1214" y="0"/>
                  </a:moveTo>
                  <a:lnTo>
                    <a:pt x="342" y="427"/>
                  </a:lnTo>
                  <a:lnTo>
                    <a:pt x="0" y="262"/>
                  </a:lnTo>
                  <a:lnTo>
                    <a:pt x="18" y="427"/>
                  </a:lnTo>
                  <a:lnTo>
                    <a:pt x="342" y="587"/>
                  </a:lnTo>
                  <a:lnTo>
                    <a:pt x="1214" y="160"/>
                  </a:lnTo>
                  <a:lnTo>
                    <a:pt x="2091" y="587"/>
                  </a:lnTo>
                  <a:lnTo>
                    <a:pt x="2968" y="160"/>
                  </a:lnTo>
                  <a:lnTo>
                    <a:pt x="3845" y="587"/>
                  </a:lnTo>
                  <a:lnTo>
                    <a:pt x="4722" y="160"/>
                  </a:lnTo>
                  <a:lnTo>
                    <a:pt x="5599" y="587"/>
                  </a:lnTo>
                  <a:lnTo>
                    <a:pt x="6476" y="160"/>
                  </a:lnTo>
                  <a:lnTo>
                    <a:pt x="7353" y="587"/>
                  </a:lnTo>
                  <a:lnTo>
                    <a:pt x="8230" y="160"/>
                  </a:lnTo>
                  <a:lnTo>
                    <a:pt x="9107" y="587"/>
                  </a:lnTo>
                  <a:lnTo>
                    <a:pt x="9432" y="427"/>
                  </a:lnTo>
                  <a:lnTo>
                    <a:pt x="9432" y="268"/>
                  </a:lnTo>
                  <a:lnTo>
                    <a:pt x="9107" y="427"/>
                  </a:lnTo>
                  <a:lnTo>
                    <a:pt x="8230" y="0"/>
                  </a:lnTo>
                  <a:lnTo>
                    <a:pt x="7353" y="427"/>
                  </a:lnTo>
                  <a:lnTo>
                    <a:pt x="6476" y="0"/>
                  </a:lnTo>
                  <a:lnTo>
                    <a:pt x="5599" y="427"/>
                  </a:lnTo>
                  <a:lnTo>
                    <a:pt x="4722" y="0"/>
                  </a:lnTo>
                  <a:lnTo>
                    <a:pt x="3845" y="427"/>
                  </a:lnTo>
                  <a:lnTo>
                    <a:pt x="2968" y="0"/>
                  </a:lnTo>
                  <a:lnTo>
                    <a:pt x="2091" y="427"/>
                  </a:lnTo>
                  <a:lnTo>
                    <a:pt x="1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89;p57">
              <a:extLst>
                <a:ext uri="{FF2B5EF4-FFF2-40B4-BE49-F238E27FC236}">
                  <a16:creationId xmlns:a16="http://schemas.microsoft.com/office/drawing/2014/main" id="{A6303342-3B6B-4BB3-8683-A8C46C4D651B}"/>
                </a:ext>
              </a:extLst>
            </p:cNvPr>
            <p:cNvSpPr/>
            <p:nvPr/>
          </p:nvSpPr>
          <p:spPr>
            <a:xfrm>
              <a:off x="-1073542" y="2061475"/>
              <a:ext cx="80867" cy="25332"/>
            </a:xfrm>
            <a:custGeom>
              <a:avLst/>
              <a:gdLst/>
              <a:ahLst/>
              <a:cxnLst/>
              <a:rect l="l" t="t" r="r" b="b"/>
              <a:pathLst>
                <a:path w="929" h="291" extrusionOk="0">
                  <a:moveTo>
                    <a:pt x="0" y="0"/>
                  </a:moveTo>
                  <a:lnTo>
                    <a:pt x="604" y="290"/>
                  </a:lnTo>
                  <a:lnTo>
                    <a:pt x="929" y="137"/>
                  </a:lnTo>
                  <a:lnTo>
                    <a:pt x="929"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90;p57">
              <a:extLst>
                <a:ext uri="{FF2B5EF4-FFF2-40B4-BE49-F238E27FC236}">
                  <a16:creationId xmlns:a16="http://schemas.microsoft.com/office/drawing/2014/main" id="{D68D96BB-8ABA-4A29-BA64-A5CD03B13D8C}"/>
                </a:ext>
              </a:extLst>
            </p:cNvPr>
            <p:cNvSpPr/>
            <p:nvPr/>
          </p:nvSpPr>
          <p:spPr>
            <a:xfrm>
              <a:off x="-1818667" y="2232962"/>
              <a:ext cx="811631" cy="51185"/>
            </a:xfrm>
            <a:custGeom>
              <a:avLst/>
              <a:gdLst/>
              <a:ahLst/>
              <a:cxnLst/>
              <a:rect l="l" t="t" r="r" b="b"/>
              <a:pathLst>
                <a:path w="9324" h="588" extrusionOk="0">
                  <a:moveTo>
                    <a:pt x="1271" y="1"/>
                  </a:moveTo>
                  <a:lnTo>
                    <a:pt x="399" y="428"/>
                  </a:lnTo>
                  <a:lnTo>
                    <a:pt x="18" y="245"/>
                  </a:lnTo>
                  <a:lnTo>
                    <a:pt x="0" y="394"/>
                  </a:lnTo>
                  <a:lnTo>
                    <a:pt x="399" y="587"/>
                  </a:lnTo>
                  <a:lnTo>
                    <a:pt x="1271" y="160"/>
                  </a:lnTo>
                  <a:lnTo>
                    <a:pt x="2148" y="587"/>
                  </a:lnTo>
                  <a:lnTo>
                    <a:pt x="3025" y="160"/>
                  </a:lnTo>
                  <a:lnTo>
                    <a:pt x="3902" y="587"/>
                  </a:lnTo>
                  <a:lnTo>
                    <a:pt x="4779" y="160"/>
                  </a:lnTo>
                  <a:lnTo>
                    <a:pt x="5656" y="587"/>
                  </a:lnTo>
                  <a:lnTo>
                    <a:pt x="6533" y="160"/>
                  </a:lnTo>
                  <a:lnTo>
                    <a:pt x="7410" y="587"/>
                  </a:lnTo>
                  <a:lnTo>
                    <a:pt x="8287" y="160"/>
                  </a:lnTo>
                  <a:lnTo>
                    <a:pt x="9164" y="587"/>
                  </a:lnTo>
                  <a:lnTo>
                    <a:pt x="9323" y="507"/>
                  </a:lnTo>
                  <a:lnTo>
                    <a:pt x="9301" y="359"/>
                  </a:lnTo>
                  <a:lnTo>
                    <a:pt x="9164" y="428"/>
                  </a:lnTo>
                  <a:lnTo>
                    <a:pt x="8287" y="1"/>
                  </a:lnTo>
                  <a:lnTo>
                    <a:pt x="7410" y="428"/>
                  </a:lnTo>
                  <a:lnTo>
                    <a:pt x="6533" y="1"/>
                  </a:lnTo>
                  <a:lnTo>
                    <a:pt x="5656" y="428"/>
                  </a:lnTo>
                  <a:lnTo>
                    <a:pt x="4779" y="1"/>
                  </a:lnTo>
                  <a:lnTo>
                    <a:pt x="3902" y="428"/>
                  </a:lnTo>
                  <a:lnTo>
                    <a:pt x="3025" y="1"/>
                  </a:lnTo>
                  <a:lnTo>
                    <a:pt x="2148" y="428"/>
                  </a:lnTo>
                  <a:lnTo>
                    <a:pt x="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91;p57">
              <a:extLst>
                <a:ext uri="{FF2B5EF4-FFF2-40B4-BE49-F238E27FC236}">
                  <a16:creationId xmlns:a16="http://schemas.microsoft.com/office/drawing/2014/main" id="{47EB0424-8BD3-40BE-9965-C32BF5593B27}"/>
                </a:ext>
              </a:extLst>
            </p:cNvPr>
            <p:cNvSpPr/>
            <p:nvPr/>
          </p:nvSpPr>
          <p:spPr>
            <a:xfrm>
              <a:off x="-1810224" y="2167501"/>
              <a:ext cx="808671" cy="50663"/>
            </a:xfrm>
            <a:custGeom>
              <a:avLst/>
              <a:gdLst/>
              <a:ahLst/>
              <a:cxnLst/>
              <a:rect l="l" t="t" r="r" b="b"/>
              <a:pathLst>
                <a:path w="9290" h="582" extrusionOk="0">
                  <a:moveTo>
                    <a:pt x="1174" y="1"/>
                  </a:moveTo>
                  <a:lnTo>
                    <a:pt x="302" y="428"/>
                  </a:lnTo>
                  <a:lnTo>
                    <a:pt x="17" y="291"/>
                  </a:lnTo>
                  <a:lnTo>
                    <a:pt x="0" y="439"/>
                  </a:lnTo>
                  <a:lnTo>
                    <a:pt x="302" y="582"/>
                  </a:lnTo>
                  <a:lnTo>
                    <a:pt x="1174" y="155"/>
                  </a:lnTo>
                  <a:lnTo>
                    <a:pt x="2051" y="582"/>
                  </a:lnTo>
                  <a:lnTo>
                    <a:pt x="2928" y="155"/>
                  </a:lnTo>
                  <a:lnTo>
                    <a:pt x="3805" y="582"/>
                  </a:lnTo>
                  <a:lnTo>
                    <a:pt x="4682" y="155"/>
                  </a:lnTo>
                  <a:lnTo>
                    <a:pt x="5559" y="582"/>
                  </a:lnTo>
                  <a:lnTo>
                    <a:pt x="6436" y="155"/>
                  </a:lnTo>
                  <a:lnTo>
                    <a:pt x="7313" y="582"/>
                  </a:lnTo>
                  <a:lnTo>
                    <a:pt x="8190" y="155"/>
                  </a:lnTo>
                  <a:lnTo>
                    <a:pt x="9067" y="582"/>
                  </a:lnTo>
                  <a:lnTo>
                    <a:pt x="9255" y="491"/>
                  </a:lnTo>
                  <a:lnTo>
                    <a:pt x="9289" y="320"/>
                  </a:lnTo>
                  <a:lnTo>
                    <a:pt x="9067" y="428"/>
                  </a:lnTo>
                  <a:lnTo>
                    <a:pt x="8190" y="1"/>
                  </a:lnTo>
                  <a:lnTo>
                    <a:pt x="7313" y="428"/>
                  </a:lnTo>
                  <a:lnTo>
                    <a:pt x="6436" y="1"/>
                  </a:lnTo>
                  <a:lnTo>
                    <a:pt x="5559" y="428"/>
                  </a:lnTo>
                  <a:lnTo>
                    <a:pt x="4682" y="1"/>
                  </a:lnTo>
                  <a:lnTo>
                    <a:pt x="3805" y="428"/>
                  </a:lnTo>
                  <a:lnTo>
                    <a:pt x="2928" y="1"/>
                  </a:lnTo>
                  <a:lnTo>
                    <a:pt x="2051" y="428"/>
                  </a:lnTo>
                  <a:lnTo>
                    <a:pt x="1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92;p57">
              <a:extLst>
                <a:ext uri="{FF2B5EF4-FFF2-40B4-BE49-F238E27FC236}">
                  <a16:creationId xmlns:a16="http://schemas.microsoft.com/office/drawing/2014/main" id="{7F5FC83F-596B-495E-B2B9-8E7D097B6BD3}"/>
                </a:ext>
              </a:extLst>
            </p:cNvPr>
            <p:cNvSpPr/>
            <p:nvPr/>
          </p:nvSpPr>
          <p:spPr>
            <a:xfrm>
              <a:off x="-1807264" y="2456069"/>
              <a:ext cx="17410" cy="8531"/>
            </a:xfrm>
            <a:custGeom>
              <a:avLst/>
              <a:gdLst/>
              <a:ahLst/>
              <a:cxnLst/>
              <a:rect l="l" t="t" r="r" b="b"/>
              <a:pathLst>
                <a:path w="200" h="98" extrusionOk="0">
                  <a:moveTo>
                    <a:pt x="0" y="0"/>
                  </a:moveTo>
                  <a:lnTo>
                    <a:pt x="0" y="97"/>
                  </a:lnTo>
                  <a:lnTo>
                    <a:pt x="200" y="9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93;p57">
              <a:extLst>
                <a:ext uri="{FF2B5EF4-FFF2-40B4-BE49-F238E27FC236}">
                  <a16:creationId xmlns:a16="http://schemas.microsoft.com/office/drawing/2014/main" id="{F246BAE2-ECBD-41BE-ABAF-58891F7717C8}"/>
                </a:ext>
              </a:extLst>
            </p:cNvPr>
            <p:cNvSpPr/>
            <p:nvPr/>
          </p:nvSpPr>
          <p:spPr>
            <a:xfrm>
              <a:off x="-1815186" y="2298423"/>
              <a:ext cx="817550" cy="51098"/>
            </a:xfrm>
            <a:custGeom>
              <a:avLst/>
              <a:gdLst/>
              <a:ahLst/>
              <a:cxnLst/>
              <a:rect l="l" t="t" r="r" b="b"/>
              <a:pathLst>
                <a:path w="9392" h="587" extrusionOk="0">
                  <a:moveTo>
                    <a:pt x="1231" y="0"/>
                  </a:moveTo>
                  <a:lnTo>
                    <a:pt x="359" y="427"/>
                  </a:lnTo>
                  <a:lnTo>
                    <a:pt x="0" y="257"/>
                  </a:lnTo>
                  <a:lnTo>
                    <a:pt x="17" y="422"/>
                  </a:lnTo>
                  <a:lnTo>
                    <a:pt x="359" y="587"/>
                  </a:lnTo>
                  <a:lnTo>
                    <a:pt x="1231" y="160"/>
                  </a:lnTo>
                  <a:lnTo>
                    <a:pt x="2108" y="587"/>
                  </a:lnTo>
                  <a:lnTo>
                    <a:pt x="2985" y="160"/>
                  </a:lnTo>
                  <a:lnTo>
                    <a:pt x="3862" y="587"/>
                  </a:lnTo>
                  <a:lnTo>
                    <a:pt x="4739" y="160"/>
                  </a:lnTo>
                  <a:lnTo>
                    <a:pt x="5616" y="587"/>
                  </a:lnTo>
                  <a:lnTo>
                    <a:pt x="6493" y="160"/>
                  </a:lnTo>
                  <a:lnTo>
                    <a:pt x="7370" y="587"/>
                  </a:lnTo>
                  <a:lnTo>
                    <a:pt x="8247" y="160"/>
                  </a:lnTo>
                  <a:lnTo>
                    <a:pt x="9124" y="587"/>
                  </a:lnTo>
                  <a:lnTo>
                    <a:pt x="9392" y="462"/>
                  </a:lnTo>
                  <a:lnTo>
                    <a:pt x="9369" y="314"/>
                  </a:lnTo>
                  <a:lnTo>
                    <a:pt x="9124" y="427"/>
                  </a:lnTo>
                  <a:lnTo>
                    <a:pt x="8247" y="0"/>
                  </a:lnTo>
                  <a:lnTo>
                    <a:pt x="7370" y="427"/>
                  </a:lnTo>
                  <a:lnTo>
                    <a:pt x="6493" y="0"/>
                  </a:lnTo>
                  <a:lnTo>
                    <a:pt x="5616" y="427"/>
                  </a:lnTo>
                  <a:lnTo>
                    <a:pt x="4739" y="0"/>
                  </a:lnTo>
                  <a:lnTo>
                    <a:pt x="3862" y="427"/>
                  </a:lnTo>
                  <a:lnTo>
                    <a:pt x="2985" y="0"/>
                  </a:lnTo>
                  <a:lnTo>
                    <a:pt x="2108" y="427"/>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4;p57">
              <a:extLst>
                <a:ext uri="{FF2B5EF4-FFF2-40B4-BE49-F238E27FC236}">
                  <a16:creationId xmlns:a16="http://schemas.microsoft.com/office/drawing/2014/main" id="{90C3E1FF-8110-41CB-9680-D32DF863363E}"/>
                </a:ext>
              </a:extLst>
            </p:cNvPr>
            <p:cNvSpPr/>
            <p:nvPr/>
          </p:nvSpPr>
          <p:spPr>
            <a:xfrm>
              <a:off x="-1002685" y="2453545"/>
              <a:ext cx="10010" cy="4614"/>
            </a:xfrm>
            <a:custGeom>
              <a:avLst/>
              <a:gdLst/>
              <a:ahLst/>
              <a:cxnLst/>
              <a:rect l="l" t="t" r="r" b="b"/>
              <a:pathLst>
                <a:path w="115" h="53" extrusionOk="0">
                  <a:moveTo>
                    <a:pt x="115" y="1"/>
                  </a:moveTo>
                  <a:lnTo>
                    <a:pt x="1" y="52"/>
                  </a:lnTo>
                  <a:lnTo>
                    <a:pt x="115" y="52"/>
                  </a:lnTo>
                  <a:lnTo>
                    <a:pt x="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95;p57">
              <a:extLst>
                <a:ext uri="{FF2B5EF4-FFF2-40B4-BE49-F238E27FC236}">
                  <a16:creationId xmlns:a16="http://schemas.microsoft.com/office/drawing/2014/main" id="{49455D10-EE1B-4785-BE2E-E482C6E2EB8C}"/>
                </a:ext>
              </a:extLst>
            </p:cNvPr>
            <p:cNvSpPr/>
            <p:nvPr/>
          </p:nvSpPr>
          <p:spPr>
            <a:xfrm>
              <a:off x="-1807787" y="2364319"/>
              <a:ext cx="815113" cy="51185"/>
            </a:xfrm>
            <a:custGeom>
              <a:avLst/>
              <a:gdLst/>
              <a:ahLst/>
              <a:cxnLst/>
              <a:rect l="l" t="t" r="r" b="b"/>
              <a:pathLst>
                <a:path w="9364" h="588" extrusionOk="0">
                  <a:moveTo>
                    <a:pt x="1146" y="1"/>
                  </a:moveTo>
                  <a:lnTo>
                    <a:pt x="274" y="428"/>
                  </a:lnTo>
                  <a:lnTo>
                    <a:pt x="1" y="297"/>
                  </a:lnTo>
                  <a:lnTo>
                    <a:pt x="6" y="348"/>
                  </a:lnTo>
                  <a:lnTo>
                    <a:pt x="6" y="456"/>
                  </a:lnTo>
                  <a:lnTo>
                    <a:pt x="274" y="587"/>
                  </a:lnTo>
                  <a:lnTo>
                    <a:pt x="1146" y="160"/>
                  </a:lnTo>
                  <a:lnTo>
                    <a:pt x="2023" y="587"/>
                  </a:lnTo>
                  <a:lnTo>
                    <a:pt x="2900" y="160"/>
                  </a:lnTo>
                  <a:lnTo>
                    <a:pt x="3777" y="587"/>
                  </a:lnTo>
                  <a:lnTo>
                    <a:pt x="4654" y="160"/>
                  </a:lnTo>
                  <a:lnTo>
                    <a:pt x="5531" y="587"/>
                  </a:lnTo>
                  <a:lnTo>
                    <a:pt x="6408" y="160"/>
                  </a:lnTo>
                  <a:lnTo>
                    <a:pt x="7285" y="587"/>
                  </a:lnTo>
                  <a:lnTo>
                    <a:pt x="8162" y="160"/>
                  </a:lnTo>
                  <a:lnTo>
                    <a:pt x="9039" y="587"/>
                  </a:lnTo>
                  <a:lnTo>
                    <a:pt x="9364" y="428"/>
                  </a:lnTo>
                  <a:lnTo>
                    <a:pt x="9364" y="268"/>
                  </a:lnTo>
                  <a:lnTo>
                    <a:pt x="9039" y="428"/>
                  </a:lnTo>
                  <a:lnTo>
                    <a:pt x="8162" y="1"/>
                  </a:lnTo>
                  <a:lnTo>
                    <a:pt x="7285" y="428"/>
                  </a:lnTo>
                  <a:lnTo>
                    <a:pt x="6408" y="1"/>
                  </a:lnTo>
                  <a:lnTo>
                    <a:pt x="5531" y="428"/>
                  </a:lnTo>
                  <a:lnTo>
                    <a:pt x="4654" y="1"/>
                  </a:lnTo>
                  <a:lnTo>
                    <a:pt x="3777" y="428"/>
                  </a:lnTo>
                  <a:lnTo>
                    <a:pt x="2900" y="1"/>
                  </a:lnTo>
                  <a:lnTo>
                    <a:pt x="2023" y="428"/>
                  </a:lnTo>
                  <a:lnTo>
                    <a:pt x="1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 name="Picture 9">
            <a:extLst>
              <a:ext uri="{FF2B5EF4-FFF2-40B4-BE49-F238E27FC236}">
                <a16:creationId xmlns:a16="http://schemas.microsoft.com/office/drawing/2014/main" id="{17988F51-F6F1-47C9-A43F-BABA4026B5CF}"/>
              </a:ext>
            </a:extLst>
          </p:cNvPr>
          <p:cNvPicPr>
            <a:picLocks noChangeAspect="1"/>
          </p:cNvPicPr>
          <p:nvPr/>
        </p:nvPicPr>
        <p:blipFill>
          <a:blip r:embed="rId3"/>
          <a:srcRect/>
          <a:stretch>
            <a:fillRect/>
          </a:stretch>
        </p:blipFill>
        <p:spPr>
          <a:xfrm>
            <a:off x="87775" y="1463612"/>
            <a:ext cx="1824261" cy="3630370"/>
          </a:xfrm>
          <a:prstGeom prst="rect">
            <a:avLst/>
          </a:prstGeom>
        </p:spPr>
      </p:pic>
      <p:pic>
        <p:nvPicPr>
          <p:cNvPr id="87" name="Picture 10">
            <a:extLst>
              <a:ext uri="{FF2B5EF4-FFF2-40B4-BE49-F238E27FC236}">
                <a16:creationId xmlns:a16="http://schemas.microsoft.com/office/drawing/2014/main" id="{3BD636AF-0D88-4D91-B620-8544453CAA05}"/>
              </a:ext>
            </a:extLst>
          </p:cNvPr>
          <p:cNvPicPr>
            <a:picLocks noChangeAspect="1"/>
          </p:cNvPicPr>
          <p:nvPr/>
        </p:nvPicPr>
        <p:blipFill>
          <a:blip r:embed="rId4"/>
          <a:srcRect/>
          <a:stretch>
            <a:fillRect/>
          </a:stretch>
        </p:blipFill>
        <p:spPr>
          <a:xfrm rot="-1320834">
            <a:off x="1081424" y="3877976"/>
            <a:ext cx="1016323" cy="443221"/>
          </a:xfrm>
          <a:prstGeom prst="rect">
            <a:avLst/>
          </a:prstGeom>
        </p:spPr>
      </p:pic>
      <p:grpSp>
        <p:nvGrpSpPr>
          <p:cNvPr id="2" name="Group 1">
            <a:extLst>
              <a:ext uri="{FF2B5EF4-FFF2-40B4-BE49-F238E27FC236}">
                <a16:creationId xmlns:a16="http://schemas.microsoft.com/office/drawing/2014/main" id="{444D2E11-9D6C-486E-9B80-550182B891BF}"/>
              </a:ext>
            </a:extLst>
          </p:cNvPr>
          <p:cNvGrpSpPr/>
          <p:nvPr/>
        </p:nvGrpSpPr>
        <p:grpSpPr>
          <a:xfrm rot="21052238">
            <a:off x="7488912" y="-27215"/>
            <a:ext cx="1262326" cy="1919887"/>
            <a:chOff x="7488912" y="-27215"/>
            <a:chExt cx="1262326" cy="1919887"/>
          </a:xfrm>
        </p:grpSpPr>
        <p:pic>
          <p:nvPicPr>
            <p:cNvPr id="88" name="Picture 14">
              <a:extLst>
                <a:ext uri="{FF2B5EF4-FFF2-40B4-BE49-F238E27FC236}">
                  <a16:creationId xmlns:a16="http://schemas.microsoft.com/office/drawing/2014/main" id="{00B4B298-8AF9-45D3-8262-E9FF0E3B586A}"/>
                </a:ext>
              </a:extLst>
            </p:cNvPr>
            <p:cNvPicPr>
              <a:picLocks noChangeAspect="1"/>
            </p:cNvPicPr>
            <p:nvPr/>
          </p:nvPicPr>
          <p:blipFill>
            <a:blip r:embed="rId5"/>
            <a:srcRect/>
            <a:stretch>
              <a:fillRect/>
            </a:stretch>
          </p:blipFill>
          <p:spPr>
            <a:xfrm rot="-927951">
              <a:off x="7488912" y="-27215"/>
              <a:ext cx="1262326" cy="1919887"/>
            </a:xfrm>
            <a:prstGeom prst="rect">
              <a:avLst/>
            </a:prstGeom>
          </p:spPr>
        </p:pic>
        <p:pic>
          <p:nvPicPr>
            <p:cNvPr id="89" name="Picture 18">
              <a:extLst>
                <a:ext uri="{FF2B5EF4-FFF2-40B4-BE49-F238E27FC236}">
                  <a16:creationId xmlns:a16="http://schemas.microsoft.com/office/drawing/2014/main" id="{AC007786-E3D3-450F-A32A-CBE7855F3648}"/>
                </a:ext>
              </a:extLst>
            </p:cNvPr>
            <p:cNvPicPr>
              <a:picLocks noChangeAspect="1"/>
            </p:cNvPicPr>
            <p:nvPr/>
          </p:nvPicPr>
          <p:blipFill>
            <a:blip r:embed="rId6"/>
            <a:srcRect/>
            <a:stretch>
              <a:fillRect/>
            </a:stretch>
          </p:blipFill>
          <p:spPr>
            <a:xfrm rot="-1380676">
              <a:off x="7810506" y="1294500"/>
              <a:ext cx="848670" cy="374476"/>
            </a:xfrm>
            <a:prstGeom prst="rect">
              <a:avLst/>
            </a:prstGeom>
          </p:spPr>
        </p:pic>
      </p:grpSp>
      <p:sp>
        <p:nvSpPr>
          <p:cNvPr id="91" name="TextBox 90">
            <a:extLst>
              <a:ext uri="{FF2B5EF4-FFF2-40B4-BE49-F238E27FC236}">
                <a16:creationId xmlns:a16="http://schemas.microsoft.com/office/drawing/2014/main" id="{6FC26A1C-CDE6-466A-B3E3-2B037CB3BEC3}"/>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9BC1C47-3034-42D8-AA40-2684FB7E0E31}"/>
              </a:ext>
            </a:extLst>
          </p:cNvPr>
          <p:cNvSpPr/>
          <p:nvPr/>
        </p:nvSpPr>
        <p:spPr>
          <a:xfrm rot="1257407">
            <a:off x="6934826" y="4086819"/>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a:extLst>
              <a:ext uri="{FF2B5EF4-FFF2-40B4-BE49-F238E27FC236}">
                <a16:creationId xmlns:a16="http://schemas.microsoft.com/office/drawing/2014/main" id="{7B4535D1-F076-45A6-839C-12EB66B710EF}"/>
              </a:ext>
            </a:extLst>
          </p:cNvPr>
          <p:cNvSpPr/>
          <p:nvPr/>
        </p:nvSpPr>
        <p:spPr>
          <a:xfrm rot="1257407">
            <a:off x="7053978" y="4379683"/>
            <a:ext cx="129880" cy="132337"/>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a:extLst>
              <a:ext uri="{FF2B5EF4-FFF2-40B4-BE49-F238E27FC236}">
                <a16:creationId xmlns:a16="http://schemas.microsoft.com/office/drawing/2014/main" id="{7B63048F-8FAB-4F66-9191-5EB365507F7E}"/>
              </a:ext>
            </a:extLst>
          </p:cNvPr>
          <p:cNvSpPr/>
          <p:nvPr/>
        </p:nvSpPr>
        <p:spPr>
          <a:xfrm rot="1257407">
            <a:off x="7326183" y="4136507"/>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558087F4-56F3-4AF0-8342-0C0F28AFF858}"/>
              </a:ext>
            </a:extLst>
          </p:cNvPr>
          <p:cNvSpPr/>
          <p:nvPr/>
        </p:nvSpPr>
        <p:spPr>
          <a:xfrm rot="1257407">
            <a:off x="6721970" y="4450868"/>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a:extLst>
              <a:ext uri="{FF2B5EF4-FFF2-40B4-BE49-F238E27FC236}">
                <a16:creationId xmlns:a16="http://schemas.microsoft.com/office/drawing/2014/main" id="{97A69550-18E2-4D3C-A74F-1BA91DCDDB23}"/>
              </a:ext>
            </a:extLst>
          </p:cNvPr>
          <p:cNvSpPr/>
          <p:nvPr/>
        </p:nvSpPr>
        <p:spPr>
          <a:xfrm rot="1257407">
            <a:off x="6779685" y="4771855"/>
            <a:ext cx="191565" cy="195190"/>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a:extLst>
              <a:ext uri="{FF2B5EF4-FFF2-40B4-BE49-F238E27FC236}">
                <a16:creationId xmlns:a16="http://schemas.microsoft.com/office/drawing/2014/main" id="{3920BD01-EC3D-405E-8FDF-F5B5D14D49D2}"/>
              </a:ext>
            </a:extLst>
          </p:cNvPr>
          <p:cNvSpPr/>
          <p:nvPr/>
        </p:nvSpPr>
        <p:spPr>
          <a:xfrm rot="1257407">
            <a:off x="7316819" y="4825909"/>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a:extLst>
              <a:ext uri="{FF2B5EF4-FFF2-40B4-BE49-F238E27FC236}">
                <a16:creationId xmlns:a16="http://schemas.microsoft.com/office/drawing/2014/main" id="{455AE9DE-74C0-4F21-A329-72D1CC2FC6D8}"/>
              </a:ext>
            </a:extLst>
          </p:cNvPr>
          <p:cNvSpPr/>
          <p:nvPr/>
        </p:nvSpPr>
        <p:spPr>
          <a:xfrm rot="1257407">
            <a:off x="7138572" y="5152491"/>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a:extLst>
              <a:ext uri="{FF2B5EF4-FFF2-40B4-BE49-F238E27FC236}">
                <a16:creationId xmlns:a16="http://schemas.microsoft.com/office/drawing/2014/main" id="{70F5ADAE-B4F6-4E2A-BD57-B8459DE591BE}"/>
              </a:ext>
            </a:extLst>
          </p:cNvPr>
          <p:cNvSpPr/>
          <p:nvPr/>
        </p:nvSpPr>
        <p:spPr>
          <a:xfrm rot="1257407">
            <a:off x="6291039" y="4348575"/>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a:extLst>
              <a:ext uri="{FF2B5EF4-FFF2-40B4-BE49-F238E27FC236}">
                <a16:creationId xmlns:a16="http://schemas.microsoft.com/office/drawing/2014/main" id="{21F07363-6F1D-42CD-A49B-B6D99F09E3DB}"/>
              </a:ext>
            </a:extLst>
          </p:cNvPr>
          <p:cNvSpPr/>
          <p:nvPr/>
        </p:nvSpPr>
        <p:spPr>
          <a:xfrm rot="1257407">
            <a:off x="7485838" y="4509741"/>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12">
            <a:extLst>
              <a:ext uri="{FF2B5EF4-FFF2-40B4-BE49-F238E27FC236}">
                <a16:creationId xmlns:a16="http://schemas.microsoft.com/office/drawing/2014/main" id="{9419DBAC-3268-42A4-AC6B-A31A25A9B0B5}"/>
              </a:ext>
            </a:extLst>
          </p:cNvPr>
          <p:cNvSpPr/>
          <p:nvPr/>
        </p:nvSpPr>
        <p:spPr>
          <a:xfrm rot="1257407">
            <a:off x="7703014" y="4829277"/>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a:extLst>
              <a:ext uri="{FF2B5EF4-FFF2-40B4-BE49-F238E27FC236}">
                <a16:creationId xmlns:a16="http://schemas.microsoft.com/office/drawing/2014/main" id="{5BA4C638-4788-41EF-B587-8D42DB60A7CC}"/>
              </a:ext>
            </a:extLst>
          </p:cNvPr>
          <p:cNvSpPr/>
          <p:nvPr/>
        </p:nvSpPr>
        <p:spPr>
          <a:xfrm rot="1257407">
            <a:off x="6541723" y="5168515"/>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a:extLst>
              <a:ext uri="{FF2B5EF4-FFF2-40B4-BE49-F238E27FC236}">
                <a16:creationId xmlns:a16="http://schemas.microsoft.com/office/drawing/2014/main" id="{807153FA-C640-4DEA-80EC-EAC568FDB059}"/>
              </a:ext>
            </a:extLst>
          </p:cNvPr>
          <p:cNvSpPr/>
          <p:nvPr/>
        </p:nvSpPr>
        <p:spPr>
          <a:xfrm rot="1257407">
            <a:off x="7627569" y="5176779"/>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a:extLst>
              <a:ext uri="{FF2B5EF4-FFF2-40B4-BE49-F238E27FC236}">
                <a16:creationId xmlns:a16="http://schemas.microsoft.com/office/drawing/2014/main" id="{87396D6E-C338-4398-958E-381813F5BFFE}"/>
              </a:ext>
            </a:extLst>
          </p:cNvPr>
          <p:cNvSpPr/>
          <p:nvPr/>
        </p:nvSpPr>
        <p:spPr>
          <a:xfrm rot="1257407">
            <a:off x="6189105" y="4894898"/>
            <a:ext cx="129880" cy="132337"/>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a:extLst>
              <a:ext uri="{FF2B5EF4-FFF2-40B4-BE49-F238E27FC236}">
                <a16:creationId xmlns:a16="http://schemas.microsoft.com/office/drawing/2014/main" id="{4B37630B-FE38-4BC3-9600-AFEC515862F2}"/>
              </a:ext>
            </a:extLst>
          </p:cNvPr>
          <p:cNvSpPr/>
          <p:nvPr/>
        </p:nvSpPr>
        <p:spPr>
          <a:xfrm rot="1257407">
            <a:off x="8268058" y="3781612"/>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a:extLst>
              <a:ext uri="{FF2B5EF4-FFF2-40B4-BE49-F238E27FC236}">
                <a16:creationId xmlns:a16="http://schemas.microsoft.com/office/drawing/2014/main" id="{2239C19B-5D5A-4A14-BD29-16AB8BAB28DC}"/>
              </a:ext>
            </a:extLst>
          </p:cNvPr>
          <p:cNvSpPr/>
          <p:nvPr/>
        </p:nvSpPr>
        <p:spPr>
          <a:xfrm rot="1257407">
            <a:off x="8485234" y="4101148"/>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a:extLst>
              <a:ext uri="{FF2B5EF4-FFF2-40B4-BE49-F238E27FC236}">
                <a16:creationId xmlns:a16="http://schemas.microsoft.com/office/drawing/2014/main" id="{1C5D32C8-6F88-40FA-BED7-E866D13AA870}"/>
              </a:ext>
            </a:extLst>
          </p:cNvPr>
          <p:cNvSpPr/>
          <p:nvPr/>
        </p:nvSpPr>
        <p:spPr>
          <a:xfrm rot="1257407">
            <a:off x="8409789" y="4448650"/>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a:extLst>
              <a:ext uri="{FF2B5EF4-FFF2-40B4-BE49-F238E27FC236}">
                <a16:creationId xmlns:a16="http://schemas.microsoft.com/office/drawing/2014/main" id="{147CA20F-BD0A-438E-9878-78E484898564}"/>
              </a:ext>
            </a:extLst>
          </p:cNvPr>
          <p:cNvSpPr/>
          <p:nvPr/>
        </p:nvSpPr>
        <p:spPr>
          <a:xfrm rot="1257407">
            <a:off x="8875146" y="3780939"/>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a:extLst>
              <a:ext uri="{FF2B5EF4-FFF2-40B4-BE49-F238E27FC236}">
                <a16:creationId xmlns:a16="http://schemas.microsoft.com/office/drawing/2014/main" id="{F249A10A-9159-423D-9EB0-C17DCB0A3B5C}"/>
              </a:ext>
            </a:extLst>
          </p:cNvPr>
          <p:cNvSpPr/>
          <p:nvPr/>
        </p:nvSpPr>
        <p:spPr>
          <a:xfrm rot="1257407">
            <a:off x="7767006" y="4158095"/>
            <a:ext cx="129880" cy="132337"/>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a:extLst>
              <a:ext uri="{FF2B5EF4-FFF2-40B4-BE49-F238E27FC236}">
                <a16:creationId xmlns:a16="http://schemas.microsoft.com/office/drawing/2014/main" id="{7C819B25-4A4B-4B9E-890D-AED7A58AD74E}"/>
              </a:ext>
            </a:extLst>
          </p:cNvPr>
          <p:cNvSpPr/>
          <p:nvPr/>
        </p:nvSpPr>
        <p:spPr>
          <a:xfrm rot="1257407">
            <a:off x="7937396" y="3891965"/>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a:extLst>
              <a:ext uri="{FF2B5EF4-FFF2-40B4-BE49-F238E27FC236}">
                <a16:creationId xmlns:a16="http://schemas.microsoft.com/office/drawing/2014/main" id="{E17349E0-B2CD-44BE-93EA-922381D3C926}"/>
              </a:ext>
            </a:extLst>
          </p:cNvPr>
          <p:cNvSpPr/>
          <p:nvPr/>
        </p:nvSpPr>
        <p:spPr>
          <a:xfrm rot="1257407">
            <a:off x="7601703" y="3855109"/>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Oval 23">
            <a:extLst>
              <a:ext uri="{FF2B5EF4-FFF2-40B4-BE49-F238E27FC236}">
                <a16:creationId xmlns:a16="http://schemas.microsoft.com/office/drawing/2014/main" id="{F5B81CF5-C571-43E9-9320-DC0FAA30181F}"/>
              </a:ext>
            </a:extLst>
          </p:cNvPr>
          <p:cNvSpPr/>
          <p:nvPr/>
        </p:nvSpPr>
        <p:spPr>
          <a:xfrm rot="1257407">
            <a:off x="8886921" y="4174359"/>
            <a:ext cx="191565" cy="195190"/>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F08B91DF-7052-4986-97B1-617FB532347B}"/>
              </a:ext>
            </a:extLst>
          </p:cNvPr>
          <p:cNvSpPr/>
          <p:nvPr/>
        </p:nvSpPr>
        <p:spPr>
          <a:xfrm rot="1257407">
            <a:off x="8196552" y="4230150"/>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E2385068-74F5-4411-808B-D6F49C46B053}"/>
              </a:ext>
            </a:extLst>
          </p:cNvPr>
          <p:cNvSpPr/>
          <p:nvPr/>
        </p:nvSpPr>
        <p:spPr>
          <a:xfrm rot="1257407">
            <a:off x="8018305" y="4556732"/>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D81762DB-12A0-4881-8C84-EA02BAF1B08D}"/>
              </a:ext>
            </a:extLst>
          </p:cNvPr>
          <p:cNvSpPr/>
          <p:nvPr/>
        </p:nvSpPr>
        <p:spPr>
          <a:xfrm>
            <a:off x="479527" y="-132969"/>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Oval 27">
            <a:extLst>
              <a:ext uri="{FF2B5EF4-FFF2-40B4-BE49-F238E27FC236}">
                <a16:creationId xmlns:a16="http://schemas.microsoft.com/office/drawing/2014/main" id="{5FCB373C-963E-4068-83B4-115FDABB4A6F}"/>
              </a:ext>
            </a:extLst>
          </p:cNvPr>
          <p:cNvSpPr/>
          <p:nvPr/>
        </p:nvSpPr>
        <p:spPr>
          <a:xfrm>
            <a:off x="598679" y="159895"/>
            <a:ext cx="129880" cy="132337"/>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Oval 28">
            <a:extLst>
              <a:ext uri="{FF2B5EF4-FFF2-40B4-BE49-F238E27FC236}">
                <a16:creationId xmlns:a16="http://schemas.microsoft.com/office/drawing/2014/main" id="{FB02DBC6-DD87-4959-B3E9-0B79FE4E0DF9}"/>
              </a:ext>
            </a:extLst>
          </p:cNvPr>
          <p:cNvSpPr/>
          <p:nvPr/>
        </p:nvSpPr>
        <p:spPr>
          <a:xfrm>
            <a:off x="870884" y="-83281"/>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Oval 29">
            <a:extLst>
              <a:ext uri="{FF2B5EF4-FFF2-40B4-BE49-F238E27FC236}">
                <a16:creationId xmlns:a16="http://schemas.microsoft.com/office/drawing/2014/main" id="{2AAB316D-EEEF-469F-838F-958722EBE460}"/>
              </a:ext>
            </a:extLst>
          </p:cNvPr>
          <p:cNvSpPr/>
          <p:nvPr/>
        </p:nvSpPr>
        <p:spPr>
          <a:xfrm>
            <a:off x="266671" y="231080"/>
            <a:ext cx="49924" cy="5086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Oval 30">
            <a:extLst>
              <a:ext uri="{FF2B5EF4-FFF2-40B4-BE49-F238E27FC236}">
                <a16:creationId xmlns:a16="http://schemas.microsoft.com/office/drawing/2014/main" id="{4AE99443-4B81-4319-BE72-42ED82655EAD}"/>
              </a:ext>
            </a:extLst>
          </p:cNvPr>
          <p:cNvSpPr/>
          <p:nvPr/>
        </p:nvSpPr>
        <p:spPr>
          <a:xfrm>
            <a:off x="324386" y="552067"/>
            <a:ext cx="191565" cy="195190"/>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a:extLst>
              <a:ext uri="{FF2B5EF4-FFF2-40B4-BE49-F238E27FC236}">
                <a16:creationId xmlns:a16="http://schemas.microsoft.com/office/drawing/2014/main" id="{F960C2D5-881A-4635-9A56-CE55816E457E}"/>
              </a:ext>
            </a:extLst>
          </p:cNvPr>
          <p:cNvSpPr/>
          <p:nvPr/>
        </p:nvSpPr>
        <p:spPr>
          <a:xfrm>
            <a:off x="861520" y="606121"/>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Oval 32">
            <a:extLst>
              <a:ext uri="{FF2B5EF4-FFF2-40B4-BE49-F238E27FC236}">
                <a16:creationId xmlns:a16="http://schemas.microsoft.com/office/drawing/2014/main" id="{6BA020B3-644E-48A5-A8B1-C2A92964A465}"/>
              </a:ext>
            </a:extLst>
          </p:cNvPr>
          <p:cNvSpPr/>
          <p:nvPr/>
        </p:nvSpPr>
        <p:spPr>
          <a:xfrm>
            <a:off x="798348" y="1036262"/>
            <a:ext cx="49924" cy="5086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Oval 33">
            <a:extLst>
              <a:ext uri="{FF2B5EF4-FFF2-40B4-BE49-F238E27FC236}">
                <a16:creationId xmlns:a16="http://schemas.microsoft.com/office/drawing/2014/main" id="{BCC5AFC6-CEDE-4350-A2B3-CE0B0F6974BF}"/>
              </a:ext>
            </a:extLst>
          </p:cNvPr>
          <p:cNvSpPr/>
          <p:nvPr/>
        </p:nvSpPr>
        <p:spPr>
          <a:xfrm>
            <a:off x="-164260" y="128787"/>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a:extLst>
              <a:ext uri="{FF2B5EF4-FFF2-40B4-BE49-F238E27FC236}">
                <a16:creationId xmlns:a16="http://schemas.microsoft.com/office/drawing/2014/main" id="{4AC8F24B-51DE-41DA-9FCF-6707AA69A9C0}"/>
              </a:ext>
            </a:extLst>
          </p:cNvPr>
          <p:cNvSpPr/>
          <p:nvPr/>
        </p:nvSpPr>
        <p:spPr>
          <a:xfrm>
            <a:off x="1030539" y="289953"/>
            <a:ext cx="49924" cy="5086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Oval 35">
            <a:extLst>
              <a:ext uri="{FF2B5EF4-FFF2-40B4-BE49-F238E27FC236}">
                <a16:creationId xmlns:a16="http://schemas.microsoft.com/office/drawing/2014/main" id="{D0502931-DBF7-4CC4-92DC-D2AB3F4C4261}"/>
              </a:ext>
            </a:extLst>
          </p:cNvPr>
          <p:cNvSpPr/>
          <p:nvPr/>
        </p:nvSpPr>
        <p:spPr>
          <a:xfrm>
            <a:off x="1247715" y="609489"/>
            <a:ext cx="45719" cy="4571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Oval 36">
            <a:extLst>
              <a:ext uri="{FF2B5EF4-FFF2-40B4-BE49-F238E27FC236}">
                <a16:creationId xmlns:a16="http://schemas.microsoft.com/office/drawing/2014/main" id="{362097A3-B9CF-4187-931B-F0C434A3D21F}"/>
              </a:ext>
            </a:extLst>
          </p:cNvPr>
          <p:cNvSpPr/>
          <p:nvPr/>
        </p:nvSpPr>
        <p:spPr>
          <a:xfrm>
            <a:off x="201499" y="1052286"/>
            <a:ext cx="45719" cy="4571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37">
            <a:extLst>
              <a:ext uri="{FF2B5EF4-FFF2-40B4-BE49-F238E27FC236}">
                <a16:creationId xmlns:a16="http://schemas.microsoft.com/office/drawing/2014/main" id="{FCB4ACC5-55A4-448B-A02D-49772F6ECD4B}"/>
              </a:ext>
            </a:extLst>
          </p:cNvPr>
          <p:cNvSpPr/>
          <p:nvPr/>
        </p:nvSpPr>
        <p:spPr>
          <a:xfrm>
            <a:off x="1287345" y="1060550"/>
            <a:ext cx="45719" cy="4571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38">
            <a:extLst>
              <a:ext uri="{FF2B5EF4-FFF2-40B4-BE49-F238E27FC236}">
                <a16:creationId xmlns:a16="http://schemas.microsoft.com/office/drawing/2014/main" id="{3991B952-6EB6-487F-BD70-BC0BE84C838B}"/>
              </a:ext>
            </a:extLst>
          </p:cNvPr>
          <p:cNvSpPr/>
          <p:nvPr/>
        </p:nvSpPr>
        <p:spPr>
          <a:xfrm>
            <a:off x="-207047" y="529210"/>
            <a:ext cx="129880" cy="132337"/>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0" name="Group 39">
            <a:extLst>
              <a:ext uri="{FF2B5EF4-FFF2-40B4-BE49-F238E27FC236}">
                <a16:creationId xmlns:a16="http://schemas.microsoft.com/office/drawing/2014/main" id="{F4E5559F-7E41-4FAA-B9D3-2E51B4F40D08}"/>
              </a:ext>
            </a:extLst>
          </p:cNvPr>
          <p:cNvGrpSpPr/>
          <p:nvPr/>
        </p:nvGrpSpPr>
        <p:grpSpPr>
          <a:xfrm>
            <a:off x="801043" y="353957"/>
            <a:ext cx="7521905" cy="4183916"/>
            <a:chOff x="811369" y="647164"/>
            <a:chExt cx="10474816" cy="5718219"/>
          </a:xfrm>
        </p:grpSpPr>
        <p:sp>
          <p:nvSpPr>
            <p:cNvPr id="41" name="Rectangle: Rounded Corners 40">
              <a:extLst>
                <a:ext uri="{FF2B5EF4-FFF2-40B4-BE49-F238E27FC236}">
                  <a16:creationId xmlns:a16="http://schemas.microsoft.com/office/drawing/2014/main" id="{7BDDEF0C-5868-4246-97C4-833DEB37DB48}"/>
                </a:ext>
              </a:extLst>
            </p:cNvPr>
            <p:cNvSpPr/>
            <p:nvPr/>
          </p:nvSpPr>
          <p:spPr>
            <a:xfrm>
              <a:off x="828540" y="647164"/>
              <a:ext cx="10457645" cy="5718219"/>
            </a:xfrm>
            <a:prstGeom prst="roundRect">
              <a:avLst>
                <a:gd name="adj" fmla="val 765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42" name="Straight Connector 41">
              <a:extLst>
                <a:ext uri="{FF2B5EF4-FFF2-40B4-BE49-F238E27FC236}">
                  <a16:creationId xmlns:a16="http://schemas.microsoft.com/office/drawing/2014/main" id="{87E2C3C3-1F60-4A7C-9A1E-A1875D057731}"/>
                </a:ext>
              </a:extLst>
            </p:cNvPr>
            <p:cNvCxnSpPr>
              <a:cxnSpLocks/>
            </p:cNvCxnSpPr>
            <p:nvPr/>
          </p:nvCxnSpPr>
          <p:spPr>
            <a:xfrm>
              <a:off x="811369" y="1081826"/>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68CB50A-3B59-4800-939E-394DC2F83331}"/>
                </a:ext>
              </a:extLst>
            </p:cNvPr>
            <p:cNvCxnSpPr>
              <a:cxnSpLocks/>
            </p:cNvCxnSpPr>
            <p:nvPr/>
          </p:nvCxnSpPr>
          <p:spPr>
            <a:xfrm>
              <a:off x="811369" y="1521073"/>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A2B2B7B-07B5-4F48-AC7D-DE220043252E}"/>
                </a:ext>
              </a:extLst>
            </p:cNvPr>
            <p:cNvCxnSpPr>
              <a:cxnSpLocks/>
            </p:cNvCxnSpPr>
            <p:nvPr/>
          </p:nvCxnSpPr>
          <p:spPr>
            <a:xfrm>
              <a:off x="811369" y="1960320"/>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728EF16-EDB6-48F6-BC00-1AE7D9F797A2}"/>
                </a:ext>
              </a:extLst>
            </p:cNvPr>
            <p:cNvCxnSpPr>
              <a:cxnSpLocks/>
            </p:cNvCxnSpPr>
            <p:nvPr/>
          </p:nvCxnSpPr>
          <p:spPr>
            <a:xfrm>
              <a:off x="811369" y="2399567"/>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0150DD2D-3C8D-418E-B38C-DB112ECBF9C9}"/>
                </a:ext>
              </a:extLst>
            </p:cNvPr>
            <p:cNvCxnSpPr>
              <a:cxnSpLocks/>
            </p:cNvCxnSpPr>
            <p:nvPr/>
          </p:nvCxnSpPr>
          <p:spPr>
            <a:xfrm>
              <a:off x="811369" y="2838814"/>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5A7EF65-C025-4FBE-9EAC-874E18F3F03C}"/>
                </a:ext>
              </a:extLst>
            </p:cNvPr>
            <p:cNvCxnSpPr>
              <a:cxnSpLocks/>
            </p:cNvCxnSpPr>
            <p:nvPr/>
          </p:nvCxnSpPr>
          <p:spPr>
            <a:xfrm>
              <a:off x="811369" y="3278061"/>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2B97103-6248-4227-BCF5-E0DB1799DD52}"/>
                </a:ext>
              </a:extLst>
            </p:cNvPr>
            <p:cNvCxnSpPr>
              <a:cxnSpLocks/>
            </p:cNvCxnSpPr>
            <p:nvPr/>
          </p:nvCxnSpPr>
          <p:spPr>
            <a:xfrm>
              <a:off x="811369" y="3717308"/>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D19A425-54B2-48E4-878B-B4515DC0EA56}"/>
                </a:ext>
              </a:extLst>
            </p:cNvPr>
            <p:cNvCxnSpPr>
              <a:cxnSpLocks/>
            </p:cNvCxnSpPr>
            <p:nvPr/>
          </p:nvCxnSpPr>
          <p:spPr>
            <a:xfrm>
              <a:off x="811369" y="4156555"/>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AE1DB4F-E473-44CE-A8B0-2E8F72FCAE00}"/>
                </a:ext>
              </a:extLst>
            </p:cNvPr>
            <p:cNvCxnSpPr>
              <a:cxnSpLocks/>
            </p:cNvCxnSpPr>
            <p:nvPr/>
          </p:nvCxnSpPr>
          <p:spPr>
            <a:xfrm>
              <a:off x="811369" y="4595802"/>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151241B-BE7C-4CDB-95BB-12654E835426}"/>
                </a:ext>
              </a:extLst>
            </p:cNvPr>
            <p:cNvCxnSpPr>
              <a:cxnSpLocks/>
            </p:cNvCxnSpPr>
            <p:nvPr/>
          </p:nvCxnSpPr>
          <p:spPr>
            <a:xfrm>
              <a:off x="811369" y="5035049"/>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1065F64-6EB4-4B1B-BDB1-C296FB0260A3}"/>
                </a:ext>
              </a:extLst>
            </p:cNvPr>
            <p:cNvCxnSpPr>
              <a:cxnSpLocks/>
            </p:cNvCxnSpPr>
            <p:nvPr/>
          </p:nvCxnSpPr>
          <p:spPr>
            <a:xfrm>
              <a:off x="811369" y="5474296"/>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B2FFA2D-896F-4059-975D-065B7CFE4399}"/>
                </a:ext>
              </a:extLst>
            </p:cNvPr>
            <p:cNvCxnSpPr>
              <a:cxnSpLocks/>
            </p:cNvCxnSpPr>
            <p:nvPr/>
          </p:nvCxnSpPr>
          <p:spPr>
            <a:xfrm>
              <a:off x="811369" y="5913547"/>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85344A5-A8C1-4E59-B9CB-0DB6F9D3A281}"/>
                </a:ext>
              </a:extLst>
            </p:cNvPr>
            <p:cNvCxnSpPr>
              <a:cxnSpLocks/>
            </p:cNvCxnSpPr>
            <p:nvPr/>
          </p:nvCxnSpPr>
          <p:spPr>
            <a:xfrm flipV="1">
              <a:off x="1268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0A443C3-39F0-4905-BC3B-90BFDB6A3C1C}"/>
                </a:ext>
              </a:extLst>
            </p:cNvPr>
            <p:cNvCxnSpPr>
              <a:cxnSpLocks/>
            </p:cNvCxnSpPr>
            <p:nvPr/>
          </p:nvCxnSpPr>
          <p:spPr>
            <a:xfrm flipV="1">
              <a:off x="1725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735C75A9-61C9-4F4C-BE7A-D9E62D851782}"/>
                </a:ext>
              </a:extLst>
            </p:cNvPr>
            <p:cNvCxnSpPr>
              <a:cxnSpLocks/>
            </p:cNvCxnSpPr>
            <p:nvPr/>
          </p:nvCxnSpPr>
          <p:spPr>
            <a:xfrm flipV="1">
              <a:off x="2182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E66E0714-F0D1-4DC4-AF4F-338ACD294860}"/>
                </a:ext>
              </a:extLst>
            </p:cNvPr>
            <p:cNvCxnSpPr>
              <a:cxnSpLocks/>
            </p:cNvCxnSpPr>
            <p:nvPr/>
          </p:nvCxnSpPr>
          <p:spPr>
            <a:xfrm flipV="1">
              <a:off x="2640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62C7D3F-83AA-45C2-BD2C-228B440FD3B3}"/>
                </a:ext>
              </a:extLst>
            </p:cNvPr>
            <p:cNvCxnSpPr>
              <a:cxnSpLocks/>
            </p:cNvCxnSpPr>
            <p:nvPr/>
          </p:nvCxnSpPr>
          <p:spPr>
            <a:xfrm flipV="1">
              <a:off x="3097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D46180C3-6FE6-4434-95D0-35DA943CD323}"/>
                </a:ext>
              </a:extLst>
            </p:cNvPr>
            <p:cNvCxnSpPr>
              <a:cxnSpLocks/>
            </p:cNvCxnSpPr>
            <p:nvPr/>
          </p:nvCxnSpPr>
          <p:spPr>
            <a:xfrm flipV="1">
              <a:off x="3554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9465C8A-B4CA-44BF-AD49-D533E17D19D5}"/>
                </a:ext>
              </a:extLst>
            </p:cNvPr>
            <p:cNvCxnSpPr>
              <a:cxnSpLocks/>
            </p:cNvCxnSpPr>
            <p:nvPr/>
          </p:nvCxnSpPr>
          <p:spPr>
            <a:xfrm flipV="1">
              <a:off x="4011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05C9A7B3-F1E4-4A96-A3DD-02515EF94FD4}"/>
                </a:ext>
              </a:extLst>
            </p:cNvPr>
            <p:cNvCxnSpPr>
              <a:cxnSpLocks/>
            </p:cNvCxnSpPr>
            <p:nvPr/>
          </p:nvCxnSpPr>
          <p:spPr>
            <a:xfrm flipV="1">
              <a:off x="4468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F20D612-607B-43C6-9D55-E7C8BA113479}"/>
                </a:ext>
              </a:extLst>
            </p:cNvPr>
            <p:cNvCxnSpPr>
              <a:cxnSpLocks/>
            </p:cNvCxnSpPr>
            <p:nvPr/>
          </p:nvCxnSpPr>
          <p:spPr>
            <a:xfrm flipV="1">
              <a:off x="4926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05206F21-7F14-4B3E-90C6-12C81888DA6F}"/>
                </a:ext>
              </a:extLst>
            </p:cNvPr>
            <p:cNvCxnSpPr>
              <a:cxnSpLocks/>
            </p:cNvCxnSpPr>
            <p:nvPr/>
          </p:nvCxnSpPr>
          <p:spPr>
            <a:xfrm flipV="1">
              <a:off x="5383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D23B727E-D584-43DA-9B10-6D65F40845D5}"/>
                </a:ext>
              </a:extLst>
            </p:cNvPr>
            <p:cNvCxnSpPr>
              <a:cxnSpLocks/>
            </p:cNvCxnSpPr>
            <p:nvPr/>
          </p:nvCxnSpPr>
          <p:spPr>
            <a:xfrm flipV="1">
              <a:off x="5840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19BCE45-2E6C-439A-8FA2-2E76C68B11A6}"/>
                </a:ext>
              </a:extLst>
            </p:cNvPr>
            <p:cNvCxnSpPr>
              <a:cxnSpLocks/>
            </p:cNvCxnSpPr>
            <p:nvPr/>
          </p:nvCxnSpPr>
          <p:spPr>
            <a:xfrm flipV="1">
              <a:off x="6297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875A93DD-06FB-4416-81E0-60ED6832AC0D}"/>
                </a:ext>
              </a:extLst>
            </p:cNvPr>
            <p:cNvCxnSpPr>
              <a:cxnSpLocks/>
            </p:cNvCxnSpPr>
            <p:nvPr/>
          </p:nvCxnSpPr>
          <p:spPr>
            <a:xfrm flipV="1">
              <a:off x="6754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6FCCE777-103F-44D2-9A93-00CEF42F95AE}"/>
                </a:ext>
              </a:extLst>
            </p:cNvPr>
            <p:cNvCxnSpPr>
              <a:cxnSpLocks/>
            </p:cNvCxnSpPr>
            <p:nvPr/>
          </p:nvCxnSpPr>
          <p:spPr>
            <a:xfrm flipV="1">
              <a:off x="7212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DD2AFCD5-851D-4BDD-8AF7-416EFB45EB76}"/>
                </a:ext>
              </a:extLst>
            </p:cNvPr>
            <p:cNvCxnSpPr>
              <a:cxnSpLocks/>
            </p:cNvCxnSpPr>
            <p:nvPr/>
          </p:nvCxnSpPr>
          <p:spPr>
            <a:xfrm flipV="1">
              <a:off x="7669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833D4893-1C1E-4C68-9E1F-9DF98F678757}"/>
                </a:ext>
              </a:extLst>
            </p:cNvPr>
            <p:cNvCxnSpPr>
              <a:cxnSpLocks/>
            </p:cNvCxnSpPr>
            <p:nvPr/>
          </p:nvCxnSpPr>
          <p:spPr>
            <a:xfrm flipV="1">
              <a:off x="8126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F3D67778-9B63-492F-885C-2DA55B4CECA6}"/>
                </a:ext>
              </a:extLst>
            </p:cNvPr>
            <p:cNvCxnSpPr>
              <a:cxnSpLocks/>
            </p:cNvCxnSpPr>
            <p:nvPr/>
          </p:nvCxnSpPr>
          <p:spPr>
            <a:xfrm flipV="1">
              <a:off x="8583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1D86D1A6-E850-40A8-AF6F-EEB0A171837C}"/>
                </a:ext>
              </a:extLst>
            </p:cNvPr>
            <p:cNvCxnSpPr>
              <a:cxnSpLocks/>
            </p:cNvCxnSpPr>
            <p:nvPr/>
          </p:nvCxnSpPr>
          <p:spPr>
            <a:xfrm flipV="1">
              <a:off x="9040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1105A1E5-5059-4959-B08D-E51E7041DA35}"/>
                </a:ext>
              </a:extLst>
            </p:cNvPr>
            <p:cNvCxnSpPr>
              <a:cxnSpLocks/>
            </p:cNvCxnSpPr>
            <p:nvPr/>
          </p:nvCxnSpPr>
          <p:spPr>
            <a:xfrm flipV="1">
              <a:off x="9498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B2ABCD28-988D-49A4-9A91-15CD4DE9E44A}"/>
                </a:ext>
              </a:extLst>
            </p:cNvPr>
            <p:cNvCxnSpPr>
              <a:cxnSpLocks/>
            </p:cNvCxnSpPr>
            <p:nvPr/>
          </p:nvCxnSpPr>
          <p:spPr>
            <a:xfrm flipV="1">
              <a:off x="9955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40612F61-2767-4EA2-A829-C9617268E251}"/>
                </a:ext>
              </a:extLst>
            </p:cNvPr>
            <p:cNvCxnSpPr>
              <a:cxnSpLocks/>
            </p:cNvCxnSpPr>
            <p:nvPr/>
          </p:nvCxnSpPr>
          <p:spPr>
            <a:xfrm flipV="1">
              <a:off x="10412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58DBA09D-8B7E-4EED-8928-7C6F79C17E49}"/>
                </a:ext>
              </a:extLst>
            </p:cNvPr>
            <p:cNvCxnSpPr>
              <a:cxnSpLocks/>
            </p:cNvCxnSpPr>
            <p:nvPr/>
          </p:nvCxnSpPr>
          <p:spPr>
            <a:xfrm flipV="1">
              <a:off x="10869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grpSp>
      <p:sp>
        <p:nvSpPr>
          <p:cNvPr id="76" name="Rectangle: Rounded Corners 75">
            <a:extLst>
              <a:ext uri="{FF2B5EF4-FFF2-40B4-BE49-F238E27FC236}">
                <a16:creationId xmlns:a16="http://schemas.microsoft.com/office/drawing/2014/main" id="{9A4FE6F9-BAE2-469D-857F-FD8B848D7483}"/>
              </a:ext>
            </a:extLst>
          </p:cNvPr>
          <p:cNvSpPr/>
          <p:nvPr/>
        </p:nvSpPr>
        <p:spPr>
          <a:xfrm rot="261746">
            <a:off x="1300283" y="1103842"/>
            <a:ext cx="238905" cy="560445"/>
          </a:xfrm>
          <a:prstGeom prst="roundRect">
            <a:avLst/>
          </a:prstGeom>
          <a:solidFill>
            <a:srgbClr val="BA9C7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7" name="Rectangle: Rounded Corners 76">
            <a:extLst>
              <a:ext uri="{FF2B5EF4-FFF2-40B4-BE49-F238E27FC236}">
                <a16:creationId xmlns:a16="http://schemas.microsoft.com/office/drawing/2014/main" id="{9D3F4C59-68C0-4312-BF25-808863377965}"/>
              </a:ext>
            </a:extLst>
          </p:cNvPr>
          <p:cNvSpPr/>
          <p:nvPr/>
        </p:nvSpPr>
        <p:spPr>
          <a:xfrm rot="261746">
            <a:off x="7558637" y="735076"/>
            <a:ext cx="238905" cy="560445"/>
          </a:xfrm>
          <a:prstGeom prst="roundRect">
            <a:avLst/>
          </a:prstGeom>
          <a:solidFill>
            <a:srgbClr val="7E806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2" name="Rectangle: Folded Corner 81">
            <a:extLst>
              <a:ext uri="{FF2B5EF4-FFF2-40B4-BE49-F238E27FC236}">
                <a16:creationId xmlns:a16="http://schemas.microsoft.com/office/drawing/2014/main" id="{706DCD24-410A-4D3E-ACFC-D941AB13339A}"/>
              </a:ext>
            </a:extLst>
          </p:cNvPr>
          <p:cNvSpPr/>
          <p:nvPr/>
        </p:nvSpPr>
        <p:spPr>
          <a:xfrm>
            <a:off x="2875940" y="1140753"/>
            <a:ext cx="5262250" cy="2847075"/>
          </a:xfrm>
          <a:prstGeom prst="foldedCorner">
            <a:avLst/>
          </a:prstGeom>
          <a:solidFill>
            <a:srgbClr val="CCB69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Rectangle: Rounded Corners 83">
            <a:extLst>
              <a:ext uri="{FF2B5EF4-FFF2-40B4-BE49-F238E27FC236}">
                <a16:creationId xmlns:a16="http://schemas.microsoft.com/office/drawing/2014/main" id="{CFBCC19F-C9C7-4B24-A6BD-B4EDC2234D7D}"/>
              </a:ext>
            </a:extLst>
          </p:cNvPr>
          <p:cNvSpPr/>
          <p:nvPr/>
        </p:nvSpPr>
        <p:spPr>
          <a:xfrm rot="21208305">
            <a:off x="7390877" y="614272"/>
            <a:ext cx="238905" cy="634991"/>
          </a:xfrm>
          <a:prstGeom prst="roundRect">
            <a:avLst>
              <a:gd name="adj" fmla="val 20188"/>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TextBox 85">
            <a:extLst>
              <a:ext uri="{FF2B5EF4-FFF2-40B4-BE49-F238E27FC236}">
                <a16:creationId xmlns:a16="http://schemas.microsoft.com/office/drawing/2014/main" id="{D4B23F21-377F-4435-A119-4623D2A29955}"/>
              </a:ext>
            </a:extLst>
          </p:cNvPr>
          <p:cNvSpPr txBox="1"/>
          <p:nvPr/>
        </p:nvSpPr>
        <p:spPr>
          <a:xfrm>
            <a:off x="2844933" y="2336005"/>
            <a:ext cx="5483515" cy="1318631"/>
          </a:xfrm>
          <a:prstGeom prst="rect">
            <a:avLst/>
          </a:prstGeom>
          <a:noFill/>
        </p:spPr>
        <p:txBody>
          <a:bodyPr wrap="square" rtlCol="0">
            <a:spAutoFit/>
          </a:bodyPr>
          <a:lstStyle/>
          <a:p>
            <a:r>
              <a:rPr lang="vi-VN" sz="2400" b="1">
                <a:solidFill>
                  <a:schemeClr val="accent4">
                    <a:lumMod val="75000"/>
                  </a:schemeClr>
                </a:solidFill>
                <a:latin typeface="Times New Roman" panose="02020603050405020304" pitchFamily="18" charset="0"/>
                <a:cs typeface="Times New Roman" panose="02020603050405020304" pitchFamily="18" charset="0"/>
              </a:rPr>
              <a:t>a) Viết lời mở bài theo cách mở bài trực tiếp (hoặc gián tiếp).</a:t>
            </a:r>
          </a:p>
          <a:p>
            <a:pPr>
              <a:lnSpc>
                <a:spcPct val="150000"/>
              </a:lnSpc>
            </a:pPr>
            <a:r>
              <a:rPr lang="vi-VN" sz="2400" b="1">
                <a:solidFill>
                  <a:schemeClr val="accent4">
                    <a:lumMod val="75000"/>
                  </a:schemeClr>
                </a:solidFill>
                <a:latin typeface="Times New Roman" panose="02020603050405020304" pitchFamily="18" charset="0"/>
                <a:cs typeface="Times New Roman" panose="02020603050405020304" pitchFamily="18" charset="0"/>
              </a:rPr>
              <a:t>b) Viết một đoạn văn ở phần thân bài</a:t>
            </a:r>
            <a:r>
              <a:rPr lang="en-US" sz="2400" b="1">
                <a:solidFill>
                  <a:schemeClr val="accent4">
                    <a:lumMod val="75000"/>
                  </a:schemeClr>
                </a:solidFill>
                <a:latin typeface="Times New Roman" panose="02020603050405020304" pitchFamily="18" charset="0"/>
                <a:cs typeface="Times New Roman" panose="02020603050405020304" pitchFamily="18" charset="0"/>
              </a:rPr>
              <a:t>.</a:t>
            </a:r>
            <a:endParaRPr lang="vi-VN" sz="24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88" name="Rectangle: Rounded Corners 87">
            <a:extLst>
              <a:ext uri="{FF2B5EF4-FFF2-40B4-BE49-F238E27FC236}">
                <a16:creationId xmlns:a16="http://schemas.microsoft.com/office/drawing/2014/main" id="{48E870AF-AA65-480C-8047-2C91C3352E50}"/>
              </a:ext>
            </a:extLst>
          </p:cNvPr>
          <p:cNvSpPr/>
          <p:nvPr/>
        </p:nvSpPr>
        <p:spPr>
          <a:xfrm>
            <a:off x="878272" y="4431590"/>
            <a:ext cx="7463433" cy="334287"/>
          </a:xfrm>
          <a:prstGeom prst="roundRect">
            <a:avLst/>
          </a:prstGeom>
          <a:solidFill>
            <a:srgbClr val="A68158"/>
          </a:solidFill>
          <a:ln>
            <a:solidFill>
              <a:srgbClr val="473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686;p41">
            <a:extLst>
              <a:ext uri="{FF2B5EF4-FFF2-40B4-BE49-F238E27FC236}">
                <a16:creationId xmlns:a16="http://schemas.microsoft.com/office/drawing/2014/main" id="{B19C9DB9-B226-4886-97B6-5D6064AE2A07}"/>
              </a:ext>
            </a:extLst>
          </p:cNvPr>
          <p:cNvSpPr/>
          <p:nvPr/>
        </p:nvSpPr>
        <p:spPr>
          <a:xfrm rot="162525">
            <a:off x="3264563" y="357698"/>
            <a:ext cx="2883672" cy="579160"/>
          </a:xfrm>
          <a:custGeom>
            <a:avLst/>
            <a:gdLst/>
            <a:ahLst/>
            <a:cxnLst/>
            <a:rect l="l" t="t" r="r" b="b"/>
            <a:pathLst>
              <a:path w="17315" h="4654" extrusionOk="0">
                <a:moveTo>
                  <a:pt x="1" y="0"/>
                </a:moveTo>
                <a:lnTo>
                  <a:pt x="143" y="1413"/>
                </a:lnTo>
                <a:lnTo>
                  <a:pt x="1" y="2460"/>
                </a:lnTo>
                <a:lnTo>
                  <a:pt x="143" y="3839"/>
                </a:lnTo>
                <a:lnTo>
                  <a:pt x="143" y="4653"/>
                </a:lnTo>
                <a:lnTo>
                  <a:pt x="17314" y="4579"/>
                </a:lnTo>
                <a:lnTo>
                  <a:pt x="17314" y="3588"/>
                </a:lnTo>
                <a:lnTo>
                  <a:pt x="17098" y="2176"/>
                </a:lnTo>
                <a:lnTo>
                  <a:pt x="17314" y="940"/>
                </a:lnTo>
                <a:lnTo>
                  <a:pt x="17314" y="0"/>
                </a:lnTo>
                <a:close/>
              </a:path>
            </a:pathLst>
          </a:custGeom>
          <a:solidFill>
            <a:schemeClr val="accent2">
              <a:alpha val="97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1"/>
              </a:solidFill>
              <a:latin typeface="Grand Hotel"/>
              <a:ea typeface="Grand Hotel"/>
              <a:cs typeface="Grand Hotel"/>
              <a:sym typeface="Grand Hotel"/>
            </a:endParaRPr>
          </a:p>
        </p:txBody>
      </p:sp>
      <p:sp>
        <p:nvSpPr>
          <p:cNvPr id="90" name="Google Shape;687;p41">
            <a:extLst>
              <a:ext uri="{FF2B5EF4-FFF2-40B4-BE49-F238E27FC236}">
                <a16:creationId xmlns:a16="http://schemas.microsoft.com/office/drawing/2014/main" id="{BC968EB1-A22D-4DBA-A788-06DCF2164D57}"/>
              </a:ext>
            </a:extLst>
          </p:cNvPr>
          <p:cNvSpPr txBox="1">
            <a:spLocks noGrp="1"/>
          </p:cNvSpPr>
          <p:nvPr>
            <p:ph type="title"/>
          </p:nvPr>
        </p:nvSpPr>
        <p:spPr>
          <a:xfrm>
            <a:off x="3384325" y="561087"/>
            <a:ext cx="2719031" cy="1712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accent1">
                    <a:lumMod val="10000"/>
                  </a:schemeClr>
                </a:solidFill>
                <a:latin typeface="UTM Aquarelle" panose="02040603050506020204" pitchFamily="18" charset="0"/>
              </a:rPr>
              <a:t>Tập làm văn</a:t>
            </a:r>
            <a:endParaRPr sz="4000">
              <a:solidFill>
                <a:schemeClr val="accent1">
                  <a:lumMod val="10000"/>
                </a:schemeClr>
              </a:solidFill>
              <a:latin typeface="UTM Aquarelle" panose="02040603050506020204" pitchFamily="18" charset="0"/>
            </a:endParaRPr>
          </a:p>
        </p:txBody>
      </p:sp>
      <p:grpSp>
        <p:nvGrpSpPr>
          <p:cNvPr id="91" name="Group 90">
            <a:extLst>
              <a:ext uri="{FF2B5EF4-FFF2-40B4-BE49-F238E27FC236}">
                <a16:creationId xmlns:a16="http://schemas.microsoft.com/office/drawing/2014/main" id="{BB263510-8B90-4459-AAF3-637E23E42B72}"/>
              </a:ext>
            </a:extLst>
          </p:cNvPr>
          <p:cNvGrpSpPr/>
          <p:nvPr/>
        </p:nvGrpSpPr>
        <p:grpSpPr>
          <a:xfrm rot="20902824">
            <a:off x="7204277" y="4059991"/>
            <a:ext cx="728729" cy="933823"/>
            <a:chOff x="7021117" y="1238494"/>
            <a:chExt cx="2844800" cy="3955055"/>
          </a:xfrm>
        </p:grpSpPr>
        <p:sp>
          <p:nvSpPr>
            <p:cNvPr id="92" name="Rectangle 91">
              <a:extLst>
                <a:ext uri="{FF2B5EF4-FFF2-40B4-BE49-F238E27FC236}">
                  <a16:creationId xmlns:a16="http://schemas.microsoft.com/office/drawing/2014/main" id="{0576E35C-0830-4226-9091-58B5946C61CC}"/>
                </a:ext>
              </a:extLst>
            </p:cNvPr>
            <p:cNvSpPr/>
            <p:nvPr/>
          </p:nvSpPr>
          <p:spPr>
            <a:xfrm>
              <a:off x="7021117" y="1238494"/>
              <a:ext cx="2844800" cy="3955055"/>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3" name="Picture 92">
              <a:extLst>
                <a:ext uri="{FF2B5EF4-FFF2-40B4-BE49-F238E27FC236}">
                  <a16:creationId xmlns:a16="http://schemas.microsoft.com/office/drawing/2014/main" id="{35686B53-FC72-41A8-B5B5-D02305980C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2417" y="1863981"/>
              <a:ext cx="2362200" cy="2219176"/>
            </a:xfrm>
            <a:prstGeom prst="rect">
              <a:avLst/>
            </a:prstGeom>
            <a:ln w="28575">
              <a:solidFill>
                <a:schemeClr val="tx1"/>
              </a:solidFill>
            </a:ln>
          </p:spPr>
        </p:pic>
      </p:grpSp>
      <p:grpSp>
        <p:nvGrpSpPr>
          <p:cNvPr id="94" name="Group 93">
            <a:extLst>
              <a:ext uri="{FF2B5EF4-FFF2-40B4-BE49-F238E27FC236}">
                <a16:creationId xmlns:a16="http://schemas.microsoft.com/office/drawing/2014/main" id="{96AC9F2F-31A4-4CDA-A9B8-45B0D318AA80}"/>
              </a:ext>
            </a:extLst>
          </p:cNvPr>
          <p:cNvGrpSpPr/>
          <p:nvPr/>
        </p:nvGrpSpPr>
        <p:grpSpPr>
          <a:xfrm rot="586793">
            <a:off x="8008416" y="3795048"/>
            <a:ext cx="958322" cy="1131989"/>
            <a:chOff x="7021117" y="1238494"/>
            <a:chExt cx="2844800" cy="3955055"/>
          </a:xfrm>
        </p:grpSpPr>
        <p:sp>
          <p:nvSpPr>
            <p:cNvPr id="95" name="Rectangle 94">
              <a:extLst>
                <a:ext uri="{FF2B5EF4-FFF2-40B4-BE49-F238E27FC236}">
                  <a16:creationId xmlns:a16="http://schemas.microsoft.com/office/drawing/2014/main" id="{FBD8E0E2-932F-4CD3-9911-6641E82A0DD3}"/>
                </a:ext>
              </a:extLst>
            </p:cNvPr>
            <p:cNvSpPr/>
            <p:nvPr/>
          </p:nvSpPr>
          <p:spPr>
            <a:xfrm>
              <a:off x="7021117" y="1238494"/>
              <a:ext cx="2844800" cy="3955055"/>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6" name="Picture 95">
              <a:extLst>
                <a:ext uri="{FF2B5EF4-FFF2-40B4-BE49-F238E27FC236}">
                  <a16:creationId xmlns:a16="http://schemas.microsoft.com/office/drawing/2014/main" id="{19617E3F-3733-423C-BCAB-9BB7B5F24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0059" y="1800111"/>
              <a:ext cx="2346916" cy="2346916"/>
            </a:xfrm>
            <a:prstGeom prst="rect">
              <a:avLst/>
            </a:prstGeom>
            <a:ln w="28575">
              <a:solidFill>
                <a:schemeClr val="tx1"/>
              </a:solidFill>
            </a:ln>
          </p:spPr>
        </p:pic>
      </p:grpSp>
      <p:sp>
        <p:nvSpPr>
          <p:cNvPr id="97" name="Google Shape;688;p41">
            <a:extLst>
              <a:ext uri="{FF2B5EF4-FFF2-40B4-BE49-F238E27FC236}">
                <a16:creationId xmlns:a16="http://schemas.microsoft.com/office/drawing/2014/main" id="{1E6D5DC5-7B98-4678-A6CE-C5E23A2FF1B6}"/>
              </a:ext>
            </a:extLst>
          </p:cNvPr>
          <p:cNvSpPr txBox="1">
            <a:spLocks noGrp="1"/>
          </p:cNvSpPr>
          <p:nvPr>
            <p:ph type="subTitle" idx="1"/>
          </p:nvPr>
        </p:nvSpPr>
        <p:spPr>
          <a:xfrm>
            <a:off x="2834311" y="1133750"/>
            <a:ext cx="5258887" cy="1212300"/>
          </a:xfrm>
          <a:prstGeom prst="rect">
            <a:avLst/>
          </a:prstGeom>
        </p:spPr>
        <p:txBody>
          <a:bodyPr spcFirstLastPara="1" wrap="square" lIns="91425" tIns="91425" rIns="91425" bIns="91425" anchor="ctr" anchorCtr="0">
            <a:noAutofit/>
          </a:bodyPr>
          <a:lstStyle/>
          <a:p>
            <a:pPr marL="115888" indent="23813" algn="just"/>
            <a:r>
              <a:rPr lang="en-US" sz="3200" b="1">
                <a:solidFill>
                  <a:schemeClr val="accent4">
                    <a:lumMod val="75000"/>
                  </a:schemeClr>
                </a:solidFill>
                <a:latin typeface="UVN Mua Thu" panose="03020702040507090A04" pitchFamily="66" charset="0"/>
                <a:cs typeface="Times New Roman" panose="02020603050405020304" pitchFamily="18" charset="0"/>
              </a:rPr>
              <a:t>Đề bài: </a:t>
            </a:r>
            <a:r>
              <a:rPr lang="en-US" sz="3200" b="1">
                <a:solidFill>
                  <a:schemeClr val="accent1">
                    <a:lumMod val="10000"/>
                  </a:schemeClr>
                </a:solidFill>
                <a:latin typeface="UVN Mua Thu" panose="03020702040507090A04" pitchFamily="66" charset="0"/>
                <a:cs typeface="Times New Roman" panose="02020603050405020304" pitchFamily="18" charset="0"/>
              </a:rPr>
              <a:t>“Tả một đồ dùng học tập hoặc đồ chơi mà em yêu thích.”</a:t>
            </a:r>
            <a:endParaRPr lang="vi-VN" sz="3200" b="1">
              <a:solidFill>
                <a:schemeClr val="accent1">
                  <a:lumMod val="10000"/>
                </a:schemeClr>
              </a:solidFill>
              <a:cs typeface="Times New Roman" panose="02020603050405020304" pitchFamily="18" charset="0"/>
            </a:endParaRPr>
          </a:p>
        </p:txBody>
      </p:sp>
      <p:grpSp>
        <p:nvGrpSpPr>
          <p:cNvPr id="98" name="Google Shape;919;p44">
            <a:extLst>
              <a:ext uri="{FF2B5EF4-FFF2-40B4-BE49-F238E27FC236}">
                <a16:creationId xmlns:a16="http://schemas.microsoft.com/office/drawing/2014/main" id="{ACA2460F-D7F1-49DF-BC46-5D302BD15701}"/>
              </a:ext>
            </a:extLst>
          </p:cNvPr>
          <p:cNvGrpSpPr/>
          <p:nvPr/>
        </p:nvGrpSpPr>
        <p:grpSpPr>
          <a:xfrm rot="812634">
            <a:off x="649912" y="397219"/>
            <a:ext cx="975645" cy="244867"/>
            <a:chOff x="-1819625" y="2061475"/>
            <a:chExt cx="826951" cy="403129"/>
          </a:xfrm>
        </p:grpSpPr>
        <p:sp>
          <p:nvSpPr>
            <p:cNvPr id="99" name="Google Shape;920;p44">
              <a:extLst>
                <a:ext uri="{FF2B5EF4-FFF2-40B4-BE49-F238E27FC236}">
                  <a16:creationId xmlns:a16="http://schemas.microsoft.com/office/drawing/2014/main" id="{28EB79FF-DA01-43CB-AC19-7464631D8CE6}"/>
                </a:ext>
              </a:extLst>
            </p:cNvPr>
            <p:cNvSpPr/>
            <p:nvPr/>
          </p:nvSpPr>
          <p:spPr>
            <a:xfrm>
              <a:off x="-1819625" y="2061475"/>
              <a:ext cx="826951" cy="403129"/>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21;p44">
              <a:extLst>
                <a:ext uri="{FF2B5EF4-FFF2-40B4-BE49-F238E27FC236}">
                  <a16:creationId xmlns:a16="http://schemas.microsoft.com/office/drawing/2014/main" id="{8F9681A2-4476-4415-857A-2D73397EE4BA}"/>
                </a:ext>
              </a:extLst>
            </p:cNvPr>
            <p:cNvSpPr/>
            <p:nvPr/>
          </p:nvSpPr>
          <p:spPr>
            <a:xfrm>
              <a:off x="-1819625" y="2061475"/>
              <a:ext cx="87831" cy="25332"/>
            </a:xfrm>
            <a:custGeom>
              <a:avLst/>
              <a:gdLst/>
              <a:ahLst/>
              <a:cxnLst/>
              <a:rect l="l" t="t" r="r" b="b"/>
              <a:pathLst>
                <a:path w="1009" h="291" extrusionOk="0">
                  <a:moveTo>
                    <a:pt x="0" y="0"/>
                  </a:moveTo>
                  <a:lnTo>
                    <a:pt x="6" y="97"/>
                  </a:lnTo>
                  <a:lnTo>
                    <a:pt x="410" y="290"/>
                  </a:lnTo>
                  <a:lnTo>
                    <a:pt x="1008" y="0"/>
                  </a:lnTo>
                  <a:lnTo>
                    <a:pt x="684" y="0"/>
                  </a:lnTo>
                  <a:lnTo>
                    <a:pt x="410" y="137"/>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22;p44">
              <a:extLst>
                <a:ext uri="{FF2B5EF4-FFF2-40B4-BE49-F238E27FC236}">
                  <a16:creationId xmlns:a16="http://schemas.microsoft.com/office/drawing/2014/main" id="{CF0021FD-5E33-46B4-B877-DD024ACBDF0B}"/>
                </a:ext>
              </a:extLst>
            </p:cNvPr>
            <p:cNvSpPr/>
            <p:nvPr/>
          </p:nvSpPr>
          <p:spPr>
            <a:xfrm>
              <a:off x="-1531150"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23;p44">
              <a:extLst>
                <a:ext uri="{FF2B5EF4-FFF2-40B4-BE49-F238E27FC236}">
                  <a16:creationId xmlns:a16="http://schemas.microsoft.com/office/drawing/2014/main" id="{48E03110-9C17-45B6-9124-82E071BBB5A0}"/>
                </a:ext>
              </a:extLst>
            </p:cNvPr>
            <p:cNvSpPr/>
            <p:nvPr/>
          </p:nvSpPr>
          <p:spPr>
            <a:xfrm>
              <a:off x="-1378904" y="2061475"/>
              <a:ext cx="104631" cy="25332"/>
            </a:xfrm>
            <a:custGeom>
              <a:avLst/>
              <a:gdLst/>
              <a:ahLst/>
              <a:cxnLst/>
              <a:rect l="l" t="t" r="r" b="b"/>
              <a:pathLst>
                <a:path w="1202" h="291" extrusionOk="0">
                  <a:moveTo>
                    <a:pt x="0" y="0"/>
                  </a:moveTo>
                  <a:lnTo>
                    <a:pt x="604" y="290"/>
                  </a:lnTo>
                  <a:lnTo>
                    <a:pt x="1202" y="0"/>
                  </a:lnTo>
                  <a:lnTo>
                    <a:pt x="877" y="0"/>
                  </a:lnTo>
                  <a:lnTo>
                    <a:pt x="604" y="137"/>
                  </a:lnTo>
                  <a:lnTo>
                    <a:pt x="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24;p44">
              <a:extLst>
                <a:ext uri="{FF2B5EF4-FFF2-40B4-BE49-F238E27FC236}">
                  <a16:creationId xmlns:a16="http://schemas.microsoft.com/office/drawing/2014/main" id="{1D88CBF4-5A04-4946-A1AD-D3DC10E44A06}"/>
                </a:ext>
              </a:extLst>
            </p:cNvPr>
            <p:cNvSpPr/>
            <p:nvPr/>
          </p:nvSpPr>
          <p:spPr>
            <a:xfrm>
              <a:off x="-1683831"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25;p44">
              <a:extLst>
                <a:ext uri="{FF2B5EF4-FFF2-40B4-BE49-F238E27FC236}">
                  <a16:creationId xmlns:a16="http://schemas.microsoft.com/office/drawing/2014/main" id="{82538138-E024-423A-9251-2F68A7145116}"/>
                </a:ext>
              </a:extLst>
            </p:cNvPr>
            <p:cNvSpPr/>
            <p:nvPr/>
          </p:nvSpPr>
          <p:spPr>
            <a:xfrm>
              <a:off x="-1623333" y="2429780"/>
              <a:ext cx="133966" cy="33340"/>
            </a:xfrm>
            <a:custGeom>
              <a:avLst/>
              <a:gdLst/>
              <a:ahLst/>
              <a:cxnLst/>
              <a:rect l="l" t="t" r="r" b="b"/>
              <a:pathLst>
                <a:path w="1539" h="383" extrusionOk="0">
                  <a:moveTo>
                    <a:pt x="781" y="1"/>
                  </a:moveTo>
                  <a:lnTo>
                    <a:pt x="0" y="382"/>
                  </a:lnTo>
                  <a:lnTo>
                    <a:pt x="331" y="382"/>
                  </a:lnTo>
                  <a:lnTo>
                    <a:pt x="781" y="160"/>
                  </a:lnTo>
                  <a:lnTo>
                    <a:pt x="1219" y="376"/>
                  </a:lnTo>
                  <a:lnTo>
                    <a:pt x="1538" y="371"/>
                  </a:lnTo>
                  <a:lnTo>
                    <a:pt x="7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26;p44">
              <a:extLst>
                <a:ext uri="{FF2B5EF4-FFF2-40B4-BE49-F238E27FC236}">
                  <a16:creationId xmlns:a16="http://schemas.microsoft.com/office/drawing/2014/main" id="{FCC81503-3376-42B9-83FE-918A47FF63B2}"/>
                </a:ext>
              </a:extLst>
            </p:cNvPr>
            <p:cNvSpPr/>
            <p:nvPr/>
          </p:nvSpPr>
          <p:spPr>
            <a:xfrm>
              <a:off x="-1157804" y="2429780"/>
              <a:ext cx="118994" cy="29858"/>
            </a:xfrm>
            <a:custGeom>
              <a:avLst/>
              <a:gdLst/>
              <a:ahLst/>
              <a:cxnLst/>
              <a:rect l="l" t="t" r="r" b="b"/>
              <a:pathLst>
                <a:path w="1367" h="343" extrusionOk="0">
                  <a:moveTo>
                    <a:pt x="695" y="1"/>
                  </a:moveTo>
                  <a:lnTo>
                    <a:pt x="0" y="342"/>
                  </a:lnTo>
                  <a:lnTo>
                    <a:pt x="330" y="337"/>
                  </a:lnTo>
                  <a:lnTo>
                    <a:pt x="695" y="160"/>
                  </a:lnTo>
                  <a:lnTo>
                    <a:pt x="1048" y="331"/>
                  </a:lnTo>
                  <a:lnTo>
                    <a:pt x="1367" y="331"/>
                  </a:lnTo>
                  <a:lnTo>
                    <a:pt x="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27;p44">
              <a:extLst>
                <a:ext uri="{FF2B5EF4-FFF2-40B4-BE49-F238E27FC236}">
                  <a16:creationId xmlns:a16="http://schemas.microsoft.com/office/drawing/2014/main" id="{3FF170FB-536F-4400-8E1B-E9B9D64C5236}"/>
                </a:ext>
              </a:extLst>
            </p:cNvPr>
            <p:cNvSpPr/>
            <p:nvPr/>
          </p:nvSpPr>
          <p:spPr>
            <a:xfrm>
              <a:off x="-1313009" y="2429780"/>
              <a:ext cx="124043" cy="30816"/>
            </a:xfrm>
            <a:custGeom>
              <a:avLst/>
              <a:gdLst/>
              <a:ahLst/>
              <a:cxnLst/>
              <a:rect l="l" t="t" r="r" b="b"/>
              <a:pathLst>
                <a:path w="1425" h="354" extrusionOk="0">
                  <a:moveTo>
                    <a:pt x="724" y="1"/>
                  </a:moveTo>
                  <a:lnTo>
                    <a:pt x="1" y="354"/>
                  </a:lnTo>
                  <a:lnTo>
                    <a:pt x="331" y="354"/>
                  </a:lnTo>
                  <a:lnTo>
                    <a:pt x="724" y="160"/>
                  </a:lnTo>
                  <a:lnTo>
                    <a:pt x="1105" y="348"/>
                  </a:lnTo>
                  <a:lnTo>
                    <a:pt x="1424" y="342"/>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28;p44">
              <a:extLst>
                <a:ext uri="{FF2B5EF4-FFF2-40B4-BE49-F238E27FC236}">
                  <a16:creationId xmlns:a16="http://schemas.microsoft.com/office/drawing/2014/main" id="{F21B5BF0-A5A9-4E42-A4CA-1F8F8F7E0D69}"/>
                </a:ext>
              </a:extLst>
            </p:cNvPr>
            <p:cNvSpPr/>
            <p:nvPr/>
          </p:nvSpPr>
          <p:spPr>
            <a:xfrm>
              <a:off x="-1468215" y="2429780"/>
              <a:ext cx="129004" cy="32296"/>
            </a:xfrm>
            <a:custGeom>
              <a:avLst/>
              <a:gdLst/>
              <a:ahLst/>
              <a:cxnLst/>
              <a:rect l="l" t="t" r="r" b="b"/>
              <a:pathLst>
                <a:path w="1482" h="371" extrusionOk="0">
                  <a:moveTo>
                    <a:pt x="753" y="1"/>
                  </a:moveTo>
                  <a:lnTo>
                    <a:pt x="1" y="371"/>
                  </a:lnTo>
                  <a:lnTo>
                    <a:pt x="331" y="365"/>
                  </a:lnTo>
                  <a:lnTo>
                    <a:pt x="753" y="160"/>
                  </a:lnTo>
                  <a:lnTo>
                    <a:pt x="1163" y="359"/>
                  </a:lnTo>
                  <a:lnTo>
                    <a:pt x="1482" y="359"/>
                  </a:lnTo>
                  <a:lnTo>
                    <a:pt x="7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29;p44">
              <a:extLst>
                <a:ext uri="{FF2B5EF4-FFF2-40B4-BE49-F238E27FC236}">
                  <a16:creationId xmlns:a16="http://schemas.microsoft.com/office/drawing/2014/main" id="{8A1E5924-EEB2-46CE-A35D-59D25385EF34}"/>
                </a:ext>
              </a:extLst>
            </p:cNvPr>
            <p:cNvSpPr/>
            <p:nvPr/>
          </p:nvSpPr>
          <p:spPr>
            <a:xfrm>
              <a:off x="-1778539" y="2429780"/>
              <a:ext cx="138928" cy="34820"/>
            </a:xfrm>
            <a:custGeom>
              <a:avLst/>
              <a:gdLst/>
              <a:ahLst/>
              <a:cxnLst/>
              <a:rect l="l" t="t" r="r" b="b"/>
              <a:pathLst>
                <a:path w="1596" h="400" extrusionOk="0">
                  <a:moveTo>
                    <a:pt x="810" y="1"/>
                  </a:moveTo>
                  <a:lnTo>
                    <a:pt x="1" y="399"/>
                  </a:lnTo>
                  <a:lnTo>
                    <a:pt x="331" y="393"/>
                  </a:lnTo>
                  <a:lnTo>
                    <a:pt x="810" y="160"/>
                  </a:lnTo>
                  <a:lnTo>
                    <a:pt x="1277" y="388"/>
                  </a:lnTo>
                  <a:lnTo>
                    <a:pt x="1595" y="388"/>
                  </a:lnTo>
                  <a:lnTo>
                    <a:pt x="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0;p44">
              <a:extLst>
                <a:ext uri="{FF2B5EF4-FFF2-40B4-BE49-F238E27FC236}">
                  <a16:creationId xmlns:a16="http://schemas.microsoft.com/office/drawing/2014/main" id="{394FFFFC-DF16-474A-B641-16CEC21080BA}"/>
                </a:ext>
              </a:extLst>
            </p:cNvPr>
            <p:cNvSpPr/>
            <p:nvPr/>
          </p:nvSpPr>
          <p:spPr>
            <a:xfrm>
              <a:off x="-1226223" y="2061475"/>
              <a:ext cx="104631" cy="25332"/>
            </a:xfrm>
            <a:custGeom>
              <a:avLst/>
              <a:gdLst/>
              <a:ahLst/>
              <a:cxnLst/>
              <a:rect l="l" t="t" r="r" b="b"/>
              <a:pathLst>
                <a:path w="1202" h="291" extrusionOk="0">
                  <a:moveTo>
                    <a:pt x="0" y="0"/>
                  </a:moveTo>
                  <a:lnTo>
                    <a:pt x="604" y="290"/>
                  </a:lnTo>
                  <a:lnTo>
                    <a:pt x="1202"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1;p44">
              <a:extLst>
                <a:ext uri="{FF2B5EF4-FFF2-40B4-BE49-F238E27FC236}">
                  <a16:creationId xmlns:a16="http://schemas.microsoft.com/office/drawing/2014/main" id="{34D90ABA-736B-446C-B20F-A4F55ED98001}"/>
                </a:ext>
              </a:extLst>
            </p:cNvPr>
            <p:cNvSpPr/>
            <p:nvPr/>
          </p:nvSpPr>
          <p:spPr>
            <a:xfrm>
              <a:off x="-1813706" y="2101605"/>
              <a:ext cx="821032" cy="51098"/>
            </a:xfrm>
            <a:custGeom>
              <a:avLst/>
              <a:gdLst/>
              <a:ahLst/>
              <a:cxnLst/>
              <a:rect l="l" t="t" r="r" b="b"/>
              <a:pathLst>
                <a:path w="9432" h="587" extrusionOk="0">
                  <a:moveTo>
                    <a:pt x="1214" y="0"/>
                  </a:moveTo>
                  <a:lnTo>
                    <a:pt x="342" y="427"/>
                  </a:lnTo>
                  <a:lnTo>
                    <a:pt x="0" y="262"/>
                  </a:lnTo>
                  <a:lnTo>
                    <a:pt x="18" y="427"/>
                  </a:lnTo>
                  <a:lnTo>
                    <a:pt x="342" y="587"/>
                  </a:lnTo>
                  <a:lnTo>
                    <a:pt x="1214" y="160"/>
                  </a:lnTo>
                  <a:lnTo>
                    <a:pt x="2091" y="587"/>
                  </a:lnTo>
                  <a:lnTo>
                    <a:pt x="2968" y="160"/>
                  </a:lnTo>
                  <a:lnTo>
                    <a:pt x="3845" y="587"/>
                  </a:lnTo>
                  <a:lnTo>
                    <a:pt x="4722" y="160"/>
                  </a:lnTo>
                  <a:lnTo>
                    <a:pt x="5599" y="587"/>
                  </a:lnTo>
                  <a:lnTo>
                    <a:pt x="6476" y="160"/>
                  </a:lnTo>
                  <a:lnTo>
                    <a:pt x="7353" y="587"/>
                  </a:lnTo>
                  <a:lnTo>
                    <a:pt x="8230" y="160"/>
                  </a:lnTo>
                  <a:lnTo>
                    <a:pt x="9107" y="587"/>
                  </a:lnTo>
                  <a:lnTo>
                    <a:pt x="9432" y="427"/>
                  </a:lnTo>
                  <a:lnTo>
                    <a:pt x="9432" y="268"/>
                  </a:lnTo>
                  <a:lnTo>
                    <a:pt x="9107" y="427"/>
                  </a:lnTo>
                  <a:lnTo>
                    <a:pt x="8230" y="0"/>
                  </a:lnTo>
                  <a:lnTo>
                    <a:pt x="7353" y="427"/>
                  </a:lnTo>
                  <a:lnTo>
                    <a:pt x="6476" y="0"/>
                  </a:lnTo>
                  <a:lnTo>
                    <a:pt x="5599" y="427"/>
                  </a:lnTo>
                  <a:lnTo>
                    <a:pt x="4722" y="0"/>
                  </a:lnTo>
                  <a:lnTo>
                    <a:pt x="3845" y="427"/>
                  </a:lnTo>
                  <a:lnTo>
                    <a:pt x="2968" y="0"/>
                  </a:lnTo>
                  <a:lnTo>
                    <a:pt x="2091" y="427"/>
                  </a:lnTo>
                  <a:lnTo>
                    <a:pt x="1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32;p44">
              <a:extLst>
                <a:ext uri="{FF2B5EF4-FFF2-40B4-BE49-F238E27FC236}">
                  <a16:creationId xmlns:a16="http://schemas.microsoft.com/office/drawing/2014/main" id="{92E285B0-454D-40B8-BBEF-6F878D78CA5E}"/>
                </a:ext>
              </a:extLst>
            </p:cNvPr>
            <p:cNvSpPr/>
            <p:nvPr/>
          </p:nvSpPr>
          <p:spPr>
            <a:xfrm>
              <a:off x="-1073542" y="2061475"/>
              <a:ext cx="80867" cy="25332"/>
            </a:xfrm>
            <a:custGeom>
              <a:avLst/>
              <a:gdLst/>
              <a:ahLst/>
              <a:cxnLst/>
              <a:rect l="l" t="t" r="r" b="b"/>
              <a:pathLst>
                <a:path w="929" h="291" extrusionOk="0">
                  <a:moveTo>
                    <a:pt x="0" y="0"/>
                  </a:moveTo>
                  <a:lnTo>
                    <a:pt x="604" y="290"/>
                  </a:lnTo>
                  <a:lnTo>
                    <a:pt x="929" y="137"/>
                  </a:lnTo>
                  <a:lnTo>
                    <a:pt x="929"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3;p44">
              <a:extLst>
                <a:ext uri="{FF2B5EF4-FFF2-40B4-BE49-F238E27FC236}">
                  <a16:creationId xmlns:a16="http://schemas.microsoft.com/office/drawing/2014/main" id="{C6800D89-49CE-4CA3-A564-21AE78F82EF5}"/>
                </a:ext>
              </a:extLst>
            </p:cNvPr>
            <p:cNvSpPr/>
            <p:nvPr/>
          </p:nvSpPr>
          <p:spPr>
            <a:xfrm>
              <a:off x="-1818667" y="2232962"/>
              <a:ext cx="811631" cy="51185"/>
            </a:xfrm>
            <a:custGeom>
              <a:avLst/>
              <a:gdLst/>
              <a:ahLst/>
              <a:cxnLst/>
              <a:rect l="l" t="t" r="r" b="b"/>
              <a:pathLst>
                <a:path w="9324" h="588" extrusionOk="0">
                  <a:moveTo>
                    <a:pt x="1271" y="1"/>
                  </a:moveTo>
                  <a:lnTo>
                    <a:pt x="399" y="428"/>
                  </a:lnTo>
                  <a:lnTo>
                    <a:pt x="18" y="245"/>
                  </a:lnTo>
                  <a:lnTo>
                    <a:pt x="0" y="394"/>
                  </a:lnTo>
                  <a:lnTo>
                    <a:pt x="399" y="587"/>
                  </a:lnTo>
                  <a:lnTo>
                    <a:pt x="1271" y="160"/>
                  </a:lnTo>
                  <a:lnTo>
                    <a:pt x="2148" y="587"/>
                  </a:lnTo>
                  <a:lnTo>
                    <a:pt x="3025" y="160"/>
                  </a:lnTo>
                  <a:lnTo>
                    <a:pt x="3902" y="587"/>
                  </a:lnTo>
                  <a:lnTo>
                    <a:pt x="4779" y="160"/>
                  </a:lnTo>
                  <a:lnTo>
                    <a:pt x="5656" y="587"/>
                  </a:lnTo>
                  <a:lnTo>
                    <a:pt x="6533" y="160"/>
                  </a:lnTo>
                  <a:lnTo>
                    <a:pt x="7410" y="587"/>
                  </a:lnTo>
                  <a:lnTo>
                    <a:pt x="8287" y="160"/>
                  </a:lnTo>
                  <a:lnTo>
                    <a:pt x="9164" y="587"/>
                  </a:lnTo>
                  <a:lnTo>
                    <a:pt x="9323" y="507"/>
                  </a:lnTo>
                  <a:lnTo>
                    <a:pt x="9301" y="359"/>
                  </a:lnTo>
                  <a:lnTo>
                    <a:pt x="9164" y="428"/>
                  </a:lnTo>
                  <a:lnTo>
                    <a:pt x="8287" y="1"/>
                  </a:lnTo>
                  <a:lnTo>
                    <a:pt x="7410" y="428"/>
                  </a:lnTo>
                  <a:lnTo>
                    <a:pt x="6533" y="1"/>
                  </a:lnTo>
                  <a:lnTo>
                    <a:pt x="5656" y="428"/>
                  </a:lnTo>
                  <a:lnTo>
                    <a:pt x="4779" y="1"/>
                  </a:lnTo>
                  <a:lnTo>
                    <a:pt x="3902" y="428"/>
                  </a:lnTo>
                  <a:lnTo>
                    <a:pt x="3025" y="1"/>
                  </a:lnTo>
                  <a:lnTo>
                    <a:pt x="2148" y="428"/>
                  </a:lnTo>
                  <a:lnTo>
                    <a:pt x="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34;p44">
              <a:extLst>
                <a:ext uri="{FF2B5EF4-FFF2-40B4-BE49-F238E27FC236}">
                  <a16:creationId xmlns:a16="http://schemas.microsoft.com/office/drawing/2014/main" id="{61F66154-4CA9-4D5A-B21C-1EE7ADAC0C29}"/>
                </a:ext>
              </a:extLst>
            </p:cNvPr>
            <p:cNvSpPr/>
            <p:nvPr/>
          </p:nvSpPr>
          <p:spPr>
            <a:xfrm>
              <a:off x="-1810224" y="2167501"/>
              <a:ext cx="808671" cy="50663"/>
            </a:xfrm>
            <a:custGeom>
              <a:avLst/>
              <a:gdLst/>
              <a:ahLst/>
              <a:cxnLst/>
              <a:rect l="l" t="t" r="r" b="b"/>
              <a:pathLst>
                <a:path w="9290" h="582" extrusionOk="0">
                  <a:moveTo>
                    <a:pt x="1174" y="1"/>
                  </a:moveTo>
                  <a:lnTo>
                    <a:pt x="302" y="428"/>
                  </a:lnTo>
                  <a:lnTo>
                    <a:pt x="17" y="291"/>
                  </a:lnTo>
                  <a:lnTo>
                    <a:pt x="0" y="439"/>
                  </a:lnTo>
                  <a:lnTo>
                    <a:pt x="302" y="582"/>
                  </a:lnTo>
                  <a:lnTo>
                    <a:pt x="1174" y="155"/>
                  </a:lnTo>
                  <a:lnTo>
                    <a:pt x="2051" y="582"/>
                  </a:lnTo>
                  <a:lnTo>
                    <a:pt x="2928" y="155"/>
                  </a:lnTo>
                  <a:lnTo>
                    <a:pt x="3805" y="582"/>
                  </a:lnTo>
                  <a:lnTo>
                    <a:pt x="4682" y="155"/>
                  </a:lnTo>
                  <a:lnTo>
                    <a:pt x="5559" y="582"/>
                  </a:lnTo>
                  <a:lnTo>
                    <a:pt x="6436" y="155"/>
                  </a:lnTo>
                  <a:lnTo>
                    <a:pt x="7313" y="582"/>
                  </a:lnTo>
                  <a:lnTo>
                    <a:pt x="8190" y="155"/>
                  </a:lnTo>
                  <a:lnTo>
                    <a:pt x="9067" y="582"/>
                  </a:lnTo>
                  <a:lnTo>
                    <a:pt x="9255" y="491"/>
                  </a:lnTo>
                  <a:lnTo>
                    <a:pt x="9289" y="320"/>
                  </a:lnTo>
                  <a:lnTo>
                    <a:pt x="9067" y="428"/>
                  </a:lnTo>
                  <a:lnTo>
                    <a:pt x="8190" y="1"/>
                  </a:lnTo>
                  <a:lnTo>
                    <a:pt x="7313" y="428"/>
                  </a:lnTo>
                  <a:lnTo>
                    <a:pt x="6436" y="1"/>
                  </a:lnTo>
                  <a:lnTo>
                    <a:pt x="5559" y="428"/>
                  </a:lnTo>
                  <a:lnTo>
                    <a:pt x="4682" y="1"/>
                  </a:lnTo>
                  <a:lnTo>
                    <a:pt x="3805" y="428"/>
                  </a:lnTo>
                  <a:lnTo>
                    <a:pt x="2928" y="1"/>
                  </a:lnTo>
                  <a:lnTo>
                    <a:pt x="2051" y="428"/>
                  </a:lnTo>
                  <a:lnTo>
                    <a:pt x="1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35;p44">
              <a:extLst>
                <a:ext uri="{FF2B5EF4-FFF2-40B4-BE49-F238E27FC236}">
                  <a16:creationId xmlns:a16="http://schemas.microsoft.com/office/drawing/2014/main" id="{F40D610E-233C-46EB-8D1D-1892B60ADE32}"/>
                </a:ext>
              </a:extLst>
            </p:cNvPr>
            <p:cNvSpPr/>
            <p:nvPr/>
          </p:nvSpPr>
          <p:spPr>
            <a:xfrm>
              <a:off x="-1807264" y="2456069"/>
              <a:ext cx="17410" cy="8531"/>
            </a:xfrm>
            <a:custGeom>
              <a:avLst/>
              <a:gdLst/>
              <a:ahLst/>
              <a:cxnLst/>
              <a:rect l="l" t="t" r="r" b="b"/>
              <a:pathLst>
                <a:path w="200" h="98" extrusionOk="0">
                  <a:moveTo>
                    <a:pt x="0" y="0"/>
                  </a:moveTo>
                  <a:lnTo>
                    <a:pt x="0" y="97"/>
                  </a:lnTo>
                  <a:lnTo>
                    <a:pt x="200" y="9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36;p44">
              <a:extLst>
                <a:ext uri="{FF2B5EF4-FFF2-40B4-BE49-F238E27FC236}">
                  <a16:creationId xmlns:a16="http://schemas.microsoft.com/office/drawing/2014/main" id="{B8D96145-282E-4302-B416-406083EB4358}"/>
                </a:ext>
              </a:extLst>
            </p:cNvPr>
            <p:cNvSpPr/>
            <p:nvPr/>
          </p:nvSpPr>
          <p:spPr>
            <a:xfrm>
              <a:off x="-1815186" y="2298423"/>
              <a:ext cx="817550" cy="51098"/>
            </a:xfrm>
            <a:custGeom>
              <a:avLst/>
              <a:gdLst/>
              <a:ahLst/>
              <a:cxnLst/>
              <a:rect l="l" t="t" r="r" b="b"/>
              <a:pathLst>
                <a:path w="9392" h="587" extrusionOk="0">
                  <a:moveTo>
                    <a:pt x="1231" y="0"/>
                  </a:moveTo>
                  <a:lnTo>
                    <a:pt x="359" y="427"/>
                  </a:lnTo>
                  <a:lnTo>
                    <a:pt x="0" y="257"/>
                  </a:lnTo>
                  <a:lnTo>
                    <a:pt x="17" y="422"/>
                  </a:lnTo>
                  <a:lnTo>
                    <a:pt x="359" y="587"/>
                  </a:lnTo>
                  <a:lnTo>
                    <a:pt x="1231" y="160"/>
                  </a:lnTo>
                  <a:lnTo>
                    <a:pt x="2108" y="587"/>
                  </a:lnTo>
                  <a:lnTo>
                    <a:pt x="2985" y="160"/>
                  </a:lnTo>
                  <a:lnTo>
                    <a:pt x="3862" y="587"/>
                  </a:lnTo>
                  <a:lnTo>
                    <a:pt x="4739" y="160"/>
                  </a:lnTo>
                  <a:lnTo>
                    <a:pt x="5616" y="587"/>
                  </a:lnTo>
                  <a:lnTo>
                    <a:pt x="6493" y="160"/>
                  </a:lnTo>
                  <a:lnTo>
                    <a:pt x="7370" y="587"/>
                  </a:lnTo>
                  <a:lnTo>
                    <a:pt x="8247" y="160"/>
                  </a:lnTo>
                  <a:lnTo>
                    <a:pt x="9124" y="587"/>
                  </a:lnTo>
                  <a:lnTo>
                    <a:pt x="9392" y="462"/>
                  </a:lnTo>
                  <a:lnTo>
                    <a:pt x="9369" y="314"/>
                  </a:lnTo>
                  <a:lnTo>
                    <a:pt x="9124" y="427"/>
                  </a:lnTo>
                  <a:lnTo>
                    <a:pt x="8247" y="0"/>
                  </a:lnTo>
                  <a:lnTo>
                    <a:pt x="7370" y="427"/>
                  </a:lnTo>
                  <a:lnTo>
                    <a:pt x="6493" y="0"/>
                  </a:lnTo>
                  <a:lnTo>
                    <a:pt x="5616" y="427"/>
                  </a:lnTo>
                  <a:lnTo>
                    <a:pt x="4739" y="0"/>
                  </a:lnTo>
                  <a:lnTo>
                    <a:pt x="3862" y="427"/>
                  </a:lnTo>
                  <a:lnTo>
                    <a:pt x="2985" y="0"/>
                  </a:lnTo>
                  <a:lnTo>
                    <a:pt x="2108" y="427"/>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37;p44">
              <a:extLst>
                <a:ext uri="{FF2B5EF4-FFF2-40B4-BE49-F238E27FC236}">
                  <a16:creationId xmlns:a16="http://schemas.microsoft.com/office/drawing/2014/main" id="{CE7EF8D5-2F84-40AE-9B61-D68B1EBBAF88}"/>
                </a:ext>
              </a:extLst>
            </p:cNvPr>
            <p:cNvSpPr/>
            <p:nvPr/>
          </p:nvSpPr>
          <p:spPr>
            <a:xfrm>
              <a:off x="-1002685" y="2453545"/>
              <a:ext cx="10010" cy="4614"/>
            </a:xfrm>
            <a:custGeom>
              <a:avLst/>
              <a:gdLst/>
              <a:ahLst/>
              <a:cxnLst/>
              <a:rect l="l" t="t" r="r" b="b"/>
              <a:pathLst>
                <a:path w="115" h="53" extrusionOk="0">
                  <a:moveTo>
                    <a:pt x="115" y="1"/>
                  </a:moveTo>
                  <a:lnTo>
                    <a:pt x="1" y="52"/>
                  </a:lnTo>
                  <a:lnTo>
                    <a:pt x="115" y="52"/>
                  </a:lnTo>
                  <a:lnTo>
                    <a:pt x="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38;p44">
              <a:extLst>
                <a:ext uri="{FF2B5EF4-FFF2-40B4-BE49-F238E27FC236}">
                  <a16:creationId xmlns:a16="http://schemas.microsoft.com/office/drawing/2014/main" id="{E9577C8C-757F-4BCE-93D7-28613C8601CD}"/>
                </a:ext>
              </a:extLst>
            </p:cNvPr>
            <p:cNvSpPr/>
            <p:nvPr/>
          </p:nvSpPr>
          <p:spPr>
            <a:xfrm>
              <a:off x="-1807787" y="2364319"/>
              <a:ext cx="815113" cy="51185"/>
            </a:xfrm>
            <a:custGeom>
              <a:avLst/>
              <a:gdLst/>
              <a:ahLst/>
              <a:cxnLst/>
              <a:rect l="l" t="t" r="r" b="b"/>
              <a:pathLst>
                <a:path w="9364" h="588" extrusionOk="0">
                  <a:moveTo>
                    <a:pt x="1146" y="1"/>
                  </a:moveTo>
                  <a:lnTo>
                    <a:pt x="274" y="428"/>
                  </a:lnTo>
                  <a:lnTo>
                    <a:pt x="1" y="297"/>
                  </a:lnTo>
                  <a:lnTo>
                    <a:pt x="6" y="348"/>
                  </a:lnTo>
                  <a:lnTo>
                    <a:pt x="6" y="456"/>
                  </a:lnTo>
                  <a:lnTo>
                    <a:pt x="274" y="587"/>
                  </a:lnTo>
                  <a:lnTo>
                    <a:pt x="1146" y="160"/>
                  </a:lnTo>
                  <a:lnTo>
                    <a:pt x="2023" y="587"/>
                  </a:lnTo>
                  <a:lnTo>
                    <a:pt x="2900" y="160"/>
                  </a:lnTo>
                  <a:lnTo>
                    <a:pt x="3777" y="587"/>
                  </a:lnTo>
                  <a:lnTo>
                    <a:pt x="4654" y="160"/>
                  </a:lnTo>
                  <a:lnTo>
                    <a:pt x="5531" y="587"/>
                  </a:lnTo>
                  <a:lnTo>
                    <a:pt x="6408" y="160"/>
                  </a:lnTo>
                  <a:lnTo>
                    <a:pt x="7285" y="587"/>
                  </a:lnTo>
                  <a:lnTo>
                    <a:pt x="8162" y="160"/>
                  </a:lnTo>
                  <a:lnTo>
                    <a:pt x="9039" y="587"/>
                  </a:lnTo>
                  <a:lnTo>
                    <a:pt x="9364" y="428"/>
                  </a:lnTo>
                  <a:lnTo>
                    <a:pt x="9364" y="268"/>
                  </a:lnTo>
                  <a:lnTo>
                    <a:pt x="9039" y="428"/>
                  </a:lnTo>
                  <a:lnTo>
                    <a:pt x="8162" y="1"/>
                  </a:lnTo>
                  <a:lnTo>
                    <a:pt x="7285" y="428"/>
                  </a:lnTo>
                  <a:lnTo>
                    <a:pt x="6408" y="1"/>
                  </a:lnTo>
                  <a:lnTo>
                    <a:pt x="5531" y="428"/>
                  </a:lnTo>
                  <a:lnTo>
                    <a:pt x="4654" y="1"/>
                  </a:lnTo>
                  <a:lnTo>
                    <a:pt x="3777" y="428"/>
                  </a:lnTo>
                  <a:lnTo>
                    <a:pt x="2900" y="1"/>
                  </a:lnTo>
                  <a:lnTo>
                    <a:pt x="2023" y="428"/>
                  </a:lnTo>
                  <a:lnTo>
                    <a:pt x="1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939;p44">
            <a:extLst>
              <a:ext uri="{FF2B5EF4-FFF2-40B4-BE49-F238E27FC236}">
                <a16:creationId xmlns:a16="http://schemas.microsoft.com/office/drawing/2014/main" id="{C51AFF46-9646-4B8A-BE88-15C08F457D8B}"/>
              </a:ext>
            </a:extLst>
          </p:cNvPr>
          <p:cNvGrpSpPr/>
          <p:nvPr/>
        </p:nvGrpSpPr>
        <p:grpSpPr>
          <a:xfrm rot="-1896875">
            <a:off x="811974" y="404700"/>
            <a:ext cx="789728" cy="155831"/>
            <a:chOff x="5674700" y="1114550"/>
            <a:chExt cx="1490200" cy="294050"/>
          </a:xfrm>
        </p:grpSpPr>
        <p:sp>
          <p:nvSpPr>
            <p:cNvPr id="119" name="Google Shape;940;p44">
              <a:extLst>
                <a:ext uri="{FF2B5EF4-FFF2-40B4-BE49-F238E27FC236}">
                  <a16:creationId xmlns:a16="http://schemas.microsoft.com/office/drawing/2014/main" id="{2929AF15-91B9-49AF-ABA3-C301817D7C85}"/>
                </a:ext>
              </a:extLst>
            </p:cNvPr>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1;p44">
              <a:extLst>
                <a:ext uri="{FF2B5EF4-FFF2-40B4-BE49-F238E27FC236}">
                  <a16:creationId xmlns:a16="http://schemas.microsoft.com/office/drawing/2014/main" id="{9DC0DB2F-DFA9-415D-AD55-A669E3E87E42}"/>
                </a:ext>
              </a:extLst>
            </p:cNvPr>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2;p44">
              <a:extLst>
                <a:ext uri="{FF2B5EF4-FFF2-40B4-BE49-F238E27FC236}">
                  <a16:creationId xmlns:a16="http://schemas.microsoft.com/office/drawing/2014/main" id="{3476ABBA-914F-4580-896F-0ECD64AF4D6E}"/>
                </a:ext>
              </a:extLst>
            </p:cNvPr>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3;p44">
              <a:extLst>
                <a:ext uri="{FF2B5EF4-FFF2-40B4-BE49-F238E27FC236}">
                  <a16:creationId xmlns:a16="http://schemas.microsoft.com/office/drawing/2014/main" id="{0A298531-C23F-45F5-A680-DDCC560DC75D}"/>
                </a:ext>
              </a:extLst>
            </p:cNvPr>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44;p44">
              <a:extLst>
                <a:ext uri="{FF2B5EF4-FFF2-40B4-BE49-F238E27FC236}">
                  <a16:creationId xmlns:a16="http://schemas.microsoft.com/office/drawing/2014/main" id="{89819B67-04B8-4C38-803A-99FC08188D56}"/>
                </a:ext>
              </a:extLst>
            </p:cNvPr>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45;p44">
              <a:extLst>
                <a:ext uri="{FF2B5EF4-FFF2-40B4-BE49-F238E27FC236}">
                  <a16:creationId xmlns:a16="http://schemas.microsoft.com/office/drawing/2014/main" id="{F8AFD48D-DB22-4F08-86E9-00AA9F5730F2}"/>
                </a:ext>
              </a:extLst>
            </p:cNvPr>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46;p44">
              <a:extLst>
                <a:ext uri="{FF2B5EF4-FFF2-40B4-BE49-F238E27FC236}">
                  <a16:creationId xmlns:a16="http://schemas.microsoft.com/office/drawing/2014/main" id="{81BC574B-E45C-43B5-8198-7AD61284433A}"/>
                </a:ext>
              </a:extLst>
            </p:cNvPr>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47;p44">
              <a:extLst>
                <a:ext uri="{FF2B5EF4-FFF2-40B4-BE49-F238E27FC236}">
                  <a16:creationId xmlns:a16="http://schemas.microsoft.com/office/drawing/2014/main" id="{DBEC8500-C06E-49CD-98CE-561A0B5550B5}"/>
                </a:ext>
              </a:extLst>
            </p:cNvPr>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48;p44">
              <a:extLst>
                <a:ext uri="{FF2B5EF4-FFF2-40B4-BE49-F238E27FC236}">
                  <a16:creationId xmlns:a16="http://schemas.microsoft.com/office/drawing/2014/main" id="{97594C58-9BB5-49D9-B211-212BF864B82D}"/>
                </a:ext>
              </a:extLst>
            </p:cNvPr>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49;p44">
              <a:extLst>
                <a:ext uri="{FF2B5EF4-FFF2-40B4-BE49-F238E27FC236}">
                  <a16:creationId xmlns:a16="http://schemas.microsoft.com/office/drawing/2014/main" id="{F417526A-84B9-428C-82D3-3D6337163442}"/>
                </a:ext>
              </a:extLst>
            </p:cNvPr>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roup 128">
            <a:extLst>
              <a:ext uri="{FF2B5EF4-FFF2-40B4-BE49-F238E27FC236}">
                <a16:creationId xmlns:a16="http://schemas.microsoft.com/office/drawing/2014/main" id="{AD3AFD87-9812-4047-8D92-AC3F052AEE2D}"/>
              </a:ext>
            </a:extLst>
          </p:cNvPr>
          <p:cNvGrpSpPr/>
          <p:nvPr/>
        </p:nvGrpSpPr>
        <p:grpSpPr>
          <a:xfrm rot="393164">
            <a:off x="7691156" y="83329"/>
            <a:ext cx="1479946" cy="2477235"/>
            <a:chOff x="9490862" y="-330683"/>
            <a:chExt cx="2735159" cy="6435146"/>
          </a:xfrm>
        </p:grpSpPr>
        <p:pic>
          <p:nvPicPr>
            <p:cNvPr id="130" name="Picture 15">
              <a:extLst>
                <a:ext uri="{FF2B5EF4-FFF2-40B4-BE49-F238E27FC236}">
                  <a16:creationId xmlns:a16="http://schemas.microsoft.com/office/drawing/2014/main" id="{31107253-119B-4E41-99DD-246B97731CF9}"/>
                </a:ext>
              </a:extLst>
            </p:cNvPr>
            <p:cNvPicPr>
              <a:picLocks noChangeAspect="1"/>
            </p:cNvPicPr>
            <p:nvPr/>
          </p:nvPicPr>
          <p:blipFill>
            <a:blip r:embed="rId4"/>
            <a:srcRect t="9674" b="9674"/>
            <a:stretch>
              <a:fillRect/>
            </a:stretch>
          </p:blipFill>
          <p:spPr>
            <a:xfrm>
              <a:off x="9680331" y="252303"/>
              <a:ext cx="2545690" cy="5852160"/>
            </a:xfrm>
            <a:prstGeom prst="rect">
              <a:avLst/>
            </a:prstGeom>
          </p:spPr>
        </p:pic>
        <p:pic>
          <p:nvPicPr>
            <p:cNvPr id="131" name="Picture 16">
              <a:extLst>
                <a:ext uri="{FF2B5EF4-FFF2-40B4-BE49-F238E27FC236}">
                  <a16:creationId xmlns:a16="http://schemas.microsoft.com/office/drawing/2014/main" id="{ACFFB5A1-DC63-44F2-BE9C-07820D981724}"/>
                </a:ext>
              </a:extLst>
            </p:cNvPr>
            <p:cNvPicPr>
              <a:picLocks noChangeAspect="1"/>
            </p:cNvPicPr>
            <p:nvPr/>
          </p:nvPicPr>
          <p:blipFill>
            <a:blip r:embed="rId5"/>
            <a:srcRect/>
            <a:stretch>
              <a:fillRect/>
            </a:stretch>
          </p:blipFill>
          <p:spPr>
            <a:xfrm>
              <a:off x="9490862" y="-330683"/>
              <a:ext cx="1207008" cy="5852160"/>
            </a:xfrm>
            <a:prstGeom prst="rect">
              <a:avLst/>
            </a:prstGeom>
          </p:spPr>
        </p:pic>
      </p:grpSp>
      <p:grpSp>
        <p:nvGrpSpPr>
          <p:cNvPr id="136" name="Group 135">
            <a:extLst>
              <a:ext uri="{FF2B5EF4-FFF2-40B4-BE49-F238E27FC236}">
                <a16:creationId xmlns:a16="http://schemas.microsoft.com/office/drawing/2014/main" id="{9E757000-FEA4-4CF0-8AED-268244C2B6E1}"/>
              </a:ext>
            </a:extLst>
          </p:cNvPr>
          <p:cNvGrpSpPr/>
          <p:nvPr/>
        </p:nvGrpSpPr>
        <p:grpSpPr>
          <a:xfrm>
            <a:off x="747713" y="1405875"/>
            <a:ext cx="1992791" cy="2612179"/>
            <a:chOff x="747713" y="1405875"/>
            <a:chExt cx="1992791" cy="2612179"/>
          </a:xfrm>
        </p:grpSpPr>
        <p:sp>
          <p:nvSpPr>
            <p:cNvPr id="79" name="Rectangle 78">
              <a:extLst>
                <a:ext uri="{FF2B5EF4-FFF2-40B4-BE49-F238E27FC236}">
                  <a16:creationId xmlns:a16="http://schemas.microsoft.com/office/drawing/2014/main" id="{EEC540FE-A603-401D-B53A-1D27DD35BBD2}"/>
                </a:ext>
              </a:extLst>
            </p:cNvPr>
            <p:cNvSpPr/>
            <p:nvPr/>
          </p:nvSpPr>
          <p:spPr>
            <a:xfrm>
              <a:off x="747713" y="1405875"/>
              <a:ext cx="1992791" cy="261217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2" name="Rectangle 131">
              <a:extLst>
                <a:ext uri="{FF2B5EF4-FFF2-40B4-BE49-F238E27FC236}">
                  <a16:creationId xmlns:a16="http://schemas.microsoft.com/office/drawing/2014/main" id="{7C176F48-E81E-4075-A4C6-67801B05BE8A}"/>
                </a:ext>
              </a:extLst>
            </p:cNvPr>
            <p:cNvSpPr/>
            <p:nvPr/>
          </p:nvSpPr>
          <p:spPr>
            <a:xfrm>
              <a:off x="793934" y="1767699"/>
              <a:ext cx="1877646" cy="160810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31CDD78B-BEDD-4856-9A5B-75D7277281C0}"/>
                </a:ext>
              </a:extLst>
            </p:cNvPr>
            <p:cNvPicPr>
              <a:picLocks noChangeAspect="1"/>
            </p:cNvPicPr>
            <p:nvPr/>
          </p:nvPicPr>
          <p:blipFill rotWithShape="1">
            <a:blip r:embed="rId6"/>
            <a:srcRect t="44916" r="42640" b="10179"/>
            <a:stretch/>
          </p:blipFill>
          <p:spPr>
            <a:xfrm>
              <a:off x="815913" y="1760239"/>
              <a:ext cx="1858523" cy="1608102"/>
            </a:xfrm>
            <a:prstGeom prst="rect">
              <a:avLst/>
            </a:prstGeom>
            <a:ln w="28575">
              <a:solidFill>
                <a:schemeClr val="tx1"/>
              </a:solidFill>
            </a:ln>
          </p:spPr>
        </p:pic>
      </p:grpSp>
      <p:sp>
        <p:nvSpPr>
          <p:cNvPr id="83" name="Rectangle: Rounded Corners 82">
            <a:extLst>
              <a:ext uri="{FF2B5EF4-FFF2-40B4-BE49-F238E27FC236}">
                <a16:creationId xmlns:a16="http://schemas.microsoft.com/office/drawing/2014/main" id="{DFE011B0-51E2-4EEA-8CBF-CFF763D2EA33}"/>
              </a:ext>
            </a:extLst>
          </p:cNvPr>
          <p:cNvSpPr/>
          <p:nvPr/>
        </p:nvSpPr>
        <p:spPr>
          <a:xfrm rot="21208305">
            <a:off x="1132523" y="983038"/>
            <a:ext cx="238905" cy="634991"/>
          </a:xfrm>
          <a:prstGeom prst="roundRect">
            <a:avLst>
              <a:gd name="adj" fmla="val 20188"/>
            </a:avLst>
          </a:prstGeom>
          <a:solidFill>
            <a:srgbClr val="CCB69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3" name="TextBox 132">
            <a:extLst>
              <a:ext uri="{FF2B5EF4-FFF2-40B4-BE49-F238E27FC236}">
                <a16:creationId xmlns:a16="http://schemas.microsoft.com/office/drawing/2014/main" id="{D7EE1C29-53BF-42CA-B68F-D86E9EF7A066}"/>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74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35" presetClass="emph" presetSubtype="0" repeatCount="indefinite" fill="hold" grpId="1" nodeType="withEffect">
                                  <p:stCondLst>
                                    <p:cond delay="0"/>
                                  </p:stCondLst>
                                  <p:childTnLst>
                                    <p:anim calcmode="discrete" valueType="str">
                                      <p:cBhvr>
                                        <p:cTn id="12" dur="1200" fill="hold"/>
                                        <p:tgtEl>
                                          <p:spTgt spid="27"/>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1" nodeType="withEffect">
                                  <p:stCondLst>
                                    <p:cond delay="0"/>
                                  </p:stCondLst>
                                  <p:childTnLst>
                                    <p:anim calcmode="discrete" valueType="str">
                                      <p:cBhvr>
                                        <p:cTn id="14" dur="2000" fill="hold"/>
                                        <p:tgtEl>
                                          <p:spTgt spid="3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1" nodeType="withEffect">
                                  <p:stCondLst>
                                    <p:cond delay="0"/>
                                  </p:stCondLst>
                                  <p:childTnLst>
                                    <p:anim calcmode="discrete" valueType="str">
                                      <p:cBhvr>
                                        <p:cTn id="16" dur="1700" fill="hold"/>
                                        <p:tgtEl>
                                          <p:spTgt spid="31"/>
                                        </p:tgtEl>
                                        <p:attrNameLst>
                                          <p:attrName>style.visibility</p:attrName>
                                        </p:attrNameLst>
                                      </p:cBhvr>
                                      <p:tavLst>
                                        <p:tav tm="0">
                                          <p:val>
                                            <p:strVal val="hidden"/>
                                          </p:val>
                                        </p:tav>
                                        <p:tav tm="50000">
                                          <p:val>
                                            <p:strVal val="visible"/>
                                          </p:val>
                                        </p:tav>
                                      </p:tavLst>
                                    </p:anim>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35" presetClass="emph" presetSubtype="0" repeatCount="indefinite" fill="hold" grpId="1" nodeType="withEffect">
                                  <p:stCondLst>
                                    <p:cond delay="0"/>
                                  </p:stCondLst>
                                  <p:childTnLst>
                                    <p:anim calcmode="discrete" valueType="str">
                                      <p:cBhvr>
                                        <p:cTn id="26" dur="1600" fill="hold"/>
                                        <p:tgtEl>
                                          <p:spTgt spid="39"/>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1" nodeType="withEffect">
                                  <p:stCondLst>
                                    <p:cond delay="0"/>
                                  </p:stCondLst>
                                  <p:childTnLst>
                                    <p:anim calcmode="discrete" valueType="str">
                                      <p:cBhvr>
                                        <p:cTn id="28" dur="1200" fill="hold"/>
                                        <p:tgtEl>
                                          <p:spTgt spid="32"/>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1" nodeType="withEffect">
                                  <p:stCondLst>
                                    <p:cond delay="0"/>
                                  </p:stCondLst>
                                  <p:childTnLst>
                                    <p:anim calcmode="discrete" valueType="str">
                                      <p:cBhvr>
                                        <p:cTn id="30" dur="1800" fill="hold"/>
                                        <p:tgtEl>
                                          <p:spTgt spid="29"/>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1" nodeType="withEffect">
                                  <p:stCondLst>
                                    <p:cond delay="0"/>
                                  </p:stCondLst>
                                  <p:childTnLst>
                                    <p:anim calcmode="discrete" valueType="str">
                                      <p:cBhvr>
                                        <p:cTn id="32" dur="2500" fill="hold"/>
                                        <p:tgtEl>
                                          <p:spTgt spid="30"/>
                                        </p:tgtEl>
                                        <p:attrNameLst>
                                          <p:attrName>style.visibility</p:attrName>
                                        </p:attrNameLst>
                                      </p:cBhvr>
                                      <p:tavLst>
                                        <p:tav tm="0">
                                          <p:val>
                                            <p:strVal val="hidden"/>
                                          </p:val>
                                        </p:tav>
                                        <p:tav tm="50000">
                                          <p:val>
                                            <p:strVal val="visible"/>
                                          </p:val>
                                        </p:tav>
                                      </p:tavLst>
                                    </p:anim>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35" presetClass="emph" presetSubtype="0" repeatCount="indefinite" fill="hold" grpId="1" nodeType="withEffect">
                                  <p:stCondLst>
                                    <p:cond delay="0"/>
                                  </p:stCondLst>
                                  <p:childTnLst>
                                    <p:anim calcmode="discrete" valueType="str">
                                      <p:cBhvr>
                                        <p:cTn id="46" dur="1100" fill="hold"/>
                                        <p:tgtEl>
                                          <p:spTgt spid="35"/>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1" nodeType="withEffect">
                                  <p:stCondLst>
                                    <p:cond delay="0"/>
                                  </p:stCondLst>
                                  <p:childTnLst>
                                    <p:anim calcmode="discrete" valueType="str">
                                      <p:cBhvr>
                                        <p:cTn id="48" dur="1400" fill="hold"/>
                                        <p:tgtEl>
                                          <p:spTgt spid="28"/>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1" nodeType="withEffect">
                                  <p:stCondLst>
                                    <p:cond delay="0"/>
                                  </p:stCondLst>
                                  <p:childTnLst>
                                    <p:anim calcmode="discrete" valueType="str">
                                      <p:cBhvr>
                                        <p:cTn id="50" dur="1200" fill="hold"/>
                                        <p:tgtEl>
                                          <p:spTgt spid="36"/>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1" nodeType="withEffect">
                                  <p:stCondLst>
                                    <p:cond delay="0"/>
                                  </p:stCondLst>
                                  <p:childTnLst>
                                    <p:anim calcmode="discrete" valueType="str">
                                      <p:cBhvr>
                                        <p:cTn id="52" dur="1000" fill="hold"/>
                                        <p:tgtEl>
                                          <p:spTgt spid="38"/>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1" nodeType="withEffect">
                                  <p:stCondLst>
                                    <p:cond delay="0"/>
                                  </p:stCondLst>
                                  <p:childTnLst>
                                    <p:anim calcmode="discrete" valueType="str">
                                      <p:cBhvr>
                                        <p:cTn id="54" dur="1400" fill="hold"/>
                                        <p:tgtEl>
                                          <p:spTgt spid="33"/>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1" nodeType="withEffect">
                                  <p:stCondLst>
                                    <p:cond delay="0"/>
                                  </p:stCondLst>
                                  <p:childTnLst>
                                    <p:anim calcmode="discrete" valueType="str">
                                      <p:cBhvr>
                                        <p:cTn id="56" dur="1200" fill="hold"/>
                                        <p:tgtEl>
                                          <p:spTgt spid="37"/>
                                        </p:tgtEl>
                                        <p:attrNameLst>
                                          <p:attrName>style.visibility</p:attrName>
                                        </p:attrNameLst>
                                      </p:cBhvr>
                                      <p:tavLst>
                                        <p:tav tm="0">
                                          <p:val>
                                            <p:strVal val="hidden"/>
                                          </p:val>
                                        </p:tav>
                                        <p:tav tm="50000">
                                          <p:val>
                                            <p:strVal val="visible"/>
                                          </p:val>
                                        </p:tav>
                                      </p:tavLst>
                                    </p:anim>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35" presetClass="emph" presetSubtype="0" repeatCount="indefinite" fill="hold" grpId="1" nodeType="withEffect">
                                  <p:stCondLst>
                                    <p:cond delay="0"/>
                                  </p:stCondLst>
                                  <p:childTnLst>
                                    <p:anim calcmode="discrete" valueType="str">
                                      <p:cBhvr>
                                        <p:cTn id="68" dur="2200" fill="hold"/>
                                        <p:tgtEl>
                                          <p:spTgt spid="8"/>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1" nodeType="withEffect">
                                  <p:stCondLst>
                                    <p:cond delay="0"/>
                                  </p:stCondLst>
                                  <p:childTnLst>
                                    <p:anim calcmode="discrete" valueType="str">
                                      <p:cBhvr>
                                        <p:cTn id="70" dur="1500" fill="hold"/>
                                        <p:tgtEl>
                                          <p:spTgt spid="21"/>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1" nodeType="withEffect">
                                  <p:stCondLst>
                                    <p:cond delay="0"/>
                                  </p:stCondLst>
                                  <p:childTnLst>
                                    <p:anim calcmode="discrete" valueType="str">
                                      <p:cBhvr>
                                        <p:cTn id="72" dur="2200" fill="hold"/>
                                        <p:tgtEl>
                                          <p:spTgt spid="20"/>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1" nodeType="withEffect">
                                  <p:stCondLst>
                                    <p:cond delay="0"/>
                                  </p:stCondLst>
                                  <p:childTnLst>
                                    <p:anim calcmode="discrete" valueType="str">
                                      <p:cBhvr>
                                        <p:cTn id="74" dur="1100" fill="hold"/>
                                        <p:tgtEl>
                                          <p:spTgt spid="19"/>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1" nodeType="withEffect">
                                  <p:stCondLst>
                                    <p:cond delay="0"/>
                                  </p:stCondLst>
                                  <p:childTnLst>
                                    <p:anim calcmode="discrete" valueType="str">
                                      <p:cBhvr>
                                        <p:cTn id="76" dur="1800" fill="hold"/>
                                        <p:tgtEl>
                                          <p:spTgt spid="4"/>
                                        </p:tgtEl>
                                        <p:attrNameLst>
                                          <p:attrName>style.visibility</p:attrName>
                                        </p:attrNameLst>
                                      </p:cBhvr>
                                      <p:tavLst>
                                        <p:tav tm="0">
                                          <p:val>
                                            <p:strVal val="hidden"/>
                                          </p:val>
                                        </p:tav>
                                        <p:tav tm="50000">
                                          <p:val>
                                            <p:strVal val="visible"/>
                                          </p:val>
                                        </p:tav>
                                      </p:tavLst>
                                    </p:anim>
                                  </p:childTnLst>
                                </p:cTn>
                              </p:par>
                              <p:par>
                                <p:cTn id="77" presetID="1"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35" presetClass="emph" presetSubtype="0" repeatCount="indefinite" fill="hold" grpId="1" nodeType="withEffect">
                                  <p:stCondLst>
                                    <p:cond delay="0"/>
                                  </p:stCondLst>
                                  <p:childTnLst>
                                    <p:anim calcmode="discrete" valueType="str">
                                      <p:cBhvr>
                                        <p:cTn id="90" dur="1300" fill="hold"/>
                                        <p:tgtEl>
                                          <p:spTgt spid="24"/>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1" nodeType="withEffect">
                                  <p:stCondLst>
                                    <p:cond delay="0"/>
                                  </p:stCondLst>
                                  <p:childTnLst>
                                    <p:anim calcmode="discrete" valueType="str">
                                      <p:cBhvr>
                                        <p:cTn id="92" dur="1800" fill="hold"/>
                                        <p:tgtEl>
                                          <p:spTgt spid="9"/>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1" nodeType="withEffect">
                                  <p:stCondLst>
                                    <p:cond delay="0"/>
                                  </p:stCondLst>
                                  <p:childTnLst>
                                    <p:anim calcmode="discrete" valueType="str">
                                      <p:cBhvr>
                                        <p:cTn id="94" dur="1200" fill="hold"/>
                                        <p:tgtEl>
                                          <p:spTgt spid="23"/>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1" nodeType="withEffect">
                                  <p:stCondLst>
                                    <p:cond delay="0"/>
                                  </p:stCondLst>
                                  <p:childTnLst>
                                    <p:anim calcmode="discrete" valueType="str">
                                      <p:cBhvr>
                                        <p:cTn id="96" dur="1800" fill="hold"/>
                                        <p:tgtEl>
                                          <p:spTgt spid="11"/>
                                        </p:tgtEl>
                                        <p:attrNameLst>
                                          <p:attrName>style.visibility</p:attrName>
                                        </p:attrNameLst>
                                      </p:cBhvr>
                                      <p:tavLst>
                                        <p:tav tm="0">
                                          <p:val>
                                            <p:strVal val="hidden"/>
                                          </p:val>
                                        </p:tav>
                                        <p:tav tm="50000">
                                          <p:val>
                                            <p:strVal val="visible"/>
                                          </p:val>
                                        </p:tav>
                                      </p:tavLst>
                                    </p:anim>
                                  </p:childTnLst>
                                </p:cTn>
                              </p:par>
                              <p:par>
                                <p:cTn id="97" presetID="35" presetClass="emph" presetSubtype="0" repeatCount="indefinite" fill="hold" grpId="1" nodeType="withEffect">
                                  <p:stCondLst>
                                    <p:cond delay="0"/>
                                  </p:stCondLst>
                                  <p:childTnLst>
                                    <p:anim calcmode="discrete" valueType="str">
                                      <p:cBhvr>
                                        <p:cTn id="98" dur="2200" fill="hold"/>
                                        <p:tgtEl>
                                          <p:spTgt spid="14"/>
                                        </p:tgtEl>
                                        <p:attrNameLst>
                                          <p:attrName>style.visibility</p:attrName>
                                        </p:attrNameLst>
                                      </p:cBhvr>
                                      <p:tavLst>
                                        <p:tav tm="0">
                                          <p:val>
                                            <p:strVal val="hidden"/>
                                          </p:val>
                                        </p:tav>
                                        <p:tav tm="50000">
                                          <p:val>
                                            <p:strVal val="visible"/>
                                          </p:val>
                                        </p:tav>
                                      </p:tavLst>
                                    </p:anim>
                                  </p:childTnLst>
                                </p:cTn>
                              </p:par>
                              <p:par>
                                <p:cTn id="99" presetID="35" presetClass="emph" presetSubtype="0" repeatCount="indefinite" fill="hold" grpId="1" nodeType="withEffect">
                                  <p:stCondLst>
                                    <p:cond delay="0"/>
                                  </p:stCondLst>
                                  <p:childTnLst>
                                    <p:anim calcmode="discrete" valueType="str">
                                      <p:cBhvr>
                                        <p:cTn id="100" dur="1400" fill="hold"/>
                                        <p:tgtEl>
                                          <p:spTgt spid="25"/>
                                        </p:tgtEl>
                                        <p:attrNameLst>
                                          <p:attrName>style.visibility</p:attrName>
                                        </p:attrNameLst>
                                      </p:cBhvr>
                                      <p:tavLst>
                                        <p:tav tm="0">
                                          <p:val>
                                            <p:strVal val="hidden"/>
                                          </p:val>
                                        </p:tav>
                                        <p:tav tm="50000">
                                          <p:val>
                                            <p:strVal val="visible"/>
                                          </p:val>
                                        </p:tav>
                                      </p:tavLst>
                                    </p:anim>
                                  </p:childTnLst>
                                </p:cTn>
                              </p:par>
                              <p:par>
                                <p:cTn id="101" presetID="1"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par>
                                <p:cTn id="125" presetID="35" presetClass="emph" presetSubtype="0" repeatCount="indefinite" fill="hold" grpId="1" nodeType="withEffect">
                                  <p:stCondLst>
                                    <p:cond delay="0"/>
                                  </p:stCondLst>
                                  <p:childTnLst>
                                    <p:anim calcmode="discrete" valueType="str">
                                      <p:cBhvr>
                                        <p:cTn id="126" dur="1000" fill="hold"/>
                                        <p:tgtEl>
                                          <p:spTgt spid="22"/>
                                        </p:tgtEl>
                                        <p:attrNameLst>
                                          <p:attrName>style.visibility</p:attrName>
                                        </p:attrNameLst>
                                      </p:cBhvr>
                                      <p:tavLst>
                                        <p:tav tm="0">
                                          <p:val>
                                            <p:strVal val="hidden"/>
                                          </p:val>
                                        </p:tav>
                                        <p:tav tm="50000">
                                          <p:val>
                                            <p:strVal val="visible"/>
                                          </p:val>
                                        </p:tav>
                                      </p:tavLst>
                                    </p:anim>
                                  </p:childTnLst>
                                </p:cTn>
                              </p:par>
                              <p:par>
                                <p:cTn id="127" presetID="35" presetClass="emph" presetSubtype="0" repeatCount="indefinite" fill="hold" grpId="1" nodeType="withEffect">
                                  <p:stCondLst>
                                    <p:cond delay="0"/>
                                  </p:stCondLst>
                                  <p:childTnLst>
                                    <p:anim calcmode="discrete" valueType="str">
                                      <p:cBhvr>
                                        <p:cTn id="128" dur="1700" fill="hold"/>
                                        <p:tgtEl>
                                          <p:spTgt spid="17"/>
                                        </p:tgtEl>
                                        <p:attrNameLst>
                                          <p:attrName>style.visibility</p:attrName>
                                        </p:attrNameLst>
                                      </p:cBhvr>
                                      <p:tavLst>
                                        <p:tav tm="0">
                                          <p:val>
                                            <p:strVal val="hidden"/>
                                          </p:val>
                                        </p:tav>
                                        <p:tav tm="50000">
                                          <p:val>
                                            <p:strVal val="visible"/>
                                          </p:val>
                                        </p:tav>
                                      </p:tavLst>
                                    </p:anim>
                                  </p:childTnLst>
                                </p:cTn>
                              </p:par>
                              <p:par>
                                <p:cTn id="129" presetID="35" presetClass="emph" presetSubtype="0" repeatCount="indefinite" fill="hold" grpId="1" nodeType="withEffect">
                                  <p:stCondLst>
                                    <p:cond delay="0"/>
                                  </p:stCondLst>
                                  <p:childTnLst>
                                    <p:anim calcmode="discrete" valueType="str">
                                      <p:cBhvr>
                                        <p:cTn id="130" dur="1600" fill="hold"/>
                                        <p:tgtEl>
                                          <p:spTgt spid="6"/>
                                        </p:tgtEl>
                                        <p:attrNameLst>
                                          <p:attrName>style.visibility</p:attrName>
                                        </p:attrNameLst>
                                      </p:cBhvr>
                                      <p:tavLst>
                                        <p:tav tm="0">
                                          <p:val>
                                            <p:strVal val="hidden"/>
                                          </p:val>
                                        </p:tav>
                                        <p:tav tm="50000">
                                          <p:val>
                                            <p:strVal val="visible"/>
                                          </p:val>
                                        </p:tav>
                                      </p:tavLst>
                                    </p:anim>
                                  </p:childTnLst>
                                </p:cTn>
                              </p:par>
                              <p:par>
                                <p:cTn id="131" presetID="35" presetClass="emph" presetSubtype="0" repeatCount="indefinite" fill="hold" grpId="1" nodeType="withEffect">
                                  <p:stCondLst>
                                    <p:cond delay="0"/>
                                  </p:stCondLst>
                                  <p:childTnLst>
                                    <p:anim calcmode="discrete" valueType="str">
                                      <p:cBhvr>
                                        <p:cTn id="132" dur="1000" fill="hold"/>
                                        <p:tgtEl>
                                          <p:spTgt spid="12"/>
                                        </p:tgtEl>
                                        <p:attrNameLst>
                                          <p:attrName>style.visibility</p:attrName>
                                        </p:attrNameLst>
                                      </p:cBhvr>
                                      <p:tavLst>
                                        <p:tav tm="0">
                                          <p:val>
                                            <p:strVal val="hidden"/>
                                          </p:val>
                                        </p:tav>
                                        <p:tav tm="50000">
                                          <p:val>
                                            <p:strVal val="visible"/>
                                          </p:val>
                                        </p:tav>
                                      </p:tavLst>
                                    </p:anim>
                                  </p:childTnLst>
                                </p:cTn>
                              </p:par>
                              <p:par>
                                <p:cTn id="133" presetID="35" presetClass="emph" presetSubtype="0" repeatCount="indefinite" fill="hold" grpId="1" nodeType="withEffect">
                                  <p:stCondLst>
                                    <p:cond delay="0"/>
                                  </p:stCondLst>
                                  <p:childTnLst>
                                    <p:anim calcmode="discrete" valueType="str">
                                      <p:cBhvr>
                                        <p:cTn id="134" dur="1300" fill="hold"/>
                                        <p:tgtEl>
                                          <p:spTgt spid="13"/>
                                        </p:tgtEl>
                                        <p:attrNameLst>
                                          <p:attrName>style.visibility</p:attrName>
                                        </p:attrNameLst>
                                      </p:cBhvr>
                                      <p:tavLst>
                                        <p:tav tm="0">
                                          <p:val>
                                            <p:strVal val="hidden"/>
                                          </p:val>
                                        </p:tav>
                                        <p:tav tm="50000">
                                          <p:val>
                                            <p:strVal val="visible"/>
                                          </p:val>
                                        </p:tav>
                                      </p:tavLst>
                                    </p:anim>
                                  </p:childTnLst>
                                </p:cTn>
                              </p:par>
                              <p:par>
                                <p:cTn id="135" presetID="35" presetClass="emph" presetSubtype="0" repeatCount="indefinite" fill="hold" grpId="1" nodeType="withEffect">
                                  <p:stCondLst>
                                    <p:cond delay="0"/>
                                  </p:stCondLst>
                                  <p:childTnLst>
                                    <p:anim calcmode="discrete" valueType="str">
                                      <p:cBhvr>
                                        <p:cTn id="136" dur="1000" fill="hold"/>
                                        <p:tgtEl>
                                          <p:spTgt spid="26"/>
                                        </p:tgtEl>
                                        <p:attrNameLst>
                                          <p:attrName>style.visibility</p:attrName>
                                        </p:attrNameLst>
                                      </p:cBhvr>
                                      <p:tavLst>
                                        <p:tav tm="0">
                                          <p:val>
                                            <p:strVal val="hidden"/>
                                          </p:val>
                                        </p:tav>
                                        <p:tav tm="50000">
                                          <p:val>
                                            <p:strVal val="visible"/>
                                          </p:val>
                                        </p:tav>
                                      </p:tavLst>
                                    </p:anim>
                                  </p:childTnLst>
                                </p:cTn>
                              </p:par>
                              <p:par>
                                <p:cTn id="137" presetID="35" presetClass="emph" presetSubtype="0" repeatCount="indefinite" fill="hold" grpId="1" nodeType="withEffect">
                                  <p:stCondLst>
                                    <p:cond delay="0"/>
                                  </p:stCondLst>
                                  <p:childTnLst>
                                    <p:anim calcmode="discrete" valueType="str">
                                      <p:cBhvr>
                                        <p:cTn id="138" dur="1300" fill="hold"/>
                                        <p:tgtEl>
                                          <p:spTgt spid="15"/>
                                        </p:tgtEl>
                                        <p:attrNameLst>
                                          <p:attrName>style.visibility</p:attrName>
                                        </p:attrNameLst>
                                      </p:cBhvr>
                                      <p:tavLst>
                                        <p:tav tm="0">
                                          <p:val>
                                            <p:strVal val="hidden"/>
                                          </p:val>
                                        </p:tav>
                                        <p:tav tm="50000">
                                          <p:val>
                                            <p:strVal val="visible"/>
                                          </p:val>
                                        </p:tav>
                                      </p:tavLst>
                                    </p:anim>
                                  </p:childTnLst>
                                </p:cTn>
                              </p:par>
                              <p:par>
                                <p:cTn id="139" presetID="35" presetClass="emph" presetSubtype="0" repeatCount="indefinite" fill="hold" grpId="1" nodeType="withEffect">
                                  <p:stCondLst>
                                    <p:cond delay="0"/>
                                  </p:stCondLst>
                                  <p:childTnLst>
                                    <p:anim calcmode="discrete" valueType="str">
                                      <p:cBhvr>
                                        <p:cTn id="140" dur="900" fill="hold"/>
                                        <p:tgtEl>
                                          <p:spTgt spid="10"/>
                                        </p:tgtEl>
                                        <p:attrNameLst>
                                          <p:attrName>style.visibility</p:attrName>
                                        </p:attrNameLst>
                                      </p:cBhvr>
                                      <p:tavLst>
                                        <p:tav tm="0">
                                          <p:val>
                                            <p:strVal val="hidden"/>
                                          </p:val>
                                        </p:tav>
                                        <p:tav tm="50000">
                                          <p:val>
                                            <p:strVal val="visible"/>
                                          </p:val>
                                        </p:tav>
                                      </p:tavLst>
                                    </p:anim>
                                  </p:childTnLst>
                                </p:cTn>
                              </p:par>
                              <p:par>
                                <p:cTn id="141" presetID="35" presetClass="emph" presetSubtype="0" repeatCount="indefinite" fill="hold" grpId="1" nodeType="withEffect">
                                  <p:stCondLst>
                                    <p:cond delay="0"/>
                                  </p:stCondLst>
                                  <p:childTnLst>
                                    <p:anim calcmode="discrete" valueType="str">
                                      <p:cBhvr>
                                        <p:cTn id="142" dur="1400" fill="hold"/>
                                        <p:tgtEl>
                                          <p:spTgt spid="16"/>
                                        </p:tgtEl>
                                        <p:attrNameLst>
                                          <p:attrName>style.visibility</p:attrName>
                                        </p:attrNameLst>
                                      </p:cBhvr>
                                      <p:tavLst>
                                        <p:tav tm="0">
                                          <p:val>
                                            <p:strVal val="hidden"/>
                                          </p:val>
                                        </p:tav>
                                        <p:tav tm="50000">
                                          <p:val>
                                            <p:strVal val="visible"/>
                                          </p:val>
                                        </p:tav>
                                      </p:tavLst>
                                    </p:anim>
                                  </p:childTnLst>
                                </p:cTn>
                              </p:par>
                              <p:par>
                                <p:cTn id="143" presetID="35" presetClass="emph" presetSubtype="0" repeatCount="indefinite" fill="hold" grpId="1" nodeType="withEffect">
                                  <p:stCondLst>
                                    <p:cond delay="0"/>
                                  </p:stCondLst>
                                  <p:childTnLst>
                                    <p:anim calcmode="discrete" valueType="str">
                                      <p:cBhvr>
                                        <p:cTn id="144" dur="1200" fill="hold"/>
                                        <p:tgtEl>
                                          <p:spTgt spid="7"/>
                                        </p:tgtEl>
                                        <p:attrNameLst>
                                          <p:attrName>style.visibility</p:attrName>
                                        </p:attrNameLst>
                                      </p:cBhvr>
                                      <p:tavLst>
                                        <p:tav tm="0">
                                          <p:val>
                                            <p:strVal val="hidden"/>
                                          </p:val>
                                        </p:tav>
                                        <p:tav tm="50000">
                                          <p:val>
                                            <p:strVal val="visible"/>
                                          </p:val>
                                        </p:tav>
                                      </p:tavLst>
                                    </p:anim>
                                  </p:childTnLst>
                                </p:cTn>
                              </p:par>
                              <p:par>
                                <p:cTn id="145" presetID="35" presetClass="emph" presetSubtype="0" repeatCount="indefinite" fill="hold" grpId="1" nodeType="withEffect">
                                  <p:stCondLst>
                                    <p:cond delay="0"/>
                                  </p:stCondLst>
                                  <p:childTnLst>
                                    <p:anim calcmode="discrete" valueType="str">
                                      <p:cBhvr>
                                        <p:cTn id="146" dur="1700" fill="hold"/>
                                        <p:tgtEl>
                                          <p:spTgt spid="5"/>
                                        </p:tgtEl>
                                        <p:attrNameLst>
                                          <p:attrName>style.visibility</p:attrName>
                                        </p:attrNameLst>
                                      </p:cBhvr>
                                      <p:tavLst>
                                        <p:tav tm="0">
                                          <p:val>
                                            <p:strVal val="hidden"/>
                                          </p:val>
                                        </p:tav>
                                        <p:tav tm="50000">
                                          <p:val>
                                            <p:strVal val="visible"/>
                                          </p:val>
                                        </p:tav>
                                      </p:tavLst>
                                    </p:anim>
                                  </p:childTnLst>
                                </p:cTn>
                              </p:par>
                              <p:par>
                                <p:cTn id="147" presetID="35" presetClass="emph" presetSubtype="0" repeatCount="indefinite" fill="hold" grpId="1" nodeType="withEffect">
                                  <p:stCondLst>
                                    <p:cond delay="0"/>
                                  </p:stCondLst>
                                  <p:childTnLst>
                                    <p:anim calcmode="discrete" valueType="str">
                                      <p:cBhvr>
                                        <p:cTn id="148" dur="1000" fill="hold"/>
                                        <p:tgtEl>
                                          <p:spTgt spid="18"/>
                                        </p:tgtEl>
                                        <p:attrNameLst>
                                          <p:attrName>style.visibility</p:attrName>
                                        </p:attrNameLst>
                                      </p:cBhvr>
                                      <p:tavLst>
                                        <p:tav tm="0">
                                          <p:val>
                                            <p:strVal val="hidden"/>
                                          </p:val>
                                        </p:tav>
                                        <p:tav tm="50000">
                                          <p:val>
                                            <p:strVal val="visible"/>
                                          </p:val>
                                        </p:tav>
                                      </p:tavLst>
                                    </p:anim>
                                  </p:childTnLst>
                                </p:cTn>
                              </p:par>
                              <p:par>
                                <p:cTn id="149" presetID="30" presetClass="entr" presetSubtype="0" fill="hold" grpId="0" nodeType="with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fade">
                                      <p:cBhvr>
                                        <p:cTn id="151" dur="800" decel="100000"/>
                                        <p:tgtEl>
                                          <p:spTgt spid="83"/>
                                        </p:tgtEl>
                                      </p:cBhvr>
                                    </p:animEffect>
                                    <p:anim calcmode="lin" valueType="num">
                                      <p:cBhvr>
                                        <p:cTn id="152" dur="800" decel="100000" fill="hold"/>
                                        <p:tgtEl>
                                          <p:spTgt spid="83"/>
                                        </p:tgtEl>
                                        <p:attrNameLst>
                                          <p:attrName>style.rotation</p:attrName>
                                        </p:attrNameLst>
                                      </p:cBhvr>
                                      <p:tavLst>
                                        <p:tav tm="0">
                                          <p:val>
                                            <p:fltVal val="-90"/>
                                          </p:val>
                                        </p:tav>
                                        <p:tav tm="100000">
                                          <p:val>
                                            <p:fltVal val="0"/>
                                          </p:val>
                                        </p:tav>
                                      </p:tavLst>
                                    </p:anim>
                                    <p:anim calcmode="lin" valueType="num">
                                      <p:cBhvr>
                                        <p:cTn id="153" dur="800" decel="100000" fill="hold"/>
                                        <p:tgtEl>
                                          <p:spTgt spid="83"/>
                                        </p:tgtEl>
                                        <p:attrNameLst>
                                          <p:attrName>ppt_x</p:attrName>
                                        </p:attrNameLst>
                                      </p:cBhvr>
                                      <p:tavLst>
                                        <p:tav tm="0">
                                          <p:val>
                                            <p:strVal val="#ppt_x+0.4"/>
                                          </p:val>
                                        </p:tav>
                                        <p:tav tm="100000">
                                          <p:val>
                                            <p:strVal val="#ppt_x-0.05"/>
                                          </p:val>
                                        </p:tav>
                                      </p:tavLst>
                                    </p:anim>
                                    <p:anim calcmode="lin" valueType="num">
                                      <p:cBhvr>
                                        <p:cTn id="154" dur="800" decel="100000" fill="hold"/>
                                        <p:tgtEl>
                                          <p:spTgt spid="83"/>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par>
                                <p:cTn id="157" presetID="30" presetClass="entr" presetSubtype="0" fill="hold" grpId="0"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800" decel="100000"/>
                                        <p:tgtEl>
                                          <p:spTgt spid="76"/>
                                        </p:tgtEl>
                                      </p:cBhvr>
                                    </p:animEffect>
                                    <p:anim calcmode="lin" valueType="num">
                                      <p:cBhvr>
                                        <p:cTn id="160" dur="800" decel="100000" fill="hold"/>
                                        <p:tgtEl>
                                          <p:spTgt spid="76"/>
                                        </p:tgtEl>
                                        <p:attrNameLst>
                                          <p:attrName>style.rotation</p:attrName>
                                        </p:attrNameLst>
                                      </p:cBhvr>
                                      <p:tavLst>
                                        <p:tav tm="0">
                                          <p:val>
                                            <p:fltVal val="-90"/>
                                          </p:val>
                                        </p:tav>
                                        <p:tav tm="100000">
                                          <p:val>
                                            <p:fltVal val="0"/>
                                          </p:val>
                                        </p:tav>
                                      </p:tavLst>
                                    </p:anim>
                                    <p:anim calcmode="lin" valueType="num">
                                      <p:cBhvr>
                                        <p:cTn id="161" dur="800" decel="100000" fill="hold"/>
                                        <p:tgtEl>
                                          <p:spTgt spid="76"/>
                                        </p:tgtEl>
                                        <p:attrNameLst>
                                          <p:attrName>ppt_x</p:attrName>
                                        </p:attrNameLst>
                                      </p:cBhvr>
                                      <p:tavLst>
                                        <p:tav tm="0">
                                          <p:val>
                                            <p:strVal val="#ppt_x+0.4"/>
                                          </p:val>
                                        </p:tav>
                                        <p:tav tm="100000">
                                          <p:val>
                                            <p:strVal val="#ppt_x-0.05"/>
                                          </p:val>
                                        </p:tav>
                                      </p:tavLst>
                                    </p:anim>
                                    <p:anim calcmode="lin" valueType="num">
                                      <p:cBhvr>
                                        <p:cTn id="162" dur="800" decel="100000" fill="hold"/>
                                        <p:tgtEl>
                                          <p:spTgt spid="76"/>
                                        </p:tgtEl>
                                        <p:attrNameLst>
                                          <p:attrName>ppt_y</p:attrName>
                                        </p:attrNameLst>
                                      </p:cBhvr>
                                      <p:tavLst>
                                        <p:tav tm="0">
                                          <p:val>
                                            <p:strVal val="#ppt_y-0.4"/>
                                          </p:val>
                                        </p:tav>
                                        <p:tav tm="100000">
                                          <p:val>
                                            <p:strVal val="#ppt_y+0.1"/>
                                          </p:val>
                                        </p:tav>
                                      </p:tavLst>
                                    </p:anim>
                                    <p:anim calcmode="lin" valueType="num">
                                      <p:cBhvr>
                                        <p:cTn id="163" dur="200" accel="100000" fill="hold">
                                          <p:stCondLst>
                                            <p:cond delay="800"/>
                                          </p:stCondLst>
                                        </p:cTn>
                                        <p:tgtEl>
                                          <p:spTgt spid="76"/>
                                        </p:tgtEl>
                                        <p:attrNameLst>
                                          <p:attrName>ppt_x</p:attrName>
                                        </p:attrNameLst>
                                      </p:cBhvr>
                                      <p:tavLst>
                                        <p:tav tm="0">
                                          <p:val>
                                            <p:strVal val="#ppt_x-0.05"/>
                                          </p:val>
                                        </p:tav>
                                        <p:tav tm="100000">
                                          <p:val>
                                            <p:strVal val="#ppt_x"/>
                                          </p:val>
                                        </p:tav>
                                      </p:tavLst>
                                    </p:anim>
                                    <p:anim calcmode="lin" valueType="num">
                                      <p:cBhvr>
                                        <p:cTn id="164" dur="200" accel="100000" fill="hold">
                                          <p:stCondLst>
                                            <p:cond delay="800"/>
                                          </p:stCondLst>
                                        </p:cTn>
                                        <p:tgtEl>
                                          <p:spTgt spid="76"/>
                                        </p:tgtEl>
                                        <p:attrNameLst>
                                          <p:attrName>ppt_y</p:attrName>
                                        </p:attrNameLst>
                                      </p:cBhvr>
                                      <p:tavLst>
                                        <p:tav tm="0">
                                          <p:val>
                                            <p:strVal val="#ppt_y+0.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5" presetClass="entr" presetSubtype="0" fill="hold" grpId="0" nodeType="clickEffect">
                                  <p:stCondLst>
                                    <p:cond delay="0"/>
                                  </p:stCondLst>
                                  <p:childTnLst>
                                    <p:set>
                                      <p:cBhvr>
                                        <p:cTn id="168" dur="1" fill="hold">
                                          <p:stCondLst>
                                            <p:cond delay="0"/>
                                          </p:stCondLst>
                                        </p:cTn>
                                        <p:tgtEl>
                                          <p:spTgt spid="89"/>
                                        </p:tgtEl>
                                        <p:attrNameLst>
                                          <p:attrName>style.visibility</p:attrName>
                                        </p:attrNameLst>
                                      </p:cBhvr>
                                      <p:to>
                                        <p:strVal val="visible"/>
                                      </p:to>
                                    </p:set>
                                    <p:anim calcmode="lin" valueType="num">
                                      <p:cBhvr>
                                        <p:cTn id="169" dur="500" decel="50000" fill="hold">
                                          <p:stCondLst>
                                            <p:cond delay="0"/>
                                          </p:stCondLst>
                                        </p:cTn>
                                        <p:tgtEl>
                                          <p:spTgt spid="89"/>
                                        </p:tgtEl>
                                        <p:attrNameLst>
                                          <p:attrName>style.rotation</p:attrName>
                                        </p:attrNameLst>
                                      </p:cBhvr>
                                      <p:tavLst>
                                        <p:tav tm="0">
                                          <p:val>
                                            <p:fltVal val="-90"/>
                                          </p:val>
                                        </p:tav>
                                        <p:tav tm="100000">
                                          <p:val>
                                            <p:fltVal val="0"/>
                                          </p:val>
                                        </p:tav>
                                      </p:tavLst>
                                    </p:anim>
                                    <p:anim calcmode="lin" valueType="num">
                                      <p:cBhvr>
                                        <p:cTn id="170" dur="500" decel="50000" fill="hold">
                                          <p:stCondLst>
                                            <p:cond delay="0"/>
                                          </p:stCondLst>
                                        </p:cTn>
                                        <p:tgtEl>
                                          <p:spTgt spid="89"/>
                                        </p:tgtEl>
                                        <p:attrNameLst>
                                          <p:attrName>ppt_w</p:attrName>
                                        </p:attrNameLst>
                                      </p:cBhvr>
                                      <p:tavLst>
                                        <p:tav tm="0">
                                          <p:val>
                                            <p:strVal val="#ppt_w"/>
                                          </p:val>
                                        </p:tav>
                                        <p:tav tm="100000">
                                          <p:val>
                                            <p:strVal val="#ppt_w*.05"/>
                                          </p:val>
                                        </p:tav>
                                      </p:tavLst>
                                    </p:anim>
                                    <p:anim calcmode="lin" valueType="num">
                                      <p:cBhvr>
                                        <p:cTn id="171" dur="500" accel="50000" fill="hold">
                                          <p:stCondLst>
                                            <p:cond delay="500"/>
                                          </p:stCondLst>
                                        </p:cTn>
                                        <p:tgtEl>
                                          <p:spTgt spid="89"/>
                                        </p:tgtEl>
                                        <p:attrNameLst>
                                          <p:attrName>ppt_w</p:attrName>
                                        </p:attrNameLst>
                                      </p:cBhvr>
                                      <p:tavLst>
                                        <p:tav tm="0">
                                          <p:val>
                                            <p:strVal val="#ppt_w*.05"/>
                                          </p:val>
                                        </p:tav>
                                        <p:tav tm="100000">
                                          <p:val>
                                            <p:strVal val="#ppt_w"/>
                                          </p:val>
                                        </p:tav>
                                      </p:tavLst>
                                    </p:anim>
                                    <p:anim calcmode="lin" valueType="num">
                                      <p:cBhvr>
                                        <p:cTn id="172" dur="1000" fill="hold"/>
                                        <p:tgtEl>
                                          <p:spTgt spid="89"/>
                                        </p:tgtEl>
                                        <p:attrNameLst>
                                          <p:attrName>ppt_h</p:attrName>
                                        </p:attrNameLst>
                                      </p:cBhvr>
                                      <p:tavLst>
                                        <p:tav tm="0">
                                          <p:val>
                                            <p:strVal val="#ppt_h"/>
                                          </p:val>
                                        </p:tav>
                                        <p:tav tm="100000">
                                          <p:val>
                                            <p:strVal val="#ppt_h"/>
                                          </p:val>
                                        </p:tav>
                                      </p:tavLst>
                                    </p:anim>
                                    <p:anim calcmode="lin" valueType="num">
                                      <p:cBhvr>
                                        <p:cTn id="173" dur="500" decel="50000" fill="hold">
                                          <p:stCondLst>
                                            <p:cond delay="0"/>
                                          </p:stCondLst>
                                        </p:cTn>
                                        <p:tgtEl>
                                          <p:spTgt spid="89"/>
                                        </p:tgtEl>
                                        <p:attrNameLst>
                                          <p:attrName>ppt_x</p:attrName>
                                        </p:attrNameLst>
                                      </p:cBhvr>
                                      <p:tavLst>
                                        <p:tav tm="0">
                                          <p:val>
                                            <p:strVal val="#ppt_x+.4"/>
                                          </p:val>
                                        </p:tav>
                                        <p:tav tm="100000">
                                          <p:val>
                                            <p:strVal val="#ppt_x"/>
                                          </p:val>
                                        </p:tav>
                                      </p:tavLst>
                                    </p:anim>
                                    <p:anim calcmode="lin" valueType="num">
                                      <p:cBhvr>
                                        <p:cTn id="174" dur="500" decel="50000" fill="hold">
                                          <p:stCondLst>
                                            <p:cond delay="0"/>
                                          </p:stCondLst>
                                        </p:cTn>
                                        <p:tgtEl>
                                          <p:spTgt spid="89"/>
                                        </p:tgtEl>
                                        <p:attrNameLst>
                                          <p:attrName>ppt_y</p:attrName>
                                        </p:attrNameLst>
                                      </p:cBhvr>
                                      <p:tavLst>
                                        <p:tav tm="0">
                                          <p:val>
                                            <p:strVal val="#ppt_y-.2"/>
                                          </p:val>
                                        </p:tav>
                                        <p:tav tm="100000">
                                          <p:val>
                                            <p:strVal val="#ppt_y+.1"/>
                                          </p:val>
                                        </p:tav>
                                      </p:tavLst>
                                    </p:anim>
                                    <p:anim calcmode="lin" valueType="num">
                                      <p:cBhvr>
                                        <p:cTn id="175" dur="500" accel="50000" fill="hold">
                                          <p:stCondLst>
                                            <p:cond delay="500"/>
                                          </p:stCondLst>
                                        </p:cTn>
                                        <p:tgtEl>
                                          <p:spTgt spid="89"/>
                                        </p:tgtEl>
                                        <p:attrNameLst>
                                          <p:attrName>ppt_y</p:attrName>
                                        </p:attrNameLst>
                                      </p:cBhvr>
                                      <p:tavLst>
                                        <p:tav tm="0">
                                          <p:val>
                                            <p:strVal val="#ppt_y+.1"/>
                                          </p:val>
                                        </p:tav>
                                        <p:tav tm="100000">
                                          <p:val>
                                            <p:strVal val="#ppt_y"/>
                                          </p:val>
                                        </p:tav>
                                      </p:tavLst>
                                    </p:anim>
                                    <p:animEffect transition="in" filter="fade">
                                      <p:cBhvr>
                                        <p:cTn id="176" dur="1000" decel="50000">
                                          <p:stCondLst>
                                            <p:cond delay="0"/>
                                          </p:stCondLst>
                                        </p:cTn>
                                        <p:tgtEl>
                                          <p:spTgt spid="89"/>
                                        </p:tgtEl>
                                      </p:cBhvr>
                                    </p:animEffect>
                                  </p:childTnLst>
                                </p:cTn>
                              </p:par>
                              <p:par>
                                <p:cTn id="177" presetID="25" presetClass="entr" presetSubtype="0" fill="hold" grpId="0" nodeType="withEffect">
                                  <p:stCondLst>
                                    <p:cond delay="0"/>
                                  </p:stCondLst>
                                  <p:childTnLst>
                                    <p:set>
                                      <p:cBhvr>
                                        <p:cTn id="178" dur="1" fill="hold">
                                          <p:stCondLst>
                                            <p:cond delay="0"/>
                                          </p:stCondLst>
                                        </p:cTn>
                                        <p:tgtEl>
                                          <p:spTgt spid="90"/>
                                        </p:tgtEl>
                                        <p:attrNameLst>
                                          <p:attrName>style.visibility</p:attrName>
                                        </p:attrNameLst>
                                      </p:cBhvr>
                                      <p:to>
                                        <p:strVal val="visible"/>
                                      </p:to>
                                    </p:set>
                                    <p:anim calcmode="lin" valueType="num">
                                      <p:cBhvr>
                                        <p:cTn id="179" dur="500" decel="50000" fill="hold">
                                          <p:stCondLst>
                                            <p:cond delay="0"/>
                                          </p:stCondLst>
                                        </p:cTn>
                                        <p:tgtEl>
                                          <p:spTgt spid="90"/>
                                        </p:tgtEl>
                                        <p:attrNameLst>
                                          <p:attrName>style.rotation</p:attrName>
                                        </p:attrNameLst>
                                      </p:cBhvr>
                                      <p:tavLst>
                                        <p:tav tm="0">
                                          <p:val>
                                            <p:fltVal val="-90"/>
                                          </p:val>
                                        </p:tav>
                                        <p:tav tm="100000">
                                          <p:val>
                                            <p:fltVal val="0"/>
                                          </p:val>
                                        </p:tav>
                                      </p:tavLst>
                                    </p:anim>
                                    <p:anim calcmode="lin" valueType="num">
                                      <p:cBhvr>
                                        <p:cTn id="180" dur="500" decel="50000" fill="hold">
                                          <p:stCondLst>
                                            <p:cond delay="0"/>
                                          </p:stCondLst>
                                        </p:cTn>
                                        <p:tgtEl>
                                          <p:spTgt spid="90"/>
                                        </p:tgtEl>
                                        <p:attrNameLst>
                                          <p:attrName>ppt_w</p:attrName>
                                        </p:attrNameLst>
                                      </p:cBhvr>
                                      <p:tavLst>
                                        <p:tav tm="0">
                                          <p:val>
                                            <p:strVal val="#ppt_w"/>
                                          </p:val>
                                        </p:tav>
                                        <p:tav tm="100000">
                                          <p:val>
                                            <p:strVal val="#ppt_w*.05"/>
                                          </p:val>
                                        </p:tav>
                                      </p:tavLst>
                                    </p:anim>
                                    <p:anim calcmode="lin" valueType="num">
                                      <p:cBhvr>
                                        <p:cTn id="181" dur="500" accel="50000" fill="hold">
                                          <p:stCondLst>
                                            <p:cond delay="500"/>
                                          </p:stCondLst>
                                        </p:cTn>
                                        <p:tgtEl>
                                          <p:spTgt spid="90"/>
                                        </p:tgtEl>
                                        <p:attrNameLst>
                                          <p:attrName>ppt_w</p:attrName>
                                        </p:attrNameLst>
                                      </p:cBhvr>
                                      <p:tavLst>
                                        <p:tav tm="0">
                                          <p:val>
                                            <p:strVal val="#ppt_w*.05"/>
                                          </p:val>
                                        </p:tav>
                                        <p:tav tm="100000">
                                          <p:val>
                                            <p:strVal val="#ppt_w"/>
                                          </p:val>
                                        </p:tav>
                                      </p:tavLst>
                                    </p:anim>
                                    <p:anim calcmode="lin" valueType="num">
                                      <p:cBhvr>
                                        <p:cTn id="182" dur="1000" fill="hold"/>
                                        <p:tgtEl>
                                          <p:spTgt spid="90"/>
                                        </p:tgtEl>
                                        <p:attrNameLst>
                                          <p:attrName>ppt_h</p:attrName>
                                        </p:attrNameLst>
                                      </p:cBhvr>
                                      <p:tavLst>
                                        <p:tav tm="0">
                                          <p:val>
                                            <p:strVal val="#ppt_h"/>
                                          </p:val>
                                        </p:tav>
                                        <p:tav tm="100000">
                                          <p:val>
                                            <p:strVal val="#ppt_h"/>
                                          </p:val>
                                        </p:tav>
                                      </p:tavLst>
                                    </p:anim>
                                    <p:anim calcmode="lin" valueType="num">
                                      <p:cBhvr>
                                        <p:cTn id="183" dur="500" decel="50000" fill="hold">
                                          <p:stCondLst>
                                            <p:cond delay="0"/>
                                          </p:stCondLst>
                                        </p:cTn>
                                        <p:tgtEl>
                                          <p:spTgt spid="90"/>
                                        </p:tgtEl>
                                        <p:attrNameLst>
                                          <p:attrName>ppt_x</p:attrName>
                                        </p:attrNameLst>
                                      </p:cBhvr>
                                      <p:tavLst>
                                        <p:tav tm="0">
                                          <p:val>
                                            <p:strVal val="#ppt_x+.4"/>
                                          </p:val>
                                        </p:tav>
                                        <p:tav tm="100000">
                                          <p:val>
                                            <p:strVal val="#ppt_x"/>
                                          </p:val>
                                        </p:tav>
                                      </p:tavLst>
                                    </p:anim>
                                    <p:anim calcmode="lin" valueType="num">
                                      <p:cBhvr>
                                        <p:cTn id="184" dur="500" decel="50000" fill="hold">
                                          <p:stCondLst>
                                            <p:cond delay="0"/>
                                          </p:stCondLst>
                                        </p:cTn>
                                        <p:tgtEl>
                                          <p:spTgt spid="90"/>
                                        </p:tgtEl>
                                        <p:attrNameLst>
                                          <p:attrName>ppt_y</p:attrName>
                                        </p:attrNameLst>
                                      </p:cBhvr>
                                      <p:tavLst>
                                        <p:tav tm="0">
                                          <p:val>
                                            <p:strVal val="#ppt_y-.2"/>
                                          </p:val>
                                        </p:tav>
                                        <p:tav tm="100000">
                                          <p:val>
                                            <p:strVal val="#ppt_y+.1"/>
                                          </p:val>
                                        </p:tav>
                                      </p:tavLst>
                                    </p:anim>
                                    <p:anim calcmode="lin" valueType="num">
                                      <p:cBhvr>
                                        <p:cTn id="185" dur="500" accel="50000" fill="hold">
                                          <p:stCondLst>
                                            <p:cond delay="500"/>
                                          </p:stCondLst>
                                        </p:cTn>
                                        <p:tgtEl>
                                          <p:spTgt spid="90"/>
                                        </p:tgtEl>
                                        <p:attrNameLst>
                                          <p:attrName>ppt_y</p:attrName>
                                        </p:attrNameLst>
                                      </p:cBhvr>
                                      <p:tavLst>
                                        <p:tav tm="0">
                                          <p:val>
                                            <p:strVal val="#ppt_y+.1"/>
                                          </p:val>
                                        </p:tav>
                                        <p:tav tm="100000">
                                          <p:val>
                                            <p:strVal val="#ppt_y"/>
                                          </p:val>
                                        </p:tav>
                                      </p:tavLst>
                                    </p:anim>
                                    <p:animEffect transition="in" filter="fade">
                                      <p:cBhvr>
                                        <p:cTn id="186" dur="1000" decel="50000">
                                          <p:stCondLst>
                                            <p:cond delay="0"/>
                                          </p:stCondLst>
                                        </p:cTn>
                                        <p:tgtEl>
                                          <p:spTgt spid="90"/>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8" fill="hold" grpId="0" nodeType="clickEffect">
                                  <p:stCondLst>
                                    <p:cond delay="0"/>
                                  </p:stCondLst>
                                  <p:iterate type="lt">
                                    <p:tmPct val="5000"/>
                                  </p:iterate>
                                  <p:childTnLst>
                                    <p:set>
                                      <p:cBhvr>
                                        <p:cTn id="190" dur="1" fill="hold">
                                          <p:stCondLst>
                                            <p:cond delay="0"/>
                                          </p:stCondLst>
                                        </p:cTn>
                                        <p:tgtEl>
                                          <p:spTgt spid="97"/>
                                        </p:tgtEl>
                                        <p:attrNameLst>
                                          <p:attrName>style.visibility</p:attrName>
                                        </p:attrNameLst>
                                      </p:cBhvr>
                                      <p:to>
                                        <p:strVal val="visible"/>
                                      </p:to>
                                    </p:set>
                                    <p:animEffect transition="in" filter="wipe(left)">
                                      <p:cBhvr>
                                        <p:cTn id="191" dur="500"/>
                                        <p:tgtEl>
                                          <p:spTgt spid="97"/>
                                        </p:tgtEl>
                                      </p:cBhvr>
                                    </p:animEffect>
                                  </p:childTnLst>
                                </p:cTn>
                              </p:par>
                            </p:childTnLst>
                          </p:cTn>
                        </p:par>
                        <p:par>
                          <p:cTn id="192" fill="hold">
                            <p:stCondLst>
                              <p:cond delay="1675"/>
                            </p:stCondLst>
                            <p:childTnLst>
                              <p:par>
                                <p:cTn id="193" presetID="22" presetClass="entr" presetSubtype="8" fill="hold" grpId="0" nodeType="afterEffect">
                                  <p:stCondLst>
                                    <p:cond delay="0"/>
                                  </p:stCondLst>
                                  <p:iterate type="lt">
                                    <p:tmPct val="5000"/>
                                  </p:iterate>
                                  <p:childTnLst>
                                    <p:set>
                                      <p:cBhvr>
                                        <p:cTn id="194" dur="1" fill="hold">
                                          <p:stCondLst>
                                            <p:cond delay="0"/>
                                          </p:stCondLst>
                                        </p:cTn>
                                        <p:tgtEl>
                                          <p:spTgt spid="86"/>
                                        </p:tgtEl>
                                        <p:attrNameLst>
                                          <p:attrName>style.visibility</p:attrName>
                                        </p:attrNameLst>
                                      </p:cBhvr>
                                      <p:to>
                                        <p:strVal val="visible"/>
                                      </p:to>
                                    </p:set>
                                    <p:animEffect transition="in" filter="wipe(left)">
                                      <p:cBhvr>
                                        <p:cTn id="195" dur="500"/>
                                        <p:tgtEl>
                                          <p:spTgt spid="86"/>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88"/>
                                        </p:tgtEl>
                                        <p:attrNameLst>
                                          <p:attrName>style.visibility</p:attrName>
                                        </p:attrNameLst>
                                      </p:cBhvr>
                                      <p:to>
                                        <p:strVal val="visible"/>
                                      </p:to>
                                    </p:set>
                                    <p:animEffect transition="in" filter="fade">
                                      <p:cBhvr>
                                        <p:cTn id="198" dur="500"/>
                                        <p:tgtEl>
                                          <p:spTgt spid="88"/>
                                        </p:tgtEl>
                                      </p:cBhvr>
                                    </p:animEffect>
                                  </p:childTnLst>
                                </p:cTn>
                              </p:par>
                            </p:childTnLst>
                          </p:cTn>
                        </p:par>
                        <p:par>
                          <p:cTn id="199" fill="hold">
                            <p:stCondLst>
                              <p:cond delay="4125"/>
                            </p:stCondLst>
                            <p:childTnLst>
                              <p:par>
                                <p:cTn id="200" presetID="22" presetClass="exit" presetSubtype="2" fill="hold" grpId="1" nodeType="afterEffect">
                                  <p:stCondLst>
                                    <p:cond delay="0"/>
                                  </p:stCondLst>
                                  <p:childTnLst>
                                    <p:animEffect transition="out" filter="wipe(right)">
                                      <p:cBhvr>
                                        <p:cTn id="201" dur="30000"/>
                                        <p:tgtEl>
                                          <p:spTgt spid="88"/>
                                        </p:tgtEl>
                                      </p:cBhvr>
                                    </p:animEffect>
                                    <p:set>
                                      <p:cBhvr>
                                        <p:cTn id="202" dur="1" fill="hold">
                                          <p:stCondLst>
                                            <p:cond delay="29999"/>
                                          </p:stCondLst>
                                        </p:cTn>
                                        <p:tgtEl>
                                          <p:spTgt spid="88"/>
                                        </p:tgtEl>
                                        <p:attrNameLst>
                                          <p:attrName>style.visibility</p:attrName>
                                        </p:attrNameLst>
                                      </p:cBhvr>
                                      <p:to>
                                        <p:strVal val="hidden"/>
                                      </p:to>
                                    </p:set>
                                  </p:childTnLst>
                                </p:cTn>
                              </p:par>
                              <p:par>
                                <p:cTn id="203" presetID="31" presetClass="entr" presetSubtype="0" fill="hold" nodeType="withEffect">
                                  <p:stCondLst>
                                    <p:cond delay="0"/>
                                  </p:stCondLst>
                                  <p:childTnLst>
                                    <p:set>
                                      <p:cBhvr>
                                        <p:cTn id="204" dur="1" fill="hold">
                                          <p:stCondLst>
                                            <p:cond delay="0"/>
                                          </p:stCondLst>
                                        </p:cTn>
                                        <p:tgtEl>
                                          <p:spTgt spid="91"/>
                                        </p:tgtEl>
                                        <p:attrNameLst>
                                          <p:attrName>style.visibility</p:attrName>
                                        </p:attrNameLst>
                                      </p:cBhvr>
                                      <p:to>
                                        <p:strVal val="visible"/>
                                      </p:to>
                                    </p:set>
                                    <p:anim calcmode="lin" valueType="num">
                                      <p:cBhvr>
                                        <p:cTn id="205" dur="1000" fill="hold"/>
                                        <p:tgtEl>
                                          <p:spTgt spid="91"/>
                                        </p:tgtEl>
                                        <p:attrNameLst>
                                          <p:attrName>ppt_w</p:attrName>
                                        </p:attrNameLst>
                                      </p:cBhvr>
                                      <p:tavLst>
                                        <p:tav tm="0">
                                          <p:val>
                                            <p:fltVal val="0"/>
                                          </p:val>
                                        </p:tav>
                                        <p:tav tm="100000">
                                          <p:val>
                                            <p:strVal val="#ppt_w"/>
                                          </p:val>
                                        </p:tav>
                                      </p:tavLst>
                                    </p:anim>
                                    <p:anim calcmode="lin" valueType="num">
                                      <p:cBhvr>
                                        <p:cTn id="206" dur="1000" fill="hold"/>
                                        <p:tgtEl>
                                          <p:spTgt spid="91"/>
                                        </p:tgtEl>
                                        <p:attrNameLst>
                                          <p:attrName>ppt_h</p:attrName>
                                        </p:attrNameLst>
                                      </p:cBhvr>
                                      <p:tavLst>
                                        <p:tav tm="0">
                                          <p:val>
                                            <p:fltVal val="0"/>
                                          </p:val>
                                        </p:tav>
                                        <p:tav tm="100000">
                                          <p:val>
                                            <p:strVal val="#ppt_h"/>
                                          </p:val>
                                        </p:tav>
                                      </p:tavLst>
                                    </p:anim>
                                    <p:anim calcmode="lin" valueType="num">
                                      <p:cBhvr>
                                        <p:cTn id="207" dur="1000" fill="hold"/>
                                        <p:tgtEl>
                                          <p:spTgt spid="91"/>
                                        </p:tgtEl>
                                        <p:attrNameLst>
                                          <p:attrName>style.rotation</p:attrName>
                                        </p:attrNameLst>
                                      </p:cBhvr>
                                      <p:tavLst>
                                        <p:tav tm="0">
                                          <p:val>
                                            <p:fltVal val="90"/>
                                          </p:val>
                                        </p:tav>
                                        <p:tav tm="100000">
                                          <p:val>
                                            <p:fltVal val="0"/>
                                          </p:val>
                                        </p:tav>
                                      </p:tavLst>
                                    </p:anim>
                                    <p:animEffect transition="in" filter="fade">
                                      <p:cBhvr>
                                        <p:cTn id="208" dur="1000"/>
                                        <p:tgtEl>
                                          <p:spTgt spid="91"/>
                                        </p:tgtEl>
                                      </p:cBhvr>
                                    </p:animEffect>
                                  </p:childTnLst>
                                </p:cTn>
                              </p:par>
                              <p:par>
                                <p:cTn id="209" presetID="31" presetClass="entr" presetSubtype="0" fill="hold" nodeType="withEffect">
                                  <p:stCondLst>
                                    <p:cond delay="0"/>
                                  </p:stCondLst>
                                  <p:childTnLst>
                                    <p:set>
                                      <p:cBhvr>
                                        <p:cTn id="210" dur="1" fill="hold">
                                          <p:stCondLst>
                                            <p:cond delay="0"/>
                                          </p:stCondLst>
                                        </p:cTn>
                                        <p:tgtEl>
                                          <p:spTgt spid="94"/>
                                        </p:tgtEl>
                                        <p:attrNameLst>
                                          <p:attrName>style.visibility</p:attrName>
                                        </p:attrNameLst>
                                      </p:cBhvr>
                                      <p:to>
                                        <p:strVal val="visible"/>
                                      </p:to>
                                    </p:set>
                                    <p:anim calcmode="lin" valueType="num">
                                      <p:cBhvr>
                                        <p:cTn id="211" dur="1000" fill="hold"/>
                                        <p:tgtEl>
                                          <p:spTgt spid="94"/>
                                        </p:tgtEl>
                                        <p:attrNameLst>
                                          <p:attrName>ppt_w</p:attrName>
                                        </p:attrNameLst>
                                      </p:cBhvr>
                                      <p:tavLst>
                                        <p:tav tm="0">
                                          <p:val>
                                            <p:fltVal val="0"/>
                                          </p:val>
                                        </p:tav>
                                        <p:tav tm="100000">
                                          <p:val>
                                            <p:strVal val="#ppt_w"/>
                                          </p:val>
                                        </p:tav>
                                      </p:tavLst>
                                    </p:anim>
                                    <p:anim calcmode="lin" valueType="num">
                                      <p:cBhvr>
                                        <p:cTn id="212" dur="1000" fill="hold"/>
                                        <p:tgtEl>
                                          <p:spTgt spid="94"/>
                                        </p:tgtEl>
                                        <p:attrNameLst>
                                          <p:attrName>ppt_h</p:attrName>
                                        </p:attrNameLst>
                                      </p:cBhvr>
                                      <p:tavLst>
                                        <p:tav tm="0">
                                          <p:val>
                                            <p:fltVal val="0"/>
                                          </p:val>
                                        </p:tav>
                                        <p:tav tm="100000">
                                          <p:val>
                                            <p:strVal val="#ppt_h"/>
                                          </p:val>
                                        </p:tav>
                                      </p:tavLst>
                                    </p:anim>
                                    <p:anim calcmode="lin" valueType="num">
                                      <p:cBhvr>
                                        <p:cTn id="213" dur="1000" fill="hold"/>
                                        <p:tgtEl>
                                          <p:spTgt spid="94"/>
                                        </p:tgtEl>
                                        <p:attrNameLst>
                                          <p:attrName>style.rotation</p:attrName>
                                        </p:attrNameLst>
                                      </p:cBhvr>
                                      <p:tavLst>
                                        <p:tav tm="0">
                                          <p:val>
                                            <p:fltVal val="90"/>
                                          </p:val>
                                        </p:tav>
                                        <p:tav tm="100000">
                                          <p:val>
                                            <p:fltVal val="0"/>
                                          </p:val>
                                        </p:tav>
                                      </p:tavLst>
                                    </p:anim>
                                    <p:animEffect transition="in" filter="fade">
                                      <p:cBhvr>
                                        <p:cTn id="214"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76" grpId="0" animBg="1"/>
      <p:bldP spid="86" grpId="0"/>
      <p:bldP spid="88" grpId="0" animBg="1"/>
      <p:bldP spid="88" grpId="1" animBg="1"/>
      <p:bldP spid="89" grpId="0" animBg="1"/>
      <p:bldP spid="90" grpId="0"/>
      <p:bldP spid="97" grpId="0"/>
      <p:bldP spid="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grpSp>
        <p:nvGrpSpPr>
          <p:cNvPr id="919" name="Google Shape;919;p44"/>
          <p:cNvGrpSpPr/>
          <p:nvPr/>
        </p:nvGrpSpPr>
        <p:grpSpPr>
          <a:xfrm rot="812634">
            <a:off x="868704" y="806947"/>
            <a:ext cx="975645" cy="244867"/>
            <a:chOff x="-1819625" y="2061475"/>
            <a:chExt cx="826951" cy="403129"/>
          </a:xfrm>
        </p:grpSpPr>
        <p:sp>
          <p:nvSpPr>
            <p:cNvPr id="920" name="Google Shape;920;p44"/>
            <p:cNvSpPr/>
            <p:nvPr/>
          </p:nvSpPr>
          <p:spPr>
            <a:xfrm>
              <a:off x="-1819625" y="2061475"/>
              <a:ext cx="826951" cy="403129"/>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4"/>
            <p:cNvSpPr/>
            <p:nvPr/>
          </p:nvSpPr>
          <p:spPr>
            <a:xfrm>
              <a:off x="-1819625" y="2061475"/>
              <a:ext cx="87831" cy="25332"/>
            </a:xfrm>
            <a:custGeom>
              <a:avLst/>
              <a:gdLst/>
              <a:ahLst/>
              <a:cxnLst/>
              <a:rect l="l" t="t" r="r" b="b"/>
              <a:pathLst>
                <a:path w="1009" h="291" extrusionOk="0">
                  <a:moveTo>
                    <a:pt x="0" y="0"/>
                  </a:moveTo>
                  <a:lnTo>
                    <a:pt x="6" y="97"/>
                  </a:lnTo>
                  <a:lnTo>
                    <a:pt x="410" y="290"/>
                  </a:lnTo>
                  <a:lnTo>
                    <a:pt x="1008" y="0"/>
                  </a:lnTo>
                  <a:lnTo>
                    <a:pt x="684" y="0"/>
                  </a:lnTo>
                  <a:lnTo>
                    <a:pt x="410" y="137"/>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4"/>
            <p:cNvSpPr/>
            <p:nvPr/>
          </p:nvSpPr>
          <p:spPr>
            <a:xfrm>
              <a:off x="-1531150"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4"/>
            <p:cNvSpPr/>
            <p:nvPr/>
          </p:nvSpPr>
          <p:spPr>
            <a:xfrm>
              <a:off x="-1378904" y="2061475"/>
              <a:ext cx="104631" cy="25332"/>
            </a:xfrm>
            <a:custGeom>
              <a:avLst/>
              <a:gdLst/>
              <a:ahLst/>
              <a:cxnLst/>
              <a:rect l="l" t="t" r="r" b="b"/>
              <a:pathLst>
                <a:path w="1202" h="291" extrusionOk="0">
                  <a:moveTo>
                    <a:pt x="0" y="0"/>
                  </a:moveTo>
                  <a:lnTo>
                    <a:pt x="604" y="290"/>
                  </a:lnTo>
                  <a:lnTo>
                    <a:pt x="1202" y="0"/>
                  </a:lnTo>
                  <a:lnTo>
                    <a:pt x="877" y="0"/>
                  </a:lnTo>
                  <a:lnTo>
                    <a:pt x="604" y="137"/>
                  </a:lnTo>
                  <a:lnTo>
                    <a:pt x="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4"/>
            <p:cNvSpPr/>
            <p:nvPr/>
          </p:nvSpPr>
          <p:spPr>
            <a:xfrm>
              <a:off x="-1683831"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4"/>
            <p:cNvSpPr/>
            <p:nvPr/>
          </p:nvSpPr>
          <p:spPr>
            <a:xfrm>
              <a:off x="-1623333" y="2429780"/>
              <a:ext cx="133966" cy="33340"/>
            </a:xfrm>
            <a:custGeom>
              <a:avLst/>
              <a:gdLst/>
              <a:ahLst/>
              <a:cxnLst/>
              <a:rect l="l" t="t" r="r" b="b"/>
              <a:pathLst>
                <a:path w="1539" h="383" extrusionOk="0">
                  <a:moveTo>
                    <a:pt x="781" y="1"/>
                  </a:moveTo>
                  <a:lnTo>
                    <a:pt x="0" y="382"/>
                  </a:lnTo>
                  <a:lnTo>
                    <a:pt x="331" y="382"/>
                  </a:lnTo>
                  <a:lnTo>
                    <a:pt x="781" y="160"/>
                  </a:lnTo>
                  <a:lnTo>
                    <a:pt x="1219" y="376"/>
                  </a:lnTo>
                  <a:lnTo>
                    <a:pt x="1538" y="371"/>
                  </a:lnTo>
                  <a:lnTo>
                    <a:pt x="7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4"/>
            <p:cNvSpPr/>
            <p:nvPr/>
          </p:nvSpPr>
          <p:spPr>
            <a:xfrm>
              <a:off x="-1157804" y="2429780"/>
              <a:ext cx="118994" cy="29858"/>
            </a:xfrm>
            <a:custGeom>
              <a:avLst/>
              <a:gdLst/>
              <a:ahLst/>
              <a:cxnLst/>
              <a:rect l="l" t="t" r="r" b="b"/>
              <a:pathLst>
                <a:path w="1367" h="343" extrusionOk="0">
                  <a:moveTo>
                    <a:pt x="695" y="1"/>
                  </a:moveTo>
                  <a:lnTo>
                    <a:pt x="0" y="342"/>
                  </a:lnTo>
                  <a:lnTo>
                    <a:pt x="330" y="337"/>
                  </a:lnTo>
                  <a:lnTo>
                    <a:pt x="695" y="160"/>
                  </a:lnTo>
                  <a:lnTo>
                    <a:pt x="1048" y="331"/>
                  </a:lnTo>
                  <a:lnTo>
                    <a:pt x="1367" y="331"/>
                  </a:lnTo>
                  <a:lnTo>
                    <a:pt x="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4"/>
            <p:cNvSpPr/>
            <p:nvPr/>
          </p:nvSpPr>
          <p:spPr>
            <a:xfrm>
              <a:off x="-1313009" y="2429780"/>
              <a:ext cx="124043" cy="30816"/>
            </a:xfrm>
            <a:custGeom>
              <a:avLst/>
              <a:gdLst/>
              <a:ahLst/>
              <a:cxnLst/>
              <a:rect l="l" t="t" r="r" b="b"/>
              <a:pathLst>
                <a:path w="1425" h="354" extrusionOk="0">
                  <a:moveTo>
                    <a:pt x="724" y="1"/>
                  </a:moveTo>
                  <a:lnTo>
                    <a:pt x="1" y="354"/>
                  </a:lnTo>
                  <a:lnTo>
                    <a:pt x="331" y="354"/>
                  </a:lnTo>
                  <a:lnTo>
                    <a:pt x="724" y="160"/>
                  </a:lnTo>
                  <a:lnTo>
                    <a:pt x="1105" y="348"/>
                  </a:lnTo>
                  <a:lnTo>
                    <a:pt x="1424" y="342"/>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4"/>
            <p:cNvSpPr/>
            <p:nvPr/>
          </p:nvSpPr>
          <p:spPr>
            <a:xfrm>
              <a:off x="-1468215" y="2429780"/>
              <a:ext cx="129004" cy="32296"/>
            </a:xfrm>
            <a:custGeom>
              <a:avLst/>
              <a:gdLst/>
              <a:ahLst/>
              <a:cxnLst/>
              <a:rect l="l" t="t" r="r" b="b"/>
              <a:pathLst>
                <a:path w="1482" h="371" extrusionOk="0">
                  <a:moveTo>
                    <a:pt x="753" y="1"/>
                  </a:moveTo>
                  <a:lnTo>
                    <a:pt x="1" y="371"/>
                  </a:lnTo>
                  <a:lnTo>
                    <a:pt x="331" y="365"/>
                  </a:lnTo>
                  <a:lnTo>
                    <a:pt x="753" y="160"/>
                  </a:lnTo>
                  <a:lnTo>
                    <a:pt x="1163" y="359"/>
                  </a:lnTo>
                  <a:lnTo>
                    <a:pt x="1482" y="359"/>
                  </a:lnTo>
                  <a:lnTo>
                    <a:pt x="7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4"/>
            <p:cNvSpPr/>
            <p:nvPr/>
          </p:nvSpPr>
          <p:spPr>
            <a:xfrm>
              <a:off x="-1778539" y="2429780"/>
              <a:ext cx="138928" cy="34820"/>
            </a:xfrm>
            <a:custGeom>
              <a:avLst/>
              <a:gdLst/>
              <a:ahLst/>
              <a:cxnLst/>
              <a:rect l="l" t="t" r="r" b="b"/>
              <a:pathLst>
                <a:path w="1596" h="400" extrusionOk="0">
                  <a:moveTo>
                    <a:pt x="810" y="1"/>
                  </a:moveTo>
                  <a:lnTo>
                    <a:pt x="1" y="399"/>
                  </a:lnTo>
                  <a:lnTo>
                    <a:pt x="331" y="393"/>
                  </a:lnTo>
                  <a:lnTo>
                    <a:pt x="810" y="160"/>
                  </a:lnTo>
                  <a:lnTo>
                    <a:pt x="1277" y="388"/>
                  </a:lnTo>
                  <a:lnTo>
                    <a:pt x="1595" y="388"/>
                  </a:lnTo>
                  <a:lnTo>
                    <a:pt x="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4"/>
            <p:cNvSpPr/>
            <p:nvPr/>
          </p:nvSpPr>
          <p:spPr>
            <a:xfrm>
              <a:off x="-1226223" y="2061475"/>
              <a:ext cx="104631" cy="25332"/>
            </a:xfrm>
            <a:custGeom>
              <a:avLst/>
              <a:gdLst/>
              <a:ahLst/>
              <a:cxnLst/>
              <a:rect l="l" t="t" r="r" b="b"/>
              <a:pathLst>
                <a:path w="1202" h="291" extrusionOk="0">
                  <a:moveTo>
                    <a:pt x="0" y="0"/>
                  </a:moveTo>
                  <a:lnTo>
                    <a:pt x="604" y="290"/>
                  </a:lnTo>
                  <a:lnTo>
                    <a:pt x="1202"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4"/>
            <p:cNvSpPr/>
            <p:nvPr/>
          </p:nvSpPr>
          <p:spPr>
            <a:xfrm>
              <a:off x="-1813706" y="2101605"/>
              <a:ext cx="821032" cy="51098"/>
            </a:xfrm>
            <a:custGeom>
              <a:avLst/>
              <a:gdLst/>
              <a:ahLst/>
              <a:cxnLst/>
              <a:rect l="l" t="t" r="r" b="b"/>
              <a:pathLst>
                <a:path w="9432" h="587" extrusionOk="0">
                  <a:moveTo>
                    <a:pt x="1214" y="0"/>
                  </a:moveTo>
                  <a:lnTo>
                    <a:pt x="342" y="427"/>
                  </a:lnTo>
                  <a:lnTo>
                    <a:pt x="0" y="262"/>
                  </a:lnTo>
                  <a:lnTo>
                    <a:pt x="18" y="427"/>
                  </a:lnTo>
                  <a:lnTo>
                    <a:pt x="342" y="587"/>
                  </a:lnTo>
                  <a:lnTo>
                    <a:pt x="1214" y="160"/>
                  </a:lnTo>
                  <a:lnTo>
                    <a:pt x="2091" y="587"/>
                  </a:lnTo>
                  <a:lnTo>
                    <a:pt x="2968" y="160"/>
                  </a:lnTo>
                  <a:lnTo>
                    <a:pt x="3845" y="587"/>
                  </a:lnTo>
                  <a:lnTo>
                    <a:pt x="4722" y="160"/>
                  </a:lnTo>
                  <a:lnTo>
                    <a:pt x="5599" y="587"/>
                  </a:lnTo>
                  <a:lnTo>
                    <a:pt x="6476" y="160"/>
                  </a:lnTo>
                  <a:lnTo>
                    <a:pt x="7353" y="587"/>
                  </a:lnTo>
                  <a:lnTo>
                    <a:pt x="8230" y="160"/>
                  </a:lnTo>
                  <a:lnTo>
                    <a:pt x="9107" y="587"/>
                  </a:lnTo>
                  <a:lnTo>
                    <a:pt x="9432" y="427"/>
                  </a:lnTo>
                  <a:lnTo>
                    <a:pt x="9432" y="268"/>
                  </a:lnTo>
                  <a:lnTo>
                    <a:pt x="9107" y="427"/>
                  </a:lnTo>
                  <a:lnTo>
                    <a:pt x="8230" y="0"/>
                  </a:lnTo>
                  <a:lnTo>
                    <a:pt x="7353" y="427"/>
                  </a:lnTo>
                  <a:lnTo>
                    <a:pt x="6476" y="0"/>
                  </a:lnTo>
                  <a:lnTo>
                    <a:pt x="5599" y="427"/>
                  </a:lnTo>
                  <a:lnTo>
                    <a:pt x="4722" y="0"/>
                  </a:lnTo>
                  <a:lnTo>
                    <a:pt x="3845" y="427"/>
                  </a:lnTo>
                  <a:lnTo>
                    <a:pt x="2968" y="0"/>
                  </a:lnTo>
                  <a:lnTo>
                    <a:pt x="2091" y="427"/>
                  </a:lnTo>
                  <a:lnTo>
                    <a:pt x="1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4"/>
            <p:cNvSpPr/>
            <p:nvPr/>
          </p:nvSpPr>
          <p:spPr>
            <a:xfrm>
              <a:off x="-1073542" y="2061475"/>
              <a:ext cx="80867" cy="25332"/>
            </a:xfrm>
            <a:custGeom>
              <a:avLst/>
              <a:gdLst/>
              <a:ahLst/>
              <a:cxnLst/>
              <a:rect l="l" t="t" r="r" b="b"/>
              <a:pathLst>
                <a:path w="929" h="291" extrusionOk="0">
                  <a:moveTo>
                    <a:pt x="0" y="0"/>
                  </a:moveTo>
                  <a:lnTo>
                    <a:pt x="604" y="290"/>
                  </a:lnTo>
                  <a:lnTo>
                    <a:pt x="929" y="137"/>
                  </a:lnTo>
                  <a:lnTo>
                    <a:pt x="929"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4"/>
            <p:cNvSpPr/>
            <p:nvPr/>
          </p:nvSpPr>
          <p:spPr>
            <a:xfrm>
              <a:off x="-1818667" y="2232962"/>
              <a:ext cx="811631" cy="51185"/>
            </a:xfrm>
            <a:custGeom>
              <a:avLst/>
              <a:gdLst/>
              <a:ahLst/>
              <a:cxnLst/>
              <a:rect l="l" t="t" r="r" b="b"/>
              <a:pathLst>
                <a:path w="9324" h="588" extrusionOk="0">
                  <a:moveTo>
                    <a:pt x="1271" y="1"/>
                  </a:moveTo>
                  <a:lnTo>
                    <a:pt x="399" y="428"/>
                  </a:lnTo>
                  <a:lnTo>
                    <a:pt x="18" y="245"/>
                  </a:lnTo>
                  <a:lnTo>
                    <a:pt x="0" y="394"/>
                  </a:lnTo>
                  <a:lnTo>
                    <a:pt x="399" y="587"/>
                  </a:lnTo>
                  <a:lnTo>
                    <a:pt x="1271" y="160"/>
                  </a:lnTo>
                  <a:lnTo>
                    <a:pt x="2148" y="587"/>
                  </a:lnTo>
                  <a:lnTo>
                    <a:pt x="3025" y="160"/>
                  </a:lnTo>
                  <a:lnTo>
                    <a:pt x="3902" y="587"/>
                  </a:lnTo>
                  <a:lnTo>
                    <a:pt x="4779" y="160"/>
                  </a:lnTo>
                  <a:lnTo>
                    <a:pt x="5656" y="587"/>
                  </a:lnTo>
                  <a:lnTo>
                    <a:pt x="6533" y="160"/>
                  </a:lnTo>
                  <a:lnTo>
                    <a:pt x="7410" y="587"/>
                  </a:lnTo>
                  <a:lnTo>
                    <a:pt x="8287" y="160"/>
                  </a:lnTo>
                  <a:lnTo>
                    <a:pt x="9164" y="587"/>
                  </a:lnTo>
                  <a:lnTo>
                    <a:pt x="9323" y="507"/>
                  </a:lnTo>
                  <a:lnTo>
                    <a:pt x="9301" y="359"/>
                  </a:lnTo>
                  <a:lnTo>
                    <a:pt x="9164" y="428"/>
                  </a:lnTo>
                  <a:lnTo>
                    <a:pt x="8287" y="1"/>
                  </a:lnTo>
                  <a:lnTo>
                    <a:pt x="7410" y="428"/>
                  </a:lnTo>
                  <a:lnTo>
                    <a:pt x="6533" y="1"/>
                  </a:lnTo>
                  <a:lnTo>
                    <a:pt x="5656" y="428"/>
                  </a:lnTo>
                  <a:lnTo>
                    <a:pt x="4779" y="1"/>
                  </a:lnTo>
                  <a:lnTo>
                    <a:pt x="3902" y="428"/>
                  </a:lnTo>
                  <a:lnTo>
                    <a:pt x="3025" y="1"/>
                  </a:lnTo>
                  <a:lnTo>
                    <a:pt x="2148" y="428"/>
                  </a:lnTo>
                  <a:lnTo>
                    <a:pt x="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4"/>
            <p:cNvSpPr/>
            <p:nvPr/>
          </p:nvSpPr>
          <p:spPr>
            <a:xfrm>
              <a:off x="-1810224" y="2167501"/>
              <a:ext cx="808671" cy="50663"/>
            </a:xfrm>
            <a:custGeom>
              <a:avLst/>
              <a:gdLst/>
              <a:ahLst/>
              <a:cxnLst/>
              <a:rect l="l" t="t" r="r" b="b"/>
              <a:pathLst>
                <a:path w="9290" h="582" extrusionOk="0">
                  <a:moveTo>
                    <a:pt x="1174" y="1"/>
                  </a:moveTo>
                  <a:lnTo>
                    <a:pt x="302" y="428"/>
                  </a:lnTo>
                  <a:lnTo>
                    <a:pt x="17" y="291"/>
                  </a:lnTo>
                  <a:lnTo>
                    <a:pt x="0" y="439"/>
                  </a:lnTo>
                  <a:lnTo>
                    <a:pt x="302" y="582"/>
                  </a:lnTo>
                  <a:lnTo>
                    <a:pt x="1174" y="155"/>
                  </a:lnTo>
                  <a:lnTo>
                    <a:pt x="2051" y="582"/>
                  </a:lnTo>
                  <a:lnTo>
                    <a:pt x="2928" y="155"/>
                  </a:lnTo>
                  <a:lnTo>
                    <a:pt x="3805" y="582"/>
                  </a:lnTo>
                  <a:lnTo>
                    <a:pt x="4682" y="155"/>
                  </a:lnTo>
                  <a:lnTo>
                    <a:pt x="5559" y="582"/>
                  </a:lnTo>
                  <a:lnTo>
                    <a:pt x="6436" y="155"/>
                  </a:lnTo>
                  <a:lnTo>
                    <a:pt x="7313" y="582"/>
                  </a:lnTo>
                  <a:lnTo>
                    <a:pt x="8190" y="155"/>
                  </a:lnTo>
                  <a:lnTo>
                    <a:pt x="9067" y="582"/>
                  </a:lnTo>
                  <a:lnTo>
                    <a:pt x="9255" y="491"/>
                  </a:lnTo>
                  <a:lnTo>
                    <a:pt x="9289" y="320"/>
                  </a:lnTo>
                  <a:lnTo>
                    <a:pt x="9067" y="428"/>
                  </a:lnTo>
                  <a:lnTo>
                    <a:pt x="8190" y="1"/>
                  </a:lnTo>
                  <a:lnTo>
                    <a:pt x="7313" y="428"/>
                  </a:lnTo>
                  <a:lnTo>
                    <a:pt x="6436" y="1"/>
                  </a:lnTo>
                  <a:lnTo>
                    <a:pt x="5559" y="428"/>
                  </a:lnTo>
                  <a:lnTo>
                    <a:pt x="4682" y="1"/>
                  </a:lnTo>
                  <a:lnTo>
                    <a:pt x="3805" y="428"/>
                  </a:lnTo>
                  <a:lnTo>
                    <a:pt x="2928" y="1"/>
                  </a:lnTo>
                  <a:lnTo>
                    <a:pt x="2051" y="428"/>
                  </a:lnTo>
                  <a:lnTo>
                    <a:pt x="1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4"/>
            <p:cNvSpPr/>
            <p:nvPr/>
          </p:nvSpPr>
          <p:spPr>
            <a:xfrm>
              <a:off x="-1807264" y="2456069"/>
              <a:ext cx="17410" cy="8531"/>
            </a:xfrm>
            <a:custGeom>
              <a:avLst/>
              <a:gdLst/>
              <a:ahLst/>
              <a:cxnLst/>
              <a:rect l="l" t="t" r="r" b="b"/>
              <a:pathLst>
                <a:path w="200" h="98" extrusionOk="0">
                  <a:moveTo>
                    <a:pt x="0" y="0"/>
                  </a:moveTo>
                  <a:lnTo>
                    <a:pt x="0" y="97"/>
                  </a:lnTo>
                  <a:lnTo>
                    <a:pt x="200" y="9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4"/>
            <p:cNvSpPr/>
            <p:nvPr/>
          </p:nvSpPr>
          <p:spPr>
            <a:xfrm>
              <a:off x="-1815186" y="2298423"/>
              <a:ext cx="817550" cy="51098"/>
            </a:xfrm>
            <a:custGeom>
              <a:avLst/>
              <a:gdLst/>
              <a:ahLst/>
              <a:cxnLst/>
              <a:rect l="l" t="t" r="r" b="b"/>
              <a:pathLst>
                <a:path w="9392" h="587" extrusionOk="0">
                  <a:moveTo>
                    <a:pt x="1231" y="0"/>
                  </a:moveTo>
                  <a:lnTo>
                    <a:pt x="359" y="427"/>
                  </a:lnTo>
                  <a:lnTo>
                    <a:pt x="0" y="257"/>
                  </a:lnTo>
                  <a:lnTo>
                    <a:pt x="17" y="422"/>
                  </a:lnTo>
                  <a:lnTo>
                    <a:pt x="359" y="587"/>
                  </a:lnTo>
                  <a:lnTo>
                    <a:pt x="1231" y="160"/>
                  </a:lnTo>
                  <a:lnTo>
                    <a:pt x="2108" y="587"/>
                  </a:lnTo>
                  <a:lnTo>
                    <a:pt x="2985" y="160"/>
                  </a:lnTo>
                  <a:lnTo>
                    <a:pt x="3862" y="587"/>
                  </a:lnTo>
                  <a:lnTo>
                    <a:pt x="4739" y="160"/>
                  </a:lnTo>
                  <a:lnTo>
                    <a:pt x="5616" y="587"/>
                  </a:lnTo>
                  <a:lnTo>
                    <a:pt x="6493" y="160"/>
                  </a:lnTo>
                  <a:lnTo>
                    <a:pt x="7370" y="587"/>
                  </a:lnTo>
                  <a:lnTo>
                    <a:pt x="8247" y="160"/>
                  </a:lnTo>
                  <a:lnTo>
                    <a:pt x="9124" y="587"/>
                  </a:lnTo>
                  <a:lnTo>
                    <a:pt x="9392" y="462"/>
                  </a:lnTo>
                  <a:lnTo>
                    <a:pt x="9369" y="314"/>
                  </a:lnTo>
                  <a:lnTo>
                    <a:pt x="9124" y="427"/>
                  </a:lnTo>
                  <a:lnTo>
                    <a:pt x="8247" y="0"/>
                  </a:lnTo>
                  <a:lnTo>
                    <a:pt x="7370" y="427"/>
                  </a:lnTo>
                  <a:lnTo>
                    <a:pt x="6493" y="0"/>
                  </a:lnTo>
                  <a:lnTo>
                    <a:pt x="5616" y="427"/>
                  </a:lnTo>
                  <a:lnTo>
                    <a:pt x="4739" y="0"/>
                  </a:lnTo>
                  <a:lnTo>
                    <a:pt x="3862" y="427"/>
                  </a:lnTo>
                  <a:lnTo>
                    <a:pt x="2985" y="0"/>
                  </a:lnTo>
                  <a:lnTo>
                    <a:pt x="2108" y="427"/>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4"/>
            <p:cNvSpPr/>
            <p:nvPr/>
          </p:nvSpPr>
          <p:spPr>
            <a:xfrm>
              <a:off x="-1002685" y="2453545"/>
              <a:ext cx="10010" cy="4614"/>
            </a:xfrm>
            <a:custGeom>
              <a:avLst/>
              <a:gdLst/>
              <a:ahLst/>
              <a:cxnLst/>
              <a:rect l="l" t="t" r="r" b="b"/>
              <a:pathLst>
                <a:path w="115" h="53" extrusionOk="0">
                  <a:moveTo>
                    <a:pt x="115" y="1"/>
                  </a:moveTo>
                  <a:lnTo>
                    <a:pt x="1" y="52"/>
                  </a:lnTo>
                  <a:lnTo>
                    <a:pt x="115" y="52"/>
                  </a:lnTo>
                  <a:lnTo>
                    <a:pt x="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4"/>
            <p:cNvSpPr/>
            <p:nvPr/>
          </p:nvSpPr>
          <p:spPr>
            <a:xfrm>
              <a:off x="-1807787" y="2364319"/>
              <a:ext cx="815113" cy="51185"/>
            </a:xfrm>
            <a:custGeom>
              <a:avLst/>
              <a:gdLst/>
              <a:ahLst/>
              <a:cxnLst/>
              <a:rect l="l" t="t" r="r" b="b"/>
              <a:pathLst>
                <a:path w="9364" h="588" extrusionOk="0">
                  <a:moveTo>
                    <a:pt x="1146" y="1"/>
                  </a:moveTo>
                  <a:lnTo>
                    <a:pt x="274" y="428"/>
                  </a:lnTo>
                  <a:lnTo>
                    <a:pt x="1" y="297"/>
                  </a:lnTo>
                  <a:lnTo>
                    <a:pt x="6" y="348"/>
                  </a:lnTo>
                  <a:lnTo>
                    <a:pt x="6" y="456"/>
                  </a:lnTo>
                  <a:lnTo>
                    <a:pt x="274" y="587"/>
                  </a:lnTo>
                  <a:lnTo>
                    <a:pt x="1146" y="160"/>
                  </a:lnTo>
                  <a:lnTo>
                    <a:pt x="2023" y="587"/>
                  </a:lnTo>
                  <a:lnTo>
                    <a:pt x="2900" y="160"/>
                  </a:lnTo>
                  <a:lnTo>
                    <a:pt x="3777" y="587"/>
                  </a:lnTo>
                  <a:lnTo>
                    <a:pt x="4654" y="160"/>
                  </a:lnTo>
                  <a:lnTo>
                    <a:pt x="5531" y="587"/>
                  </a:lnTo>
                  <a:lnTo>
                    <a:pt x="6408" y="160"/>
                  </a:lnTo>
                  <a:lnTo>
                    <a:pt x="7285" y="587"/>
                  </a:lnTo>
                  <a:lnTo>
                    <a:pt x="8162" y="160"/>
                  </a:lnTo>
                  <a:lnTo>
                    <a:pt x="9039" y="587"/>
                  </a:lnTo>
                  <a:lnTo>
                    <a:pt x="9364" y="428"/>
                  </a:lnTo>
                  <a:lnTo>
                    <a:pt x="9364" y="268"/>
                  </a:lnTo>
                  <a:lnTo>
                    <a:pt x="9039" y="428"/>
                  </a:lnTo>
                  <a:lnTo>
                    <a:pt x="8162" y="1"/>
                  </a:lnTo>
                  <a:lnTo>
                    <a:pt x="7285" y="428"/>
                  </a:lnTo>
                  <a:lnTo>
                    <a:pt x="6408" y="1"/>
                  </a:lnTo>
                  <a:lnTo>
                    <a:pt x="5531" y="428"/>
                  </a:lnTo>
                  <a:lnTo>
                    <a:pt x="4654" y="1"/>
                  </a:lnTo>
                  <a:lnTo>
                    <a:pt x="3777" y="428"/>
                  </a:lnTo>
                  <a:lnTo>
                    <a:pt x="2900" y="1"/>
                  </a:lnTo>
                  <a:lnTo>
                    <a:pt x="2023" y="428"/>
                  </a:lnTo>
                  <a:lnTo>
                    <a:pt x="1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44"/>
          <p:cNvGrpSpPr/>
          <p:nvPr/>
        </p:nvGrpSpPr>
        <p:grpSpPr>
          <a:xfrm rot="-1896875">
            <a:off x="1030766" y="814428"/>
            <a:ext cx="789728" cy="155831"/>
            <a:chOff x="5674700" y="1114550"/>
            <a:chExt cx="1490200" cy="294050"/>
          </a:xfrm>
        </p:grpSpPr>
        <p:sp>
          <p:nvSpPr>
            <p:cNvPr id="940" name="Google Shape;940;p44"/>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4"/>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44"/>
          <p:cNvGrpSpPr/>
          <p:nvPr/>
        </p:nvGrpSpPr>
        <p:grpSpPr>
          <a:xfrm>
            <a:off x="7905350" y="391524"/>
            <a:ext cx="224800" cy="4353900"/>
            <a:chOff x="714175" y="391524"/>
            <a:chExt cx="224800" cy="4353900"/>
          </a:xfrm>
        </p:grpSpPr>
        <p:sp>
          <p:nvSpPr>
            <p:cNvPr id="951" name="Google Shape;951;p44"/>
            <p:cNvSpPr/>
            <p:nvPr/>
          </p:nvSpPr>
          <p:spPr>
            <a:xfrm rot="5400000">
              <a:off x="-1350375" y="2456074"/>
              <a:ext cx="4353900" cy="224800"/>
            </a:xfrm>
            <a:custGeom>
              <a:avLst/>
              <a:gdLst/>
              <a:ahLst/>
              <a:cxnLst/>
              <a:rect l="l" t="t" r="r" b="b"/>
              <a:pathLst>
                <a:path w="17315" h="3526" extrusionOk="0">
                  <a:moveTo>
                    <a:pt x="1" y="0"/>
                  </a:moveTo>
                  <a:lnTo>
                    <a:pt x="75" y="456"/>
                  </a:lnTo>
                  <a:lnTo>
                    <a:pt x="1" y="1475"/>
                  </a:lnTo>
                  <a:lnTo>
                    <a:pt x="75" y="2478"/>
                  </a:lnTo>
                  <a:lnTo>
                    <a:pt x="1" y="3093"/>
                  </a:lnTo>
                  <a:lnTo>
                    <a:pt x="1" y="3525"/>
                  </a:lnTo>
                  <a:lnTo>
                    <a:pt x="17314" y="3525"/>
                  </a:lnTo>
                  <a:lnTo>
                    <a:pt x="17314" y="3093"/>
                  </a:lnTo>
                  <a:lnTo>
                    <a:pt x="17172" y="2728"/>
                  </a:lnTo>
                  <a:lnTo>
                    <a:pt x="17314" y="2062"/>
                  </a:lnTo>
                  <a:lnTo>
                    <a:pt x="17109" y="1111"/>
                  </a:lnTo>
                  <a:lnTo>
                    <a:pt x="17109" y="484"/>
                  </a:lnTo>
                  <a:lnTo>
                    <a:pt x="173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rot="-5400000">
              <a:off x="821846" y="4158600"/>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rot="-5400000">
              <a:off x="817536" y="4053999"/>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rot="-5400000">
              <a:off x="811157" y="3735233"/>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rot="-5400000">
              <a:off x="816846" y="3850493"/>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rot="-5400000">
              <a:off x="819319" y="4360928"/>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rot="-5400000">
              <a:off x="814319" y="4571443"/>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4"/>
            <p:cNvSpPr/>
            <p:nvPr/>
          </p:nvSpPr>
          <p:spPr>
            <a:xfrm rot="-5400000">
              <a:off x="824319" y="3952591"/>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4"/>
            <p:cNvSpPr/>
            <p:nvPr/>
          </p:nvSpPr>
          <p:spPr>
            <a:xfrm rot="-5400000">
              <a:off x="821516" y="4258500"/>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rot="-5400000">
              <a:off x="821187" y="4463685"/>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rot="-5400000">
              <a:off x="821516" y="3625363"/>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rot="-5400000">
              <a:off x="821846" y="3105092"/>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rot="-5400000">
              <a:off x="817536" y="3000491"/>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rot="-5400000">
              <a:off x="811157" y="2681725"/>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rot="-5400000">
              <a:off x="816846" y="2796985"/>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rot="-5400000">
              <a:off x="819319" y="3307420"/>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rot="-5400000">
              <a:off x="814319" y="3517935"/>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rot="-5400000">
              <a:off x="824319" y="2899083"/>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rot="-5400000">
              <a:off x="821516" y="3204993"/>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rot="-5400000">
              <a:off x="821187" y="3410178"/>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rot="-5400000">
              <a:off x="821516" y="2571855"/>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rot="-5400000">
              <a:off x="821846" y="2051585"/>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rot="-5400000">
              <a:off x="817536" y="1946984"/>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rot="-5400000">
              <a:off x="811157" y="1628218"/>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rot="-5400000">
              <a:off x="816846" y="1743478"/>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rot="-5400000">
              <a:off x="819319" y="2253913"/>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4"/>
            <p:cNvSpPr/>
            <p:nvPr/>
          </p:nvSpPr>
          <p:spPr>
            <a:xfrm rot="-5400000">
              <a:off x="814319" y="2464428"/>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rot="-5400000">
              <a:off x="824319" y="1845576"/>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rot="-5400000">
              <a:off x="821516" y="2151485"/>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rot="-5400000">
              <a:off x="821187" y="2356670"/>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4"/>
            <p:cNvSpPr/>
            <p:nvPr/>
          </p:nvSpPr>
          <p:spPr>
            <a:xfrm rot="-5400000">
              <a:off x="821516" y="1518348"/>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4"/>
            <p:cNvSpPr/>
            <p:nvPr/>
          </p:nvSpPr>
          <p:spPr>
            <a:xfrm rot="-5400000">
              <a:off x="821846" y="998077"/>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4"/>
            <p:cNvSpPr/>
            <p:nvPr/>
          </p:nvSpPr>
          <p:spPr>
            <a:xfrm rot="-5400000">
              <a:off x="817536" y="893476"/>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4"/>
            <p:cNvSpPr/>
            <p:nvPr/>
          </p:nvSpPr>
          <p:spPr>
            <a:xfrm rot="-5400000">
              <a:off x="811157" y="574710"/>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4"/>
            <p:cNvSpPr/>
            <p:nvPr/>
          </p:nvSpPr>
          <p:spPr>
            <a:xfrm rot="-5400000">
              <a:off x="816846" y="689970"/>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rot="-5400000">
              <a:off x="819319" y="1200405"/>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rot="-5400000">
              <a:off x="814319" y="1410920"/>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rot="-5400000">
              <a:off x="824319" y="792068"/>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rot="-5400000">
              <a:off x="821516" y="1097978"/>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rot="-5400000">
              <a:off x="821187" y="1303163"/>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rot="-5400000">
              <a:off x="821516" y="464840"/>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44"/>
          <p:cNvGrpSpPr/>
          <p:nvPr/>
        </p:nvGrpSpPr>
        <p:grpSpPr>
          <a:xfrm rot="-40568">
            <a:off x="2975422" y="303393"/>
            <a:ext cx="3128945" cy="1214480"/>
            <a:chOff x="2975475" y="303600"/>
            <a:chExt cx="3129040" cy="1214517"/>
          </a:xfrm>
        </p:grpSpPr>
        <p:sp>
          <p:nvSpPr>
            <p:cNvPr id="997" name="Google Shape;997;p44"/>
            <p:cNvSpPr/>
            <p:nvPr/>
          </p:nvSpPr>
          <p:spPr>
            <a:xfrm>
              <a:off x="2975475" y="340702"/>
              <a:ext cx="3065115" cy="1177415"/>
            </a:xfrm>
            <a:custGeom>
              <a:avLst/>
              <a:gdLst/>
              <a:ahLst/>
              <a:cxnLst/>
              <a:rect l="l" t="t" r="r" b="b"/>
              <a:pathLst>
                <a:path w="13697" h="8908" extrusionOk="0">
                  <a:moveTo>
                    <a:pt x="0" y="0"/>
                  </a:moveTo>
                  <a:lnTo>
                    <a:pt x="0" y="8708"/>
                  </a:lnTo>
                  <a:cubicBezTo>
                    <a:pt x="11" y="8702"/>
                    <a:pt x="28" y="8697"/>
                    <a:pt x="40" y="8697"/>
                  </a:cubicBezTo>
                  <a:cubicBezTo>
                    <a:pt x="43" y="8697"/>
                    <a:pt x="46" y="8696"/>
                    <a:pt x="48" y="8696"/>
                  </a:cubicBezTo>
                  <a:cubicBezTo>
                    <a:pt x="159" y="8696"/>
                    <a:pt x="179" y="8908"/>
                    <a:pt x="292" y="8908"/>
                  </a:cubicBezTo>
                  <a:cubicBezTo>
                    <a:pt x="293" y="8908"/>
                    <a:pt x="295" y="8908"/>
                    <a:pt x="296" y="8908"/>
                  </a:cubicBezTo>
                  <a:cubicBezTo>
                    <a:pt x="410" y="8896"/>
                    <a:pt x="404" y="8845"/>
                    <a:pt x="524" y="8833"/>
                  </a:cubicBezTo>
                  <a:cubicBezTo>
                    <a:pt x="644" y="8828"/>
                    <a:pt x="632" y="8720"/>
                    <a:pt x="752" y="8708"/>
                  </a:cubicBezTo>
                  <a:cubicBezTo>
                    <a:pt x="866" y="8697"/>
                    <a:pt x="866" y="8663"/>
                    <a:pt x="980" y="8651"/>
                  </a:cubicBezTo>
                  <a:cubicBezTo>
                    <a:pt x="984" y="8651"/>
                    <a:pt x="989" y="8651"/>
                    <a:pt x="993" y="8651"/>
                  </a:cubicBezTo>
                  <a:cubicBezTo>
                    <a:pt x="1098" y="8651"/>
                    <a:pt x="1114" y="8771"/>
                    <a:pt x="1218" y="8771"/>
                  </a:cubicBezTo>
                  <a:cubicBezTo>
                    <a:pt x="1220" y="8771"/>
                    <a:pt x="1222" y="8771"/>
                    <a:pt x="1224" y="8771"/>
                  </a:cubicBezTo>
                  <a:cubicBezTo>
                    <a:pt x="1344" y="8759"/>
                    <a:pt x="1338" y="8697"/>
                    <a:pt x="1458" y="8691"/>
                  </a:cubicBezTo>
                  <a:cubicBezTo>
                    <a:pt x="1572" y="8685"/>
                    <a:pt x="1572" y="8651"/>
                    <a:pt x="1691" y="8646"/>
                  </a:cubicBezTo>
                  <a:cubicBezTo>
                    <a:pt x="1805" y="8634"/>
                    <a:pt x="1805" y="8617"/>
                    <a:pt x="1925" y="8606"/>
                  </a:cubicBezTo>
                  <a:cubicBezTo>
                    <a:pt x="1927" y="8606"/>
                    <a:pt x="1929" y="8606"/>
                    <a:pt x="1931" y="8606"/>
                  </a:cubicBezTo>
                  <a:cubicBezTo>
                    <a:pt x="2037" y="8606"/>
                    <a:pt x="2052" y="8760"/>
                    <a:pt x="2164" y="8760"/>
                  </a:cubicBezTo>
                  <a:cubicBezTo>
                    <a:pt x="2166" y="8760"/>
                    <a:pt x="2168" y="8760"/>
                    <a:pt x="2170" y="8759"/>
                  </a:cubicBezTo>
                  <a:cubicBezTo>
                    <a:pt x="2289" y="8748"/>
                    <a:pt x="2267" y="8497"/>
                    <a:pt x="2386" y="8486"/>
                  </a:cubicBezTo>
                  <a:cubicBezTo>
                    <a:pt x="2389" y="8486"/>
                    <a:pt x="2391" y="8486"/>
                    <a:pt x="2394" y="8486"/>
                  </a:cubicBezTo>
                  <a:cubicBezTo>
                    <a:pt x="2499" y="8486"/>
                    <a:pt x="2524" y="8714"/>
                    <a:pt x="2629" y="8714"/>
                  </a:cubicBezTo>
                  <a:cubicBezTo>
                    <a:pt x="2632" y="8714"/>
                    <a:pt x="2634" y="8714"/>
                    <a:pt x="2637" y="8714"/>
                  </a:cubicBezTo>
                  <a:cubicBezTo>
                    <a:pt x="2751" y="8708"/>
                    <a:pt x="2734" y="8463"/>
                    <a:pt x="2853" y="8452"/>
                  </a:cubicBezTo>
                  <a:cubicBezTo>
                    <a:pt x="2855" y="8452"/>
                    <a:pt x="2857" y="8452"/>
                    <a:pt x="2859" y="8452"/>
                  </a:cubicBezTo>
                  <a:cubicBezTo>
                    <a:pt x="2964" y="8452"/>
                    <a:pt x="2985" y="8612"/>
                    <a:pt x="3088" y="8612"/>
                  </a:cubicBezTo>
                  <a:cubicBezTo>
                    <a:pt x="3091" y="8612"/>
                    <a:pt x="3095" y="8612"/>
                    <a:pt x="3098" y="8611"/>
                  </a:cubicBezTo>
                  <a:cubicBezTo>
                    <a:pt x="3218" y="8606"/>
                    <a:pt x="3206" y="8469"/>
                    <a:pt x="3320" y="8463"/>
                  </a:cubicBezTo>
                  <a:cubicBezTo>
                    <a:pt x="3364" y="8459"/>
                    <a:pt x="3392" y="8458"/>
                    <a:pt x="3416" y="8458"/>
                  </a:cubicBezTo>
                  <a:cubicBezTo>
                    <a:pt x="3442" y="8458"/>
                    <a:pt x="3462" y="8459"/>
                    <a:pt x="3494" y="8459"/>
                  </a:cubicBezTo>
                  <a:cubicBezTo>
                    <a:pt x="3511" y="8459"/>
                    <a:pt x="3532" y="8459"/>
                    <a:pt x="3559" y="8458"/>
                  </a:cubicBezTo>
                  <a:cubicBezTo>
                    <a:pt x="3673" y="8446"/>
                    <a:pt x="3668" y="8384"/>
                    <a:pt x="3787" y="8378"/>
                  </a:cubicBezTo>
                  <a:cubicBezTo>
                    <a:pt x="3907" y="8366"/>
                    <a:pt x="3901" y="8355"/>
                    <a:pt x="4021" y="8349"/>
                  </a:cubicBezTo>
                  <a:cubicBezTo>
                    <a:pt x="4024" y="8349"/>
                    <a:pt x="4027" y="8349"/>
                    <a:pt x="4031" y="8349"/>
                  </a:cubicBezTo>
                  <a:cubicBezTo>
                    <a:pt x="4140" y="8349"/>
                    <a:pt x="4155" y="8532"/>
                    <a:pt x="4266" y="8532"/>
                  </a:cubicBezTo>
                  <a:cubicBezTo>
                    <a:pt x="4268" y="8532"/>
                    <a:pt x="4270" y="8532"/>
                    <a:pt x="4271" y="8532"/>
                  </a:cubicBezTo>
                  <a:cubicBezTo>
                    <a:pt x="4385" y="8520"/>
                    <a:pt x="4380" y="8452"/>
                    <a:pt x="4499" y="8446"/>
                  </a:cubicBezTo>
                  <a:cubicBezTo>
                    <a:pt x="4619" y="8435"/>
                    <a:pt x="4607" y="8338"/>
                    <a:pt x="4727" y="8332"/>
                  </a:cubicBezTo>
                  <a:cubicBezTo>
                    <a:pt x="4732" y="8332"/>
                    <a:pt x="4737" y="8332"/>
                    <a:pt x="4742" y="8332"/>
                  </a:cubicBezTo>
                  <a:cubicBezTo>
                    <a:pt x="4837" y="8332"/>
                    <a:pt x="4856" y="8430"/>
                    <a:pt x="4956" y="8430"/>
                  </a:cubicBezTo>
                  <a:cubicBezTo>
                    <a:pt x="4961" y="8430"/>
                    <a:pt x="4966" y="8430"/>
                    <a:pt x="4972" y="8429"/>
                  </a:cubicBezTo>
                  <a:cubicBezTo>
                    <a:pt x="5086" y="8423"/>
                    <a:pt x="5080" y="8344"/>
                    <a:pt x="5200" y="8332"/>
                  </a:cubicBezTo>
                  <a:cubicBezTo>
                    <a:pt x="5314" y="8321"/>
                    <a:pt x="5314" y="8292"/>
                    <a:pt x="5428" y="8281"/>
                  </a:cubicBezTo>
                  <a:cubicBezTo>
                    <a:pt x="5431" y="8281"/>
                    <a:pt x="5434" y="8281"/>
                    <a:pt x="5437" y="8281"/>
                  </a:cubicBezTo>
                  <a:cubicBezTo>
                    <a:pt x="5545" y="8281"/>
                    <a:pt x="5566" y="8475"/>
                    <a:pt x="5670" y="8475"/>
                  </a:cubicBezTo>
                  <a:cubicBezTo>
                    <a:pt x="5672" y="8475"/>
                    <a:pt x="5675" y="8475"/>
                    <a:pt x="5678" y="8475"/>
                  </a:cubicBezTo>
                  <a:cubicBezTo>
                    <a:pt x="5798" y="8463"/>
                    <a:pt x="5798" y="8463"/>
                    <a:pt x="5917" y="8452"/>
                  </a:cubicBezTo>
                  <a:cubicBezTo>
                    <a:pt x="6031" y="8446"/>
                    <a:pt x="6020" y="8270"/>
                    <a:pt x="6134" y="8258"/>
                  </a:cubicBezTo>
                  <a:cubicBezTo>
                    <a:pt x="6139" y="8258"/>
                    <a:pt x="6144" y="8257"/>
                    <a:pt x="6149" y="8257"/>
                  </a:cubicBezTo>
                  <a:cubicBezTo>
                    <a:pt x="6249" y="8257"/>
                    <a:pt x="6263" y="8356"/>
                    <a:pt x="6363" y="8356"/>
                  </a:cubicBezTo>
                  <a:cubicBezTo>
                    <a:pt x="6368" y="8356"/>
                    <a:pt x="6373" y="8356"/>
                    <a:pt x="6379" y="8355"/>
                  </a:cubicBezTo>
                  <a:cubicBezTo>
                    <a:pt x="6493" y="8344"/>
                    <a:pt x="6493" y="8281"/>
                    <a:pt x="6606" y="8275"/>
                  </a:cubicBezTo>
                  <a:cubicBezTo>
                    <a:pt x="6726" y="8270"/>
                    <a:pt x="6715" y="8161"/>
                    <a:pt x="6834" y="8156"/>
                  </a:cubicBezTo>
                  <a:cubicBezTo>
                    <a:pt x="6837" y="8155"/>
                    <a:pt x="6840" y="8155"/>
                    <a:pt x="6843" y="8155"/>
                  </a:cubicBezTo>
                  <a:cubicBezTo>
                    <a:pt x="6953" y="8155"/>
                    <a:pt x="6973" y="8355"/>
                    <a:pt x="7080" y="8355"/>
                  </a:cubicBezTo>
                  <a:cubicBezTo>
                    <a:pt x="7082" y="8355"/>
                    <a:pt x="7083" y="8355"/>
                    <a:pt x="7085" y="8355"/>
                  </a:cubicBezTo>
                  <a:cubicBezTo>
                    <a:pt x="7204" y="8344"/>
                    <a:pt x="7193" y="8218"/>
                    <a:pt x="7307" y="8213"/>
                  </a:cubicBezTo>
                  <a:cubicBezTo>
                    <a:pt x="7427" y="8201"/>
                    <a:pt x="7421" y="8116"/>
                    <a:pt x="7535" y="8104"/>
                  </a:cubicBezTo>
                  <a:cubicBezTo>
                    <a:pt x="7654" y="8099"/>
                    <a:pt x="7654" y="8104"/>
                    <a:pt x="7774" y="8093"/>
                  </a:cubicBezTo>
                  <a:cubicBezTo>
                    <a:pt x="7784" y="8092"/>
                    <a:pt x="7794" y="8092"/>
                    <a:pt x="7803" y="8092"/>
                  </a:cubicBezTo>
                  <a:cubicBezTo>
                    <a:pt x="7881" y="8092"/>
                    <a:pt x="7900" y="8129"/>
                    <a:pt x="7979" y="8129"/>
                  </a:cubicBezTo>
                  <a:cubicBezTo>
                    <a:pt x="7987" y="8129"/>
                    <a:pt x="7997" y="8128"/>
                    <a:pt x="8007" y="8127"/>
                  </a:cubicBezTo>
                  <a:cubicBezTo>
                    <a:pt x="8127" y="8122"/>
                    <a:pt x="8127" y="8099"/>
                    <a:pt x="8241" y="8087"/>
                  </a:cubicBezTo>
                  <a:cubicBezTo>
                    <a:pt x="8243" y="8087"/>
                    <a:pt x="8245" y="8087"/>
                    <a:pt x="8247" y="8087"/>
                  </a:cubicBezTo>
                  <a:cubicBezTo>
                    <a:pt x="8359" y="8087"/>
                    <a:pt x="8373" y="8241"/>
                    <a:pt x="8486" y="8241"/>
                  </a:cubicBezTo>
                  <a:cubicBezTo>
                    <a:pt x="8487" y="8241"/>
                    <a:pt x="8489" y="8241"/>
                    <a:pt x="8492" y="8241"/>
                  </a:cubicBezTo>
                  <a:cubicBezTo>
                    <a:pt x="8508" y="8240"/>
                    <a:pt x="8523" y="8239"/>
                    <a:pt x="8535" y="8239"/>
                  </a:cubicBezTo>
                  <a:cubicBezTo>
                    <a:pt x="8597" y="8239"/>
                    <a:pt x="8620" y="8255"/>
                    <a:pt x="8681" y="8255"/>
                  </a:cubicBezTo>
                  <a:cubicBezTo>
                    <a:pt x="8694" y="8255"/>
                    <a:pt x="8708" y="8254"/>
                    <a:pt x="8725" y="8253"/>
                  </a:cubicBezTo>
                  <a:cubicBezTo>
                    <a:pt x="8845" y="8247"/>
                    <a:pt x="8839" y="8201"/>
                    <a:pt x="8959" y="8190"/>
                  </a:cubicBezTo>
                  <a:cubicBezTo>
                    <a:pt x="9072" y="8184"/>
                    <a:pt x="9067" y="8099"/>
                    <a:pt x="9186" y="8087"/>
                  </a:cubicBezTo>
                  <a:cubicBezTo>
                    <a:pt x="9300" y="8076"/>
                    <a:pt x="9289" y="7939"/>
                    <a:pt x="9408" y="7934"/>
                  </a:cubicBezTo>
                  <a:cubicBezTo>
                    <a:pt x="9414" y="7933"/>
                    <a:pt x="9419" y="7933"/>
                    <a:pt x="9424" y="7933"/>
                  </a:cubicBezTo>
                  <a:cubicBezTo>
                    <a:pt x="9526" y="7933"/>
                    <a:pt x="9539" y="8036"/>
                    <a:pt x="9645" y="8036"/>
                  </a:cubicBezTo>
                  <a:cubicBezTo>
                    <a:pt x="9648" y="8036"/>
                    <a:pt x="9651" y="8036"/>
                    <a:pt x="9653" y="8036"/>
                  </a:cubicBezTo>
                  <a:cubicBezTo>
                    <a:pt x="9767" y="8025"/>
                    <a:pt x="9767" y="8002"/>
                    <a:pt x="9881" y="7996"/>
                  </a:cubicBezTo>
                  <a:cubicBezTo>
                    <a:pt x="10001" y="7985"/>
                    <a:pt x="9995" y="7894"/>
                    <a:pt x="10109" y="7882"/>
                  </a:cubicBezTo>
                  <a:cubicBezTo>
                    <a:pt x="10119" y="7881"/>
                    <a:pt x="10128" y="7881"/>
                    <a:pt x="10137" y="7881"/>
                  </a:cubicBezTo>
                  <a:cubicBezTo>
                    <a:pt x="10226" y="7881"/>
                    <a:pt x="10242" y="7928"/>
                    <a:pt x="10334" y="7928"/>
                  </a:cubicBezTo>
                  <a:cubicBezTo>
                    <a:pt x="10338" y="7928"/>
                    <a:pt x="10343" y="7928"/>
                    <a:pt x="10348" y="7928"/>
                  </a:cubicBezTo>
                  <a:cubicBezTo>
                    <a:pt x="10468" y="7917"/>
                    <a:pt x="10462" y="7871"/>
                    <a:pt x="10582" y="7854"/>
                  </a:cubicBezTo>
                  <a:cubicBezTo>
                    <a:pt x="10592" y="7853"/>
                    <a:pt x="10602" y="7852"/>
                    <a:pt x="10610" y="7852"/>
                  </a:cubicBezTo>
                  <a:cubicBezTo>
                    <a:pt x="10689" y="7852"/>
                    <a:pt x="10708" y="7890"/>
                    <a:pt x="10786" y="7890"/>
                  </a:cubicBezTo>
                  <a:cubicBezTo>
                    <a:pt x="10795" y="7890"/>
                    <a:pt x="10805" y="7889"/>
                    <a:pt x="10815" y="7888"/>
                  </a:cubicBezTo>
                  <a:cubicBezTo>
                    <a:pt x="10829" y="7887"/>
                    <a:pt x="10841" y="7887"/>
                    <a:pt x="10851" y="7887"/>
                  </a:cubicBezTo>
                  <a:cubicBezTo>
                    <a:pt x="10925" y="7887"/>
                    <a:pt x="10944" y="7900"/>
                    <a:pt x="11018" y="7900"/>
                  </a:cubicBezTo>
                  <a:cubicBezTo>
                    <a:pt x="11029" y="7900"/>
                    <a:pt x="11041" y="7900"/>
                    <a:pt x="11054" y="7899"/>
                  </a:cubicBezTo>
                  <a:cubicBezTo>
                    <a:pt x="11174" y="7888"/>
                    <a:pt x="11163" y="7820"/>
                    <a:pt x="11282" y="7808"/>
                  </a:cubicBezTo>
                  <a:cubicBezTo>
                    <a:pt x="11284" y="7808"/>
                    <a:pt x="11285" y="7808"/>
                    <a:pt x="11286" y="7808"/>
                  </a:cubicBezTo>
                  <a:cubicBezTo>
                    <a:pt x="11399" y="7808"/>
                    <a:pt x="11419" y="8025"/>
                    <a:pt x="11525" y="8025"/>
                  </a:cubicBezTo>
                  <a:cubicBezTo>
                    <a:pt x="11527" y="8025"/>
                    <a:pt x="11530" y="8025"/>
                    <a:pt x="11533" y="8025"/>
                  </a:cubicBezTo>
                  <a:cubicBezTo>
                    <a:pt x="11652" y="8013"/>
                    <a:pt x="11641" y="7899"/>
                    <a:pt x="11761" y="7888"/>
                  </a:cubicBezTo>
                  <a:cubicBezTo>
                    <a:pt x="11775" y="7887"/>
                    <a:pt x="11788" y="7886"/>
                    <a:pt x="11799" y="7886"/>
                  </a:cubicBezTo>
                  <a:cubicBezTo>
                    <a:pt x="11866" y="7886"/>
                    <a:pt x="11888" y="7907"/>
                    <a:pt x="11955" y="7907"/>
                  </a:cubicBezTo>
                  <a:cubicBezTo>
                    <a:pt x="11967" y="7907"/>
                    <a:pt x="11980" y="7907"/>
                    <a:pt x="11994" y="7905"/>
                  </a:cubicBezTo>
                  <a:cubicBezTo>
                    <a:pt x="12114" y="7899"/>
                    <a:pt x="12102" y="7797"/>
                    <a:pt x="12222" y="7786"/>
                  </a:cubicBezTo>
                  <a:cubicBezTo>
                    <a:pt x="12231" y="7785"/>
                    <a:pt x="12240" y="7784"/>
                    <a:pt x="12248" y="7784"/>
                  </a:cubicBezTo>
                  <a:cubicBezTo>
                    <a:pt x="12333" y="7784"/>
                    <a:pt x="12350" y="7831"/>
                    <a:pt x="12446" y="7831"/>
                  </a:cubicBezTo>
                  <a:cubicBezTo>
                    <a:pt x="12451" y="7831"/>
                    <a:pt x="12456" y="7831"/>
                    <a:pt x="12461" y="7831"/>
                  </a:cubicBezTo>
                  <a:cubicBezTo>
                    <a:pt x="12476" y="7830"/>
                    <a:pt x="12490" y="7829"/>
                    <a:pt x="12501" y="7829"/>
                  </a:cubicBezTo>
                  <a:cubicBezTo>
                    <a:pt x="12571" y="7829"/>
                    <a:pt x="12590" y="7850"/>
                    <a:pt x="12656" y="7850"/>
                  </a:cubicBezTo>
                  <a:cubicBezTo>
                    <a:pt x="12667" y="7850"/>
                    <a:pt x="12680" y="7850"/>
                    <a:pt x="12695" y="7848"/>
                  </a:cubicBezTo>
                  <a:cubicBezTo>
                    <a:pt x="12814" y="7837"/>
                    <a:pt x="12808" y="7786"/>
                    <a:pt x="12928" y="7774"/>
                  </a:cubicBezTo>
                  <a:cubicBezTo>
                    <a:pt x="13042" y="7768"/>
                    <a:pt x="13036" y="7660"/>
                    <a:pt x="13150" y="7655"/>
                  </a:cubicBezTo>
                  <a:cubicBezTo>
                    <a:pt x="13153" y="7654"/>
                    <a:pt x="13156" y="7654"/>
                    <a:pt x="13159" y="7654"/>
                  </a:cubicBezTo>
                  <a:cubicBezTo>
                    <a:pt x="13268" y="7654"/>
                    <a:pt x="13289" y="7860"/>
                    <a:pt x="13398" y="7860"/>
                  </a:cubicBezTo>
                  <a:cubicBezTo>
                    <a:pt x="13401" y="7860"/>
                    <a:pt x="13404" y="7860"/>
                    <a:pt x="13406" y="7860"/>
                  </a:cubicBezTo>
                  <a:cubicBezTo>
                    <a:pt x="13520" y="7854"/>
                    <a:pt x="13515" y="7751"/>
                    <a:pt x="13629" y="7746"/>
                  </a:cubicBezTo>
                  <a:cubicBezTo>
                    <a:pt x="13635" y="7744"/>
                    <a:pt x="13642" y="7743"/>
                    <a:pt x="13649" y="7743"/>
                  </a:cubicBezTo>
                  <a:cubicBezTo>
                    <a:pt x="13665" y="7743"/>
                    <a:pt x="13681" y="7747"/>
                    <a:pt x="13697" y="7751"/>
                  </a:cubicBezTo>
                  <a:lnTo>
                    <a:pt x="136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4"/>
            <p:cNvSpPr/>
            <p:nvPr/>
          </p:nvSpPr>
          <p:spPr>
            <a:xfrm>
              <a:off x="3039400" y="303600"/>
              <a:ext cx="3065115" cy="1177415"/>
            </a:xfrm>
            <a:custGeom>
              <a:avLst/>
              <a:gdLst/>
              <a:ahLst/>
              <a:cxnLst/>
              <a:rect l="l" t="t" r="r" b="b"/>
              <a:pathLst>
                <a:path w="13697" h="8908" extrusionOk="0">
                  <a:moveTo>
                    <a:pt x="0" y="0"/>
                  </a:moveTo>
                  <a:lnTo>
                    <a:pt x="0" y="8708"/>
                  </a:lnTo>
                  <a:cubicBezTo>
                    <a:pt x="11" y="8702"/>
                    <a:pt x="28" y="8697"/>
                    <a:pt x="40" y="8697"/>
                  </a:cubicBezTo>
                  <a:cubicBezTo>
                    <a:pt x="43" y="8697"/>
                    <a:pt x="46" y="8696"/>
                    <a:pt x="48" y="8696"/>
                  </a:cubicBezTo>
                  <a:cubicBezTo>
                    <a:pt x="159" y="8696"/>
                    <a:pt x="179" y="8908"/>
                    <a:pt x="292" y="8908"/>
                  </a:cubicBezTo>
                  <a:cubicBezTo>
                    <a:pt x="293" y="8908"/>
                    <a:pt x="295" y="8908"/>
                    <a:pt x="296" y="8908"/>
                  </a:cubicBezTo>
                  <a:cubicBezTo>
                    <a:pt x="410" y="8896"/>
                    <a:pt x="404" y="8845"/>
                    <a:pt x="524" y="8833"/>
                  </a:cubicBezTo>
                  <a:cubicBezTo>
                    <a:pt x="644" y="8828"/>
                    <a:pt x="632" y="8720"/>
                    <a:pt x="752" y="8708"/>
                  </a:cubicBezTo>
                  <a:cubicBezTo>
                    <a:pt x="866" y="8697"/>
                    <a:pt x="866" y="8663"/>
                    <a:pt x="980" y="8651"/>
                  </a:cubicBezTo>
                  <a:cubicBezTo>
                    <a:pt x="984" y="8651"/>
                    <a:pt x="989" y="8651"/>
                    <a:pt x="993" y="8651"/>
                  </a:cubicBezTo>
                  <a:cubicBezTo>
                    <a:pt x="1098" y="8651"/>
                    <a:pt x="1114" y="8771"/>
                    <a:pt x="1218" y="8771"/>
                  </a:cubicBezTo>
                  <a:cubicBezTo>
                    <a:pt x="1220" y="8771"/>
                    <a:pt x="1222" y="8771"/>
                    <a:pt x="1224" y="8771"/>
                  </a:cubicBezTo>
                  <a:cubicBezTo>
                    <a:pt x="1344" y="8759"/>
                    <a:pt x="1338" y="8697"/>
                    <a:pt x="1458" y="8691"/>
                  </a:cubicBezTo>
                  <a:cubicBezTo>
                    <a:pt x="1572" y="8685"/>
                    <a:pt x="1572" y="8651"/>
                    <a:pt x="1691" y="8646"/>
                  </a:cubicBezTo>
                  <a:cubicBezTo>
                    <a:pt x="1805" y="8634"/>
                    <a:pt x="1805" y="8617"/>
                    <a:pt x="1925" y="8606"/>
                  </a:cubicBezTo>
                  <a:cubicBezTo>
                    <a:pt x="1927" y="8606"/>
                    <a:pt x="1929" y="8606"/>
                    <a:pt x="1931" y="8606"/>
                  </a:cubicBezTo>
                  <a:cubicBezTo>
                    <a:pt x="2037" y="8606"/>
                    <a:pt x="2052" y="8760"/>
                    <a:pt x="2164" y="8760"/>
                  </a:cubicBezTo>
                  <a:cubicBezTo>
                    <a:pt x="2166" y="8760"/>
                    <a:pt x="2168" y="8760"/>
                    <a:pt x="2170" y="8759"/>
                  </a:cubicBezTo>
                  <a:cubicBezTo>
                    <a:pt x="2289" y="8748"/>
                    <a:pt x="2267" y="8497"/>
                    <a:pt x="2386" y="8486"/>
                  </a:cubicBezTo>
                  <a:cubicBezTo>
                    <a:pt x="2389" y="8486"/>
                    <a:pt x="2391" y="8486"/>
                    <a:pt x="2394" y="8486"/>
                  </a:cubicBezTo>
                  <a:cubicBezTo>
                    <a:pt x="2499" y="8486"/>
                    <a:pt x="2524" y="8714"/>
                    <a:pt x="2629" y="8714"/>
                  </a:cubicBezTo>
                  <a:cubicBezTo>
                    <a:pt x="2632" y="8714"/>
                    <a:pt x="2634" y="8714"/>
                    <a:pt x="2637" y="8714"/>
                  </a:cubicBezTo>
                  <a:cubicBezTo>
                    <a:pt x="2751" y="8708"/>
                    <a:pt x="2734" y="8463"/>
                    <a:pt x="2853" y="8452"/>
                  </a:cubicBezTo>
                  <a:cubicBezTo>
                    <a:pt x="2855" y="8452"/>
                    <a:pt x="2857" y="8452"/>
                    <a:pt x="2859" y="8452"/>
                  </a:cubicBezTo>
                  <a:cubicBezTo>
                    <a:pt x="2964" y="8452"/>
                    <a:pt x="2985" y="8612"/>
                    <a:pt x="3088" y="8612"/>
                  </a:cubicBezTo>
                  <a:cubicBezTo>
                    <a:pt x="3091" y="8612"/>
                    <a:pt x="3095" y="8612"/>
                    <a:pt x="3098" y="8611"/>
                  </a:cubicBezTo>
                  <a:cubicBezTo>
                    <a:pt x="3218" y="8606"/>
                    <a:pt x="3206" y="8469"/>
                    <a:pt x="3320" y="8463"/>
                  </a:cubicBezTo>
                  <a:cubicBezTo>
                    <a:pt x="3364" y="8459"/>
                    <a:pt x="3392" y="8458"/>
                    <a:pt x="3416" y="8458"/>
                  </a:cubicBezTo>
                  <a:cubicBezTo>
                    <a:pt x="3442" y="8458"/>
                    <a:pt x="3462" y="8459"/>
                    <a:pt x="3494" y="8459"/>
                  </a:cubicBezTo>
                  <a:cubicBezTo>
                    <a:pt x="3511" y="8459"/>
                    <a:pt x="3532" y="8459"/>
                    <a:pt x="3559" y="8458"/>
                  </a:cubicBezTo>
                  <a:cubicBezTo>
                    <a:pt x="3673" y="8446"/>
                    <a:pt x="3668" y="8384"/>
                    <a:pt x="3787" y="8378"/>
                  </a:cubicBezTo>
                  <a:cubicBezTo>
                    <a:pt x="3907" y="8366"/>
                    <a:pt x="3901" y="8355"/>
                    <a:pt x="4021" y="8349"/>
                  </a:cubicBezTo>
                  <a:cubicBezTo>
                    <a:pt x="4024" y="8349"/>
                    <a:pt x="4027" y="8349"/>
                    <a:pt x="4031" y="8349"/>
                  </a:cubicBezTo>
                  <a:cubicBezTo>
                    <a:pt x="4140" y="8349"/>
                    <a:pt x="4155" y="8532"/>
                    <a:pt x="4266" y="8532"/>
                  </a:cubicBezTo>
                  <a:cubicBezTo>
                    <a:pt x="4268" y="8532"/>
                    <a:pt x="4270" y="8532"/>
                    <a:pt x="4271" y="8532"/>
                  </a:cubicBezTo>
                  <a:cubicBezTo>
                    <a:pt x="4385" y="8520"/>
                    <a:pt x="4380" y="8452"/>
                    <a:pt x="4499" y="8446"/>
                  </a:cubicBezTo>
                  <a:cubicBezTo>
                    <a:pt x="4619" y="8435"/>
                    <a:pt x="4607" y="8338"/>
                    <a:pt x="4727" y="8332"/>
                  </a:cubicBezTo>
                  <a:cubicBezTo>
                    <a:pt x="4732" y="8332"/>
                    <a:pt x="4737" y="8332"/>
                    <a:pt x="4742" y="8332"/>
                  </a:cubicBezTo>
                  <a:cubicBezTo>
                    <a:pt x="4837" y="8332"/>
                    <a:pt x="4856" y="8430"/>
                    <a:pt x="4956" y="8430"/>
                  </a:cubicBezTo>
                  <a:cubicBezTo>
                    <a:pt x="4961" y="8430"/>
                    <a:pt x="4966" y="8430"/>
                    <a:pt x="4972" y="8429"/>
                  </a:cubicBezTo>
                  <a:cubicBezTo>
                    <a:pt x="5086" y="8423"/>
                    <a:pt x="5080" y="8344"/>
                    <a:pt x="5200" y="8332"/>
                  </a:cubicBezTo>
                  <a:cubicBezTo>
                    <a:pt x="5314" y="8321"/>
                    <a:pt x="5314" y="8292"/>
                    <a:pt x="5428" y="8281"/>
                  </a:cubicBezTo>
                  <a:cubicBezTo>
                    <a:pt x="5431" y="8281"/>
                    <a:pt x="5434" y="8281"/>
                    <a:pt x="5437" y="8281"/>
                  </a:cubicBezTo>
                  <a:cubicBezTo>
                    <a:pt x="5545" y="8281"/>
                    <a:pt x="5566" y="8475"/>
                    <a:pt x="5670" y="8475"/>
                  </a:cubicBezTo>
                  <a:cubicBezTo>
                    <a:pt x="5672" y="8475"/>
                    <a:pt x="5675" y="8475"/>
                    <a:pt x="5678" y="8475"/>
                  </a:cubicBezTo>
                  <a:cubicBezTo>
                    <a:pt x="5798" y="8463"/>
                    <a:pt x="5798" y="8463"/>
                    <a:pt x="5917" y="8452"/>
                  </a:cubicBezTo>
                  <a:cubicBezTo>
                    <a:pt x="6031" y="8446"/>
                    <a:pt x="6020" y="8270"/>
                    <a:pt x="6134" y="8258"/>
                  </a:cubicBezTo>
                  <a:cubicBezTo>
                    <a:pt x="6139" y="8258"/>
                    <a:pt x="6144" y="8257"/>
                    <a:pt x="6149" y="8257"/>
                  </a:cubicBezTo>
                  <a:cubicBezTo>
                    <a:pt x="6249" y="8257"/>
                    <a:pt x="6263" y="8356"/>
                    <a:pt x="6363" y="8356"/>
                  </a:cubicBezTo>
                  <a:cubicBezTo>
                    <a:pt x="6368" y="8356"/>
                    <a:pt x="6373" y="8356"/>
                    <a:pt x="6379" y="8355"/>
                  </a:cubicBezTo>
                  <a:cubicBezTo>
                    <a:pt x="6493" y="8344"/>
                    <a:pt x="6493" y="8281"/>
                    <a:pt x="6606" y="8275"/>
                  </a:cubicBezTo>
                  <a:cubicBezTo>
                    <a:pt x="6726" y="8270"/>
                    <a:pt x="6715" y="8161"/>
                    <a:pt x="6834" y="8156"/>
                  </a:cubicBezTo>
                  <a:cubicBezTo>
                    <a:pt x="6837" y="8155"/>
                    <a:pt x="6840" y="8155"/>
                    <a:pt x="6843" y="8155"/>
                  </a:cubicBezTo>
                  <a:cubicBezTo>
                    <a:pt x="6953" y="8155"/>
                    <a:pt x="6973" y="8355"/>
                    <a:pt x="7080" y="8355"/>
                  </a:cubicBezTo>
                  <a:cubicBezTo>
                    <a:pt x="7082" y="8355"/>
                    <a:pt x="7083" y="8355"/>
                    <a:pt x="7085" y="8355"/>
                  </a:cubicBezTo>
                  <a:cubicBezTo>
                    <a:pt x="7204" y="8344"/>
                    <a:pt x="7193" y="8218"/>
                    <a:pt x="7307" y="8213"/>
                  </a:cubicBezTo>
                  <a:cubicBezTo>
                    <a:pt x="7427" y="8201"/>
                    <a:pt x="7421" y="8116"/>
                    <a:pt x="7535" y="8104"/>
                  </a:cubicBezTo>
                  <a:cubicBezTo>
                    <a:pt x="7654" y="8099"/>
                    <a:pt x="7654" y="8104"/>
                    <a:pt x="7774" y="8093"/>
                  </a:cubicBezTo>
                  <a:cubicBezTo>
                    <a:pt x="7784" y="8092"/>
                    <a:pt x="7794" y="8092"/>
                    <a:pt x="7803" y="8092"/>
                  </a:cubicBezTo>
                  <a:cubicBezTo>
                    <a:pt x="7881" y="8092"/>
                    <a:pt x="7900" y="8129"/>
                    <a:pt x="7979" y="8129"/>
                  </a:cubicBezTo>
                  <a:cubicBezTo>
                    <a:pt x="7987" y="8129"/>
                    <a:pt x="7997" y="8128"/>
                    <a:pt x="8007" y="8127"/>
                  </a:cubicBezTo>
                  <a:cubicBezTo>
                    <a:pt x="8127" y="8122"/>
                    <a:pt x="8127" y="8099"/>
                    <a:pt x="8241" y="8087"/>
                  </a:cubicBezTo>
                  <a:cubicBezTo>
                    <a:pt x="8243" y="8087"/>
                    <a:pt x="8245" y="8087"/>
                    <a:pt x="8247" y="8087"/>
                  </a:cubicBezTo>
                  <a:cubicBezTo>
                    <a:pt x="8359" y="8087"/>
                    <a:pt x="8373" y="8241"/>
                    <a:pt x="8486" y="8241"/>
                  </a:cubicBezTo>
                  <a:cubicBezTo>
                    <a:pt x="8487" y="8241"/>
                    <a:pt x="8489" y="8241"/>
                    <a:pt x="8492" y="8241"/>
                  </a:cubicBezTo>
                  <a:cubicBezTo>
                    <a:pt x="8508" y="8240"/>
                    <a:pt x="8523" y="8239"/>
                    <a:pt x="8535" y="8239"/>
                  </a:cubicBezTo>
                  <a:cubicBezTo>
                    <a:pt x="8597" y="8239"/>
                    <a:pt x="8620" y="8255"/>
                    <a:pt x="8681" y="8255"/>
                  </a:cubicBezTo>
                  <a:cubicBezTo>
                    <a:pt x="8694" y="8255"/>
                    <a:pt x="8708" y="8254"/>
                    <a:pt x="8725" y="8253"/>
                  </a:cubicBezTo>
                  <a:cubicBezTo>
                    <a:pt x="8845" y="8247"/>
                    <a:pt x="8839" y="8201"/>
                    <a:pt x="8959" y="8190"/>
                  </a:cubicBezTo>
                  <a:cubicBezTo>
                    <a:pt x="9072" y="8184"/>
                    <a:pt x="9067" y="8099"/>
                    <a:pt x="9186" y="8087"/>
                  </a:cubicBezTo>
                  <a:cubicBezTo>
                    <a:pt x="9300" y="8076"/>
                    <a:pt x="9289" y="7939"/>
                    <a:pt x="9408" y="7934"/>
                  </a:cubicBezTo>
                  <a:cubicBezTo>
                    <a:pt x="9414" y="7933"/>
                    <a:pt x="9419" y="7933"/>
                    <a:pt x="9424" y="7933"/>
                  </a:cubicBezTo>
                  <a:cubicBezTo>
                    <a:pt x="9526" y="7933"/>
                    <a:pt x="9539" y="8036"/>
                    <a:pt x="9645" y="8036"/>
                  </a:cubicBezTo>
                  <a:cubicBezTo>
                    <a:pt x="9648" y="8036"/>
                    <a:pt x="9651" y="8036"/>
                    <a:pt x="9653" y="8036"/>
                  </a:cubicBezTo>
                  <a:cubicBezTo>
                    <a:pt x="9767" y="8025"/>
                    <a:pt x="9767" y="8002"/>
                    <a:pt x="9881" y="7996"/>
                  </a:cubicBezTo>
                  <a:cubicBezTo>
                    <a:pt x="10001" y="7985"/>
                    <a:pt x="9995" y="7894"/>
                    <a:pt x="10109" y="7882"/>
                  </a:cubicBezTo>
                  <a:cubicBezTo>
                    <a:pt x="10119" y="7881"/>
                    <a:pt x="10128" y="7881"/>
                    <a:pt x="10137" y="7881"/>
                  </a:cubicBezTo>
                  <a:cubicBezTo>
                    <a:pt x="10226" y="7881"/>
                    <a:pt x="10242" y="7928"/>
                    <a:pt x="10334" y="7928"/>
                  </a:cubicBezTo>
                  <a:cubicBezTo>
                    <a:pt x="10338" y="7928"/>
                    <a:pt x="10343" y="7928"/>
                    <a:pt x="10348" y="7928"/>
                  </a:cubicBezTo>
                  <a:cubicBezTo>
                    <a:pt x="10468" y="7917"/>
                    <a:pt x="10462" y="7871"/>
                    <a:pt x="10582" y="7854"/>
                  </a:cubicBezTo>
                  <a:cubicBezTo>
                    <a:pt x="10592" y="7853"/>
                    <a:pt x="10602" y="7852"/>
                    <a:pt x="10610" y="7852"/>
                  </a:cubicBezTo>
                  <a:cubicBezTo>
                    <a:pt x="10689" y="7852"/>
                    <a:pt x="10708" y="7890"/>
                    <a:pt x="10786" y="7890"/>
                  </a:cubicBezTo>
                  <a:cubicBezTo>
                    <a:pt x="10795" y="7890"/>
                    <a:pt x="10805" y="7889"/>
                    <a:pt x="10815" y="7888"/>
                  </a:cubicBezTo>
                  <a:cubicBezTo>
                    <a:pt x="10829" y="7887"/>
                    <a:pt x="10841" y="7887"/>
                    <a:pt x="10851" y="7887"/>
                  </a:cubicBezTo>
                  <a:cubicBezTo>
                    <a:pt x="10925" y="7887"/>
                    <a:pt x="10944" y="7900"/>
                    <a:pt x="11018" y="7900"/>
                  </a:cubicBezTo>
                  <a:cubicBezTo>
                    <a:pt x="11029" y="7900"/>
                    <a:pt x="11041" y="7900"/>
                    <a:pt x="11054" y="7899"/>
                  </a:cubicBezTo>
                  <a:cubicBezTo>
                    <a:pt x="11174" y="7888"/>
                    <a:pt x="11163" y="7820"/>
                    <a:pt x="11282" y="7808"/>
                  </a:cubicBezTo>
                  <a:cubicBezTo>
                    <a:pt x="11284" y="7808"/>
                    <a:pt x="11285" y="7808"/>
                    <a:pt x="11286" y="7808"/>
                  </a:cubicBezTo>
                  <a:cubicBezTo>
                    <a:pt x="11399" y="7808"/>
                    <a:pt x="11419" y="8025"/>
                    <a:pt x="11525" y="8025"/>
                  </a:cubicBezTo>
                  <a:cubicBezTo>
                    <a:pt x="11527" y="8025"/>
                    <a:pt x="11530" y="8025"/>
                    <a:pt x="11533" y="8025"/>
                  </a:cubicBezTo>
                  <a:cubicBezTo>
                    <a:pt x="11652" y="8013"/>
                    <a:pt x="11641" y="7899"/>
                    <a:pt x="11761" y="7888"/>
                  </a:cubicBezTo>
                  <a:cubicBezTo>
                    <a:pt x="11775" y="7887"/>
                    <a:pt x="11788" y="7886"/>
                    <a:pt x="11799" y="7886"/>
                  </a:cubicBezTo>
                  <a:cubicBezTo>
                    <a:pt x="11866" y="7886"/>
                    <a:pt x="11888" y="7907"/>
                    <a:pt x="11955" y="7907"/>
                  </a:cubicBezTo>
                  <a:cubicBezTo>
                    <a:pt x="11967" y="7907"/>
                    <a:pt x="11980" y="7907"/>
                    <a:pt x="11994" y="7905"/>
                  </a:cubicBezTo>
                  <a:cubicBezTo>
                    <a:pt x="12114" y="7899"/>
                    <a:pt x="12102" y="7797"/>
                    <a:pt x="12222" y="7786"/>
                  </a:cubicBezTo>
                  <a:cubicBezTo>
                    <a:pt x="12231" y="7785"/>
                    <a:pt x="12240" y="7784"/>
                    <a:pt x="12248" y="7784"/>
                  </a:cubicBezTo>
                  <a:cubicBezTo>
                    <a:pt x="12333" y="7784"/>
                    <a:pt x="12350" y="7831"/>
                    <a:pt x="12446" y="7831"/>
                  </a:cubicBezTo>
                  <a:cubicBezTo>
                    <a:pt x="12451" y="7831"/>
                    <a:pt x="12456" y="7831"/>
                    <a:pt x="12461" y="7831"/>
                  </a:cubicBezTo>
                  <a:cubicBezTo>
                    <a:pt x="12476" y="7830"/>
                    <a:pt x="12490" y="7829"/>
                    <a:pt x="12501" y="7829"/>
                  </a:cubicBezTo>
                  <a:cubicBezTo>
                    <a:pt x="12571" y="7829"/>
                    <a:pt x="12590" y="7850"/>
                    <a:pt x="12656" y="7850"/>
                  </a:cubicBezTo>
                  <a:cubicBezTo>
                    <a:pt x="12667" y="7850"/>
                    <a:pt x="12680" y="7850"/>
                    <a:pt x="12695" y="7848"/>
                  </a:cubicBezTo>
                  <a:cubicBezTo>
                    <a:pt x="12814" y="7837"/>
                    <a:pt x="12808" y="7786"/>
                    <a:pt x="12928" y="7774"/>
                  </a:cubicBezTo>
                  <a:cubicBezTo>
                    <a:pt x="13042" y="7768"/>
                    <a:pt x="13036" y="7660"/>
                    <a:pt x="13150" y="7655"/>
                  </a:cubicBezTo>
                  <a:cubicBezTo>
                    <a:pt x="13153" y="7654"/>
                    <a:pt x="13156" y="7654"/>
                    <a:pt x="13159" y="7654"/>
                  </a:cubicBezTo>
                  <a:cubicBezTo>
                    <a:pt x="13268" y="7654"/>
                    <a:pt x="13289" y="7860"/>
                    <a:pt x="13398" y="7860"/>
                  </a:cubicBezTo>
                  <a:cubicBezTo>
                    <a:pt x="13401" y="7860"/>
                    <a:pt x="13404" y="7860"/>
                    <a:pt x="13406" y="7860"/>
                  </a:cubicBezTo>
                  <a:cubicBezTo>
                    <a:pt x="13520" y="7854"/>
                    <a:pt x="13515" y="7751"/>
                    <a:pt x="13629" y="7746"/>
                  </a:cubicBezTo>
                  <a:cubicBezTo>
                    <a:pt x="13635" y="7744"/>
                    <a:pt x="13642" y="7743"/>
                    <a:pt x="13649" y="7743"/>
                  </a:cubicBezTo>
                  <a:cubicBezTo>
                    <a:pt x="13665" y="7743"/>
                    <a:pt x="13681" y="7747"/>
                    <a:pt x="13697" y="7751"/>
                  </a:cubicBezTo>
                  <a:lnTo>
                    <a:pt x="136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44"/>
          <p:cNvSpPr txBox="1">
            <a:spLocks noGrp="1"/>
          </p:cNvSpPr>
          <p:nvPr>
            <p:ph type="title"/>
          </p:nvPr>
        </p:nvSpPr>
        <p:spPr>
          <a:xfrm>
            <a:off x="2994166" y="666184"/>
            <a:ext cx="31461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a:solidFill>
                  <a:schemeClr val="accent1">
                    <a:lumMod val="10000"/>
                  </a:schemeClr>
                </a:solidFill>
                <a:latin typeface="UTM Aquarelle" panose="02040603050506020204" pitchFamily="18" charset="0"/>
              </a:rPr>
              <a:t>M</a:t>
            </a:r>
            <a:r>
              <a:rPr lang="en" sz="5400">
                <a:solidFill>
                  <a:schemeClr val="accent1">
                    <a:lumMod val="10000"/>
                  </a:schemeClr>
                </a:solidFill>
                <a:latin typeface="UTM Aquarelle" panose="02040603050506020204" pitchFamily="18" charset="0"/>
              </a:rPr>
              <a:t>ở bài</a:t>
            </a:r>
            <a:endParaRPr sz="5400">
              <a:solidFill>
                <a:schemeClr val="accent1">
                  <a:lumMod val="10000"/>
                </a:schemeClr>
              </a:solidFill>
              <a:latin typeface="UTM Aquarelle" panose="02040603050506020204" pitchFamily="18" charset="0"/>
            </a:endParaRPr>
          </a:p>
        </p:txBody>
      </p:sp>
      <p:grpSp>
        <p:nvGrpSpPr>
          <p:cNvPr id="1001" name="Google Shape;1001;p44"/>
          <p:cNvGrpSpPr/>
          <p:nvPr/>
        </p:nvGrpSpPr>
        <p:grpSpPr>
          <a:xfrm>
            <a:off x="4194830" y="224917"/>
            <a:ext cx="754247" cy="310725"/>
            <a:chOff x="-2417150" y="1571850"/>
            <a:chExt cx="1347351" cy="310725"/>
          </a:xfrm>
        </p:grpSpPr>
        <p:sp>
          <p:nvSpPr>
            <p:cNvPr id="1002" name="Google Shape;1002;p44"/>
            <p:cNvSpPr/>
            <p:nvPr/>
          </p:nvSpPr>
          <p:spPr>
            <a:xfrm>
              <a:off x="-2382169" y="1613909"/>
              <a:ext cx="1262103" cy="218808"/>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4"/>
            <p:cNvSpPr/>
            <p:nvPr/>
          </p:nvSpPr>
          <p:spPr>
            <a:xfrm>
              <a:off x="-2417150" y="1838259"/>
              <a:ext cx="1343248" cy="44316"/>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4"/>
            <p:cNvSpPr/>
            <p:nvPr/>
          </p:nvSpPr>
          <p:spPr>
            <a:xfrm>
              <a:off x="-2398480" y="1571850"/>
              <a:ext cx="1328681" cy="41546"/>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2382681" y="1593700"/>
              <a:ext cx="1282518" cy="41854"/>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2396120" y="1820102"/>
              <a:ext cx="1288365" cy="32621"/>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117;p47">
            <a:extLst>
              <a:ext uri="{FF2B5EF4-FFF2-40B4-BE49-F238E27FC236}">
                <a16:creationId xmlns:a16="http://schemas.microsoft.com/office/drawing/2014/main" id="{61B044C6-BF21-4096-B75F-D2A2872FA08C}"/>
              </a:ext>
            </a:extLst>
          </p:cNvPr>
          <p:cNvGrpSpPr/>
          <p:nvPr/>
        </p:nvGrpSpPr>
        <p:grpSpPr>
          <a:xfrm>
            <a:off x="1536463" y="1685487"/>
            <a:ext cx="5954393" cy="3050954"/>
            <a:chOff x="746801" y="405400"/>
            <a:chExt cx="3790678" cy="2227543"/>
          </a:xfrm>
        </p:grpSpPr>
        <p:sp>
          <p:nvSpPr>
            <p:cNvPr id="97" name="Google Shape;1118;p47">
              <a:extLst>
                <a:ext uri="{FF2B5EF4-FFF2-40B4-BE49-F238E27FC236}">
                  <a16:creationId xmlns:a16="http://schemas.microsoft.com/office/drawing/2014/main" id="{73C99BD8-B8FC-4819-95E8-AD32D39CA7F7}"/>
                </a:ext>
              </a:extLst>
            </p:cNvPr>
            <p:cNvSpPr/>
            <p:nvPr/>
          </p:nvSpPr>
          <p:spPr>
            <a:xfrm rot="5400000">
              <a:off x="1510831" y="-337605"/>
              <a:ext cx="2206518" cy="3734579"/>
            </a:xfrm>
            <a:custGeom>
              <a:avLst/>
              <a:gdLst/>
              <a:ahLst/>
              <a:cxnLst/>
              <a:rect l="l" t="t" r="r" b="b"/>
              <a:pathLst>
                <a:path w="6101" h="10326" extrusionOk="0">
                  <a:moveTo>
                    <a:pt x="217" y="0"/>
                  </a:moveTo>
                  <a:cubicBezTo>
                    <a:pt x="217" y="80"/>
                    <a:pt x="166" y="159"/>
                    <a:pt x="92" y="194"/>
                  </a:cubicBezTo>
                  <a:cubicBezTo>
                    <a:pt x="69" y="203"/>
                    <a:pt x="46" y="212"/>
                    <a:pt x="19" y="212"/>
                  </a:cubicBezTo>
                  <a:cubicBezTo>
                    <a:pt x="13" y="212"/>
                    <a:pt x="7" y="212"/>
                    <a:pt x="1" y="211"/>
                  </a:cubicBezTo>
                  <a:lnTo>
                    <a:pt x="1" y="427"/>
                  </a:lnTo>
                  <a:cubicBezTo>
                    <a:pt x="121" y="427"/>
                    <a:pt x="217" y="524"/>
                    <a:pt x="217" y="638"/>
                  </a:cubicBezTo>
                  <a:lnTo>
                    <a:pt x="217" y="649"/>
                  </a:lnTo>
                  <a:cubicBezTo>
                    <a:pt x="217" y="763"/>
                    <a:pt x="121" y="860"/>
                    <a:pt x="1" y="860"/>
                  </a:cubicBezTo>
                  <a:lnTo>
                    <a:pt x="1" y="1076"/>
                  </a:lnTo>
                  <a:cubicBezTo>
                    <a:pt x="121" y="1076"/>
                    <a:pt x="217" y="1173"/>
                    <a:pt x="217" y="1287"/>
                  </a:cubicBezTo>
                  <a:lnTo>
                    <a:pt x="217" y="1299"/>
                  </a:lnTo>
                  <a:cubicBezTo>
                    <a:pt x="217" y="1412"/>
                    <a:pt x="121" y="1509"/>
                    <a:pt x="1" y="1509"/>
                  </a:cubicBezTo>
                  <a:lnTo>
                    <a:pt x="1" y="1726"/>
                  </a:lnTo>
                  <a:cubicBezTo>
                    <a:pt x="121" y="1726"/>
                    <a:pt x="217" y="1817"/>
                    <a:pt x="217" y="1936"/>
                  </a:cubicBezTo>
                  <a:cubicBezTo>
                    <a:pt x="217" y="2056"/>
                    <a:pt x="121" y="2153"/>
                    <a:pt x="1" y="2153"/>
                  </a:cubicBezTo>
                  <a:lnTo>
                    <a:pt x="1" y="2369"/>
                  </a:lnTo>
                  <a:cubicBezTo>
                    <a:pt x="121" y="2369"/>
                    <a:pt x="217" y="2460"/>
                    <a:pt x="217" y="2580"/>
                  </a:cubicBezTo>
                  <a:cubicBezTo>
                    <a:pt x="217" y="2700"/>
                    <a:pt x="121" y="2796"/>
                    <a:pt x="1" y="2796"/>
                  </a:cubicBezTo>
                  <a:lnTo>
                    <a:pt x="1" y="3007"/>
                  </a:lnTo>
                  <a:cubicBezTo>
                    <a:pt x="121" y="3007"/>
                    <a:pt x="217" y="3104"/>
                    <a:pt x="217" y="3223"/>
                  </a:cubicBezTo>
                  <a:cubicBezTo>
                    <a:pt x="217" y="3343"/>
                    <a:pt x="121" y="3440"/>
                    <a:pt x="1" y="3440"/>
                  </a:cubicBezTo>
                  <a:lnTo>
                    <a:pt x="1" y="3651"/>
                  </a:lnTo>
                  <a:cubicBezTo>
                    <a:pt x="121" y="3651"/>
                    <a:pt x="217" y="3747"/>
                    <a:pt x="217" y="3867"/>
                  </a:cubicBezTo>
                  <a:lnTo>
                    <a:pt x="217" y="3873"/>
                  </a:lnTo>
                  <a:cubicBezTo>
                    <a:pt x="217" y="3992"/>
                    <a:pt x="121" y="4089"/>
                    <a:pt x="1" y="4089"/>
                  </a:cubicBezTo>
                  <a:lnTo>
                    <a:pt x="1" y="4300"/>
                  </a:lnTo>
                  <a:cubicBezTo>
                    <a:pt x="121" y="4300"/>
                    <a:pt x="217" y="4397"/>
                    <a:pt x="217" y="4516"/>
                  </a:cubicBezTo>
                  <a:lnTo>
                    <a:pt x="217" y="4522"/>
                  </a:lnTo>
                  <a:cubicBezTo>
                    <a:pt x="217" y="4636"/>
                    <a:pt x="121" y="4733"/>
                    <a:pt x="1" y="4733"/>
                  </a:cubicBezTo>
                  <a:lnTo>
                    <a:pt x="1" y="4949"/>
                  </a:lnTo>
                  <a:cubicBezTo>
                    <a:pt x="121" y="4949"/>
                    <a:pt x="217" y="5046"/>
                    <a:pt x="217" y="5160"/>
                  </a:cubicBezTo>
                  <a:cubicBezTo>
                    <a:pt x="217" y="5279"/>
                    <a:pt x="121" y="5376"/>
                    <a:pt x="1" y="5376"/>
                  </a:cubicBezTo>
                  <a:lnTo>
                    <a:pt x="1" y="5593"/>
                  </a:lnTo>
                  <a:cubicBezTo>
                    <a:pt x="121" y="5593"/>
                    <a:pt x="217" y="5689"/>
                    <a:pt x="217" y="5803"/>
                  </a:cubicBezTo>
                  <a:lnTo>
                    <a:pt x="217" y="5815"/>
                  </a:lnTo>
                  <a:cubicBezTo>
                    <a:pt x="217" y="5929"/>
                    <a:pt x="121" y="6025"/>
                    <a:pt x="1" y="6025"/>
                  </a:cubicBezTo>
                  <a:lnTo>
                    <a:pt x="1" y="6242"/>
                  </a:lnTo>
                  <a:cubicBezTo>
                    <a:pt x="121" y="6242"/>
                    <a:pt x="217" y="6333"/>
                    <a:pt x="217" y="6453"/>
                  </a:cubicBezTo>
                  <a:cubicBezTo>
                    <a:pt x="217" y="6572"/>
                    <a:pt x="121" y="6669"/>
                    <a:pt x="1" y="6669"/>
                  </a:cubicBezTo>
                  <a:lnTo>
                    <a:pt x="1" y="6885"/>
                  </a:lnTo>
                  <a:cubicBezTo>
                    <a:pt x="121" y="6885"/>
                    <a:pt x="217" y="6982"/>
                    <a:pt x="217" y="7096"/>
                  </a:cubicBezTo>
                  <a:cubicBezTo>
                    <a:pt x="217" y="7216"/>
                    <a:pt x="121" y="7313"/>
                    <a:pt x="1" y="7313"/>
                  </a:cubicBezTo>
                  <a:lnTo>
                    <a:pt x="1" y="7529"/>
                  </a:lnTo>
                  <a:cubicBezTo>
                    <a:pt x="121" y="7529"/>
                    <a:pt x="217" y="7626"/>
                    <a:pt x="217" y="7740"/>
                  </a:cubicBezTo>
                  <a:cubicBezTo>
                    <a:pt x="217" y="7859"/>
                    <a:pt x="121" y="7956"/>
                    <a:pt x="1" y="7956"/>
                  </a:cubicBezTo>
                  <a:lnTo>
                    <a:pt x="1" y="8167"/>
                  </a:lnTo>
                  <a:cubicBezTo>
                    <a:pt x="121" y="8167"/>
                    <a:pt x="217" y="8264"/>
                    <a:pt x="217" y="8383"/>
                  </a:cubicBezTo>
                  <a:cubicBezTo>
                    <a:pt x="217" y="8503"/>
                    <a:pt x="121" y="8600"/>
                    <a:pt x="1" y="8600"/>
                  </a:cubicBezTo>
                  <a:lnTo>
                    <a:pt x="1" y="8816"/>
                  </a:lnTo>
                  <a:cubicBezTo>
                    <a:pt x="121" y="8816"/>
                    <a:pt x="217" y="8907"/>
                    <a:pt x="217" y="9027"/>
                  </a:cubicBezTo>
                  <a:lnTo>
                    <a:pt x="217" y="9033"/>
                  </a:lnTo>
                  <a:cubicBezTo>
                    <a:pt x="217" y="9152"/>
                    <a:pt x="121" y="9249"/>
                    <a:pt x="1" y="9249"/>
                  </a:cubicBezTo>
                  <a:lnTo>
                    <a:pt x="1" y="9460"/>
                  </a:lnTo>
                  <a:cubicBezTo>
                    <a:pt x="121" y="9460"/>
                    <a:pt x="217" y="9556"/>
                    <a:pt x="217" y="9676"/>
                  </a:cubicBezTo>
                  <a:cubicBezTo>
                    <a:pt x="217" y="9796"/>
                    <a:pt x="121" y="9893"/>
                    <a:pt x="1" y="9893"/>
                  </a:cubicBezTo>
                  <a:lnTo>
                    <a:pt x="1" y="10109"/>
                  </a:lnTo>
                  <a:cubicBezTo>
                    <a:pt x="86" y="10109"/>
                    <a:pt x="160" y="10160"/>
                    <a:pt x="200" y="10234"/>
                  </a:cubicBezTo>
                  <a:cubicBezTo>
                    <a:pt x="212" y="10263"/>
                    <a:pt x="217" y="10297"/>
                    <a:pt x="217" y="10325"/>
                  </a:cubicBezTo>
                  <a:lnTo>
                    <a:pt x="462" y="10325"/>
                  </a:lnTo>
                  <a:cubicBezTo>
                    <a:pt x="462" y="10206"/>
                    <a:pt x="559" y="10109"/>
                    <a:pt x="673" y="10109"/>
                  </a:cubicBezTo>
                  <a:lnTo>
                    <a:pt x="684" y="10109"/>
                  </a:lnTo>
                  <a:cubicBezTo>
                    <a:pt x="798" y="10109"/>
                    <a:pt x="895" y="10206"/>
                    <a:pt x="895" y="10325"/>
                  </a:cubicBezTo>
                  <a:lnTo>
                    <a:pt x="1146" y="10325"/>
                  </a:lnTo>
                  <a:cubicBezTo>
                    <a:pt x="1146" y="10206"/>
                    <a:pt x="1237" y="10109"/>
                    <a:pt x="1356" y="10109"/>
                  </a:cubicBezTo>
                  <a:lnTo>
                    <a:pt x="1362" y="10109"/>
                  </a:lnTo>
                  <a:cubicBezTo>
                    <a:pt x="1482" y="10109"/>
                    <a:pt x="1579" y="10206"/>
                    <a:pt x="1579" y="10325"/>
                  </a:cubicBezTo>
                  <a:lnTo>
                    <a:pt x="1818" y="10325"/>
                  </a:lnTo>
                  <a:cubicBezTo>
                    <a:pt x="1818" y="10206"/>
                    <a:pt x="1915" y="10109"/>
                    <a:pt x="2034" y="10109"/>
                  </a:cubicBezTo>
                  <a:lnTo>
                    <a:pt x="2040" y="10109"/>
                  </a:lnTo>
                  <a:cubicBezTo>
                    <a:pt x="2159" y="10109"/>
                    <a:pt x="2256" y="10206"/>
                    <a:pt x="2256" y="10325"/>
                  </a:cubicBezTo>
                  <a:lnTo>
                    <a:pt x="2495" y="10325"/>
                  </a:lnTo>
                  <a:cubicBezTo>
                    <a:pt x="2495" y="10206"/>
                    <a:pt x="2592" y="10109"/>
                    <a:pt x="2712" y="10109"/>
                  </a:cubicBezTo>
                  <a:lnTo>
                    <a:pt x="2718" y="10109"/>
                  </a:lnTo>
                  <a:cubicBezTo>
                    <a:pt x="2831" y="10109"/>
                    <a:pt x="2928" y="10206"/>
                    <a:pt x="2928" y="10325"/>
                  </a:cubicBezTo>
                  <a:lnTo>
                    <a:pt x="3173" y="10325"/>
                  </a:lnTo>
                  <a:cubicBezTo>
                    <a:pt x="3173" y="10206"/>
                    <a:pt x="3270" y="10109"/>
                    <a:pt x="3384" y="10109"/>
                  </a:cubicBezTo>
                  <a:lnTo>
                    <a:pt x="3395" y="10109"/>
                  </a:lnTo>
                  <a:cubicBezTo>
                    <a:pt x="3509" y="10109"/>
                    <a:pt x="3606" y="10206"/>
                    <a:pt x="3606" y="10325"/>
                  </a:cubicBezTo>
                  <a:lnTo>
                    <a:pt x="3851" y="10325"/>
                  </a:lnTo>
                  <a:cubicBezTo>
                    <a:pt x="3851" y="10206"/>
                    <a:pt x="3942" y="10109"/>
                    <a:pt x="4062" y="10109"/>
                  </a:cubicBezTo>
                  <a:lnTo>
                    <a:pt x="4067" y="10109"/>
                  </a:lnTo>
                  <a:cubicBezTo>
                    <a:pt x="4187" y="10109"/>
                    <a:pt x="4284" y="10206"/>
                    <a:pt x="4284" y="10325"/>
                  </a:cubicBezTo>
                  <a:lnTo>
                    <a:pt x="4523" y="10325"/>
                  </a:lnTo>
                  <a:cubicBezTo>
                    <a:pt x="4523" y="10206"/>
                    <a:pt x="4620" y="10109"/>
                    <a:pt x="4739" y="10109"/>
                  </a:cubicBezTo>
                  <a:lnTo>
                    <a:pt x="4745" y="10109"/>
                  </a:lnTo>
                  <a:cubicBezTo>
                    <a:pt x="4865" y="10109"/>
                    <a:pt x="4961" y="10206"/>
                    <a:pt x="4961" y="10325"/>
                  </a:cubicBezTo>
                  <a:lnTo>
                    <a:pt x="5201" y="10325"/>
                  </a:lnTo>
                  <a:cubicBezTo>
                    <a:pt x="5201" y="10206"/>
                    <a:pt x="5298" y="10109"/>
                    <a:pt x="5417" y="10109"/>
                  </a:cubicBezTo>
                  <a:lnTo>
                    <a:pt x="5423" y="10109"/>
                  </a:lnTo>
                  <a:cubicBezTo>
                    <a:pt x="5542" y="10109"/>
                    <a:pt x="5639" y="10206"/>
                    <a:pt x="5639" y="10325"/>
                  </a:cubicBezTo>
                  <a:lnTo>
                    <a:pt x="5884" y="10325"/>
                  </a:lnTo>
                  <a:cubicBezTo>
                    <a:pt x="5884" y="10240"/>
                    <a:pt x="5930" y="10166"/>
                    <a:pt x="6009" y="10132"/>
                  </a:cubicBezTo>
                  <a:cubicBezTo>
                    <a:pt x="6038" y="10115"/>
                    <a:pt x="6066" y="10109"/>
                    <a:pt x="6095" y="10109"/>
                  </a:cubicBezTo>
                  <a:lnTo>
                    <a:pt x="6095" y="9898"/>
                  </a:lnTo>
                  <a:cubicBezTo>
                    <a:pt x="5987" y="9898"/>
                    <a:pt x="5896" y="9813"/>
                    <a:pt x="5884" y="9705"/>
                  </a:cubicBezTo>
                  <a:cubicBezTo>
                    <a:pt x="5884" y="9585"/>
                    <a:pt x="5981" y="9488"/>
                    <a:pt x="6101" y="9488"/>
                  </a:cubicBezTo>
                  <a:lnTo>
                    <a:pt x="6101" y="9277"/>
                  </a:lnTo>
                  <a:cubicBezTo>
                    <a:pt x="5981" y="9277"/>
                    <a:pt x="5884" y="9181"/>
                    <a:pt x="5884" y="9061"/>
                  </a:cubicBezTo>
                  <a:cubicBezTo>
                    <a:pt x="5884" y="8941"/>
                    <a:pt x="5981" y="8845"/>
                    <a:pt x="6101" y="8845"/>
                  </a:cubicBezTo>
                  <a:lnTo>
                    <a:pt x="6101" y="8634"/>
                  </a:lnTo>
                  <a:cubicBezTo>
                    <a:pt x="5981" y="8634"/>
                    <a:pt x="5884" y="8537"/>
                    <a:pt x="5884" y="8417"/>
                  </a:cubicBezTo>
                  <a:lnTo>
                    <a:pt x="5884" y="8412"/>
                  </a:lnTo>
                  <a:cubicBezTo>
                    <a:pt x="5884" y="8292"/>
                    <a:pt x="5981" y="8195"/>
                    <a:pt x="6101" y="8195"/>
                  </a:cubicBezTo>
                  <a:lnTo>
                    <a:pt x="6101" y="7985"/>
                  </a:lnTo>
                  <a:cubicBezTo>
                    <a:pt x="5981" y="7985"/>
                    <a:pt x="5884" y="7888"/>
                    <a:pt x="5884" y="7768"/>
                  </a:cubicBezTo>
                  <a:cubicBezTo>
                    <a:pt x="5884" y="7649"/>
                    <a:pt x="5981" y="7552"/>
                    <a:pt x="6101" y="7552"/>
                  </a:cubicBezTo>
                  <a:lnTo>
                    <a:pt x="6101" y="7341"/>
                  </a:lnTo>
                  <a:cubicBezTo>
                    <a:pt x="5981" y="7341"/>
                    <a:pt x="5884" y="7244"/>
                    <a:pt x="5884" y="7125"/>
                  </a:cubicBezTo>
                  <a:lnTo>
                    <a:pt x="5884" y="7119"/>
                  </a:lnTo>
                  <a:cubicBezTo>
                    <a:pt x="5884" y="6999"/>
                    <a:pt x="5981" y="6903"/>
                    <a:pt x="6101" y="6903"/>
                  </a:cubicBezTo>
                  <a:lnTo>
                    <a:pt x="6101" y="6692"/>
                  </a:lnTo>
                  <a:cubicBezTo>
                    <a:pt x="5981" y="6692"/>
                    <a:pt x="5884" y="6595"/>
                    <a:pt x="5884" y="6475"/>
                  </a:cubicBezTo>
                  <a:cubicBezTo>
                    <a:pt x="5884" y="6362"/>
                    <a:pt x="5981" y="6265"/>
                    <a:pt x="6101" y="6265"/>
                  </a:cubicBezTo>
                  <a:lnTo>
                    <a:pt x="6101" y="6048"/>
                  </a:lnTo>
                  <a:cubicBezTo>
                    <a:pt x="5981" y="6048"/>
                    <a:pt x="5884" y="5957"/>
                    <a:pt x="5884" y="5838"/>
                  </a:cubicBezTo>
                  <a:cubicBezTo>
                    <a:pt x="5884" y="5718"/>
                    <a:pt x="5981" y="5621"/>
                    <a:pt x="6101" y="5621"/>
                  </a:cubicBezTo>
                  <a:lnTo>
                    <a:pt x="6101" y="5405"/>
                  </a:lnTo>
                  <a:cubicBezTo>
                    <a:pt x="5981" y="5405"/>
                    <a:pt x="5884" y="5314"/>
                    <a:pt x="5884" y="5194"/>
                  </a:cubicBezTo>
                  <a:cubicBezTo>
                    <a:pt x="5884" y="5074"/>
                    <a:pt x="5981" y="4978"/>
                    <a:pt x="6101" y="4978"/>
                  </a:cubicBezTo>
                  <a:lnTo>
                    <a:pt x="6101" y="4761"/>
                  </a:lnTo>
                  <a:cubicBezTo>
                    <a:pt x="5981" y="4761"/>
                    <a:pt x="5884" y="4664"/>
                    <a:pt x="5884" y="4550"/>
                  </a:cubicBezTo>
                  <a:cubicBezTo>
                    <a:pt x="5884" y="4431"/>
                    <a:pt x="5981" y="4334"/>
                    <a:pt x="6101" y="4334"/>
                  </a:cubicBezTo>
                  <a:lnTo>
                    <a:pt x="6101" y="4118"/>
                  </a:lnTo>
                  <a:cubicBezTo>
                    <a:pt x="5981" y="4118"/>
                    <a:pt x="5884" y="4021"/>
                    <a:pt x="5884" y="3907"/>
                  </a:cubicBezTo>
                  <a:lnTo>
                    <a:pt x="5884" y="3896"/>
                  </a:lnTo>
                  <a:cubicBezTo>
                    <a:pt x="5884" y="3782"/>
                    <a:pt x="5981" y="3685"/>
                    <a:pt x="6101" y="3685"/>
                  </a:cubicBezTo>
                  <a:lnTo>
                    <a:pt x="6101" y="3468"/>
                  </a:lnTo>
                  <a:cubicBezTo>
                    <a:pt x="5981" y="3468"/>
                    <a:pt x="5884" y="3377"/>
                    <a:pt x="5884" y="3258"/>
                  </a:cubicBezTo>
                  <a:lnTo>
                    <a:pt x="5884" y="3252"/>
                  </a:lnTo>
                  <a:cubicBezTo>
                    <a:pt x="5884" y="3132"/>
                    <a:pt x="5981" y="3036"/>
                    <a:pt x="6101" y="3036"/>
                  </a:cubicBezTo>
                  <a:lnTo>
                    <a:pt x="6101" y="2825"/>
                  </a:lnTo>
                  <a:cubicBezTo>
                    <a:pt x="5981" y="2825"/>
                    <a:pt x="5884" y="2728"/>
                    <a:pt x="5884" y="2608"/>
                  </a:cubicBezTo>
                  <a:lnTo>
                    <a:pt x="5884" y="2603"/>
                  </a:lnTo>
                  <a:cubicBezTo>
                    <a:pt x="5884" y="2483"/>
                    <a:pt x="5981" y="2386"/>
                    <a:pt x="6101" y="2386"/>
                  </a:cubicBezTo>
                  <a:lnTo>
                    <a:pt x="6101" y="2176"/>
                  </a:lnTo>
                  <a:cubicBezTo>
                    <a:pt x="5981" y="2176"/>
                    <a:pt x="5884" y="2079"/>
                    <a:pt x="5884" y="1959"/>
                  </a:cubicBezTo>
                  <a:cubicBezTo>
                    <a:pt x="5884" y="1840"/>
                    <a:pt x="5981" y="1743"/>
                    <a:pt x="6101" y="1743"/>
                  </a:cubicBezTo>
                  <a:lnTo>
                    <a:pt x="6101" y="1532"/>
                  </a:lnTo>
                  <a:cubicBezTo>
                    <a:pt x="5981" y="1532"/>
                    <a:pt x="5884" y="1435"/>
                    <a:pt x="5884" y="1316"/>
                  </a:cubicBezTo>
                  <a:cubicBezTo>
                    <a:pt x="5884" y="1196"/>
                    <a:pt x="5981" y="1099"/>
                    <a:pt x="6101" y="1099"/>
                  </a:cubicBezTo>
                  <a:lnTo>
                    <a:pt x="6101" y="888"/>
                  </a:lnTo>
                  <a:cubicBezTo>
                    <a:pt x="5981" y="888"/>
                    <a:pt x="5884" y="792"/>
                    <a:pt x="5884" y="672"/>
                  </a:cubicBezTo>
                  <a:lnTo>
                    <a:pt x="5884" y="644"/>
                  </a:lnTo>
                  <a:cubicBezTo>
                    <a:pt x="5884" y="524"/>
                    <a:pt x="5981" y="427"/>
                    <a:pt x="6101" y="427"/>
                  </a:cubicBezTo>
                  <a:lnTo>
                    <a:pt x="6101" y="216"/>
                  </a:lnTo>
                  <a:cubicBezTo>
                    <a:pt x="6015" y="216"/>
                    <a:pt x="5935" y="165"/>
                    <a:pt x="5901" y="85"/>
                  </a:cubicBezTo>
                  <a:cubicBezTo>
                    <a:pt x="5890" y="57"/>
                    <a:pt x="5884" y="28"/>
                    <a:pt x="5884" y="0"/>
                  </a:cubicBezTo>
                  <a:lnTo>
                    <a:pt x="5639" y="0"/>
                  </a:lnTo>
                  <a:cubicBezTo>
                    <a:pt x="5639" y="114"/>
                    <a:pt x="5542" y="211"/>
                    <a:pt x="5423" y="211"/>
                  </a:cubicBezTo>
                  <a:lnTo>
                    <a:pt x="5417" y="211"/>
                  </a:lnTo>
                  <a:cubicBezTo>
                    <a:pt x="5298" y="211"/>
                    <a:pt x="5206" y="114"/>
                    <a:pt x="5206" y="0"/>
                  </a:cubicBezTo>
                  <a:lnTo>
                    <a:pt x="4961" y="0"/>
                  </a:lnTo>
                  <a:cubicBezTo>
                    <a:pt x="4961" y="114"/>
                    <a:pt x="4865" y="211"/>
                    <a:pt x="4751" y="211"/>
                  </a:cubicBezTo>
                  <a:lnTo>
                    <a:pt x="4739" y="211"/>
                  </a:lnTo>
                  <a:cubicBezTo>
                    <a:pt x="4620" y="211"/>
                    <a:pt x="4529" y="114"/>
                    <a:pt x="4529" y="0"/>
                  </a:cubicBezTo>
                  <a:lnTo>
                    <a:pt x="4284" y="0"/>
                  </a:lnTo>
                  <a:cubicBezTo>
                    <a:pt x="4284" y="114"/>
                    <a:pt x="4187" y="211"/>
                    <a:pt x="4073" y="211"/>
                  </a:cubicBezTo>
                  <a:lnTo>
                    <a:pt x="4062" y="211"/>
                  </a:lnTo>
                  <a:cubicBezTo>
                    <a:pt x="3948" y="211"/>
                    <a:pt x="3851" y="114"/>
                    <a:pt x="3851" y="0"/>
                  </a:cubicBezTo>
                  <a:lnTo>
                    <a:pt x="3606" y="0"/>
                  </a:lnTo>
                  <a:cubicBezTo>
                    <a:pt x="3606" y="114"/>
                    <a:pt x="3509" y="211"/>
                    <a:pt x="3395" y="211"/>
                  </a:cubicBezTo>
                  <a:lnTo>
                    <a:pt x="3384" y="211"/>
                  </a:lnTo>
                  <a:cubicBezTo>
                    <a:pt x="3270" y="211"/>
                    <a:pt x="3173" y="114"/>
                    <a:pt x="3173" y="0"/>
                  </a:cubicBezTo>
                  <a:lnTo>
                    <a:pt x="2928" y="0"/>
                  </a:lnTo>
                  <a:cubicBezTo>
                    <a:pt x="2928" y="114"/>
                    <a:pt x="2831" y="211"/>
                    <a:pt x="2718" y="211"/>
                  </a:cubicBezTo>
                  <a:lnTo>
                    <a:pt x="2706" y="211"/>
                  </a:lnTo>
                  <a:cubicBezTo>
                    <a:pt x="2592" y="211"/>
                    <a:pt x="2495" y="114"/>
                    <a:pt x="2495" y="0"/>
                  </a:cubicBezTo>
                  <a:lnTo>
                    <a:pt x="2251" y="0"/>
                  </a:lnTo>
                  <a:cubicBezTo>
                    <a:pt x="2251" y="114"/>
                    <a:pt x="2154" y="211"/>
                    <a:pt x="2040" y="211"/>
                  </a:cubicBezTo>
                  <a:lnTo>
                    <a:pt x="2028" y="211"/>
                  </a:lnTo>
                  <a:cubicBezTo>
                    <a:pt x="1915" y="211"/>
                    <a:pt x="1818" y="114"/>
                    <a:pt x="1818" y="0"/>
                  </a:cubicBezTo>
                  <a:lnTo>
                    <a:pt x="1573" y="0"/>
                  </a:lnTo>
                  <a:cubicBezTo>
                    <a:pt x="1573" y="114"/>
                    <a:pt x="1476" y="211"/>
                    <a:pt x="1362" y="211"/>
                  </a:cubicBezTo>
                  <a:lnTo>
                    <a:pt x="1356" y="211"/>
                  </a:lnTo>
                  <a:cubicBezTo>
                    <a:pt x="1237" y="211"/>
                    <a:pt x="1140" y="114"/>
                    <a:pt x="1140" y="0"/>
                  </a:cubicBezTo>
                  <a:lnTo>
                    <a:pt x="895" y="0"/>
                  </a:lnTo>
                  <a:cubicBezTo>
                    <a:pt x="895" y="114"/>
                    <a:pt x="804" y="211"/>
                    <a:pt x="684" y="211"/>
                  </a:cubicBezTo>
                  <a:lnTo>
                    <a:pt x="679" y="211"/>
                  </a:lnTo>
                  <a:cubicBezTo>
                    <a:pt x="559" y="211"/>
                    <a:pt x="462" y="114"/>
                    <a:pt x="4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9;p47">
              <a:extLst>
                <a:ext uri="{FF2B5EF4-FFF2-40B4-BE49-F238E27FC236}">
                  <a16:creationId xmlns:a16="http://schemas.microsoft.com/office/drawing/2014/main" id="{96B776DD-11F8-4621-8A11-31AAECE7F436}"/>
                </a:ext>
              </a:extLst>
            </p:cNvPr>
            <p:cNvSpPr/>
            <p:nvPr/>
          </p:nvSpPr>
          <p:spPr>
            <a:xfrm rot="5400000">
              <a:off x="1566931" y="-358630"/>
              <a:ext cx="2206518" cy="3734579"/>
            </a:xfrm>
            <a:custGeom>
              <a:avLst/>
              <a:gdLst/>
              <a:ahLst/>
              <a:cxnLst/>
              <a:rect l="l" t="t" r="r" b="b"/>
              <a:pathLst>
                <a:path w="6101" h="10326" extrusionOk="0">
                  <a:moveTo>
                    <a:pt x="217" y="0"/>
                  </a:moveTo>
                  <a:cubicBezTo>
                    <a:pt x="217" y="80"/>
                    <a:pt x="166" y="159"/>
                    <a:pt x="92" y="194"/>
                  </a:cubicBezTo>
                  <a:cubicBezTo>
                    <a:pt x="69" y="203"/>
                    <a:pt x="46" y="212"/>
                    <a:pt x="19" y="212"/>
                  </a:cubicBezTo>
                  <a:cubicBezTo>
                    <a:pt x="13" y="212"/>
                    <a:pt x="7" y="212"/>
                    <a:pt x="1" y="211"/>
                  </a:cubicBezTo>
                  <a:lnTo>
                    <a:pt x="1" y="427"/>
                  </a:lnTo>
                  <a:cubicBezTo>
                    <a:pt x="121" y="427"/>
                    <a:pt x="217" y="524"/>
                    <a:pt x="217" y="638"/>
                  </a:cubicBezTo>
                  <a:lnTo>
                    <a:pt x="217" y="649"/>
                  </a:lnTo>
                  <a:cubicBezTo>
                    <a:pt x="217" y="763"/>
                    <a:pt x="121" y="860"/>
                    <a:pt x="1" y="860"/>
                  </a:cubicBezTo>
                  <a:lnTo>
                    <a:pt x="1" y="1076"/>
                  </a:lnTo>
                  <a:cubicBezTo>
                    <a:pt x="121" y="1076"/>
                    <a:pt x="217" y="1173"/>
                    <a:pt x="217" y="1287"/>
                  </a:cubicBezTo>
                  <a:lnTo>
                    <a:pt x="217" y="1299"/>
                  </a:lnTo>
                  <a:cubicBezTo>
                    <a:pt x="217" y="1412"/>
                    <a:pt x="121" y="1509"/>
                    <a:pt x="1" y="1509"/>
                  </a:cubicBezTo>
                  <a:lnTo>
                    <a:pt x="1" y="1726"/>
                  </a:lnTo>
                  <a:cubicBezTo>
                    <a:pt x="121" y="1726"/>
                    <a:pt x="217" y="1817"/>
                    <a:pt x="217" y="1936"/>
                  </a:cubicBezTo>
                  <a:cubicBezTo>
                    <a:pt x="217" y="2056"/>
                    <a:pt x="121" y="2153"/>
                    <a:pt x="1" y="2153"/>
                  </a:cubicBezTo>
                  <a:lnTo>
                    <a:pt x="1" y="2369"/>
                  </a:lnTo>
                  <a:cubicBezTo>
                    <a:pt x="121" y="2369"/>
                    <a:pt x="217" y="2460"/>
                    <a:pt x="217" y="2580"/>
                  </a:cubicBezTo>
                  <a:cubicBezTo>
                    <a:pt x="217" y="2700"/>
                    <a:pt x="121" y="2796"/>
                    <a:pt x="1" y="2796"/>
                  </a:cubicBezTo>
                  <a:lnTo>
                    <a:pt x="1" y="3007"/>
                  </a:lnTo>
                  <a:cubicBezTo>
                    <a:pt x="121" y="3007"/>
                    <a:pt x="217" y="3104"/>
                    <a:pt x="217" y="3223"/>
                  </a:cubicBezTo>
                  <a:cubicBezTo>
                    <a:pt x="217" y="3343"/>
                    <a:pt x="121" y="3440"/>
                    <a:pt x="1" y="3440"/>
                  </a:cubicBezTo>
                  <a:lnTo>
                    <a:pt x="1" y="3651"/>
                  </a:lnTo>
                  <a:cubicBezTo>
                    <a:pt x="121" y="3651"/>
                    <a:pt x="217" y="3747"/>
                    <a:pt x="217" y="3867"/>
                  </a:cubicBezTo>
                  <a:lnTo>
                    <a:pt x="217" y="3873"/>
                  </a:lnTo>
                  <a:cubicBezTo>
                    <a:pt x="217" y="3992"/>
                    <a:pt x="121" y="4089"/>
                    <a:pt x="1" y="4089"/>
                  </a:cubicBezTo>
                  <a:lnTo>
                    <a:pt x="1" y="4300"/>
                  </a:lnTo>
                  <a:cubicBezTo>
                    <a:pt x="121" y="4300"/>
                    <a:pt x="217" y="4397"/>
                    <a:pt x="217" y="4516"/>
                  </a:cubicBezTo>
                  <a:lnTo>
                    <a:pt x="217" y="4522"/>
                  </a:lnTo>
                  <a:cubicBezTo>
                    <a:pt x="217" y="4636"/>
                    <a:pt x="121" y="4733"/>
                    <a:pt x="1" y="4733"/>
                  </a:cubicBezTo>
                  <a:lnTo>
                    <a:pt x="1" y="4949"/>
                  </a:lnTo>
                  <a:cubicBezTo>
                    <a:pt x="121" y="4949"/>
                    <a:pt x="217" y="5046"/>
                    <a:pt x="217" y="5160"/>
                  </a:cubicBezTo>
                  <a:cubicBezTo>
                    <a:pt x="217" y="5279"/>
                    <a:pt x="121" y="5376"/>
                    <a:pt x="1" y="5376"/>
                  </a:cubicBezTo>
                  <a:lnTo>
                    <a:pt x="1" y="5593"/>
                  </a:lnTo>
                  <a:cubicBezTo>
                    <a:pt x="121" y="5593"/>
                    <a:pt x="217" y="5689"/>
                    <a:pt x="217" y="5803"/>
                  </a:cubicBezTo>
                  <a:lnTo>
                    <a:pt x="217" y="5815"/>
                  </a:lnTo>
                  <a:cubicBezTo>
                    <a:pt x="217" y="5929"/>
                    <a:pt x="121" y="6025"/>
                    <a:pt x="1" y="6025"/>
                  </a:cubicBezTo>
                  <a:lnTo>
                    <a:pt x="1" y="6242"/>
                  </a:lnTo>
                  <a:cubicBezTo>
                    <a:pt x="121" y="6242"/>
                    <a:pt x="217" y="6333"/>
                    <a:pt x="217" y="6453"/>
                  </a:cubicBezTo>
                  <a:cubicBezTo>
                    <a:pt x="217" y="6572"/>
                    <a:pt x="121" y="6669"/>
                    <a:pt x="1" y="6669"/>
                  </a:cubicBezTo>
                  <a:lnTo>
                    <a:pt x="1" y="6885"/>
                  </a:lnTo>
                  <a:cubicBezTo>
                    <a:pt x="121" y="6885"/>
                    <a:pt x="217" y="6982"/>
                    <a:pt x="217" y="7096"/>
                  </a:cubicBezTo>
                  <a:cubicBezTo>
                    <a:pt x="217" y="7216"/>
                    <a:pt x="121" y="7313"/>
                    <a:pt x="1" y="7313"/>
                  </a:cubicBezTo>
                  <a:lnTo>
                    <a:pt x="1" y="7529"/>
                  </a:lnTo>
                  <a:cubicBezTo>
                    <a:pt x="121" y="7529"/>
                    <a:pt x="217" y="7626"/>
                    <a:pt x="217" y="7740"/>
                  </a:cubicBezTo>
                  <a:cubicBezTo>
                    <a:pt x="217" y="7859"/>
                    <a:pt x="121" y="7956"/>
                    <a:pt x="1" y="7956"/>
                  </a:cubicBezTo>
                  <a:lnTo>
                    <a:pt x="1" y="8167"/>
                  </a:lnTo>
                  <a:cubicBezTo>
                    <a:pt x="121" y="8167"/>
                    <a:pt x="217" y="8264"/>
                    <a:pt x="217" y="8383"/>
                  </a:cubicBezTo>
                  <a:cubicBezTo>
                    <a:pt x="217" y="8503"/>
                    <a:pt x="121" y="8600"/>
                    <a:pt x="1" y="8600"/>
                  </a:cubicBezTo>
                  <a:lnTo>
                    <a:pt x="1" y="8816"/>
                  </a:lnTo>
                  <a:cubicBezTo>
                    <a:pt x="121" y="8816"/>
                    <a:pt x="217" y="8907"/>
                    <a:pt x="217" y="9027"/>
                  </a:cubicBezTo>
                  <a:lnTo>
                    <a:pt x="217" y="9033"/>
                  </a:lnTo>
                  <a:cubicBezTo>
                    <a:pt x="217" y="9152"/>
                    <a:pt x="121" y="9249"/>
                    <a:pt x="1" y="9249"/>
                  </a:cubicBezTo>
                  <a:lnTo>
                    <a:pt x="1" y="9460"/>
                  </a:lnTo>
                  <a:cubicBezTo>
                    <a:pt x="121" y="9460"/>
                    <a:pt x="217" y="9556"/>
                    <a:pt x="217" y="9676"/>
                  </a:cubicBezTo>
                  <a:cubicBezTo>
                    <a:pt x="217" y="9796"/>
                    <a:pt x="121" y="9893"/>
                    <a:pt x="1" y="9893"/>
                  </a:cubicBezTo>
                  <a:lnTo>
                    <a:pt x="1" y="10109"/>
                  </a:lnTo>
                  <a:cubicBezTo>
                    <a:pt x="86" y="10109"/>
                    <a:pt x="160" y="10160"/>
                    <a:pt x="200" y="10234"/>
                  </a:cubicBezTo>
                  <a:cubicBezTo>
                    <a:pt x="212" y="10263"/>
                    <a:pt x="217" y="10297"/>
                    <a:pt x="217" y="10325"/>
                  </a:cubicBezTo>
                  <a:lnTo>
                    <a:pt x="462" y="10325"/>
                  </a:lnTo>
                  <a:cubicBezTo>
                    <a:pt x="462" y="10206"/>
                    <a:pt x="559" y="10109"/>
                    <a:pt x="673" y="10109"/>
                  </a:cubicBezTo>
                  <a:lnTo>
                    <a:pt x="684" y="10109"/>
                  </a:lnTo>
                  <a:cubicBezTo>
                    <a:pt x="798" y="10109"/>
                    <a:pt x="895" y="10206"/>
                    <a:pt x="895" y="10325"/>
                  </a:cubicBezTo>
                  <a:lnTo>
                    <a:pt x="1146" y="10325"/>
                  </a:lnTo>
                  <a:cubicBezTo>
                    <a:pt x="1146" y="10206"/>
                    <a:pt x="1237" y="10109"/>
                    <a:pt x="1356" y="10109"/>
                  </a:cubicBezTo>
                  <a:lnTo>
                    <a:pt x="1362" y="10109"/>
                  </a:lnTo>
                  <a:cubicBezTo>
                    <a:pt x="1482" y="10109"/>
                    <a:pt x="1579" y="10206"/>
                    <a:pt x="1579" y="10325"/>
                  </a:cubicBezTo>
                  <a:lnTo>
                    <a:pt x="1818" y="10325"/>
                  </a:lnTo>
                  <a:cubicBezTo>
                    <a:pt x="1818" y="10206"/>
                    <a:pt x="1915" y="10109"/>
                    <a:pt x="2034" y="10109"/>
                  </a:cubicBezTo>
                  <a:lnTo>
                    <a:pt x="2040" y="10109"/>
                  </a:lnTo>
                  <a:cubicBezTo>
                    <a:pt x="2159" y="10109"/>
                    <a:pt x="2256" y="10206"/>
                    <a:pt x="2256" y="10325"/>
                  </a:cubicBezTo>
                  <a:lnTo>
                    <a:pt x="2495" y="10325"/>
                  </a:lnTo>
                  <a:cubicBezTo>
                    <a:pt x="2495" y="10206"/>
                    <a:pt x="2592" y="10109"/>
                    <a:pt x="2712" y="10109"/>
                  </a:cubicBezTo>
                  <a:lnTo>
                    <a:pt x="2718" y="10109"/>
                  </a:lnTo>
                  <a:cubicBezTo>
                    <a:pt x="2831" y="10109"/>
                    <a:pt x="2928" y="10206"/>
                    <a:pt x="2928" y="10325"/>
                  </a:cubicBezTo>
                  <a:lnTo>
                    <a:pt x="3173" y="10325"/>
                  </a:lnTo>
                  <a:cubicBezTo>
                    <a:pt x="3173" y="10206"/>
                    <a:pt x="3270" y="10109"/>
                    <a:pt x="3384" y="10109"/>
                  </a:cubicBezTo>
                  <a:lnTo>
                    <a:pt x="3395" y="10109"/>
                  </a:lnTo>
                  <a:cubicBezTo>
                    <a:pt x="3509" y="10109"/>
                    <a:pt x="3606" y="10206"/>
                    <a:pt x="3606" y="10325"/>
                  </a:cubicBezTo>
                  <a:lnTo>
                    <a:pt x="3851" y="10325"/>
                  </a:lnTo>
                  <a:cubicBezTo>
                    <a:pt x="3851" y="10206"/>
                    <a:pt x="3942" y="10109"/>
                    <a:pt x="4062" y="10109"/>
                  </a:cubicBezTo>
                  <a:lnTo>
                    <a:pt x="4067" y="10109"/>
                  </a:lnTo>
                  <a:cubicBezTo>
                    <a:pt x="4187" y="10109"/>
                    <a:pt x="4284" y="10206"/>
                    <a:pt x="4284" y="10325"/>
                  </a:cubicBezTo>
                  <a:lnTo>
                    <a:pt x="4523" y="10325"/>
                  </a:lnTo>
                  <a:cubicBezTo>
                    <a:pt x="4523" y="10206"/>
                    <a:pt x="4620" y="10109"/>
                    <a:pt x="4739" y="10109"/>
                  </a:cubicBezTo>
                  <a:lnTo>
                    <a:pt x="4745" y="10109"/>
                  </a:lnTo>
                  <a:cubicBezTo>
                    <a:pt x="4865" y="10109"/>
                    <a:pt x="4961" y="10206"/>
                    <a:pt x="4961" y="10325"/>
                  </a:cubicBezTo>
                  <a:lnTo>
                    <a:pt x="5201" y="10325"/>
                  </a:lnTo>
                  <a:cubicBezTo>
                    <a:pt x="5201" y="10206"/>
                    <a:pt x="5298" y="10109"/>
                    <a:pt x="5417" y="10109"/>
                  </a:cubicBezTo>
                  <a:lnTo>
                    <a:pt x="5423" y="10109"/>
                  </a:lnTo>
                  <a:cubicBezTo>
                    <a:pt x="5542" y="10109"/>
                    <a:pt x="5639" y="10206"/>
                    <a:pt x="5639" y="10325"/>
                  </a:cubicBezTo>
                  <a:lnTo>
                    <a:pt x="5884" y="10325"/>
                  </a:lnTo>
                  <a:cubicBezTo>
                    <a:pt x="5884" y="10240"/>
                    <a:pt x="5930" y="10166"/>
                    <a:pt x="6009" y="10132"/>
                  </a:cubicBezTo>
                  <a:cubicBezTo>
                    <a:pt x="6038" y="10115"/>
                    <a:pt x="6066" y="10109"/>
                    <a:pt x="6095" y="10109"/>
                  </a:cubicBezTo>
                  <a:lnTo>
                    <a:pt x="6095" y="9898"/>
                  </a:lnTo>
                  <a:cubicBezTo>
                    <a:pt x="5987" y="9898"/>
                    <a:pt x="5896" y="9813"/>
                    <a:pt x="5884" y="9705"/>
                  </a:cubicBezTo>
                  <a:cubicBezTo>
                    <a:pt x="5884" y="9585"/>
                    <a:pt x="5981" y="9488"/>
                    <a:pt x="6101" y="9488"/>
                  </a:cubicBezTo>
                  <a:lnTo>
                    <a:pt x="6101" y="9277"/>
                  </a:lnTo>
                  <a:cubicBezTo>
                    <a:pt x="5981" y="9277"/>
                    <a:pt x="5884" y="9181"/>
                    <a:pt x="5884" y="9061"/>
                  </a:cubicBezTo>
                  <a:cubicBezTo>
                    <a:pt x="5884" y="8941"/>
                    <a:pt x="5981" y="8845"/>
                    <a:pt x="6101" y="8845"/>
                  </a:cubicBezTo>
                  <a:lnTo>
                    <a:pt x="6101" y="8634"/>
                  </a:lnTo>
                  <a:cubicBezTo>
                    <a:pt x="5981" y="8634"/>
                    <a:pt x="5884" y="8537"/>
                    <a:pt x="5884" y="8417"/>
                  </a:cubicBezTo>
                  <a:lnTo>
                    <a:pt x="5884" y="8412"/>
                  </a:lnTo>
                  <a:cubicBezTo>
                    <a:pt x="5884" y="8292"/>
                    <a:pt x="5981" y="8195"/>
                    <a:pt x="6101" y="8195"/>
                  </a:cubicBezTo>
                  <a:lnTo>
                    <a:pt x="6101" y="7985"/>
                  </a:lnTo>
                  <a:cubicBezTo>
                    <a:pt x="5981" y="7985"/>
                    <a:pt x="5884" y="7888"/>
                    <a:pt x="5884" y="7768"/>
                  </a:cubicBezTo>
                  <a:cubicBezTo>
                    <a:pt x="5884" y="7649"/>
                    <a:pt x="5981" y="7552"/>
                    <a:pt x="6101" y="7552"/>
                  </a:cubicBezTo>
                  <a:lnTo>
                    <a:pt x="6101" y="7341"/>
                  </a:lnTo>
                  <a:cubicBezTo>
                    <a:pt x="5981" y="7341"/>
                    <a:pt x="5884" y="7244"/>
                    <a:pt x="5884" y="7125"/>
                  </a:cubicBezTo>
                  <a:lnTo>
                    <a:pt x="5884" y="7119"/>
                  </a:lnTo>
                  <a:cubicBezTo>
                    <a:pt x="5884" y="6999"/>
                    <a:pt x="5981" y="6903"/>
                    <a:pt x="6101" y="6903"/>
                  </a:cubicBezTo>
                  <a:lnTo>
                    <a:pt x="6101" y="6692"/>
                  </a:lnTo>
                  <a:cubicBezTo>
                    <a:pt x="5981" y="6692"/>
                    <a:pt x="5884" y="6595"/>
                    <a:pt x="5884" y="6475"/>
                  </a:cubicBezTo>
                  <a:cubicBezTo>
                    <a:pt x="5884" y="6362"/>
                    <a:pt x="5981" y="6265"/>
                    <a:pt x="6101" y="6265"/>
                  </a:cubicBezTo>
                  <a:lnTo>
                    <a:pt x="6101" y="6048"/>
                  </a:lnTo>
                  <a:cubicBezTo>
                    <a:pt x="5981" y="6048"/>
                    <a:pt x="5884" y="5957"/>
                    <a:pt x="5884" y="5838"/>
                  </a:cubicBezTo>
                  <a:cubicBezTo>
                    <a:pt x="5884" y="5718"/>
                    <a:pt x="5981" y="5621"/>
                    <a:pt x="6101" y="5621"/>
                  </a:cubicBezTo>
                  <a:lnTo>
                    <a:pt x="6101" y="5405"/>
                  </a:lnTo>
                  <a:cubicBezTo>
                    <a:pt x="5981" y="5405"/>
                    <a:pt x="5884" y="5314"/>
                    <a:pt x="5884" y="5194"/>
                  </a:cubicBezTo>
                  <a:cubicBezTo>
                    <a:pt x="5884" y="5074"/>
                    <a:pt x="5981" y="4978"/>
                    <a:pt x="6101" y="4978"/>
                  </a:cubicBezTo>
                  <a:lnTo>
                    <a:pt x="6101" y="4761"/>
                  </a:lnTo>
                  <a:cubicBezTo>
                    <a:pt x="5981" y="4761"/>
                    <a:pt x="5884" y="4664"/>
                    <a:pt x="5884" y="4550"/>
                  </a:cubicBezTo>
                  <a:cubicBezTo>
                    <a:pt x="5884" y="4431"/>
                    <a:pt x="5981" y="4334"/>
                    <a:pt x="6101" y="4334"/>
                  </a:cubicBezTo>
                  <a:lnTo>
                    <a:pt x="6101" y="4118"/>
                  </a:lnTo>
                  <a:cubicBezTo>
                    <a:pt x="5981" y="4118"/>
                    <a:pt x="5884" y="4021"/>
                    <a:pt x="5884" y="3907"/>
                  </a:cubicBezTo>
                  <a:lnTo>
                    <a:pt x="5884" y="3896"/>
                  </a:lnTo>
                  <a:cubicBezTo>
                    <a:pt x="5884" y="3782"/>
                    <a:pt x="5981" y="3685"/>
                    <a:pt x="6101" y="3685"/>
                  </a:cubicBezTo>
                  <a:lnTo>
                    <a:pt x="6101" y="3468"/>
                  </a:lnTo>
                  <a:cubicBezTo>
                    <a:pt x="5981" y="3468"/>
                    <a:pt x="5884" y="3377"/>
                    <a:pt x="5884" y="3258"/>
                  </a:cubicBezTo>
                  <a:lnTo>
                    <a:pt x="5884" y="3252"/>
                  </a:lnTo>
                  <a:cubicBezTo>
                    <a:pt x="5884" y="3132"/>
                    <a:pt x="5981" y="3036"/>
                    <a:pt x="6101" y="3036"/>
                  </a:cubicBezTo>
                  <a:lnTo>
                    <a:pt x="6101" y="2825"/>
                  </a:lnTo>
                  <a:cubicBezTo>
                    <a:pt x="5981" y="2825"/>
                    <a:pt x="5884" y="2728"/>
                    <a:pt x="5884" y="2608"/>
                  </a:cubicBezTo>
                  <a:lnTo>
                    <a:pt x="5884" y="2603"/>
                  </a:lnTo>
                  <a:cubicBezTo>
                    <a:pt x="5884" y="2483"/>
                    <a:pt x="5981" y="2386"/>
                    <a:pt x="6101" y="2386"/>
                  </a:cubicBezTo>
                  <a:lnTo>
                    <a:pt x="6101" y="2176"/>
                  </a:lnTo>
                  <a:cubicBezTo>
                    <a:pt x="5981" y="2176"/>
                    <a:pt x="5884" y="2079"/>
                    <a:pt x="5884" y="1959"/>
                  </a:cubicBezTo>
                  <a:cubicBezTo>
                    <a:pt x="5884" y="1840"/>
                    <a:pt x="5981" y="1743"/>
                    <a:pt x="6101" y="1743"/>
                  </a:cubicBezTo>
                  <a:lnTo>
                    <a:pt x="6101" y="1532"/>
                  </a:lnTo>
                  <a:cubicBezTo>
                    <a:pt x="5981" y="1532"/>
                    <a:pt x="5884" y="1435"/>
                    <a:pt x="5884" y="1316"/>
                  </a:cubicBezTo>
                  <a:cubicBezTo>
                    <a:pt x="5884" y="1196"/>
                    <a:pt x="5981" y="1099"/>
                    <a:pt x="6101" y="1099"/>
                  </a:cubicBezTo>
                  <a:lnTo>
                    <a:pt x="6101" y="888"/>
                  </a:lnTo>
                  <a:cubicBezTo>
                    <a:pt x="5981" y="888"/>
                    <a:pt x="5884" y="792"/>
                    <a:pt x="5884" y="672"/>
                  </a:cubicBezTo>
                  <a:lnTo>
                    <a:pt x="5884" y="644"/>
                  </a:lnTo>
                  <a:cubicBezTo>
                    <a:pt x="5884" y="524"/>
                    <a:pt x="5981" y="427"/>
                    <a:pt x="6101" y="427"/>
                  </a:cubicBezTo>
                  <a:lnTo>
                    <a:pt x="6101" y="216"/>
                  </a:lnTo>
                  <a:cubicBezTo>
                    <a:pt x="6015" y="216"/>
                    <a:pt x="5935" y="165"/>
                    <a:pt x="5901" y="85"/>
                  </a:cubicBezTo>
                  <a:cubicBezTo>
                    <a:pt x="5890" y="57"/>
                    <a:pt x="5884" y="28"/>
                    <a:pt x="5884" y="0"/>
                  </a:cubicBezTo>
                  <a:lnTo>
                    <a:pt x="5639" y="0"/>
                  </a:lnTo>
                  <a:cubicBezTo>
                    <a:pt x="5639" y="114"/>
                    <a:pt x="5542" y="211"/>
                    <a:pt x="5423" y="211"/>
                  </a:cubicBezTo>
                  <a:lnTo>
                    <a:pt x="5417" y="211"/>
                  </a:lnTo>
                  <a:cubicBezTo>
                    <a:pt x="5298" y="211"/>
                    <a:pt x="5206" y="114"/>
                    <a:pt x="5206" y="0"/>
                  </a:cubicBezTo>
                  <a:lnTo>
                    <a:pt x="4961" y="0"/>
                  </a:lnTo>
                  <a:cubicBezTo>
                    <a:pt x="4961" y="114"/>
                    <a:pt x="4865" y="211"/>
                    <a:pt x="4751" y="211"/>
                  </a:cubicBezTo>
                  <a:lnTo>
                    <a:pt x="4739" y="211"/>
                  </a:lnTo>
                  <a:cubicBezTo>
                    <a:pt x="4620" y="211"/>
                    <a:pt x="4529" y="114"/>
                    <a:pt x="4529" y="0"/>
                  </a:cubicBezTo>
                  <a:lnTo>
                    <a:pt x="4284" y="0"/>
                  </a:lnTo>
                  <a:cubicBezTo>
                    <a:pt x="4284" y="114"/>
                    <a:pt x="4187" y="211"/>
                    <a:pt x="4073" y="211"/>
                  </a:cubicBezTo>
                  <a:lnTo>
                    <a:pt x="4062" y="211"/>
                  </a:lnTo>
                  <a:cubicBezTo>
                    <a:pt x="3948" y="211"/>
                    <a:pt x="3851" y="114"/>
                    <a:pt x="3851" y="0"/>
                  </a:cubicBezTo>
                  <a:lnTo>
                    <a:pt x="3606" y="0"/>
                  </a:lnTo>
                  <a:cubicBezTo>
                    <a:pt x="3606" y="114"/>
                    <a:pt x="3509" y="211"/>
                    <a:pt x="3395" y="211"/>
                  </a:cubicBezTo>
                  <a:lnTo>
                    <a:pt x="3384" y="211"/>
                  </a:lnTo>
                  <a:cubicBezTo>
                    <a:pt x="3270" y="211"/>
                    <a:pt x="3173" y="114"/>
                    <a:pt x="3173" y="0"/>
                  </a:cubicBezTo>
                  <a:lnTo>
                    <a:pt x="2928" y="0"/>
                  </a:lnTo>
                  <a:cubicBezTo>
                    <a:pt x="2928" y="114"/>
                    <a:pt x="2831" y="211"/>
                    <a:pt x="2718" y="211"/>
                  </a:cubicBezTo>
                  <a:lnTo>
                    <a:pt x="2706" y="211"/>
                  </a:lnTo>
                  <a:cubicBezTo>
                    <a:pt x="2592" y="211"/>
                    <a:pt x="2495" y="114"/>
                    <a:pt x="2495" y="0"/>
                  </a:cubicBezTo>
                  <a:lnTo>
                    <a:pt x="2251" y="0"/>
                  </a:lnTo>
                  <a:cubicBezTo>
                    <a:pt x="2251" y="114"/>
                    <a:pt x="2154" y="211"/>
                    <a:pt x="2040" y="211"/>
                  </a:cubicBezTo>
                  <a:lnTo>
                    <a:pt x="2028" y="211"/>
                  </a:lnTo>
                  <a:cubicBezTo>
                    <a:pt x="1915" y="211"/>
                    <a:pt x="1818" y="114"/>
                    <a:pt x="1818" y="0"/>
                  </a:cubicBezTo>
                  <a:lnTo>
                    <a:pt x="1573" y="0"/>
                  </a:lnTo>
                  <a:cubicBezTo>
                    <a:pt x="1573" y="114"/>
                    <a:pt x="1476" y="211"/>
                    <a:pt x="1362" y="211"/>
                  </a:cubicBezTo>
                  <a:lnTo>
                    <a:pt x="1356" y="211"/>
                  </a:lnTo>
                  <a:cubicBezTo>
                    <a:pt x="1237" y="211"/>
                    <a:pt x="1140" y="114"/>
                    <a:pt x="1140" y="0"/>
                  </a:cubicBezTo>
                  <a:lnTo>
                    <a:pt x="895" y="0"/>
                  </a:lnTo>
                  <a:cubicBezTo>
                    <a:pt x="895" y="114"/>
                    <a:pt x="804" y="211"/>
                    <a:pt x="684" y="211"/>
                  </a:cubicBezTo>
                  <a:lnTo>
                    <a:pt x="679" y="211"/>
                  </a:lnTo>
                  <a:cubicBezTo>
                    <a:pt x="559" y="211"/>
                    <a:pt x="462" y="114"/>
                    <a:pt x="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0;p47">
              <a:extLst>
                <a:ext uri="{FF2B5EF4-FFF2-40B4-BE49-F238E27FC236}">
                  <a16:creationId xmlns:a16="http://schemas.microsoft.com/office/drawing/2014/main" id="{84BF0708-5C26-4667-ABD8-5671B7E91D69}"/>
                </a:ext>
              </a:extLst>
            </p:cNvPr>
            <p:cNvSpPr/>
            <p:nvPr/>
          </p:nvSpPr>
          <p:spPr>
            <a:xfrm rot="5400000">
              <a:off x="1802249" y="-199430"/>
              <a:ext cx="1725846" cy="3416556"/>
            </a:xfrm>
            <a:custGeom>
              <a:avLst/>
              <a:gdLst/>
              <a:ahLst/>
              <a:cxnLst/>
              <a:rect l="l" t="t" r="r" b="b"/>
              <a:pathLst>
                <a:path w="4962" h="9216" extrusionOk="0">
                  <a:moveTo>
                    <a:pt x="1" y="1"/>
                  </a:moveTo>
                  <a:lnTo>
                    <a:pt x="1" y="9216"/>
                  </a:lnTo>
                  <a:lnTo>
                    <a:pt x="4961" y="9216"/>
                  </a:lnTo>
                  <a:lnTo>
                    <a:pt x="49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1;p47">
              <a:extLst>
                <a:ext uri="{FF2B5EF4-FFF2-40B4-BE49-F238E27FC236}">
                  <a16:creationId xmlns:a16="http://schemas.microsoft.com/office/drawing/2014/main" id="{A60B5675-EA51-412F-BF2B-1E013DFF3334}"/>
                </a:ext>
              </a:extLst>
            </p:cNvPr>
            <p:cNvSpPr/>
            <p:nvPr/>
          </p:nvSpPr>
          <p:spPr>
            <a:xfrm rot="5400000">
              <a:off x="1791493" y="-211619"/>
              <a:ext cx="1749080" cy="3440969"/>
            </a:xfrm>
            <a:custGeom>
              <a:avLst/>
              <a:gdLst/>
              <a:ahLst/>
              <a:cxnLst/>
              <a:rect l="l" t="t" r="r" b="b"/>
              <a:pathLst>
                <a:path w="4346" h="8550" extrusionOk="0">
                  <a:moveTo>
                    <a:pt x="4271" y="69"/>
                  </a:moveTo>
                  <a:lnTo>
                    <a:pt x="4271" y="8481"/>
                  </a:lnTo>
                  <a:lnTo>
                    <a:pt x="74" y="8481"/>
                  </a:lnTo>
                  <a:lnTo>
                    <a:pt x="74" y="69"/>
                  </a:lnTo>
                  <a:close/>
                  <a:moveTo>
                    <a:pt x="0" y="1"/>
                  </a:moveTo>
                  <a:lnTo>
                    <a:pt x="0" y="8549"/>
                  </a:lnTo>
                  <a:lnTo>
                    <a:pt x="4345" y="8549"/>
                  </a:lnTo>
                  <a:lnTo>
                    <a:pt x="43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extBox 101">
            <a:extLst>
              <a:ext uri="{FF2B5EF4-FFF2-40B4-BE49-F238E27FC236}">
                <a16:creationId xmlns:a16="http://schemas.microsoft.com/office/drawing/2014/main" id="{6406B24E-87E3-48BA-A44D-96CB466CEDDE}"/>
              </a:ext>
            </a:extLst>
          </p:cNvPr>
          <p:cNvSpPr txBox="1"/>
          <p:nvPr/>
        </p:nvSpPr>
        <p:spPr>
          <a:xfrm>
            <a:off x="1949720" y="2282227"/>
            <a:ext cx="5116868" cy="1938992"/>
          </a:xfrm>
          <a:prstGeom prst="rect">
            <a:avLst/>
          </a:prstGeom>
          <a:noFill/>
        </p:spPr>
        <p:txBody>
          <a:bodyPr wrap="square">
            <a:spAutoFit/>
          </a:bodyPr>
          <a:lstStyle/>
          <a:p>
            <a:pPr algn="just"/>
            <a:r>
              <a:rPr lang="en-US" sz="2400" b="1">
                <a:solidFill>
                  <a:srgbClr val="C00000"/>
                </a:solidFill>
                <a:latin typeface="Times New Roman" panose="02020603050405020304" pitchFamily="18" charset="0"/>
                <a:cs typeface="Times New Roman" panose="02020603050405020304" pitchFamily="18" charset="0"/>
              </a:rPr>
              <a:t>- Mở bài trực tiếp: </a:t>
            </a:r>
            <a:r>
              <a:rPr lang="en-US" sz="2400" b="1">
                <a:solidFill>
                  <a:srgbClr val="363636"/>
                </a:solidFill>
                <a:latin typeface="Times New Roman" panose="02020603050405020304" pitchFamily="18" charset="0"/>
                <a:cs typeface="Times New Roman" panose="02020603050405020304" pitchFamily="18" charset="0"/>
              </a:rPr>
              <a:t>là mở bài đi thẳng vào giới thiệu đồ vật cần miêu tả.</a:t>
            </a:r>
          </a:p>
          <a:p>
            <a:pPr algn="just"/>
            <a:r>
              <a:rPr lang="en-US" sz="2400" b="1">
                <a:solidFill>
                  <a:schemeClr val="accent2">
                    <a:lumMod val="75000"/>
                  </a:schemeClr>
                </a:solidFill>
                <a:latin typeface="Times New Roman" panose="02020603050405020304" pitchFamily="18" charset="0"/>
                <a:cs typeface="Times New Roman" panose="02020603050405020304" pitchFamily="18" charset="0"/>
              </a:rPr>
              <a:t>- Mở bài gián tiếp: </a:t>
            </a:r>
            <a:r>
              <a:rPr lang="en-US" sz="2400" b="1">
                <a:solidFill>
                  <a:srgbClr val="363636"/>
                </a:solidFill>
                <a:latin typeface="Times New Roman" panose="02020603050405020304" pitchFamily="18" charset="0"/>
                <a:cs typeface="Times New Roman" panose="02020603050405020304" pitchFamily="18" charset="0"/>
              </a:rPr>
              <a:t>là mở bài đi từ đề tài khác rồi mới dẫn vào đồ vật cần miêu tả.</a:t>
            </a:r>
            <a:endParaRPr lang="en-US" sz="2400" b="1" dirty="0">
              <a:solidFill>
                <a:srgbClr val="363636"/>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83AEABB2-0691-4725-B63E-041799BF32E3}"/>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E866BE-5C17-4D9C-84D9-E306AF28F73B}"/>
              </a:ext>
            </a:extLst>
          </p:cNvPr>
          <p:cNvSpPr txBox="1"/>
          <p:nvPr/>
        </p:nvSpPr>
        <p:spPr>
          <a:xfrm>
            <a:off x="672353" y="999765"/>
            <a:ext cx="7799294" cy="3970318"/>
          </a:xfrm>
          <a:prstGeom prst="rect">
            <a:avLst/>
          </a:prstGeom>
          <a:noFill/>
        </p:spPr>
        <p:txBody>
          <a:bodyPr wrap="square">
            <a:spAutoFit/>
          </a:bodyPr>
          <a:lstStyle/>
          <a:p>
            <a:pPr indent="461963" algn="just"/>
            <a:r>
              <a:rPr lang="en-US" sz="2100" b="1">
                <a:solidFill>
                  <a:srgbClr val="363636"/>
                </a:solidFill>
                <a:latin typeface="Times New Roman" panose="02020603050405020304" pitchFamily="18" charset="0"/>
                <a:cs typeface="Times New Roman" panose="02020603050405020304" pitchFamily="18" charset="0"/>
              </a:rPr>
              <a:t>       </a:t>
            </a:r>
            <a:r>
              <a:rPr lang="vi-VN" sz="2100" b="1">
                <a:solidFill>
                  <a:srgbClr val="363636"/>
                </a:solidFill>
                <a:latin typeface="Times New Roman" panose="02020603050405020304" pitchFamily="18" charset="0"/>
                <a:cs typeface="Times New Roman" panose="02020603050405020304" pitchFamily="18" charset="0"/>
              </a:rPr>
              <a:t>Chiếc bút mực trông đẹp làm sao! Cây bút xinh xinh dài bằng một gang tay em. Thân viết tròn như ngón tay giữa của mẹ, càng về phía sau càng thon như búp măng non. Toàn thân bút khoác chiếc áo màu xanh</a:t>
            </a:r>
            <a:r>
              <a:rPr lang="en-US" sz="2100" b="1">
                <a:solidFill>
                  <a:srgbClr val="363636"/>
                </a:solidFill>
                <a:latin typeface="Times New Roman" panose="02020603050405020304" pitchFamily="18" charset="0"/>
                <a:cs typeface="Times New Roman" panose="02020603050405020304" pitchFamily="18" charset="0"/>
              </a:rPr>
              <a:t> sọc trắng</a:t>
            </a:r>
            <a:r>
              <a:rPr lang="vi-VN" sz="2100" b="1">
                <a:solidFill>
                  <a:srgbClr val="363636"/>
                </a:solidFill>
                <a:latin typeface="Times New Roman" panose="02020603050405020304" pitchFamily="18" charset="0"/>
                <a:cs typeface="Times New Roman" panose="02020603050405020304" pitchFamily="18" charset="0"/>
              </a:rPr>
              <a:t> nhẹ nhàng</a:t>
            </a:r>
            <a:r>
              <a:rPr lang="en-US" sz="2100" b="1">
                <a:solidFill>
                  <a:srgbClr val="363636"/>
                </a:solidFill>
                <a:latin typeface="Times New Roman" panose="02020603050405020304" pitchFamily="18" charset="0"/>
                <a:cs typeface="Times New Roman" panose="02020603050405020304" pitchFamily="18" charset="0"/>
              </a:rPr>
              <a:t>, tinh tế</a:t>
            </a:r>
            <a:r>
              <a:rPr lang="vi-VN" sz="2100" b="1">
                <a:solidFill>
                  <a:srgbClr val="363636"/>
                </a:solidFill>
                <a:latin typeface="Times New Roman" panose="02020603050405020304" pitchFamily="18" charset="0"/>
                <a:cs typeface="Times New Roman" panose="02020603050405020304" pitchFamily="18" charset="0"/>
              </a:rPr>
              <a:t>. Nắp bút </a:t>
            </a:r>
            <a:r>
              <a:rPr lang="en-US" sz="2100" b="1">
                <a:solidFill>
                  <a:srgbClr val="363636"/>
                </a:solidFill>
                <a:latin typeface="Times New Roman" panose="02020603050405020304" pitchFamily="18" charset="0"/>
                <a:cs typeface="Times New Roman" panose="02020603050405020304" pitchFamily="18" charset="0"/>
              </a:rPr>
              <a:t>cùng màu với thân bút</a:t>
            </a:r>
            <a:r>
              <a:rPr lang="vi-VN" sz="2100" b="1">
                <a:solidFill>
                  <a:srgbClr val="363636"/>
                </a:solidFill>
                <a:latin typeface="Times New Roman" panose="02020603050405020304" pitchFamily="18" charset="0"/>
                <a:cs typeface="Times New Roman" panose="02020603050405020304" pitchFamily="18" charset="0"/>
              </a:rPr>
              <a:t> gắn thêm một que cài </a:t>
            </a:r>
            <a:r>
              <a:rPr lang="en-US" sz="2100" b="1">
                <a:solidFill>
                  <a:srgbClr val="363636"/>
                </a:solidFill>
                <a:latin typeface="Times New Roman" panose="02020603050405020304" pitchFamily="18" charset="0"/>
                <a:cs typeface="Times New Roman" panose="02020603050405020304" pitchFamily="18" charset="0"/>
              </a:rPr>
              <a:t>bằng inox sáng loáng càng làm tôn lên vẻ </a:t>
            </a:r>
            <a:r>
              <a:rPr lang="vi-VN" sz="2100" b="1">
                <a:solidFill>
                  <a:srgbClr val="363636"/>
                </a:solidFill>
                <a:latin typeface="Times New Roman" panose="02020603050405020304" pitchFamily="18" charset="0"/>
                <a:cs typeface="Times New Roman" panose="02020603050405020304" pitchFamily="18" charset="0"/>
              </a:rPr>
              <a:t>sang trọng</a:t>
            </a:r>
            <a:r>
              <a:rPr lang="en-US" sz="2100" b="1">
                <a:solidFill>
                  <a:srgbClr val="363636"/>
                </a:solidFill>
                <a:latin typeface="Times New Roman" panose="02020603050405020304" pitchFamily="18" charset="0"/>
                <a:cs typeface="Times New Roman" panose="02020603050405020304" pitchFamily="18" charset="0"/>
              </a:rPr>
              <a:t> của bút</a:t>
            </a:r>
            <a:r>
              <a:rPr lang="vi-VN" sz="2100" b="1">
                <a:solidFill>
                  <a:srgbClr val="363636"/>
                </a:solidFill>
                <a:latin typeface="Times New Roman" panose="02020603050405020304" pitchFamily="18" charset="0"/>
                <a:cs typeface="Times New Roman" panose="02020603050405020304" pitchFamily="18" charset="0"/>
              </a:rPr>
              <a:t>. Trên nắp bút có khắc dòng chữ </a:t>
            </a:r>
            <a:r>
              <a:rPr lang="en-US" sz="2100" b="1">
                <a:solidFill>
                  <a:srgbClr val="363636"/>
                </a:solidFill>
                <a:latin typeface="Times New Roman" panose="02020603050405020304" pitchFamily="18" charset="0"/>
                <a:cs typeface="Times New Roman" panose="02020603050405020304" pitchFamily="18" charset="0"/>
              </a:rPr>
              <a:t>“Bút mài Thầy Ánh” mạ vàng</a:t>
            </a:r>
            <a:r>
              <a:rPr lang="vi-VN" sz="2100" b="1">
                <a:solidFill>
                  <a:srgbClr val="363636"/>
                </a:solidFill>
                <a:latin typeface="Times New Roman" panose="02020603050405020304" pitchFamily="18" charset="0"/>
                <a:cs typeface="Times New Roman" panose="02020603050405020304" pitchFamily="18" charset="0"/>
              </a:rPr>
              <a:t> rất sắc nét. </a:t>
            </a:r>
            <a:endParaRPr lang="en-US" sz="2100" b="1">
              <a:solidFill>
                <a:srgbClr val="363636"/>
              </a:solidFill>
              <a:latin typeface="Times New Roman" panose="02020603050405020304" pitchFamily="18" charset="0"/>
              <a:cs typeface="Times New Roman" panose="02020603050405020304" pitchFamily="18" charset="0"/>
            </a:endParaRPr>
          </a:p>
          <a:p>
            <a:pPr indent="461963" algn="just"/>
            <a:r>
              <a:rPr lang="vi-VN" sz="2100" b="1">
                <a:solidFill>
                  <a:srgbClr val="363636"/>
                </a:solidFill>
                <a:latin typeface="Times New Roman" panose="02020603050405020304" pitchFamily="18" charset="0"/>
                <a:cs typeface="Times New Roman" panose="02020603050405020304" pitchFamily="18" charset="0"/>
              </a:rPr>
              <a:t>Mở nắp ra, em thấy ngòi bút nhọn nhỏ xinh</a:t>
            </a:r>
            <a:r>
              <a:rPr lang="en-US" sz="2100" b="1">
                <a:solidFill>
                  <a:srgbClr val="363636"/>
                </a:solidFill>
                <a:latin typeface="Times New Roman" panose="02020603050405020304" pitchFamily="18" charset="0"/>
                <a:cs typeface="Times New Roman" panose="02020603050405020304" pitchFamily="18" charset="0"/>
              </a:rPr>
              <a:t> như hình lá tre được mài cẩn thận để giúp em viết thanh đậm</a:t>
            </a:r>
            <a:r>
              <a:rPr lang="vi-VN" sz="2100" b="1">
                <a:solidFill>
                  <a:srgbClr val="363636"/>
                </a:solidFill>
                <a:latin typeface="Times New Roman" panose="02020603050405020304" pitchFamily="18" charset="0"/>
                <a:cs typeface="Times New Roman" panose="02020603050405020304" pitchFamily="18" charset="0"/>
              </a:rPr>
              <a:t>. Bên trong thân bút là cái </a:t>
            </a:r>
            <a:r>
              <a:rPr lang="en-US" sz="2100" b="1">
                <a:solidFill>
                  <a:srgbClr val="363636"/>
                </a:solidFill>
                <a:latin typeface="Times New Roman" panose="02020603050405020304" pitchFamily="18" charset="0"/>
                <a:cs typeface="Times New Roman" panose="02020603050405020304" pitchFamily="18" charset="0"/>
              </a:rPr>
              <a:t>ống mực làm bằng nhựa, có nút vặn lò xo</a:t>
            </a:r>
            <a:r>
              <a:rPr lang="vi-VN" sz="2100" b="1">
                <a:solidFill>
                  <a:srgbClr val="363636"/>
                </a:solidFill>
                <a:latin typeface="Times New Roman" panose="02020603050405020304" pitchFamily="18" charset="0"/>
                <a:cs typeface="Times New Roman" panose="02020603050405020304" pitchFamily="18" charset="0"/>
              </a:rPr>
              <a:t> để dễ d</a:t>
            </a:r>
            <a:r>
              <a:rPr lang="en-US" sz="2100" b="1">
                <a:solidFill>
                  <a:srgbClr val="363636"/>
                </a:solidFill>
                <a:latin typeface="Times New Roman" panose="02020603050405020304" pitchFamily="18" charset="0"/>
                <a:cs typeface="Times New Roman" panose="02020603050405020304" pitchFamily="18" charset="0"/>
              </a:rPr>
              <a:t>à</a:t>
            </a:r>
            <a:r>
              <a:rPr lang="vi-VN" sz="2100" b="1">
                <a:solidFill>
                  <a:srgbClr val="363636"/>
                </a:solidFill>
                <a:latin typeface="Times New Roman" panose="02020603050405020304" pitchFamily="18" charset="0"/>
                <a:cs typeface="Times New Roman" panose="02020603050405020304" pitchFamily="18" charset="0"/>
              </a:rPr>
              <a:t>ng bơm mực. Từ khi có chiếc bút, chữ viết của em dường như mỗi ngày một đẹp hơn.</a:t>
            </a:r>
            <a:endParaRPr lang="en-US" sz="21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B354DDD-0CA9-43B2-A390-90403B8279A0}"/>
              </a:ext>
            </a:extLst>
          </p:cNvPr>
          <p:cNvSpPr txBox="1"/>
          <p:nvPr/>
        </p:nvSpPr>
        <p:spPr>
          <a:xfrm>
            <a:off x="2286000" y="225071"/>
            <a:ext cx="4572000" cy="830997"/>
          </a:xfrm>
          <a:prstGeom prst="rect">
            <a:avLst/>
          </a:prstGeom>
          <a:noFill/>
        </p:spPr>
        <p:txBody>
          <a:bodyPr wrap="square">
            <a:spAutoFit/>
          </a:bodyPr>
          <a:lstStyle/>
          <a:p>
            <a:r>
              <a:rPr lang="en-US" sz="4800" b="1">
                <a:solidFill>
                  <a:schemeClr val="accent4">
                    <a:lumMod val="75000"/>
                  </a:schemeClr>
                </a:solidFill>
                <a:latin typeface="UTM Aquarelle" panose="02040603050506020204" pitchFamily="18" charset="0"/>
              </a:rPr>
              <a:t>Viết đoạn thân bài</a:t>
            </a:r>
            <a:endParaRPr lang="en-US" sz="4800" b="1">
              <a:solidFill>
                <a:schemeClr val="accent4">
                  <a:lumMod val="75000"/>
                </a:schemeClr>
              </a:solidFill>
            </a:endParaRPr>
          </a:p>
        </p:txBody>
      </p:sp>
      <p:sp>
        <p:nvSpPr>
          <p:cNvPr id="8" name="Google Shape;1141;p48">
            <a:extLst>
              <a:ext uri="{FF2B5EF4-FFF2-40B4-BE49-F238E27FC236}">
                <a16:creationId xmlns:a16="http://schemas.microsoft.com/office/drawing/2014/main" id="{2166CB0E-CC51-4880-BE5E-CBDE3FAC9E3B}"/>
              </a:ext>
            </a:extLst>
          </p:cNvPr>
          <p:cNvSpPr/>
          <p:nvPr/>
        </p:nvSpPr>
        <p:spPr>
          <a:xfrm rot="-5399939">
            <a:off x="625939" y="465979"/>
            <a:ext cx="338449" cy="819743"/>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142;p48">
            <a:extLst>
              <a:ext uri="{FF2B5EF4-FFF2-40B4-BE49-F238E27FC236}">
                <a16:creationId xmlns:a16="http://schemas.microsoft.com/office/drawing/2014/main" id="{4EBEAA60-18E0-4631-92C9-1CB7DC0A26F9}"/>
              </a:ext>
            </a:extLst>
          </p:cNvPr>
          <p:cNvGrpSpPr/>
          <p:nvPr/>
        </p:nvGrpSpPr>
        <p:grpSpPr>
          <a:xfrm>
            <a:off x="7924865" y="197310"/>
            <a:ext cx="388647" cy="894388"/>
            <a:chOff x="7788827" y="208475"/>
            <a:chExt cx="434973" cy="1289823"/>
          </a:xfrm>
        </p:grpSpPr>
        <p:sp>
          <p:nvSpPr>
            <p:cNvPr id="10" name="Google Shape;1143;p48">
              <a:extLst>
                <a:ext uri="{FF2B5EF4-FFF2-40B4-BE49-F238E27FC236}">
                  <a16:creationId xmlns:a16="http://schemas.microsoft.com/office/drawing/2014/main" id="{667B4568-4519-4C89-BD5D-83BDA67B21CF}"/>
                </a:ext>
              </a:extLst>
            </p:cNvPr>
            <p:cNvSpPr/>
            <p:nvPr/>
          </p:nvSpPr>
          <p:spPr>
            <a:xfrm rot="5400000">
              <a:off x="7361402" y="635900"/>
              <a:ext cx="1289823" cy="434973"/>
            </a:xfrm>
            <a:custGeom>
              <a:avLst/>
              <a:gdLst/>
              <a:ahLst/>
              <a:cxnLst/>
              <a:rect l="l" t="t" r="r" b="b"/>
              <a:pathLst>
                <a:path w="11876" h="4005" extrusionOk="0">
                  <a:moveTo>
                    <a:pt x="7867" y="432"/>
                  </a:moveTo>
                  <a:cubicBezTo>
                    <a:pt x="7903" y="432"/>
                    <a:pt x="7939" y="437"/>
                    <a:pt x="7974" y="447"/>
                  </a:cubicBezTo>
                  <a:cubicBezTo>
                    <a:pt x="8111" y="470"/>
                    <a:pt x="8236" y="526"/>
                    <a:pt x="8339" y="618"/>
                  </a:cubicBezTo>
                  <a:cubicBezTo>
                    <a:pt x="8413" y="686"/>
                    <a:pt x="8452" y="788"/>
                    <a:pt x="8452" y="891"/>
                  </a:cubicBezTo>
                  <a:cubicBezTo>
                    <a:pt x="8435" y="1164"/>
                    <a:pt x="8265" y="1409"/>
                    <a:pt x="8008" y="1512"/>
                  </a:cubicBezTo>
                  <a:cubicBezTo>
                    <a:pt x="7959" y="1527"/>
                    <a:pt x="7908" y="1535"/>
                    <a:pt x="7858" y="1535"/>
                  </a:cubicBezTo>
                  <a:cubicBezTo>
                    <a:pt x="7707" y="1535"/>
                    <a:pt x="7560" y="1466"/>
                    <a:pt x="7462" y="1347"/>
                  </a:cubicBezTo>
                  <a:cubicBezTo>
                    <a:pt x="7410" y="1284"/>
                    <a:pt x="7387" y="1198"/>
                    <a:pt x="7393" y="1119"/>
                  </a:cubicBezTo>
                  <a:cubicBezTo>
                    <a:pt x="7410" y="959"/>
                    <a:pt x="7450" y="800"/>
                    <a:pt x="7518" y="652"/>
                  </a:cubicBezTo>
                  <a:cubicBezTo>
                    <a:pt x="7583" y="514"/>
                    <a:pt x="7721" y="432"/>
                    <a:pt x="7867" y="432"/>
                  </a:cubicBezTo>
                  <a:close/>
                  <a:moveTo>
                    <a:pt x="3374" y="1681"/>
                  </a:moveTo>
                  <a:cubicBezTo>
                    <a:pt x="3673" y="1681"/>
                    <a:pt x="3965" y="1956"/>
                    <a:pt x="3965" y="2263"/>
                  </a:cubicBezTo>
                  <a:cubicBezTo>
                    <a:pt x="3965" y="2377"/>
                    <a:pt x="3936" y="2491"/>
                    <a:pt x="3891" y="2594"/>
                  </a:cubicBezTo>
                  <a:cubicBezTo>
                    <a:pt x="3800" y="2803"/>
                    <a:pt x="3634" y="2921"/>
                    <a:pt x="3440" y="2921"/>
                  </a:cubicBezTo>
                  <a:cubicBezTo>
                    <a:pt x="3401" y="2921"/>
                    <a:pt x="3361" y="2916"/>
                    <a:pt x="3321" y="2907"/>
                  </a:cubicBezTo>
                  <a:cubicBezTo>
                    <a:pt x="3076" y="2856"/>
                    <a:pt x="2911" y="2634"/>
                    <a:pt x="2928" y="2383"/>
                  </a:cubicBezTo>
                  <a:cubicBezTo>
                    <a:pt x="2934" y="2167"/>
                    <a:pt x="2979" y="1939"/>
                    <a:pt x="3156" y="1774"/>
                  </a:cubicBezTo>
                  <a:cubicBezTo>
                    <a:pt x="3190" y="1728"/>
                    <a:pt x="3236" y="1700"/>
                    <a:pt x="3293" y="1688"/>
                  </a:cubicBezTo>
                  <a:cubicBezTo>
                    <a:pt x="3320" y="1683"/>
                    <a:pt x="3347" y="1681"/>
                    <a:pt x="3374" y="1681"/>
                  </a:cubicBezTo>
                  <a:close/>
                  <a:moveTo>
                    <a:pt x="11686" y="0"/>
                  </a:moveTo>
                  <a:cubicBezTo>
                    <a:pt x="11623" y="0"/>
                    <a:pt x="11550" y="17"/>
                    <a:pt x="11488" y="20"/>
                  </a:cubicBezTo>
                  <a:cubicBezTo>
                    <a:pt x="10355" y="42"/>
                    <a:pt x="9221" y="25"/>
                    <a:pt x="8094" y="48"/>
                  </a:cubicBezTo>
                  <a:cubicBezTo>
                    <a:pt x="7330" y="64"/>
                    <a:pt x="6566" y="67"/>
                    <a:pt x="5801" y="67"/>
                  </a:cubicBezTo>
                  <a:cubicBezTo>
                    <a:pt x="5094" y="67"/>
                    <a:pt x="4387" y="64"/>
                    <a:pt x="3680" y="64"/>
                  </a:cubicBezTo>
                  <a:cubicBezTo>
                    <a:pt x="3475" y="64"/>
                    <a:pt x="3270" y="64"/>
                    <a:pt x="3065" y="65"/>
                  </a:cubicBezTo>
                  <a:cubicBezTo>
                    <a:pt x="3038" y="62"/>
                    <a:pt x="3011" y="61"/>
                    <a:pt x="2984" y="61"/>
                  </a:cubicBezTo>
                  <a:cubicBezTo>
                    <a:pt x="2903" y="61"/>
                    <a:pt x="2823" y="74"/>
                    <a:pt x="2746" y="99"/>
                  </a:cubicBezTo>
                  <a:cubicBezTo>
                    <a:pt x="2649" y="373"/>
                    <a:pt x="2438" y="498"/>
                    <a:pt x="2159" y="509"/>
                  </a:cubicBezTo>
                  <a:cubicBezTo>
                    <a:pt x="2139" y="510"/>
                    <a:pt x="2120" y="511"/>
                    <a:pt x="2101" y="511"/>
                  </a:cubicBezTo>
                  <a:cubicBezTo>
                    <a:pt x="1813" y="511"/>
                    <a:pt x="1649" y="388"/>
                    <a:pt x="1516" y="105"/>
                  </a:cubicBezTo>
                  <a:cubicBezTo>
                    <a:pt x="1049" y="105"/>
                    <a:pt x="582" y="99"/>
                    <a:pt x="120" y="99"/>
                  </a:cubicBezTo>
                  <a:cubicBezTo>
                    <a:pt x="110" y="98"/>
                    <a:pt x="99" y="97"/>
                    <a:pt x="89" y="97"/>
                  </a:cubicBezTo>
                  <a:cubicBezTo>
                    <a:pt x="60" y="97"/>
                    <a:pt x="32" y="102"/>
                    <a:pt x="7" y="111"/>
                  </a:cubicBezTo>
                  <a:lnTo>
                    <a:pt x="7" y="2081"/>
                  </a:lnTo>
                  <a:cubicBezTo>
                    <a:pt x="103" y="2087"/>
                    <a:pt x="189" y="2144"/>
                    <a:pt x="234" y="2235"/>
                  </a:cubicBezTo>
                  <a:cubicBezTo>
                    <a:pt x="502" y="2645"/>
                    <a:pt x="405" y="3186"/>
                    <a:pt x="24" y="3488"/>
                  </a:cubicBezTo>
                  <a:cubicBezTo>
                    <a:pt x="18" y="3488"/>
                    <a:pt x="12" y="3494"/>
                    <a:pt x="1" y="3499"/>
                  </a:cubicBezTo>
                  <a:lnTo>
                    <a:pt x="1" y="3989"/>
                  </a:lnTo>
                  <a:cubicBezTo>
                    <a:pt x="46" y="3995"/>
                    <a:pt x="92" y="4001"/>
                    <a:pt x="143" y="4001"/>
                  </a:cubicBezTo>
                  <a:cubicBezTo>
                    <a:pt x="192" y="4003"/>
                    <a:pt x="240" y="4004"/>
                    <a:pt x="289" y="4004"/>
                  </a:cubicBezTo>
                  <a:cubicBezTo>
                    <a:pt x="550" y="4004"/>
                    <a:pt x="813" y="3972"/>
                    <a:pt x="1072" y="3972"/>
                  </a:cubicBezTo>
                  <a:lnTo>
                    <a:pt x="6818" y="3972"/>
                  </a:lnTo>
                  <a:cubicBezTo>
                    <a:pt x="6915" y="3972"/>
                    <a:pt x="7012" y="3966"/>
                    <a:pt x="7103" y="3961"/>
                  </a:cubicBezTo>
                  <a:cubicBezTo>
                    <a:pt x="7006" y="3704"/>
                    <a:pt x="7074" y="3459"/>
                    <a:pt x="7194" y="3226"/>
                  </a:cubicBezTo>
                  <a:cubicBezTo>
                    <a:pt x="7304" y="3015"/>
                    <a:pt x="7479" y="2933"/>
                    <a:pt x="7699" y="2933"/>
                  </a:cubicBezTo>
                  <a:cubicBezTo>
                    <a:pt x="7740" y="2933"/>
                    <a:pt x="7782" y="2936"/>
                    <a:pt x="7826" y="2941"/>
                  </a:cubicBezTo>
                  <a:cubicBezTo>
                    <a:pt x="8060" y="2975"/>
                    <a:pt x="8265" y="3232"/>
                    <a:pt x="8287" y="3471"/>
                  </a:cubicBezTo>
                  <a:cubicBezTo>
                    <a:pt x="8299" y="3642"/>
                    <a:pt x="8265" y="3807"/>
                    <a:pt x="8185" y="3961"/>
                  </a:cubicBezTo>
                  <a:cubicBezTo>
                    <a:pt x="8230" y="3961"/>
                    <a:pt x="8276" y="3966"/>
                    <a:pt x="8327" y="3966"/>
                  </a:cubicBezTo>
                  <a:cubicBezTo>
                    <a:pt x="9432" y="3966"/>
                    <a:pt x="10531" y="3961"/>
                    <a:pt x="11636" y="3955"/>
                  </a:cubicBezTo>
                  <a:lnTo>
                    <a:pt x="11716" y="3955"/>
                  </a:lnTo>
                  <a:cubicBezTo>
                    <a:pt x="11853" y="3949"/>
                    <a:pt x="11870" y="3926"/>
                    <a:pt x="11818" y="3813"/>
                  </a:cubicBezTo>
                  <a:cubicBezTo>
                    <a:pt x="11636" y="3431"/>
                    <a:pt x="11465" y="3049"/>
                    <a:pt x="11260" y="2685"/>
                  </a:cubicBezTo>
                  <a:cubicBezTo>
                    <a:pt x="11118" y="2674"/>
                    <a:pt x="10981" y="2628"/>
                    <a:pt x="10862" y="2548"/>
                  </a:cubicBezTo>
                  <a:cubicBezTo>
                    <a:pt x="10685" y="2434"/>
                    <a:pt x="10582" y="2286"/>
                    <a:pt x="10600" y="2064"/>
                  </a:cubicBezTo>
                  <a:cubicBezTo>
                    <a:pt x="10611" y="1859"/>
                    <a:pt x="10685" y="1665"/>
                    <a:pt x="10810" y="1506"/>
                  </a:cubicBezTo>
                  <a:cubicBezTo>
                    <a:pt x="10855" y="1436"/>
                    <a:pt x="10930" y="1396"/>
                    <a:pt x="11007" y="1396"/>
                  </a:cubicBezTo>
                  <a:cubicBezTo>
                    <a:pt x="11036" y="1396"/>
                    <a:pt x="11066" y="1402"/>
                    <a:pt x="11095" y="1415"/>
                  </a:cubicBezTo>
                  <a:cubicBezTo>
                    <a:pt x="11146" y="1369"/>
                    <a:pt x="11186" y="1312"/>
                    <a:pt x="11209" y="1250"/>
                  </a:cubicBezTo>
                  <a:cubicBezTo>
                    <a:pt x="11374" y="959"/>
                    <a:pt x="11539" y="669"/>
                    <a:pt x="11693" y="378"/>
                  </a:cubicBezTo>
                  <a:cubicBezTo>
                    <a:pt x="11750" y="270"/>
                    <a:pt x="11875" y="156"/>
                    <a:pt x="11813" y="54"/>
                  </a:cubicBezTo>
                  <a:cubicBezTo>
                    <a:pt x="11787" y="12"/>
                    <a:pt x="11740" y="0"/>
                    <a:pt x="1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44;p48">
              <a:extLst>
                <a:ext uri="{FF2B5EF4-FFF2-40B4-BE49-F238E27FC236}">
                  <a16:creationId xmlns:a16="http://schemas.microsoft.com/office/drawing/2014/main" id="{12E98920-1C6E-4636-8760-C442C1798D15}"/>
                </a:ext>
              </a:extLst>
            </p:cNvPr>
            <p:cNvSpPr/>
            <p:nvPr/>
          </p:nvSpPr>
          <p:spPr>
            <a:xfrm rot="5400000">
              <a:off x="7778669" y="984216"/>
              <a:ext cx="140538" cy="111974"/>
            </a:xfrm>
            <a:custGeom>
              <a:avLst/>
              <a:gdLst/>
              <a:ahLst/>
              <a:cxnLst/>
              <a:rect l="l" t="t" r="r" b="b"/>
              <a:pathLst>
                <a:path w="1294" h="1031" extrusionOk="0">
                  <a:moveTo>
                    <a:pt x="681" y="0"/>
                  </a:moveTo>
                  <a:cubicBezTo>
                    <a:pt x="467" y="0"/>
                    <a:pt x="297" y="84"/>
                    <a:pt x="189" y="296"/>
                  </a:cubicBezTo>
                  <a:cubicBezTo>
                    <a:pt x="69" y="523"/>
                    <a:pt x="1" y="774"/>
                    <a:pt x="97" y="1030"/>
                  </a:cubicBezTo>
                  <a:lnTo>
                    <a:pt x="1180" y="1030"/>
                  </a:lnTo>
                  <a:cubicBezTo>
                    <a:pt x="1259" y="882"/>
                    <a:pt x="1293" y="711"/>
                    <a:pt x="1282" y="541"/>
                  </a:cubicBezTo>
                  <a:cubicBezTo>
                    <a:pt x="1259" y="301"/>
                    <a:pt x="1054" y="45"/>
                    <a:pt x="821" y="11"/>
                  </a:cubicBezTo>
                  <a:cubicBezTo>
                    <a:pt x="772" y="4"/>
                    <a:pt x="726" y="0"/>
                    <a:pt x="68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45;p48">
              <a:extLst>
                <a:ext uri="{FF2B5EF4-FFF2-40B4-BE49-F238E27FC236}">
                  <a16:creationId xmlns:a16="http://schemas.microsoft.com/office/drawing/2014/main" id="{76B0ED7C-8652-4868-9554-679CB5DBAC0F}"/>
                </a:ext>
              </a:extLst>
            </p:cNvPr>
            <p:cNvSpPr/>
            <p:nvPr/>
          </p:nvSpPr>
          <p:spPr>
            <a:xfrm rot="5400000">
              <a:off x="7893740" y="159059"/>
              <a:ext cx="53978" cy="154114"/>
            </a:xfrm>
            <a:custGeom>
              <a:avLst/>
              <a:gdLst/>
              <a:ahLst/>
              <a:cxnLst/>
              <a:rect l="l" t="t" r="r" b="b"/>
              <a:pathLst>
                <a:path w="497" h="1419" extrusionOk="0">
                  <a:moveTo>
                    <a:pt x="1" y="0"/>
                  </a:moveTo>
                  <a:lnTo>
                    <a:pt x="1" y="1418"/>
                  </a:lnTo>
                  <a:cubicBezTo>
                    <a:pt x="12" y="1413"/>
                    <a:pt x="18" y="1407"/>
                    <a:pt x="23" y="1407"/>
                  </a:cubicBezTo>
                  <a:cubicBezTo>
                    <a:pt x="405" y="1105"/>
                    <a:pt x="496" y="564"/>
                    <a:pt x="234" y="154"/>
                  </a:cubicBezTo>
                  <a:cubicBezTo>
                    <a:pt x="188" y="63"/>
                    <a:pt x="103" y="6"/>
                    <a:pt x="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6;p48">
              <a:extLst>
                <a:ext uri="{FF2B5EF4-FFF2-40B4-BE49-F238E27FC236}">
                  <a16:creationId xmlns:a16="http://schemas.microsoft.com/office/drawing/2014/main" id="{905BEBEB-D2BF-4D3A-942B-C86DA46C2EE5}"/>
                </a:ext>
              </a:extLst>
            </p:cNvPr>
            <p:cNvSpPr/>
            <p:nvPr/>
          </p:nvSpPr>
          <p:spPr>
            <a:xfrm rot="5400000">
              <a:off x="7965313" y="1324652"/>
              <a:ext cx="73744" cy="139995"/>
            </a:xfrm>
            <a:custGeom>
              <a:avLst/>
              <a:gdLst/>
              <a:ahLst/>
              <a:cxnLst/>
              <a:rect l="l" t="t" r="r" b="b"/>
              <a:pathLst>
                <a:path w="679" h="1289" extrusionOk="0">
                  <a:moveTo>
                    <a:pt x="432" y="0"/>
                  </a:moveTo>
                  <a:cubicBezTo>
                    <a:pt x="351" y="0"/>
                    <a:pt x="275" y="40"/>
                    <a:pt x="234" y="110"/>
                  </a:cubicBezTo>
                  <a:cubicBezTo>
                    <a:pt x="109" y="269"/>
                    <a:pt x="35" y="463"/>
                    <a:pt x="18" y="662"/>
                  </a:cubicBezTo>
                  <a:cubicBezTo>
                    <a:pt x="0" y="890"/>
                    <a:pt x="109" y="1038"/>
                    <a:pt x="280" y="1152"/>
                  </a:cubicBezTo>
                  <a:cubicBezTo>
                    <a:pt x="399" y="1232"/>
                    <a:pt x="536" y="1278"/>
                    <a:pt x="678" y="1289"/>
                  </a:cubicBezTo>
                  <a:cubicBezTo>
                    <a:pt x="673" y="1221"/>
                    <a:pt x="655" y="1158"/>
                    <a:pt x="616" y="1101"/>
                  </a:cubicBezTo>
                  <a:cubicBezTo>
                    <a:pt x="530" y="924"/>
                    <a:pt x="445" y="748"/>
                    <a:pt x="354" y="577"/>
                  </a:cubicBezTo>
                  <a:cubicBezTo>
                    <a:pt x="308" y="503"/>
                    <a:pt x="308" y="406"/>
                    <a:pt x="359" y="338"/>
                  </a:cubicBezTo>
                  <a:cubicBezTo>
                    <a:pt x="422" y="235"/>
                    <a:pt x="502" y="144"/>
                    <a:pt x="524" y="19"/>
                  </a:cubicBezTo>
                  <a:cubicBezTo>
                    <a:pt x="494" y="6"/>
                    <a:pt x="463" y="0"/>
                    <a:pt x="432"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47;p48">
              <a:extLst>
                <a:ext uri="{FF2B5EF4-FFF2-40B4-BE49-F238E27FC236}">
                  <a16:creationId xmlns:a16="http://schemas.microsoft.com/office/drawing/2014/main" id="{BDF0440D-05CB-4A6A-8283-3BE91683F315}"/>
                </a:ext>
              </a:extLst>
            </p:cNvPr>
            <p:cNvSpPr/>
            <p:nvPr/>
          </p:nvSpPr>
          <p:spPr>
            <a:xfrm rot="5400000">
              <a:off x="8124804" y="417167"/>
              <a:ext cx="133696" cy="46701"/>
            </a:xfrm>
            <a:custGeom>
              <a:avLst/>
              <a:gdLst/>
              <a:ahLst/>
              <a:cxnLst/>
              <a:rect l="l" t="t" r="r" b="b"/>
              <a:pathLst>
                <a:path w="1231" h="430" extrusionOk="0">
                  <a:moveTo>
                    <a:pt x="243" y="0"/>
                  </a:moveTo>
                  <a:cubicBezTo>
                    <a:pt x="161" y="0"/>
                    <a:pt x="80" y="5"/>
                    <a:pt x="0" y="24"/>
                  </a:cubicBezTo>
                  <a:cubicBezTo>
                    <a:pt x="129" y="307"/>
                    <a:pt x="297" y="430"/>
                    <a:pt x="585" y="430"/>
                  </a:cubicBezTo>
                  <a:cubicBezTo>
                    <a:pt x="604" y="430"/>
                    <a:pt x="624" y="429"/>
                    <a:pt x="644" y="428"/>
                  </a:cubicBezTo>
                  <a:cubicBezTo>
                    <a:pt x="923" y="411"/>
                    <a:pt x="1128" y="292"/>
                    <a:pt x="1231" y="18"/>
                  </a:cubicBezTo>
                  <a:cubicBezTo>
                    <a:pt x="1080" y="7"/>
                    <a:pt x="927" y="1"/>
                    <a:pt x="774" y="1"/>
                  </a:cubicBezTo>
                  <a:cubicBezTo>
                    <a:pt x="691" y="1"/>
                    <a:pt x="607" y="3"/>
                    <a:pt x="524" y="7"/>
                  </a:cubicBezTo>
                  <a:cubicBezTo>
                    <a:pt x="430" y="7"/>
                    <a:pt x="336" y="0"/>
                    <a:pt x="24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8;p48">
              <a:extLst>
                <a:ext uri="{FF2B5EF4-FFF2-40B4-BE49-F238E27FC236}">
                  <a16:creationId xmlns:a16="http://schemas.microsoft.com/office/drawing/2014/main" id="{863323B0-FA1E-4AFE-8762-117D04BF9069}"/>
                </a:ext>
              </a:extLst>
            </p:cNvPr>
            <p:cNvSpPr/>
            <p:nvPr/>
          </p:nvSpPr>
          <p:spPr>
            <a:xfrm rot="5400000">
              <a:off x="7916656" y="514536"/>
              <a:ext cx="114472" cy="134673"/>
            </a:xfrm>
            <a:custGeom>
              <a:avLst/>
              <a:gdLst/>
              <a:ahLst/>
              <a:cxnLst/>
              <a:rect l="l" t="t" r="r" b="b"/>
              <a:pathLst>
                <a:path w="1054" h="1240" extrusionOk="0">
                  <a:moveTo>
                    <a:pt x="463" y="0"/>
                  </a:moveTo>
                  <a:cubicBezTo>
                    <a:pt x="436" y="0"/>
                    <a:pt x="409" y="2"/>
                    <a:pt x="382" y="7"/>
                  </a:cubicBezTo>
                  <a:cubicBezTo>
                    <a:pt x="325" y="19"/>
                    <a:pt x="279" y="47"/>
                    <a:pt x="245" y="93"/>
                  </a:cubicBezTo>
                  <a:cubicBezTo>
                    <a:pt x="68" y="258"/>
                    <a:pt x="23" y="486"/>
                    <a:pt x="17" y="702"/>
                  </a:cubicBezTo>
                  <a:cubicBezTo>
                    <a:pt x="0" y="953"/>
                    <a:pt x="165" y="1175"/>
                    <a:pt x="410" y="1226"/>
                  </a:cubicBezTo>
                  <a:cubicBezTo>
                    <a:pt x="450" y="1235"/>
                    <a:pt x="490" y="1240"/>
                    <a:pt x="529" y="1240"/>
                  </a:cubicBezTo>
                  <a:cubicBezTo>
                    <a:pt x="723" y="1240"/>
                    <a:pt x="889" y="1122"/>
                    <a:pt x="980" y="913"/>
                  </a:cubicBezTo>
                  <a:cubicBezTo>
                    <a:pt x="1025" y="810"/>
                    <a:pt x="1054" y="696"/>
                    <a:pt x="1054" y="582"/>
                  </a:cubicBezTo>
                  <a:cubicBezTo>
                    <a:pt x="1054" y="275"/>
                    <a:pt x="762" y="0"/>
                    <a:pt x="46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9;p48">
              <a:extLst>
                <a:ext uri="{FF2B5EF4-FFF2-40B4-BE49-F238E27FC236}">
                  <a16:creationId xmlns:a16="http://schemas.microsoft.com/office/drawing/2014/main" id="{CCF25632-D7A8-485C-BE71-B573FC11073F}"/>
                </a:ext>
              </a:extLst>
            </p:cNvPr>
            <p:cNvSpPr/>
            <p:nvPr/>
          </p:nvSpPr>
          <p:spPr>
            <a:xfrm rot="5400000">
              <a:off x="8059151" y="1008707"/>
              <a:ext cx="115776" cy="119903"/>
            </a:xfrm>
            <a:custGeom>
              <a:avLst/>
              <a:gdLst/>
              <a:ahLst/>
              <a:cxnLst/>
              <a:rect l="l" t="t" r="r" b="b"/>
              <a:pathLst>
                <a:path w="1066" h="1104" extrusionOk="0">
                  <a:moveTo>
                    <a:pt x="480" y="1"/>
                  </a:moveTo>
                  <a:cubicBezTo>
                    <a:pt x="334" y="1"/>
                    <a:pt x="196" y="83"/>
                    <a:pt x="131" y="221"/>
                  </a:cubicBezTo>
                  <a:cubicBezTo>
                    <a:pt x="63" y="369"/>
                    <a:pt x="23" y="528"/>
                    <a:pt x="6" y="688"/>
                  </a:cubicBezTo>
                  <a:cubicBezTo>
                    <a:pt x="0" y="767"/>
                    <a:pt x="23" y="853"/>
                    <a:pt x="75" y="916"/>
                  </a:cubicBezTo>
                  <a:cubicBezTo>
                    <a:pt x="173" y="1035"/>
                    <a:pt x="320" y="1104"/>
                    <a:pt x="471" y="1104"/>
                  </a:cubicBezTo>
                  <a:cubicBezTo>
                    <a:pt x="521" y="1104"/>
                    <a:pt x="572" y="1096"/>
                    <a:pt x="621" y="1081"/>
                  </a:cubicBezTo>
                  <a:cubicBezTo>
                    <a:pt x="878" y="978"/>
                    <a:pt x="1048" y="733"/>
                    <a:pt x="1065" y="460"/>
                  </a:cubicBezTo>
                  <a:cubicBezTo>
                    <a:pt x="1065" y="357"/>
                    <a:pt x="1026" y="255"/>
                    <a:pt x="952" y="187"/>
                  </a:cubicBezTo>
                  <a:cubicBezTo>
                    <a:pt x="849" y="95"/>
                    <a:pt x="724" y="39"/>
                    <a:pt x="587" y="16"/>
                  </a:cubicBezTo>
                  <a:cubicBezTo>
                    <a:pt x="552" y="6"/>
                    <a:pt x="516" y="1"/>
                    <a:pt x="48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462;p74">
            <a:extLst>
              <a:ext uri="{FF2B5EF4-FFF2-40B4-BE49-F238E27FC236}">
                <a16:creationId xmlns:a16="http://schemas.microsoft.com/office/drawing/2014/main" id="{F8C65A53-4070-4781-BD73-6CCBD412B196}"/>
              </a:ext>
            </a:extLst>
          </p:cNvPr>
          <p:cNvGrpSpPr/>
          <p:nvPr/>
        </p:nvGrpSpPr>
        <p:grpSpPr>
          <a:xfrm>
            <a:off x="7097690" y="667967"/>
            <a:ext cx="533858" cy="339242"/>
            <a:chOff x="7895966" y="801057"/>
            <a:chExt cx="533858" cy="339242"/>
          </a:xfrm>
        </p:grpSpPr>
        <p:sp>
          <p:nvSpPr>
            <p:cNvPr id="18" name="Google Shape;3463;p74">
              <a:extLst>
                <a:ext uri="{FF2B5EF4-FFF2-40B4-BE49-F238E27FC236}">
                  <a16:creationId xmlns:a16="http://schemas.microsoft.com/office/drawing/2014/main" id="{53DBA22B-8481-4A73-B805-7D51C231EEF5}"/>
                </a:ext>
              </a:extLst>
            </p:cNvPr>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64;p74">
              <a:extLst>
                <a:ext uri="{FF2B5EF4-FFF2-40B4-BE49-F238E27FC236}">
                  <a16:creationId xmlns:a16="http://schemas.microsoft.com/office/drawing/2014/main" id="{D2005240-5156-488A-BF19-7B02B7BA0096}"/>
                </a:ext>
              </a:extLst>
            </p:cNvPr>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465;p74">
            <a:extLst>
              <a:ext uri="{FF2B5EF4-FFF2-40B4-BE49-F238E27FC236}">
                <a16:creationId xmlns:a16="http://schemas.microsoft.com/office/drawing/2014/main" id="{04C192D1-3FC5-4C47-AB81-96F10D0673A1}"/>
              </a:ext>
            </a:extLst>
          </p:cNvPr>
          <p:cNvGrpSpPr/>
          <p:nvPr/>
        </p:nvGrpSpPr>
        <p:grpSpPr>
          <a:xfrm>
            <a:off x="6738621" y="288731"/>
            <a:ext cx="579846" cy="558567"/>
            <a:chOff x="7110870" y="436925"/>
            <a:chExt cx="579846" cy="558567"/>
          </a:xfrm>
        </p:grpSpPr>
        <p:sp>
          <p:nvSpPr>
            <p:cNvPr id="21" name="Google Shape;3466;p74">
              <a:extLst>
                <a:ext uri="{FF2B5EF4-FFF2-40B4-BE49-F238E27FC236}">
                  <a16:creationId xmlns:a16="http://schemas.microsoft.com/office/drawing/2014/main" id="{14E0CA8D-2AFD-4C2F-BFD0-0694DAAA85C9}"/>
                </a:ext>
              </a:extLst>
            </p:cNvPr>
            <p:cNvSpPr/>
            <p:nvPr/>
          </p:nvSpPr>
          <p:spPr>
            <a:xfrm>
              <a:off x="7110870" y="472179"/>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67;p74">
              <a:extLst>
                <a:ext uri="{FF2B5EF4-FFF2-40B4-BE49-F238E27FC236}">
                  <a16:creationId xmlns:a16="http://schemas.microsoft.com/office/drawing/2014/main" id="{AF042FF0-5117-47E0-9D3B-0205328EF9D5}"/>
                </a:ext>
              </a:extLst>
            </p:cNvPr>
            <p:cNvSpPr/>
            <p:nvPr/>
          </p:nvSpPr>
          <p:spPr>
            <a:xfrm>
              <a:off x="7130949" y="436925"/>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77405050-E8A5-4E19-B2BF-83A1D8A11907}"/>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46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125" name="Google Shape;2882;p67">
            <a:extLst>
              <a:ext uri="{FF2B5EF4-FFF2-40B4-BE49-F238E27FC236}">
                <a16:creationId xmlns:a16="http://schemas.microsoft.com/office/drawing/2014/main" id="{C3F67A48-67A5-45CE-B51A-2C6468BA16F2}"/>
              </a:ext>
            </a:extLst>
          </p:cNvPr>
          <p:cNvSpPr/>
          <p:nvPr/>
        </p:nvSpPr>
        <p:spPr>
          <a:xfrm>
            <a:off x="1942904" y="1871351"/>
            <a:ext cx="4316474" cy="184731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2923;p67">
            <a:extLst>
              <a:ext uri="{FF2B5EF4-FFF2-40B4-BE49-F238E27FC236}">
                <a16:creationId xmlns:a16="http://schemas.microsoft.com/office/drawing/2014/main" id="{24D51119-751E-4864-8815-DBD297F8AA11}"/>
              </a:ext>
            </a:extLst>
          </p:cNvPr>
          <p:cNvGrpSpPr/>
          <p:nvPr/>
        </p:nvGrpSpPr>
        <p:grpSpPr>
          <a:xfrm>
            <a:off x="1942955" y="1871415"/>
            <a:ext cx="4316595" cy="1847275"/>
            <a:chOff x="906025" y="1217543"/>
            <a:chExt cx="3757200" cy="2704800"/>
          </a:xfrm>
        </p:grpSpPr>
        <p:sp>
          <p:nvSpPr>
            <p:cNvPr id="127" name="Google Shape;2924;p67">
              <a:extLst>
                <a:ext uri="{FF2B5EF4-FFF2-40B4-BE49-F238E27FC236}">
                  <a16:creationId xmlns:a16="http://schemas.microsoft.com/office/drawing/2014/main" id="{9D619BA6-3EF7-4BFC-BAFF-236C112C8F4B}"/>
                </a:ext>
              </a:extLst>
            </p:cNvPr>
            <p:cNvSpPr/>
            <p:nvPr/>
          </p:nvSpPr>
          <p:spPr>
            <a:xfrm>
              <a:off x="906025" y="3411743"/>
              <a:ext cx="570600" cy="5106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8" name="Google Shape;2925;p67">
              <a:extLst>
                <a:ext uri="{FF2B5EF4-FFF2-40B4-BE49-F238E27FC236}">
                  <a16:creationId xmlns:a16="http://schemas.microsoft.com/office/drawing/2014/main" id="{6B03A201-28C6-4F11-A265-7885DCEEF9F3}"/>
                </a:ext>
              </a:extLst>
            </p:cNvPr>
            <p:cNvSpPr/>
            <p:nvPr/>
          </p:nvSpPr>
          <p:spPr>
            <a:xfrm rot="10800000">
              <a:off x="4092625" y="1217543"/>
              <a:ext cx="570600" cy="5106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402" name="Google Shape;3402;p74"/>
          <p:cNvGrpSpPr/>
          <p:nvPr/>
        </p:nvGrpSpPr>
        <p:grpSpPr>
          <a:xfrm>
            <a:off x="2624978" y="387599"/>
            <a:ext cx="3894465" cy="1010248"/>
            <a:chOff x="2607325" y="351650"/>
            <a:chExt cx="3838046" cy="1017677"/>
          </a:xfrm>
        </p:grpSpPr>
        <p:sp>
          <p:nvSpPr>
            <p:cNvPr id="3403" name="Google Shape;3403;p74"/>
            <p:cNvSpPr/>
            <p:nvPr/>
          </p:nvSpPr>
          <p:spPr>
            <a:xfrm>
              <a:off x="2607325" y="383625"/>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4"/>
            <p:cNvSpPr/>
            <p:nvPr/>
          </p:nvSpPr>
          <p:spPr>
            <a:xfrm>
              <a:off x="2679250" y="351650"/>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5" name="Google Shape;3405;p74"/>
          <p:cNvGrpSpPr/>
          <p:nvPr/>
        </p:nvGrpSpPr>
        <p:grpSpPr>
          <a:xfrm rot="467984" flipH="1">
            <a:off x="3943267" y="227133"/>
            <a:ext cx="1257290" cy="248059"/>
            <a:chOff x="5674700" y="1114550"/>
            <a:chExt cx="1490200" cy="294050"/>
          </a:xfrm>
        </p:grpSpPr>
        <p:sp>
          <p:nvSpPr>
            <p:cNvPr id="3406" name="Google Shape;3406;p74"/>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4"/>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4"/>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4"/>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4"/>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4"/>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4"/>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4"/>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4"/>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4"/>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6" name="Google Shape;3416;p74"/>
          <p:cNvSpPr txBox="1">
            <a:spLocks noGrp="1"/>
          </p:cNvSpPr>
          <p:nvPr>
            <p:ph type="title"/>
          </p:nvPr>
        </p:nvSpPr>
        <p:spPr>
          <a:xfrm>
            <a:off x="2337404" y="647855"/>
            <a:ext cx="45285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UTM Alpine KT" panose="02040603050506020204" pitchFamily="18" charset="0"/>
              </a:rPr>
              <a:t>Dặn dò</a:t>
            </a:r>
            <a:endParaRPr>
              <a:latin typeface="UTM Alpine KT" panose="02040603050506020204" pitchFamily="18" charset="0"/>
            </a:endParaRPr>
          </a:p>
        </p:txBody>
      </p:sp>
      <p:grpSp>
        <p:nvGrpSpPr>
          <p:cNvPr id="3420" name="Google Shape;3420;p74"/>
          <p:cNvGrpSpPr/>
          <p:nvPr/>
        </p:nvGrpSpPr>
        <p:grpSpPr>
          <a:xfrm>
            <a:off x="1181575" y="391524"/>
            <a:ext cx="224800" cy="4353900"/>
            <a:chOff x="714175" y="391524"/>
            <a:chExt cx="224800" cy="4353900"/>
          </a:xfrm>
        </p:grpSpPr>
        <p:sp>
          <p:nvSpPr>
            <p:cNvPr id="3421" name="Google Shape;3421;p74"/>
            <p:cNvSpPr/>
            <p:nvPr/>
          </p:nvSpPr>
          <p:spPr>
            <a:xfrm rot="5400000">
              <a:off x="-1350375" y="2456074"/>
              <a:ext cx="4353900" cy="224800"/>
            </a:xfrm>
            <a:custGeom>
              <a:avLst/>
              <a:gdLst/>
              <a:ahLst/>
              <a:cxnLst/>
              <a:rect l="l" t="t" r="r" b="b"/>
              <a:pathLst>
                <a:path w="17315" h="3526" extrusionOk="0">
                  <a:moveTo>
                    <a:pt x="1" y="0"/>
                  </a:moveTo>
                  <a:lnTo>
                    <a:pt x="75" y="456"/>
                  </a:lnTo>
                  <a:lnTo>
                    <a:pt x="1" y="1475"/>
                  </a:lnTo>
                  <a:lnTo>
                    <a:pt x="75" y="2478"/>
                  </a:lnTo>
                  <a:lnTo>
                    <a:pt x="1" y="3093"/>
                  </a:lnTo>
                  <a:lnTo>
                    <a:pt x="1" y="3525"/>
                  </a:lnTo>
                  <a:lnTo>
                    <a:pt x="17314" y="3525"/>
                  </a:lnTo>
                  <a:lnTo>
                    <a:pt x="17314" y="3093"/>
                  </a:lnTo>
                  <a:lnTo>
                    <a:pt x="17172" y="2728"/>
                  </a:lnTo>
                  <a:lnTo>
                    <a:pt x="17314" y="2062"/>
                  </a:lnTo>
                  <a:lnTo>
                    <a:pt x="17109" y="1111"/>
                  </a:lnTo>
                  <a:lnTo>
                    <a:pt x="17109" y="484"/>
                  </a:lnTo>
                  <a:lnTo>
                    <a:pt x="173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4"/>
            <p:cNvSpPr/>
            <p:nvPr/>
          </p:nvSpPr>
          <p:spPr>
            <a:xfrm rot="-5400000">
              <a:off x="821846" y="4158600"/>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4"/>
            <p:cNvSpPr/>
            <p:nvPr/>
          </p:nvSpPr>
          <p:spPr>
            <a:xfrm rot="-5400000">
              <a:off x="817536" y="4053999"/>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4"/>
            <p:cNvSpPr/>
            <p:nvPr/>
          </p:nvSpPr>
          <p:spPr>
            <a:xfrm rot="-5400000">
              <a:off x="811157" y="3735233"/>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4"/>
            <p:cNvSpPr/>
            <p:nvPr/>
          </p:nvSpPr>
          <p:spPr>
            <a:xfrm rot="-5400000">
              <a:off x="816846" y="3850493"/>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4"/>
            <p:cNvSpPr/>
            <p:nvPr/>
          </p:nvSpPr>
          <p:spPr>
            <a:xfrm rot="-5400000">
              <a:off x="819319" y="4360928"/>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4"/>
            <p:cNvSpPr/>
            <p:nvPr/>
          </p:nvSpPr>
          <p:spPr>
            <a:xfrm rot="-5400000">
              <a:off x="814319" y="4571443"/>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4"/>
            <p:cNvSpPr/>
            <p:nvPr/>
          </p:nvSpPr>
          <p:spPr>
            <a:xfrm rot="-5400000">
              <a:off x="824319" y="3952591"/>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4"/>
            <p:cNvSpPr/>
            <p:nvPr/>
          </p:nvSpPr>
          <p:spPr>
            <a:xfrm rot="-5400000">
              <a:off x="821516" y="4258500"/>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4"/>
            <p:cNvSpPr/>
            <p:nvPr/>
          </p:nvSpPr>
          <p:spPr>
            <a:xfrm rot="-5400000">
              <a:off x="821187" y="4463685"/>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4"/>
            <p:cNvSpPr/>
            <p:nvPr/>
          </p:nvSpPr>
          <p:spPr>
            <a:xfrm rot="-5400000">
              <a:off x="821516" y="3625363"/>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4"/>
            <p:cNvSpPr/>
            <p:nvPr/>
          </p:nvSpPr>
          <p:spPr>
            <a:xfrm rot="-5400000">
              <a:off x="821846" y="3105092"/>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4"/>
            <p:cNvSpPr/>
            <p:nvPr/>
          </p:nvSpPr>
          <p:spPr>
            <a:xfrm rot="-5400000">
              <a:off x="817536" y="3000491"/>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4"/>
            <p:cNvSpPr/>
            <p:nvPr/>
          </p:nvSpPr>
          <p:spPr>
            <a:xfrm rot="-5400000">
              <a:off x="811157" y="2681725"/>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4"/>
            <p:cNvSpPr/>
            <p:nvPr/>
          </p:nvSpPr>
          <p:spPr>
            <a:xfrm rot="-5400000">
              <a:off x="816846" y="2796985"/>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4"/>
            <p:cNvSpPr/>
            <p:nvPr/>
          </p:nvSpPr>
          <p:spPr>
            <a:xfrm rot="-5400000">
              <a:off x="819319" y="3307420"/>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4"/>
            <p:cNvSpPr/>
            <p:nvPr/>
          </p:nvSpPr>
          <p:spPr>
            <a:xfrm rot="-5400000">
              <a:off x="814319" y="3517935"/>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4"/>
            <p:cNvSpPr/>
            <p:nvPr/>
          </p:nvSpPr>
          <p:spPr>
            <a:xfrm rot="-5400000">
              <a:off x="824319" y="2899083"/>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4"/>
            <p:cNvSpPr/>
            <p:nvPr/>
          </p:nvSpPr>
          <p:spPr>
            <a:xfrm rot="-5400000">
              <a:off x="821516" y="3204993"/>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4"/>
            <p:cNvSpPr/>
            <p:nvPr/>
          </p:nvSpPr>
          <p:spPr>
            <a:xfrm rot="-5400000">
              <a:off x="821187" y="3410178"/>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4"/>
            <p:cNvSpPr/>
            <p:nvPr/>
          </p:nvSpPr>
          <p:spPr>
            <a:xfrm rot="-5400000">
              <a:off x="821516" y="2571855"/>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4"/>
            <p:cNvSpPr/>
            <p:nvPr/>
          </p:nvSpPr>
          <p:spPr>
            <a:xfrm rot="-5400000">
              <a:off x="821846" y="2051585"/>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4"/>
            <p:cNvSpPr/>
            <p:nvPr/>
          </p:nvSpPr>
          <p:spPr>
            <a:xfrm rot="-5400000">
              <a:off x="817536" y="1946984"/>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4"/>
            <p:cNvSpPr/>
            <p:nvPr/>
          </p:nvSpPr>
          <p:spPr>
            <a:xfrm rot="-5400000">
              <a:off x="811157" y="1628218"/>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4"/>
            <p:cNvSpPr/>
            <p:nvPr/>
          </p:nvSpPr>
          <p:spPr>
            <a:xfrm rot="-5400000">
              <a:off x="816846" y="1743478"/>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4"/>
            <p:cNvSpPr/>
            <p:nvPr/>
          </p:nvSpPr>
          <p:spPr>
            <a:xfrm rot="-5400000">
              <a:off x="819319" y="2253913"/>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4"/>
            <p:cNvSpPr/>
            <p:nvPr/>
          </p:nvSpPr>
          <p:spPr>
            <a:xfrm rot="-5400000">
              <a:off x="814319" y="2464428"/>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4"/>
            <p:cNvSpPr/>
            <p:nvPr/>
          </p:nvSpPr>
          <p:spPr>
            <a:xfrm rot="-5400000">
              <a:off x="824319" y="1845576"/>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4"/>
            <p:cNvSpPr/>
            <p:nvPr/>
          </p:nvSpPr>
          <p:spPr>
            <a:xfrm rot="-5400000">
              <a:off x="821516" y="2151485"/>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4"/>
            <p:cNvSpPr/>
            <p:nvPr/>
          </p:nvSpPr>
          <p:spPr>
            <a:xfrm rot="-5400000">
              <a:off x="821187" y="2356670"/>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4"/>
            <p:cNvSpPr/>
            <p:nvPr/>
          </p:nvSpPr>
          <p:spPr>
            <a:xfrm rot="-5400000">
              <a:off x="821516" y="1518348"/>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4"/>
            <p:cNvSpPr/>
            <p:nvPr/>
          </p:nvSpPr>
          <p:spPr>
            <a:xfrm rot="-5400000">
              <a:off x="821846" y="998077"/>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4"/>
            <p:cNvSpPr/>
            <p:nvPr/>
          </p:nvSpPr>
          <p:spPr>
            <a:xfrm rot="-5400000">
              <a:off x="817536" y="893476"/>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4"/>
            <p:cNvSpPr/>
            <p:nvPr/>
          </p:nvSpPr>
          <p:spPr>
            <a:xfrm rot="-5400000">
              <a:off x="811157" y="574710"/>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4"/>
            <p:cNvSpPr/>
            <p:nvPr/>
          </p:nvSpPr>
          <p:spPr>
            <a:xfrm rot="-5400000">
              <a:off x="816846" y="689970"/>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4"/>
            <p:cNvSpPr/>
            <p:nvPr/>
          </p:nvSpPr>
          <p:spPr>
            <a:xfrm rot="-5400000">
              <a:off x="819319" y="1200405"/>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4"/>
            <p:cNvSpPr/>
            <p:nvPr/>
          </p:nvSpPr>
          <p:spPr>
            <a:xfrm rot="-5400000">
              <a:off x="814319" y="1410920"/>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4"/>
            <p:cNvSpPr/>
            <p:nvPr/>
          </p:nvSpPr>
          <p:spPr>
            <a:xfrm rot="-5400000">
              <a:off x="824319" y="792068"/>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4"/>
            <p:cNvSpPr/>
            <p:nvPr/>
          </p:nvSpPr>
          <p:spPr>
            <a:xfrm rot="-5400000">
              <a:off x="821516" y="1097978"/>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4"/>
            <p:cNvSpPr/>
            <p:nvPr/>
          </p:nvSpPr>
          <p:spPr>
            <a:xfrm rot="-5400000">
              <a:off x="821187" y="1303163"/>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4"/>
            <p:cNvSpPr/>
            <p:nvPr/>
          </p:nvSpPr>
          <p:spPr>
            <a:xfrm rot="-5400000">
              <a:off x="821516" y="464840"/>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74"/>
          <p:cNvGrpSpPr/>
          <p:nvPr/>
        </p:nvGrpSpPr>
        <p:grpSpPr>
          <a:xfrm>
            <a:off x="7895966" y="801057"/>
            <a:ext cx="533858" cy="339242"/>
            <a:chOff x="7895966" y="801057"/>
            <a:chExt cx="533858" cy="339242"/>
          </a:xfrm>
        </p:grpSpPr>
        <p:sp>
          <p:nvSpPr>
            <p:cNvPr id="3463" name="Google Shape;3463;p74"/>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4"/>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5" name="Google Shape;3465;p74"/>
          <p:cNvGrpSpPr/>
          <p:nvPr/>
        </p:nvGrpSpPr>
        <p:grpSpPr>
          <a:xfrm>
            <a:off x="7110870" y="436925"/>
            <a:ext cx="579846" cy="558567"/>
            <a:chOff x="7110870" y="436925"/>
            <a:chExt cx="579846" cy="558567"/>
          </a:xfrm>
        </p:grpSpPr>
        <p:sp>
          <p:nvSpPr>
            <p:cNvPr id="3466" name="Google Shape;3466;p74"/>
            <p:cNvSpPr/>
            <p:nvPr/>
          </p:nvSpPr>
          <p:spPr>
            <a:xfrm>
              <a:off x="7110870" y="472179"/>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4"/>
            <p:cNvSpPr/>
            <p:nvPr/>
          </p:nvSpPr>
          <p:spPr>
            <a:xfrm>
              <a:off x="7130949" y="436925"/>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950;p68">
            <a:extLst>
              <a:ext uri="{FF2B5EF4-FFF2-40B4-BE49-F238E27FC236}">
                <a16:creationId xmlns:a16="http://schemas.microsoft.com/office/drawing/2014/main" id="{9D6E5FEF-A49B-49ED-BE49-A2C4141C8335}"/>
              </a:ext>
            </a:extLst>
          </p:cNvPr>
          <p:cNvGrpSpPr/>
          <p:nvPr/>
        </p:nvGrpSpPr>
        <p:grpSpPr>
          <a:xfrm>
            <a:off x="1751589" y="1746801"/>
            <a:ext cx="4712773" cy="2794827"/>
            <a:chOff x="4572031" y="1415284"/>
            <a:chExt cx="2875341" cy="2319360"/>
          </a:xfrm>
        </p:grpSpPr>
        <p:sp>
          <p:nvSpPr>
            <p:cNvPr id="75" name="Google Shape;2951;p68">
              <a:extLst>
                <a:ext uri="{FF2B5EF4-FFF2-40B4-BE49-F238E27FC236}">
                  <a16:creationId xmlns:a16="http://schemas.microsoft.com/office/drawing/2014/main" id="{89524CFA-5B4D-4B7B-9D63-0013EC3B73B0}"/>
                </a:ext>
              </a:extLst>
            </p:cNvPr>
            <p:cNvSpPr/>
            <p:nvPr/>
          </p:nvSpPr>
          <p:spPr>
            <a:xfrm>
              <a:off x="5498917" y="3363519"/>
              <a:ext cx="1040944" cy="371125"/>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2952;p68">
              <a:extLst>
                <a:ext uri="{FF2B5EF4-FFF2-40B4-BE49-F238E27FC236}">
                  <a16:creationId xmlns:a16="http://schemas.microsoft.com/office/drawing/2014/main" id="{68DE1299-D4CE-46FC-B765-4137CBFC36C4}"/>
                </a:ext>
              </a:extLst>
            </p:cNvPr>
            <p:cNvGrpSpPr/>
            <p:nvPr/>
          </p:nvGrpSpPr>
          <p:grpSpPr>
            <a:xfrm>
              <a:off x="4572031" y="1415284"/>
              <a:ext cx="2875341" cy="1993075"/>
              <a:chOff x="3665860" y="822037"/>
              <a:chExt cx="4758136" cy="3243937"/>
            </a:xfrm>
          </p:grpSpPr>
          <p:sp>
            <p:nvSpPr>
              <p:cNvPr id="77" name="Google Shape;2953;p68">
                <a:extLst>
                  <a:ext uri="{FF2B5EF4-FFF2-40B4-BE49-F238E27FC236}">
                    <a16:creationId xmlns:a16="http://schemas.microsoft.com/office/drawing/2014/main" id="{EF510D84-ACD7-4DEC-A95B-822CF5D15938}"/>
                  </a:ext>
                </a:extLst>
              </p:cNvPr>
              <p:cNvSpPr/>
              <p:nvPr/>
            </p:nvSpPr>
            <p:spPr>
              <a:xfrm>
                <a:off x="5947879" y="3778845"/>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2954;p68">
                <a:extLst>
                  <a:ext uri="{FF2B5EF4-FFF2-40B4-BE49-F238E27FC236}">
                    <a16:creationId xmlns:a16="http://schemas.microsoft.com/office/drawing/2014/main" id="{9708F3C8-A24D-4207-9B05-D10A11034233}"/>
                  </a:ext>
                </a:extLst>
              </p:cNvPr>
              <p:cNvGrpSpPr/>
              <p:nvPr/>
            </p:nvGrpSpPr>
            <p:grpSpPr>
              <a:xfrm>
                <a:off x="3665860" y="822037"/>
                <a:ext cx="4758136" cy="3243937"/>
                <a:chOff x="518725" y="252435"/>
                <a:chExt cx="6524250" cy="4448015"/>
              </a:xfrm>
            </p:grpSpPr>
            <p:sp>
              <p:nvSpPr>
                <p:cNvPr id="79" name="Google Shape;2955;p68">
                  <a:extLst>
                    <a:ext uri="{FF2B5EF4-FFF2-40B4-BE49-F238E27FC236}">
                      <a16:creationId xmlns:a16="http://schemas.microsoft.com/office/drawing/2014/main" id="{A88787E2-2002-4D04-8ECD-A145DF4FBB1C}"/>
                    </a:ext>
                  </a:extLst>
                </p:cNvPr>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56;p68">
                  <a:extLst>
                    <a:ext uri="{FF2B5EF4-FFF2-40B4-BE49-F238E27FC236}">
                      <a16:creationId xmlns:a16="http://schemas.microsoft.com/office/drawing/2014/main" id="{AF643058-4167-47D8-BE2E-03D81DCC1A05}"/>
                    </a:ext>
                  </a:extLst>
                </p:cNvPr>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4" name="Google Shape;3490;p75">
            <a:extLst>
              <a:ext uri="{FF2B5EF4-FFF2-40B4-BE49-F238E27FC236}">
                <a16:creationId xmlns:a16="http://schemas.microsoft.com/office/drawing/2014/main" id="{3644D0BC-94D1-4A01-BC50-F7109CB9A332}"/>
              </a:ext>
            </a:extLst>
          </p:cNvPr>
          <p:cNvGrpSpPr/>
          <p:nvPr/>
        </p:nvGrpSpPr>
        <p:grpSpPr>
          <a:xfrm rot="458799">
            <a:off x="6899272" y="3263058"/>
            <a:ext cx="1728177" cy="1463662"/>
            <a:chOff x="7100000" y="338851"/>
            <a:chExt cx="1430082" cy="1211194"/>
          </a:xfrm>
        </p:grpSpPr>
        <p:sp>
          <p:nvSpPr>
            <p:cNvPr id="85" name="Google Shape;3491;p75">
              <a:extLst>
                <a:ext uri="{FF2B5EF4-FFF2-40B4-BE49-F238E27FC236}">
                  <a16:creationId xmlns:a16="http://schemas.microsoft.com/office/drawing/2014/main" id="{6288ED70-45D6-4756-B04C-D61F8B814719}"/>
                </a:ext>
              </a:extLst>
            </p:cNvPr>
            <p:cNvSpPr/>
            <p:nvPr/>
          </p:nvSpPr>
          <p:spPr>
            <a:xfrm rot="-2046389">
              <a:off x="7635411" y="428828"/>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92;p75">
              <a:extLst>
                <a:ext uri="{FF2B5EF4-FFF2-40B4-BE49-F238E27FC236}">
                  <a16:creationId xmlns:a16="http://schemas.microsoft.com/office/drawing/2014/main" id="{4CD2C65A-A61A-4BB4-AD16-4047B0F63408}"/>
                </a:ext>
              </a:extLst>
            </p:cNvPr>
            <p:cNvSpPr/>
            <p:nvPr/>
          </p:nvSpPr>
          <p:spPr>
            <a:xfrm rot="-2046389">
              <a:off x="7657946" y="406284"/>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93;p75">
              <a:extLst>
                <a:ext uri="{FF2B5EF4-FFF2-40B4-BE49-F238E27FC236}">
                  <a16:creationId xmlns:a16="http://schemas.microsoft.com/office/drawing/2014/main" id="{44730A19-D72C-4C38-8209-A00E54D38C38}"/>
                </a:ext>
              </a:extLst>
            </p:cNvPr>
            <p:cNvSpPr/>
            <p:nvPr/>
          </p:nvSpPr>
          <p:spPr>
            <a:xfrm rot="941997">
              <a:off x="7155118" y="1088277"/>
              <a:ext cx="1306797" cy="226557"/>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94;p75">
              <a:extLst>
                <a:ext uri="{FF2B5EF4-FFF2-40B4-BE49-F238E27FC236}">
                  <a16:creationId xmlns:a16="http://schemas.microsoft.com/office/drawing/2014/main" id="{8804F9CE-8394-4C9B-8179-EE4A0283B4EB}"/>
                </a:ext>
              </a:extLst>
            </p:cNvPr>
            <p:cNvSpPr/>
            <p:nvPr/>
          </p:nvSpPr>
          <p:spPr>
            <a:xfrm rot="941997">
              <a:off x="7080265" y="1316839"/>
              <a:ext cx="1390816" cy="45885"/>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5;p75">
              <a:extLst>
                <a:ext uri="{FF2B5EF4-FFF2-40B4-BE49-F238E27FC236}">
                  <a16:creationId xmlns:a16="http://schemas.microsoft.com/office/drawing/2014/main" id="{8A0164A6-B581-4100-A0F1-B75C15F39392}"/>
                </a:ext>
              </a:extLst>
            </p:cNvPr>
            <p:cNvSpPr/>
            <p:nvPr/>
          </p:nvSpPr>
          <p:spPr>
            <a:xfrm rot="941997">
              <a:off x="7174193" y="1054534"/>
              <a:ext cx="1375733" cy="43017"/>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496;p75">
              <a:extLst>
                <a:ext uri="{FF2B5EF4-FFF2-40B4-BE49-F238E27FC236}">
                  <a16:creationId xmlns:a16="http://schemas.microsoft.com/office/drawing/2014/main" id="{5E68D7F9-69D6-47B4-A01E-BCE31B62D4C9}"/>
                </a:ext>
              </a:extLst>
            </p:cNvPr>
            <p:cNvSpPr/>
            <p:nvPr/>
          </p:nvSpPr>
          <p:spPr>
            <a:xfrm rot="941997">
              <a:off x="7184666" y="1074267"/>
              <a:ext cx="1327935" cy="43336"/>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497;p75">
              <a:extLst>
                <a:ext uri="{FF2B5EF4-FFF2-40B4-BE49-F238E27FC236}">
                  <a16:creationId xmlns:a16="http://schemas.microsoft.com/office/drawing/2014/main" id="{8DB1C2BD-3B03-4A84-8989-1694B8F82691}"/>
                </a:ext>
              </a:extLst>
            </p:cNvPr>
            <p:cNvSpPr/>
            <p:nvPr/>
          </p:nvSpPr>
          <p:spPr>
            <a:xfrm rot="941997">
              <a:off x="7109013" y="1297170"/>
              <a:ext cx="1333989" cy="33776"/>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FFBFF8D9-7F28-40E1-9D50-32F5065AD973}"/>
              </a:ext>
            </a:extLst>
          </p:cNvPr>
          <p:cNvGrpSpPr/>
          <p:nvPr/>
        </p:nvGrpSpPr>
        <p:grpSpPr>
          <a:xfrm>
            <a:off x="2183847" y="1925942"/>
            <a:ext cx="4682057" cy="687274"/>
            <a:chOff x="2183847" y="1925942"/>
            <a:chExt cx="4682057" cy="687274"/>
          </a:xfrm>
        </p:grpSpPr>
        <p:grpSp>
          <p:nvGrpSpPr>
            <p:cNvPr id="81" name="Google Shape;3487;p75">
              <a:extLst>
                <a:ext uri="{FF2B5EF4-FFF2-40B4-BE49-F238E27FC236}">
                  <a16:creationId xmlns:a16="http://schemas.microsoft.com/office/drawing/2014/main" id="{B8320A7C-1575-4B9F-948E-90D0C491398E}"/>
                </a:ext>
              </a:extLst>
            </p:cNvPr>
            <p:cNvGrpSpPr/>
            <p:nvPr/>
          </p:nvGrpSpPr>
          <p:grpSpPr>
            <a:xfrm rot="9965346">
              <a:off x="2183847" y="1925942"/>
              <a:ext cx="912884" cy="687274"/>
              <a:chOff x="150354" y="3784874"/>
              <a:chExt cx="1888999" cy="901512"/>
            </a:xfrm>
          </p:grpSpPr>
          <p:sp>
            <p:nvSpPr>
              <p:cNvPr id="82" name="Google Shape;3488;p75">
                <a:extLst>
                  <a:ext uri="{FF2B5EF4-FFF2-40B4-BE49-F238E27FC236}">
                    <a16:creationId xmlns:a16="http://schemas.microsoft.com/office/drawing/2014/main" id="{CE88CF9B-E174-48C0-BBBA-88E8F03FED50}"/>
                  </a:ext>
                </a:extLst>
              </p:cNvPr>
              <p:cNvSpPr/>
              <p:nvPr/>
            </p:nvSpPr>
            <p:spPr>
              <a:xfrm rot="-9899938">
                <a:off x="176103" y="4015169"/>
                <a:ext cx="1837501" cy="440923"/>
              </a:xfrm>
              <a:custGeom>
                <a:avLst/>
                <a:gdLst/>
                <a:ahLst/>
                <a:cxnLst/>
                <a:rect l="l" t="t" r="r" b="b"/>
                <a:pathLst>
                  <a:path w="10873" h="2609" extrusionOk="0">
                    <a:moveTo>
                      <a:pt x="9079" y="0"/>
                    </a:moveTo>
                    <a:lnTo>
                      <a:pt x="9016" y="6"/>
                    </a:lnTo>
                    <a:lnTo>
                      <a:pt x="8224" y="12"/>
                    </a:lnTo>
                    <a:lnTo>
                      <a:pt x="8162" y="12"/>
                    </a:lnTo>
                    <a:lnTo>
                      <a:pt x="7199" y="23"/>
                    </a:lnTo>
                    <a:lnTo>
                      <a:pt x="7131" y="23"/>
                    </a:lnTo>
                    <a:lnTo>
                      <a:pt x="6442" y="29"/>
                    </a:lnTo>
                    <a:lnTo>
                      <a:pt x="6379" y="29"/>
                    </a:lnTo>
                    <a:lnTo>
                      <a:pt x="5553" y="40"/>
                    </a:lnTo>
                    <a:lnTo>
                      <a:pt x="5491" y="40"/>
                    </a:lnTo>
                    <a:lnTo>
                      <a:pt x="4682" y="46"/>
                    </a:lnTo>
                    <a:lnTo>
                      <a:pt x="4619" y="46"/>
                    </a:lnTo>
                    <a:lnTo>
                      <a:pt x="3953" y="57"/>
                    </a:lnTo>
                    <a:lnTo>
                      <a:pt x="3896" y="57"/>
                    </a:lnTo>
                    <a:lnTo>
                      <a:pt x="2934" y="63"/>
                    </a:lnTo>
                    <a:lnTo>
                      <a:pt x="2865" y="63"/>
                    </a:lnTo>
                    <a:lnTo>
                      <a:pt x="1960" y="74"/>
                    </a:lnTo>
                    <a:lnTo>
                      <a:pt x="1897" y="74"/>
                    </a:lnTo>
                    <a:lnTo>
                      <a:pt x="1060" y="86"/>
                    </a:lnTo>
                    <a:lnTo>
                      <a:pt x="986" y="86"/>
                    </a:lnTo>
                    <a:lnTo>
                      <a:pt x="428" y="92"/>
                    </a:lnTo>
                    <a:lnTo>
                      <a:pt x="257" y="92"/>
                    </a:lnTo>
                    <a:lnTo>
                      <a:pt x="257" y="410"/>
                    </a:lnTo>
                    <a:lnTo>
                      <a:pt x="257" y="507"/>
                    </a:lnTo>
                    <a:lnTo>
                      <a:pt x="120" y="690"/>
                    </a:lnTo>
                    <a:lnTo>
                      <a:pt x="331" y="1105"/>
                    </a:lnTo>
                    <a:lnTo>
                      <a:pt x="371" y="1191"/>
                    </a:lnTo>
                    <a:lnTo>
                      <a:pt x="325" y="1231"/>
                    </a:lnTo>
                    <a:lnTo>
                      <a:pt x="206" y="1327"/>
                    </a:lnTo>
                    <a:lnTo>
                      <a:pt x="137" y="1390"/>
                    </a:lnTo>
                    <a:lnTo>
                      <a:pt x="1" y="1504"/>
                    </a:lnTo>
                    <a:lnTo>
                      <a:pt x="217" y="1874"/>
                    </a:lnTo>
                    <a:lnTo>
                      <a:pt x="1" y="2165"/>
                    </a:lnTo>
                    <a:lnTo>
                      <a:pt x="160" y="2239"/>
                    </a:lnTo>
                    <a:lnTo>
                      <a:pt x="354" y="2324"/>
                    </a:lnTo>
                    <a:lnTo>
                      <a:pt x="377" y="2335"/>
                    </a:lnTo>
                    <a:lnTo>
                      <a:pt x="348" y="2358"/>
                    </a:lnTo>
                    <a:lnTo>
                      <a:pt x="280" y="2432"/>
                    </a:lnTo>
                    <a:lnTo>
                      <a:pt x="120" y="2609"/>
                    </a:lnTo>
                    <a:lnTo>
                      <a:pt x="9574" y="2609"/>
                    </a:lnTo>
                    <a:lnTo>
                      <a:pt x="9859" y="2318"/>
                    </a:lnTo>
                    <a:lnTo>
                      <a:pt x="9944" y="2239"/>
                    </a:lnTo>
                    <a:lnTo>
                      <a:pt x="10434" y="1743"/>
                    </a:lnTo>
                    <a:lnTo>
                      <a:pt x="10508" y="1669"/>
                    </a:lnTo>
                    <a:lnTo>
                      <a:pt x="10782" y="1390"/>
                    </a:lnTo>
                    <a:lnTo>
                      <a:pt x="10850" y="1327"/>
                    </a:lnTo>
                    <a:lnTo>
                      <a:pt x="10873" y="1299"/>
                    </a:lnTo>
                    <a:lnTo>
                      <a:pt x="10491" y="974"/>
                    </a:lnTo>
                    <a:lnTo>
                      <a:pt x="10423" y="917"/>
                    </a:lnTo>
                    <a:lnTo>
                      <a:pt x="9910" y="479"/>
                    </a:lnTo>
                    <a:lnTo>
                      <a:pt x="9825" y="410"/>
                    </a:lnTo>
                    <a:lnTo>
                      <a:pt x="9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489;p75">
                <a:extLst>
                  <a:ext uri="{FF2B5EF4-FFF2-40B4-BE49-F238E27FC236}">
                    <a16:creationId xmlns:a16="http://schemas.microsoft.com/office/drawing/2014/main" id="{C1D10101-4DA1-498D-8E4E-B810B98BCA96}"/>
                  </a:ext>
                </a:extLst>
              </p:cNvPr>
              <p:cNvSpPr/>
              <p:nvPr/>
            </p:nvSpPr>
            <p:spPr>
              <a:xfrm rot="-9899938">
                <a:off x="180449" y="4011679"/>
                <a:ext cx="1810462" cy="441937"/>
              </a:xfrm>
              <a:custGeom>
                <a:avLst/>
                <a:gdLst/>
                <a:ahLst/>
                <a:cxnLst/>
                <a:rect l="l" t="t" r="r" b="b"/>
                <a:pathLst>
                  <a:path w="10713" h="2615" extrusionOk="0">
                    <a:moveTo>
                      <a:pt x="6334" y="371"/>
                    </a:moveTo>
                    <a:cubicBezTo>
                      <a:pt x="6556" y="376"/>
                      <a:pt x="6778" y="376"/>
                      <a:pt x="7005" y="382"/>
                    </a:cubicBezTo>
                    <a:lnTo>
                      <a:pt x="7028" y="1322"/>
                    </a:lnTo>
                    <a:lnTo>
                      <a:pt x="6368" y="1322"/>
                    </a:lnTo>
                    <a:cubicBezTo>
                      <a:pt x="6368" y="1071"/>
                      <a:pt x="6362" y="826"/>
                      <a:pt x="6345" y="576"/>
                    </a:cubicBezTo>
                    <a:cubicBezTo>
                      <a:pt x="6345" y="509"/>
                      <a:pt x="6339" y="442"/>
                      <a:pt x="6334" y="371"/>
                    </a:cubicBezTo>
                    <a:close/>
                    <a:moveTo>
                      <a:pt x="855" y="445"/>
                    </a:moveTo>
                    <a:lnTo>
                      <a:pt x="860" y="1327"/>
                    </a:lnTo>
                    <a:lnTo>
                      <a:pt x="245" y="1327"/>
                    </a:lnTo>
                    <a:cubicBezTo>
                      <a:pt x="257" y="1037"/>
                      <a:pt x="268" y="752"/>
                      <a:pt x="274" y="467"/>
                    </a:cubicBezTo>
                    <a:cubicBezTo>
                      <a:pt x="467" y="456"/>
                      <a:pt x="661" y="450"/>
                      <a:pt x="855" y="445"/>
                    </a:cubicBezTo>
                    <a:close/>
                    <a:moveTo>
                      <a:pt x="1760" y="410"/>
                    </a:moveTo>
                    <a:cubicBezTo>
                      <a:pt x="1760" y="712"/>
                      <a:pt x="1760" y="1020"/>
                      <a:pt x="1760" y="1327"/>
                    </a:cubicBezTo>
                    <a:lnTo>
                      <a:pt x="940" y="1327"/>
                    </a:lnTo>
                    <a:cubicBezTo>
                      <a:pt x="934" y="1043"/>
                      <a:pt x="929" y="764"/>
                      <a:pt x="923" y="479"/>
                    </a:cubicBezTo>
                    <a:lnTo>
                      <a:pt x="923" y="439"/>
                    </a:lnTo>
                    <a:cubicBezTo>
                      <a:pt x="1202" y="428"/>
                      <a:pt x="1481" y="416"/>
                      <a:pt x="1760" y="410"/>
                    </a:cubicBezTo>
                    <a:close/>
                    <a:moveTo>
                      <a:pt x="2734" y="382"/>
                    </a:moveTo>
                    <a:cubicBezTo>
                      <a:pt x="2740" y="701"/>
                      <a:pt x="2745" y="1014"/>
                      <a:pt x="2751" y="1327"/>
                    </a:cubicBezTo>
                    <a:lnTo>
                      <a:pt x="1823" y="1327"/>
                    </a:lnTo>
                    <a:cubicBezTo>
                      <a:pt x="1823" y="1022"/>
                      <a:pt x="1823" y="716"/>
                      <a:pt x="1823" y="410"/>
                    </a:cubicBezTo>
                    <a:cubicBezTo>
                      <a:pt x="2130" y="399"/>
                      <a:pt x="2432" y="388"/>
                      <a:pt x="2734" y="382"/>
                    </a:cubicBezTo>
                    <a:close/>
                    <a:moveTo>
                      <a:pt x="3753" y="365"/>
                    </a:moveTo>
                    <a:lnTo>
                      <a:pt x="3736" y="1327"/>
                    </a:lnTo>
                    <a:lnTo>
                      <a:pt x="2819" y="1327"/>
                    </a:lnTo>
                    <a:lnTo>
                      <a:pt x="2802" y="382"/>
                    </a:lnTo>
                    <a:cubicBezTo>
                      <a:pt x="3116" y="376"/>
                      <a:pt x="3429" y="371"/>
                      <a:pt x="3742" y="365"/>
                    </a:cubicBezTo>
                    <a:close/>
                    <a:moveTo>
                      <a:pt x="4471" y="359"/>
                    </a:moveTo>
                    <a:lnTo>
                      <a:pt x="4460" y="1327"/>
                    </a:lnTo>
                    <a:lnTo>
                      <a:pt x="3805" y="1327"/>
                    </a:lnTo>
                    <a:lnTo>
                      <a:pt x="3810" y="570"/>
                    </a:lnTo>
                    <a:lnTo>
                      <a:pt x="3810" y="365"/>
                    </a:lnTo>
                    <a:cubicBezTo>
                      <a:pt x="4033" y="365"/>
                      <a:pt x="4255" y="365"/>
                      <a:pt x="4471" y="359"/>
                    </a:cubicBezTo>
                    <a:close/>
                    <a:moveTo>
                      <a:pt x="5348" y="359"/>
                    </a:moveTo>
                    <a:cubicBezTo>
                      <a:pt x="5354" y="678"/>
                      <a:pt x="5354" y="1003"/>
                      <a:pt x="5354" y="1322"/>
                    </a:cubicBezTo>
                    <a:lnTo>
                      <a:pt x="5348" y="1327"/>
                    </a:lnTo>
                    <a:lnTo>
                      <a:pt x="4528" y="1327"/>
                    </a:lnTo>
                    <a:cubicBezTo>
                      <a:pt x="4528" y="1037"/>
                      <a:pt x="4534" y="746"/>
                      <a:pt x="4539" y="450"/>
                    </a:cubicBezTo>
                    <a:lnTo>
                      <a:pt x="4539" y="359"/>
                    </a:lnTo>
                    <a:close/>
                    <a:moveTo>
                      <a:pt x="7074" y="382"/>
                    </a:moveTo>
                    <a:cubicBezTo>
                      <a:pt x="7381" y="393"/>
                      <a:pt x="7689" y="399"/>
                      <a:pt x="7996" y="410"/>
                    </a:cubicBezTo>
                    <a:lnTo>
                      <a:pt x="7928" y="1327"/>
                    </a:lnTo>
                    <a:lnTo>
                      <a:pt x="7097" y="1327"/>
                    </a:lnTo>
                    <a:lnTo>
                      <a:pt x="7074" y="382"/>
                    </a:lnTo>
                    <a:close/>
                    <a:moveTo>
                      <a:pt x="8059" y="410"/>
                    </a:moveTo>
                    <a:lnTo>
                      <a:pt x="8218" y="416"/>
                    </a:lnTo>
                    <a:cubicBezTo>
                      <a:pt x="8441" y="422"/>
                      <a:pt x="8657" y="433"/>
                      <a:pt x="8879" y="439"/>
                    </a:cubicBezTo>
                    <a:lnTo>
                      <a:pt x="8879" y="1327"/>
                    </a:lnTo>
                    <a:lnTo>
                      <a:pt x="7991" y="1327"/>
                    </a:lnTo>
                    <a:lnTo>
                      <a:pt x="8059" y="410"/>
                    </a:lnTo>
                    <a:close/>
                    <a:moveTo>
                      <a:pt x="8947" y="445"/>
                    </a:moveTo>
                    <a:cubicBezTo>
                      <a:pt x="9192" y="456"/>
                      <a:pt x="9443" y="467"/>
                      <a:pt x="9688" y="479"/>
                    </a:cubicBezTo>
                    <a:cubicBezTo>
                      <a:pt x="9694" y="764"/>
                      <a:pt x="9699" y="1048"/>
                      <a:pt x="9705" y="1327"/>
                    </a:cubicBezTo>
                    <a:lnTo>
                      <a:pt x="8947" y="1327"/>
                    </a:lnTo>
                    <a:lnTo>
                      <a:pt x="8947" y="445"/>
                    </a:lnTo>
                    <a:close/>
                    <a:moveTo>
                      <a:pt x="5422" y="365"/>
                    </a:moveTo>
                    <a:cubicBezTo>
                      <a:pt x="5707" y="365"/>
                      <a:pt x="5992" y="371"/>
                      <a:pt x="6276" y="376"/>
                    </a:cubicBezTo>
                    <a:cubicBezTo>
                      <a:pt x="6299" y="690"/>
                      <a:pt x="6311" y="1008"/>
                      <a:pt x="6311" y="1333"/>
                    </a:cubicBezTo>
                    <a:lnTo>
                      <a:pt x="5422" y="1327"/>
                    </a:lnTo>
                    <a:lnTo>
                      <a:pt x="5422" y="405"/>
                    </a:lnTo>
                    <a:lnTo>
                      <a:pt x="5422" y="365"/>
                    </a:lnTo>
                    <a:close/>
                    <a:moveTo>
                      <a:pt x="860" y="1390"/>
                    </a:moveTo>
                    <a:cubicBezTo>
                      <a:pt x="866" y="1675"/>
                      <a:pt x="866" y="1960"/>
                      <a:pt x="872" y="2239"/>
                    </a:cubicBezTo>
                    <a:lnTo>
                      <a:pt x="217" y="2239"/>
                    </a:lnTo>
                    <a:lnTo>
                      <a:pt x="234" y="1680"/>
                    </a:lnTo>
                    <a:cubicBezTo>
                      <a:pt x="234" y="1584"/>
                      <a:pt x="240" y="1487"/>
                      <a:pt x="245" y="1390"/>
                    </a:cubicBezTo>
                    <a:close/>
                    <a:moveTo>
                      <a:pt x="1754" y="1390"/>
                    </a:moveTo>
                    <a:cubicBezTo>
                      <a:pt x="1754" y="1675"/>
                      <a:pt x="1749" y="1954"/>
                      <a:pt x="1749" y="2239"/>
                    </a:cubicBezTo>
                    <a:lnTo>
                      <a:pt x="951" y="2239"/>
                    </a:lnTo>
                    <a:cubicBezTo>
                      <a:pt x="946" y="1954"/>
                      <a:pt x="940" y="1675"/>
                      <a:pt x="940" y="1390"/>
                    </a:cubicBezTo>
                    <a:close/>
                    <a:moveTo>
                      <a:pt x="2745" y="1390"/>
                    </a:moveTo>
                    <a:lnTo>
                      <a:pt x="2757" y="2239"/>
                    </a:lnTo>
                    <a:lnTo>
                      <a:pt x="1823" y="2239"/>
                    </a:lnTo>
                    <a:lnTo>
                      <a:pt x="1823" y="1777"/>
                    </a:lnTo>
                    <a:lnTo>
                      <a:pt x="1823" y="1390"/>
                    </a:lnTo>
                    <a:close/>
                    <a:moveTo>
                      <a:pt x="3736" y="1396"/>
                    </a:moveTo>
                    <a:lnTo>
                      <a:pt x="3725" y="2239"/>
                    </a:lnTo>
                    <a:lnTo>
                      <a:pt x="2837" y="2239"/>
                    </a:lnTo>
                    <a:cubicBezTo>
                      <a:pt x="2831" y="2062"/>
                      <a:pt x="2831" y="1885"/>
                      <a:pt x="2825" y="1703"/>
                    </a:cubicBezTo>
                    <a:cubicBezTo>
                      <a:pt x="2825" y="1601"/>
                      <a:pt x="2825" y="1498"/>
                      <a:pt x="2819" y="1396"/>
                    </a:cubicBezTo>
                    <a:close/>
                    <a:moveTo>
                      <a:pt x="4460" y="1396"/>
                    </a:moveTo>
                    <a:cubicBezTo>
                      <a:pt x="4454" y="1675"/>
                      <a:pt x="4448" y="1954"/>
                      <a:pt x="4443" y="2239"/>
                    </a:cubicBezTo>
                    <a:lnTo>
                      <a:pt x="3793" y="2239"/>
                    </a:lnTo>
                    <a:cubicBezTo>
                      <a:pt x="3793" y="2096"/>
                      <a:pt x="3793" y="1948"/>
                      <a:pt x="3799" y="1806"/>
                    </a:cubicBezTo>
                    <a:lnTo>
                      <a:pt x="3805" y="1396"/>
                    </a:lnTo>
                    <a:close/>
                    <a:moveTo>
                      <a:pt x="5354" y="1390"/>
                    </a:moveTo>
                    <a:cubicBezTo>
                      <a:pt x="5354" y="1680"/>
                      <a:pt x="5348" y="1954"/>
                      <a:pt x="5348" y="2239"/>
                    </a:cubicBezTo>
                    <a:lnTo>
                      <a:pt x="4517" y="2239"/>
                    </a:lnTo>
                    <a:lnTo>
                      <a:pt x="4522" y="1749"/>
                    </a:lnTo>
                    <a:cubicBezTo>
                      <a:pt x="4522" y="1629"/>
                      <a:pt x="4522" y="1515"/>
                      <a:pt x="4528" y="1390"/>
                    </a:cubicBezTo>
                    <a:close/>
                    <a:moveTo>
                      <a:pt x="6305" y="1396"/>
                    </a:moveTo>
                    <a:cubicBezTo>
                      <a:pt x="6299" y="1658"/>
                      <a:pt x="6288" y="1925"/>
                      <a:pt x="6271" y="2193"/>
                    </a:cubicBezTo>
                    <a:lnTo>
                      <a:pt x="6271" y="2199"/>
                    </a:lnTo>
                    <a:lnTo>
                      <a:pt x="6265" y="2239"/>
                    </a:lnTo>
                    <a:lnTo>
                      <a:pt x="5422" y="2239"/>
                    </a:lnTo>
                    <a:lnTo>
                      <a:pt x="5422" y="1800"/>
                    </a:lnTo>
                    <a:lnTo>
                      <a:pt x="5422" y="1396"/>
                    </a:lnTo>
                    <a:close/>
                    <a:moveTo>
                      <a:pt x="7028" y="1396"/>
                    </a:moveTo>
                    <a:cubicBezTo>
                      <a:pt x="7034" y="1675"/>
                      <a:pt x="7040" y="1960"/>
                      <a:pt x="7045" y="2239"/>
                    </a:cubicBezTo>
                    <a:lnTo>
                      <a:pt x="6339" y="2239"/>
                    </a:lnTo>
                    <a:cubicBezTo>
                      <a:pt x="6362" y="1960"/>
                      <a:pt x="6373" y="1680"/>
                      <a:pt x="6373" y="1396"/>
                    </a:cubicBezTo>
                    <a:close/>
                    <a:moveTo>
                      <a:pt x="7922" y="1396"/>
                    </a:moveTo>
                    <a:cubicBezTo>
                      <a:pt x="7905" y="1601"/>
                      <a:pt x="7894" y="1811"/>
                      <a:pt x="7882" y="2022"/>
                    </a:cubicBezTo>
                    <a:lnTo>
                      <a:pt x="7877" y="2022"/>
                    </a:lnTo>
                    <a:cubicBezTo>
                      <a:pt x="7871" y="2096"/>
                      <a:pt x="7865" y="2165"/>
                      <a:pt x="7860" y="2239"/>
                    </a:cubicBezTo>
                    <a:lnTo>
                      <a:pt x="7119" y="2239"/>
                    </a:lnTo>
                    <a:cubicBezTo>
                      <a:pt x="7114" y="2034"/>
                      <a:pt x="7108" y="1829"/>
                      <a:pt x="7102" y="1624"/>
                    </a:cubicBezTo>
                    <a:lnTo>
                      <a:pt x="7097" y="1396"/>
                    </a:lnTo>
                    <a:close/>
                    <a:moveTo>
                      <a:pt x="8879" y="1396"/>
                    </a:moveTo>
                    <a:lnTo>
                      <a:pt x="8879" y="2239"/>
                    </a:lnTo>
                    <a:lnTo>
                      <a:pt x="7934" y="2239"/>
                    </a:lnTo>
                    <a:cubicBezTo>
                      <a:pt x="7951" y="1994"/>
                      <a:pt x="7968" y="1749"/>
                      <a:pt x="7985" y="1504"/>
                    </a:cubicBezTo>
                    <a:cubicBezTo>
                      <a:pt x="7985" y="1470"/>
                      <a:pt x="7991" y="1436"/>
                      <a:pt x="7991" y="1396"/>
                    </a:cubicBezTo>
                    <a:close/>
                    <a:moveTo>
                      <a:pt x="9711" y="1396"/>
                    </a:moveTo>
                    <a:lnTo>
                      <a:pt x="9722" y="2199"/>
                    </a:lnTo>
                    <a:lnTo>
                      <a:pt x="9722" y="2239"/>
                    </a:lnTo>
                    <a:lnTo>
                      <a:pt x="8959" y="2239"/>
                    </a:lnTo>
                    <a:cubicBezTo>
                      <a:pt x="8959" y="2079"/>
                      <a:pt x="8959" y="1920"/>
                      <a:pt x="8953" y="1760"/>
                    </a:cubicBezTo>
                    <a:lnTo>
                      <a:pt x="8953" y="1396"/>
                    </a:lnTo>
                    <a:close/>
                    <a:moveTo>
                      <a:pt x="217" y="2358"/>
                    </a:moveTo>
                    <a:lnTo>
                      <a:pt x="143" y="2432"/>
                    </a:lnTo>
                    <a:cubicBezTo>
                      <a:pt x="143" y="2489"/>
                      <a:pt x="137" y="2546"/>
                      <a:pt x="137" y="2609"/>
                    </a:cubicBezTo>
                    <a:lnTo>
                      <a:pt x="211" y="2609"/>
                    </a:lnTo>
                    <a:cubicBezTo>
                      <a:pt x="211" y="2523"/>
                      <a:pt x="211" y="2444"/>
                      <a:pt x="217" y="2358"/>
                    </a:cubicBezTo>
                    <a:close/>
                    <a:moveTo>
                      <a:pt x="8879" y="0"/>
                    </a:moveTo>
                    <a:lnTo>
                      <a:pt x="8879" y="376"/>
                    </a:lnTo>
                    <a:cubicBezTo>
                      <a:pt x="8606" y="365"/>
                      <a:pt x="8332" y="353"/>
                      <a:pt x="8065" y="342"/>
                    </a:cubicBezTo>
                    <a:cubicBezTo>
                      <a:pt x="8065" y="319"/>
                      <a:pt x="8065" y="302"/>
                      <a:pt x="8070" y="279"/>
                    </a:cubicBezTo>
                    <a:cubicBezTo>
                      <a:pt x="8076" y="188"/>
                      <a:pt x="8082" y="97"/>
                      <a:pt x="8087" y="12"/>
                    </a:cubicBezTo>
                    <a:lnTo>
                      <a:pt x="8025" y="12"/>
                    </a:lnTo>
                    <a:cubicBezTo>
                      <a:pt x="8013" y="120"/>
                      <a:pt x="8008" y="228"/>
                      <a:pt x="7996" y="342"/>
                    </a:cubicBezTo>
                    <a:cubicBezTo>
                      <a:pt x="7689" y="331"/>
                      <a:pt x="7376" y="319"/>
                      <a:pt x="7068" y="314"/>
                    </a:cubicBezTo>
                    <a:cubicBezTo>
                      <a:pt x="7068" y="274"/>
                      <a:pt x="7068" y="234"/>
                      <a:pt x="7062" y="194"/>
                    </a:cubicBezTo>
                    <a:lnTo>
                      <a:pt x="7057" y="17"/>
                    </a:lnTo>
                    <a:lnTo>
                      <a:pt x="6994" y="17"/>
                    </a:lnTo>
                    <a:cubicBezTo>
                      <a:pt x="6994" y="120"/>
                      <a:pt x="7000" y="217"/>
                      <a:pt x="7000" y="314"/>
                    </a:cubicBezTo>
                    <a:cubicBezTo>
                      <a:pt x="6778" y="308"/>
                      <a:pt x="6550" y="302"/>
                      <a:pt x="6328" y="297"/>
                    </a:cubicBezTo>
                    <a:cubicBezTo>
                      <a:pt x="6322" y="205"/>
                      <a:pt x="6311" y="120"/>
                      <a:pt x="6305" y="29"/>
                    </a:cubicBezTo>
                    <a:lnTo>
                      <a:pt x="6242" y="29"/>
                    </a:lnTo>
                    <a:cubicBezTo>
                      <a:pt x="6254" y="114"/>
                      <a:pt x="6259" y="205"/>
                      <a:pt x="6265" y="297"/>
                    </a:cubicBezTo>
                    <a:cubicBezTo>
                      <a:pt x="5980" y="291"/>
                      <a:pt x="5701" y="291"/>
                      <a:pt x="5422" y="291"/>
                    </a:cubicBezTo>
                    <a:lnTo>
                      <a:pt x="5422" y="40"/>
                    </a:lnTo>
                    <a:lnTo>
                      <a:pt x="5354" y="40"/>
                    </a:lnTo>
                    <a:lnTo>
                      <a:pt x="5354" y="297"/>
                    </a:lnTo>
                    <a:lnTo>
                      <a:pt x="4545" y="297"/>
                    </a:lnTo>
                    <a:cubicBezTo>
                      <a:pt x="4545" y="211"/>
                      <a:pt x="4545" y="131"/>
                      <a:pt x="4545" y="46"/>
                    </a:cubicBezTo>
                    <a:lnTo>
                      <a:pt x="4482" y="46"/>
                    </a:lnTo>
                    <a:lnTo>
                      <a:pt x="4482" y="297"/>
                    </a:lnTo>
                    <a:lnTo>
                      <a:pt x="3822" y="297"/>
                    </a:lnTo>
                    <a:lnTo>
                      <a:pt x="3822" y="57"/>
                    </a:lnTo>
                    <a:lnTo>
                      <a:pt x="3759" y="57"/>
                    </a:lnTo>
                    <a:cubicBezTo>
                      <a:pt x="3759" y="137"/>
                      <a:pt x="3759" y="217"/>
                      <a:pt x="3753" y="297"/>
                    </a:cubicBezTo>
                    <a:cubicBezTo>
                      <a:pt x="3435" y="302"/>
                      <a:pt x="3116" y="308"/>
                      <a:pt x="2802" y="314"/>
                    </a:cubicBezTo>
                    <a:lnTo>
                      <a:pt x="2797" y="63"/>
                    </a:lnTo>
                    <a:lnTo>
                      <a:pt x="2734" y="63"/>
                    </a:lnTo>
                    <a:lnTo>
                      <a:pt x="2734" y="314"/>
                    </a:lnTo>
                    <a:cubicBezTo>
                      <a:pt x="2426" y="319"/>
                      <a:pt x="2125" y="331"/>
                      <a:pt x="1823" y="342"/>
                    </a:cubicBezTo>
                    <a:lnTo>
                      <a:pt x="1823" y="314"/>
                    </a:lnTo>
                    <a:lnTo>
                      <a:pt x="1823" y="74"/>
                    </a:lnTo>
                    <a:lnTo>
                      <a:pt x="1760" y="74"/>
                    </a:lnTo>
                    <a:lnTo>
                      <a:pt x="1760" y="342"/>
                    </a:lnTo>
                    <a:cubicBezTo>
                      <a:pt x="1481" y="353"/>
                      <a:pt x="1202" y="359"/>
                      <a:pt x="923" y="371"/>
                    </a:cubicBezTo>
                    <a:cubicBezTo>
                      <a:pt x="923" y="279"/>
                      <a:pt x="923" y="177"/>
                      <a:pt x="917" y="80"/>
                    </a:cubicBezTo>
                    <a:lnTo>
                      <a:pt x="849" y="80"/>
                    </a:lnTo>
                    <a:lnTo>
                      <a:pt x="849" y="376"/>
                    </a:lnTo>
                    <a:lnTo>
                      <a:pt x="274" y="399"/>
                    </a:lnTo>
                    <a:lnTo>
                      <a:pt x="274" y="359"/>
                    </a:lnTo>
                    <a:cubicBezTo>
                      <a:pt x="274" y="268"/>
                      <a:pt x="279" y="177"/>
                      <a:pt x="279" y="86"/>
                    </a:cubicBezTo>
                    <a:lnTo>
                      <a:pt x="222" y="86"/>
                    </a:lnTo>
                    <a:cubicBezTo>
                      <a:pt x="217" y="194"/>
                      <a:pt x="211" y="302"/>
                      <a:pt x="211" y="405"/>
                    </a:cubicBezTo>
                    <a:lnTo>
                      <a:pt x="114" y="410"/>
                    </a:lnTo>
                    <a:lnTo>
                      <a:pt x="114" y="473"/>
                    </a:lnTo>
                    <a:lnTo>
                      <a:pt x="205" y="467"/>
                    </a:lnTo>
                    <a:lnTo>
                      <a:pt x="194" y="1111"/>
                    </a:lnTo>
                    <a:lnTo>
                      <a:pt x="188" y="1236"/>
                    </a:lnTo>
                    <a:cubicBezTo>
                      <a:pt x="188" y="1265"/>
                      <a:pt x="188" y="1299"/>
                      <a:pt x="183" y="1333"/>
                    </a:cubicBezTo>
                    <a:lnTo>
                      <a:pt x="69" y="1333"/>
                    </a:lnTo>
                    <a:lnTo>
                      <a:pt x="0" y="1390"/>
                    </a:lnTo>
                    <a:lnTo>
                      <a:pt x="183" y="1390"/>
                    </a:lnTo>
                    <a:cubicBezTo>
                      <a:pt x="171" y="1675"/>
                      <a:pt x="160" y="1960"/>
                      <a:pt x="154" y="2244"/>
                    </a:cubicBezTo>
                    <a:lnTo>
                      <a:pt x="29" y="2244"/>
                    </a:lnTo>
                    <a:lnTo>
                      <a:pt x="217" y="2324"/>
                    </a:lnTo>
                    <a:cubicBezTo>
                      <a:pt x="217" y="2318"/>
                      <a:pt x="217" y="2313"/>
                      <a:pt x="217" y="2307"/>
                    </a:cubicBezTo>
                    <a:lnTo>
                      <a:pt x="872" y="2307"/>
                    </a:lnTo>
                    <a:lnTo>
                      <a:pt x="872" y="2438"/>
                    </a:lnTo>
                    <a:lnTo>
                      <a:pt x="872" y="2609"/>
                    </a:lnTo>
                    <a:lnTo>
                      <a:pt x="951" y="2609"/>
                    </a:lnTo>
                    <a:lnTo>
                      <a:pt x="951" y="2307"/>
                    </a:lnTo>
                    <a:lnTo>
                      <a:pt x="1749" y="2307"/>
                    </a:lnTo>
                    <a:lnTo>
                      <a:pt x="1749" y="2409"/>
                    </a:lnTo>
                    <a:lnTo>
                      <a:pt x="1749" y="2609"/>
                    </a:lnTo>
                    <a:lnTo>
                      <a:pt x="1823" y="2609"/>
                    </a:lnTo>
                    <a:lnTo>
                      <a:pt x="1823" y="2512"/>
                    </a:lnTo>
                    <a:lnTo>
                      <a:pt x="1823" y="2307"/>
                    </a:lnTo>
                    <a:lnTo>
                      <a:pt x="2762" y="2307"/>
                    </a:lnTo>
                    <a:lnTo>
                      <a:pt x="2762" y="2609"/>
                    </a:lnTo>
                    <a:lnTo>
                      <a:pt x="2842" y="2609"/>
                    </a:lnTo>
                    <a:cubicBezTo>
                      <a:pt x="2842" y="2523"/>
                      <a:pt x="2837" y="2444"/>
                      <a:pt x="2837" y="2358"/>
                    </a:cubicBezTo>
                    <a:lnTo>
                      <a:pt x="2837" y="2307"/>
                    </a:lnTo>
                    <a:lnTo>
                      <a:pt x="3725" y="2307"/>
                    </a:lnTo>
                    <a:lnTo>
                      <a:pt x="3725" y="2352"/>
                    </a:lnTo>
                    <a:lnTo>
                      <a:pt x="3719" y="2609"/>
                    </a:lnTo>
                    <a:lnTo>
                      <a:pt x="3788" y="2609"/>
                    </a:lnTo>
                    <a:lnTo>
                      <a:pt x="3788" y="2307"/>
                    </a:lnTo>
                    <a:lnTo>
                      <a:pt x="4437" y="2307"/>
                    </a:lnTo>
                    <a:lnTo>
                      <a:pt x="4437" y="2313"/>
                    </a:lnTo>
                    <a:cubicBezTo>
                      <a:pt x="4437" y="2409"/>
                      <a:pt x="4437" y="2512"/>
                      <a:pt x="4431" y="2609"/>
                    </a:cubicBezTo>
                    <a:lnTo>
                      <a:pt x="4511" y="2609"/>
                    </a:lnTo>
                    <a:lnTo>
                      <a:pt x="4511" y="2398"/>
                    </a:lnTo>
                    <a:lnTo>
                      <a:pt x="4511" y="2307"/>
                    </a:lnTo>
                    <a:lnTo>
                      <a:pt x="5348" y="2307"/>
                    </a:lnTo>
                    <a:lnTo>
                      <a:pt x="5348" y="2409"/>
                    </a:lnTo>
                    <a:lnTo>
                      <a:pt x="5348" y="2609"/>
                    </a:lnTo>
                    <a:lnTo>
                      <a:pt x="5416" y="2609"/>
                    </a:lnTo>
                    <a:lnTo>
                      <a:pt x="5416" y="2506"/>
                    </a:lnTo>
                    <a:lnTo>
                      <a:pt x="5416" y="2307"/>
                    </a:lnTo>
                    <a:lnTo>
                      <a:pt x="6254" y="2307"/>
                    </a:lnTo>
                    <a:cubicBezTo>
                      <a:pt x="6248" y="2409"/>
                      <a:pt x="6237" y="2512"/>
                      <a:pt x="6225" y="2609"/>
                    </a:cubicBezTo>
                    <a:lnTo>
                      <a:pt x="6299" y="2609"/>
                    </a:lnTo>
                    <a:cubicBezTo>
                      <a:pt x="6311" y="2512"/>
                      <a:pt x="6316" y="2409"/>
                      <a:pt x="6328" y="2307"/>
                    </a:cubicBezTo>
                    <a:lnTo>
                      <a:pt x="7045" y="2307"/>
                    </a:lnTo>
                    <a:cubicBezTo>
                      <a:pt x="7045" y="2409"/>
                      <a:pt x="7045" y="2512"/>
                      <a:pt x="7051" y="2609"/>
                    </a:cubicBezTo>
                    <a:lnTo>
                      <a:pt x="7119" y="2609"/>
                    </a:lnTo>
                    <a:cubicBezTo>
                      <a:pt x="7119" y="2512"/>
                      <a:pt x="7119" y="2409"/>
                      <a:pt x="7114" y="2307"/>
                    </a:cubicBezTo>
                    <a:lnTo>
                      <a:pt x="7848" y="2307"/>
                    </a:lnTo>
                    <a:cubicBezTo>
                      <a:pt x="7837" y="2409"/>
                      <a:pt x="7831" y="2512"/>
                      <a:pt x="7825" y="2609"/>
                    </a:cubicBezTo>
                    <a:lnTo>
                      <a:pt x="7900" y="2609"/>
                    </a:lnTo>
                    <a:cubicBezTo>
                      <a:pt x="7905" y="2512"/>
                      <a:pt x="7911" y="2409"/>
                      <a:pt x="7922" y="2307"/>
                    </a:cubicBezTo>
                    <a:lnTo>
                      <a:pt x="8873" y="2307"/>
                    </a:lnTo>
                    <a:lnTo>
                      <a:pt x="8873" y="2421"/>
                    </a:lnTo>
                    <a:lnTo>
                      <a:pt x="8873" y="2614"/>
                    </a:lnTo>
                    <a:lnTo>
                      <a:pt x="8953" y="2614"/>
                    </a:lnTo>
                    <a:lnTo>
                      <a:pt x="8953" y="2307"/>
                    </a:lnTo>
                    <a:lnTo>
                      <a:pt x="9716" y="2307"/>
                    </a:lnTo>
                    <a:lnTo>
                      <a:pt x="9716" y="2324"/>
                    </a:lnTo>
                    <a:lnTo>
                      <a:pt x="9802" y="2239"/>
                    </a:lnTo>
                    <a:lnTo>
                      <a:pt x="9790" y="2239"/>
                    </a:lnTo>
                    <a:cubicBezTo>
                      <a:pt x="9785" y="2045"/>
                      <a:pt x="9779" y="1851"/>
                      <a:pt x="9773" y="1652"/>
                    </a:cubicBezTo>
                    <a:cubicBezTo>
                      <a:pt x="9773" y="1567"/>
                      <a:pt x="9768" y="1481"/>
                      <a:pt x="9768" y="1396"/>
                    </a:cubicBezTo>
                    <a:lnTo>
                      <a:pt x="10286" y="1396"/>
                    </a:lnTo>
                    <a:cubicBezTo>
                      <a:pt x="10286" y="1510"/>
                      <a:pt x="10286" y="1629"/>
                      <a:pt x="10292" y="1743"/>
                    </a:cubicBezTo>
                    <a:lnTo>
                      <a:pt x="10366" y="1675"/>
                    </a:lnTo>
                    <a:cubicBezTo>
                      <a:pt x="10366" y="1578"/>
                      <a:pt x="10360" y="1487"/>
                      <a:pt x="10360" y="1396"/>
                    </a:cubicBezTo>
                    <a:lnTo>
                      <a:pt x="10645" y="1396"/>
                    </a:lnTo>
                    <a:lnTo>
                      <a:pt x="10713" y="1327"/>
                    </a:lnTo>
                    <a:lnTo>
                      <a:pt x="10360" y="1327"/>
                    </a:lnTo>
                    <a:cubicBezTo>
                      <a:pt x="10360" y="1208"/>
                      <a:pt x="10360" y="1094"/>
                      <a:pt x="10354" y="974"/>
                    </a:cubicBezTo>
                    <a:lnTo>
                      <a:pt x="10286" y="917"/>
                    </a:lnTo>
                    <a:lnTo>
                      <a:pt x="10286" y="917"/>
                    </a:lnTo>
                    <a:cubicBezTo>
                      <a:pt x="10286" y="1054"/>
                      <a:pt x="10286" y="1191"/>
                      <a:pt x="10292" y="1327"/>
                    </a:cubicBezTo>
                    <a:lnTo>
                      <a:pt x="9768" y="1327"/>
                    </a:lnTo>
                    <a:cubicBezTo>
                      <a:pt x="9762" y="1043"/>
                      <a:pt x="9756" y="764"/>
                      <a:pt x="9750" y="479"/>
                    </a:cubicBezTo>
                    <a:lnTo>
                      <a:pt x="9768" y="479"/>
                    </a:lnTo>
                    <a:lnTo>
                      <a:pt x="9682" y="410"/>
                    </a:lnTo>
                    <a:cubicBezTo>
                      <a:pt x="9437" y="399"/>
                      <a:pt x="9187" y="388"/>
                      <a:pt x="8942" y="376"/>
                    </a:cubicBezTo>
                    <a:lnTo>
                      <a:pt x="8942" y="279"/>
                    </a:lnTo>
                    <a:lnTo>
                      <a:pt x="89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3416;p74">
              <a:extLst>
                <a:ext uri="{FF2B5EF4-FFF2-40B4-BE49-F238E27FC236}">
                  <a16:creationId xmlns:a16="http://schemas.microsoft.com/office/drawing/2014/main" id="{7C134A9A-3447-4002-A207-9468BBFD1D47}"/>
                </a:ext>
              </a:extLst>
            </p:cNvPr>
            <p:cNvSpPr txBox="1">
              <a:spLocks/>
            </p:cNvSpPr>
            <p:nvPr/>
          </p:nvSpPr>
          <p:spPr>
            <a:xfrm>
              <a:off x="2337404" y="1989944"/>
              <a:ext cx="4528500" cy="56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4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2400" b="1">
                  <a:solidFill>
                    <a:schemeClr val="accent6"/>
                  </a:solidFill>
                  <a:latin typeface="Times New Roman" panose="02020603050405020304" pitchFamily="18" charset="0"/>
                  <a:cs typeface="Times New Roman" panose="02020603050405020304" pitchFamily="18" charset="0"/>
                </a:rPr>
                <a:t>Hoàn thành bài TLV</a:t>
              </a:r>
            </a:p>
          </p:txBody>
        </p:sp>
      </p:grpSp>
      <p:grpSp>
        <p:nvGrpSpPr>
          <p:cNvPr id="9" name="Group 8">
            <a:extLst>
              <a:ext uri="{FF2B5EF4-FFF2-40B4-BE49-F238E27FC236}">
                <a16:creationId xmlns:a16="http://schemas.microsoft.com/office/drawing/2014/main" id="{8A86D3E8-AF85-48E6-A6DD-241A6075E87F}"/>
              </a:ext>
            </a:extLst>
          </p:cNvPr>
          <p:cNvGrpSpPr/>
          <p:nvPr/>
        </p:nvGrpSpPr>
        <p:grpSpPr>
          <a:xfrm>
            <a:off x="2202757" y="2879541"/>
            <a:ext cx="3656310" cy="569400"/>
            <a:chOff x="2202757" y="2879541"/>
            <a:chExt cx="3656310" cy="569400"/>
          </a:xfrm>
        </p:grpSpPr>
        <p:grpSp>
          <p:nvGrpSpPr>
            <p:cNvPr id="92" name="Google Shape;1059;p45">
              <a:extLst>
                <a:ext uri="{FF2B5EF4-FFF2-40B4-BE49-F238E27FC236}">
                  <a16:creationId xmlns:a16="http://schemas.microsoft.com/office/drawing/2014/main" id="{BA0C508A-2F2B-4E9D-910C-91816B9B2310}"/>
                </a:ext>
              </a:extLst>
            </p:cNvPr>
            <p:cNvGrpSpPr/>
            <p:nvPr/>
          </p:nvGrpSpPr>
          <p:grpSpPr>
            <a:xfrm rot="16200000">
              <a:off x="2456712" y="2733236"/>
              <a:ext cx="354102" cy="862011"/>
              <a:chOff x="958887" y="208716"/>
              <a:chExt cx="339250" cy="1455843"/>
            </a:xfrm>
          </p:grpSpPr>
          <p:sp>
            <p:nvSpPr>
              <p:cNvPr id="93" name="Google Shape;1060;p45">
                <a:extLst>
                  <a:ext uri="{FF2B5EF4-FFF2-40B4-BE49-F238E27FC236}">
                    <a16:creationId xmlns:a16="http://schemas.microsoft.com/office/drawing/2014/main" id="{CEC269DD-D7BC-4C38-98BD-65928EE00F79}"/>
                  </a:ext>
                </a:extLst>
              </p:cNvPr>
              <p:cNvSpPr/>
              <p:nvPr/>
            </p:nvSpPr>
            <p:spPr>
              <a:xfrm rot="5400000">
                <a:off x="1114153" y="1634463"/>
                <a:ext cx="28720" cy="31472"/>
              </a:xfrm>
              <a:custGeom>
                <a:avLst/>
                <a:gdLst/>
                <a:ahLst/>
                <a:cxnLst/>
                <a:rect l="l" t="t" r="r" b="b"/>
                <a:pathLst>
                  <a:path w="240" h="263" extrusionOk="0">
                    <a:moveTo>
                      <a:pt x="69" y="0"/>
                    </a:moveTo>
                    <a:cubicBezTo>
                      <a:pt x="0" y="86"/>
                      <a:pt x="23" y="177"/>
                      <a:pt x="74" y="262"/>
                    </a:cubicBezTo>
                    <a:cubicBezTo>
                      <a:pt x="97" y="251"/>
                      <a:pt x="120" y="234"/>
                      <a:pt x="143" y="217"/>
                    </a:cubicBezTo>
                    <a:cubicBezTo>
                      <a:pt x="239" y="131"/>
                      <a:pt x="239" y="120"/>
                      <a:pt x="143" y="34"/>
                    </a:cubicBezTo>
                    <a:cubicBezTo>
                      <a:pt x="120" y="23"/>
                      <a:pt x="97" y="6"/>
                      <a:pt x="69"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61;p45">
                <a:extLst>
                  <a:ext uri="{FF2B5EF4-FFF2-40B4-BE49-F238E27FC236}">
                    <a16:creationId xmlns:a16="http://schemas.microsoft.com/office/drawing/2014/main" id="{604AAF82-4CD1-4A63-9289-AA6029F8CEFF}"/>
                  </a:ext>
                </a:extLst>
              </p:cNvPr>
              <p:cNvSpPr/>
              <p:nvPr/>
            </p:nvSpPr>
            <p:spPr>
              <a:xfrm rot="5400000">
                <a:off x="410163" y="757440"/>
                <a:ext cx="1436698" cy="339250"/>
              </a:xfrm>
              <a:custGeom>
                <a:avLst/>
                <a:gdLst/>
                <a:ahLst/>
                <a:cxnLst/>
                <a:rect l="l" t="t" r="r" b="b"/>
                <a:pathLst>
                  <a:path w="12006" h="2835" extrusionOk="0">
                    <a:moveTo>
                      <a:pt x="8097" y="288"/>
                    </a:moveTo>
                    <a:cubicBezTo>
                      <a:pt x="8103" y="288"/>
                      <a:pt x="8110" y="288"/>
                      <a:pt x="8116" y="289"/>
                    </a:cubicBezTo>
                    <a:cubicBezTo>
                      <a:pt x="8241" y="289"/>
                      <a:pt x="8327" y="363"/>
                      <a:pt x="8321" y="465"/>
                    </a:cubicBezTo>
                    <a:cubicBezTo>
                      <a:pt x="8310" y="574"/>
                      <a:pt x="8219" y="653"/>
                      <a:pt x="8116" y="653"/>
                    </a:cubicBezTo>
                    <a:cubicBezTo>
                      <a:pt x="8008" y="653"/>
                      <a:pt x="7922" y="562"/>
                      <a:pt x="7922" y="454"/>
                    </a:cubicBezTo>
                    <a:cubicBezTo>
                      <a:pt x="7922" y="363"/>
                      <a:pt x="8002" y="288"/>
                      <a:pt x="8097" y="288"/>
                    </a:cubicBezTo>
                    <a:close/>
                    <a:moveTo>
                      <a:pt x="5519" y="363"/>
                    </a:moveTo>
                    <a:cubicBezTo>
                      <a:pt x="5627" y="363"/>
                      <a:pt x="5718" y="443"/>
                      <a:pt x="5718" y="551"/>
                    </a:cubicBezTo>
                    <a:cubicBezTo>
                      <a:pt x="5724" y="642"/>
                      <a:pt x="5656" y="722"/>
                      <a:pt x="5565" y="733"/>
                    </a:cubicBezTo>
                    <a:cubicBezTo>
                      <a:pt x="5561" y="733"/>
                      <a:pt x="5558" y="733"/>
                      <a:pt x="5555" y="733"/>
                    </a:cubicBezTo>
                    <a:cubicBezTo>
                      <a:pt x="5455" y="733"/>
                      <a:pt x="5342" y="651"/>
                      <a:pt x="5337" y="568"/>
                    </a:cubicBezTo>
                    <a:cubicBezTo>
                      <a:pt x="5331" y="460"/>
                      <a:pt x="5411" y="369"/>
                      <a:pt x="5519" y="363"/>
                    </a:cubicBezTo>
                    <a:close/>
                    <a:moveTo>
                      <a:pt x="2842" y="380"/>
                    </a:moveTo>
                    <a:lnTo>
                      <a:pt x="2837" y="386"/>
                    </a:lnTo>
                    <a:cubicBezTo>
                      <a:pt x="2945" y="386"/>
                      <a:pt x="3030" y="471"/>
                      <a:pt x="3030" y="579"/>
                    </a:cubicBezTo>
                    <a:cubicBezTo>
                      <a:pt x="3025" y="682"/>
                      <a:pt x="2945" y="767"/>
                      <a:pt x="2837" y="773"/>
                    </a:cubicBezTo>
                    <a:cubicBezTo>
                      <a:pt x="2734" y="761"/>
                      <a:pt x="2654" y="682"/>
                      <a:pt x="2643" y="574"/>
                    </a:cubicBezTo>
                    <a:cubicBezTo>
                      <a:pt x="2649" y="471"/>
                      <a:pt x="2734" y="386"/>
                      <a:pt x="2842" y="380"/>
                    </a:cubicBezTo>
                    <a:close/>
                    <a:moveTo>
                      <a:pt x="9454" y="653"/>
                    </a:moveTo>
                    <a:cubicBezTo>
                      <a:pt x="9568" y="670"/>
                      <a:pt x="9659" y="767"/>
                      <a:pt x="9659" y="887"/>
                    </a:cubicBezTo>
                    <a:cubicBezTo>
                      <a:pt x="9659" y="995"/>
                      <a:pt x="9568" y="1080"/>
                      <a:pt x="9466" y="1080"/>
                    </a:cubicBezTo>
                    <a:cubicBezTo>
                      <a:pt x="9352" y="1075"/>
                      <a:pt x="9261" y="978"/>
                      <a:pt x="9261" y="864"/>
                    </a:cubicBezTo>
                    <a:cubicBezTo>
                      <a:pt x="9249" y="750"/>
                      <a:pt x="9341" y="653"/>
                      <a:pt x="9454" y="653"/>
                    </a:cubicBezTo>
                    <a:close/>
                    <a:moveTo>
                      <a:pt x="4183" y="726"/>
                    </a:moveTo>
                    <a:cubicBezTo>
                      <a:pt x="4271" y="726"/>
                      <a:pt x="4340" y="797"/>
                      <a:pt x="4334" y="887"/>
                    </a:cubicBezTo>
                    <a:cubicBezTo>
                      <a:pt x="4340" y="989"/>
                      <a:pt x="4266" y="1080"/>
                      <a:pt x="4164" y="1097"/>
                    </a:cubicBezTo>
                    <a:cubicBezTo>
                      <a:pt x="4160" y="1098"/>
                      <a:pt x="4157" y="1098"/>
                      <a:pt x="4153" y="1098"/>
                    </a:cubicBezTo>
                    <a:cubicBezTo>
                      <a:pt x="4055" y="1098"/>
                      <a:pt x="3976" y="1020"/>
                      <a:pt x="3981" y="921"/>
                    </a:cubicBezTo>
                    <a:cubicBezTo>
                      <a:pt x="3965" y="816"/>
                      <a:pt x="4050" y="727"/>
                      <a:pt x="4154" y="727"/>
                    </a:cubicBezTo>
                    <a:cubicBezTo>
                      <a:pt x="4157" y="727"/>
                      <a:pt x="4160" y="727"/>
                      <a:pt x="4164" y="727"/>
                    </a:cubicBezTo>
                    <a:cubicBezTo>
                      <a:pt x="4170" y="727"/>
                      <a:pt x="4177" y="726"/>
                      <a:pt x="4183" y="726"/>
                    </a:cubicBezTo>
                    <a:close/>
                    <a:moveTo>
                      <a:pt x="6817" y="772"/>
                    </a:moveTo>
                    <a:cubicBezTo>
                      <a:pt x="7055" y="772"/>
                      <a:pt x="7063" y="1137"/>
                      <a:pt x="6817" y="1137"/>
                    </a:cubicBezTo>
                    <a:cubicBezTo>
                      <a:pt x="6816" y="1137"/>
                      <a:pt x="6814" y="1137"/>
                      <a:pt x="6812" y="1137"/>
                    </a:cubicBezTo>
                    <a:cubicBezTo>
                      <a:pt x="6704" y="1126"/>
                      <a:pt x="6630" y="1041"/>
                      <a:pt x="6630" y="932"/>
                    </a:cubicBezTo>
                    <a:cubicBezTo>
                      <a:pt x="6624" y="845"/>
                      <a:pt x="6698" y="773"/>
                      <a:pt x="6790" y="773"/>
                    </a:cubicBezTo>
                    <a:cubicBezTo>
                      <a:pt x="6794" y="773"/>
                      <a:pt x="6797" y="773"/>
                      <a:pt x="6801" y="773"/>
                    </a:cubicBezTo>
                    <a:cubicBezTo>
                      <a:pt x="6806" y="772"/>
                      <a:pt x="6811" y="772"/>
                      <a:pt x="6817" y="772"/>
                    </a:cubicBezTo>
                    <a:close/>
                    <a:moveTo>
                      <a:pt x="1561" y="744"/>
                    </a:moveTo>
                    <a:cubicBezTo>
                      <a:pt x="1669" y="750"/>
                      <a:pt x="1749" y="841"/>
                      <a:pt x="1737" y="949"/>
                    </a:cubicBezTo>
                    <a:cubicBezTo>
                      <a:pt x="1737" y="1063"/>
                      <a:pt x="1652" y="1154"/>
                      <a:pt x="1544" y="1160"/>
                    </a:cubicBezTo>
                    <a:cubicBezTo>
                      <a:pt x="1436" y="1154"/>
                      <a:pt x="1356" y="1063"/>
                      <a:pt x="1367" y="961"/>
                    </a:cubicBezTo>
                    <a:cubicBezTo>
                      <a:pt x="1362" y="847"/>
                      <a:pt x="1447" y="750"/>
                      <a:pt x="1561" y="744"/>
                    </a:cubicBezTo>
                    <a:close/>
                    <a:moveTo>
                      <a:pt x="8172" y="1236"/>
                    </a:moveTo>
                    <a:cubicBezTo>
                      <a:pt x="8183" y="1236"/>
                      <a:pt x="8195" y="1237"/>
                      <a:pt x="8207" y="1240"/>
                    </a:cubicBezTo>
                    <a:cubicBezTo>
                      <a:pt x="8293" y="1240"/>
                      <a:pt x="8361" y="1314"/>
                      <a:pt x="8355" y="1399"/>
                    </a:cubicBezTo>
                    <a:cubicBezTo>
                      <a:pt x="8340" y="1489"/>
                      <a:pt x="8261" y="1549"/>
                      <a:pt x="8173" y="1549"/>
                    </a:cubicBezTo>
                    <a:cubicBezTo>
                      <a:pt x="8165" y="1549"/>
                      <a:pt x="8158" y="1548"/>
                      <a:pt x="8150" y="1547"/>
                    </a:cubicBezTo>
                    <a:cubicBezTo>
                      <a:pt x="8065" y="1547"/>
                      <a:pt x="7996" y="1473"/>
                      <a:pt x="8002" y="1388"/>
                    </a:cubicBezTo>
                    <a:cubicBezTo>
                      <a:pt x="8012" y="1303"/>
                      <a:pt x="8088" y="1236"/>
                      <a:pt x="8172" y="1236"/>
                    </a:cubicBezTo>
                    <a:close/>
                    <a:moveTo>
                      <a:pt x="10848" y="1144"/>
                    </a:moveTo>
                    <a:cubicBezTo>
                      <a:pt x="10958" y="1144"/>
                      <a:pt x="11067" y="1221"/>
                      <a:pt x="11043" y="1371"/>
                    </a:cubicBezTo>
                    <a:cubicBezTo>
                      <a:pt x="11038" y="1485"/>
                      <a:pt x="10947" y="1576"/>
                      <a:pt x="10833" y="1576"/>
                    </a:cubicBezTo>
                    <a:cubicBezTo>
                      <a:pt x="10719" y="1570"/>
                      <a:pt x="10633" y="1468"/>
                      <a:pt x="10650" y="1354"/>
                    </a:cubicBezTo>
                    <a:cubicBezTo>
                      <a:pt x="10642" y="1213"/>
                      <a:pt x="10745" y="1144"/>
                      <a:pt x="10848" y="1144"/>
                    </a:cubicBezTo>
                    <a:close/>
                    <a:moveTo>
                      <a:pt x="2847" y="1353"/>
                    </a:moveTo>
                    <a:cubicBezTo>
                      <a:pt x="2928" y="1353"/>
                      <a:pt x="2996" y="1420"/>
                      <a:pt x="2990" y="1502"/>
                    </a:cubicBezTo>
                    <a:cubicBezTo>
                      <a:pt x="2996" y="1590"/>
                      <a:pt x="2927" y="1667"/>
                      <a:pt x="2840" y="1667"/>
                    </a:cubicBezTo>
                    <a:cubicBezTo>
                      <a:pt x="2837" y="1667"/>
                      <a:pt x="2834" y="1667"/>
                      <a:pt x="2831" y="1667"/>
                    </a:cubicBezTo>
                    <a:cubicBezTo>
                      <a:pt x="2828" y="1667"/>
                      <a:pt x="2824" y="1667"/>
                      <a:pt x="2821" y="1667"/>
                    </a:cubicBezTo>
                    <a:cubicBezTo>
                      <a:pt x="2740" y="1667"/>
                      <a:pt x="2677" y="1601"/>
                      <a:pt x="2677" y="1519"/>
                    </a:cubicBezTo>
                    <a:cubicBezTo>
                      <a:pt x="2672" y="1428"/>
                      <a:pt x="2746" y="1354"/>
                      <a:pt x="2837" y="1354"/>
                    </a:cubicBezTo>
                    <a:cubicBezTo>
                      <a:pt x="2840" y="1354"/>
                      <a:pt x="2843" y="1353"/>
                      <a:pt x="2847" y="1353"/>
                    </a:cubicBezTo>
                    <a:close/>
                    <a:moveTo>
                      <a:pt x="5505" y="1279"/>
                    </a:moveTo>
                    <a:cubicBezTo>
                      <a:pt x="5510" y="1279"/>
                      <a:pt x="5515" y="1279"/>
                      <a:pt x="5519" y="1280"/>
                    </a:cubicBezTo>
                    <a:cubicBezTo>
                      <a:pt x="5741" y="1342"/>
                      <a:pt x="5730" y="1661"/>
                      <a:pt x="5508" y="1707"/>
                    </a:cubicBezTo>
                    <a:cubicBezTo>
                      <a:pt x="5399" y="1701"/>
                      <a:pt x="5314" y="1616"/>
                      <a:pt x="5314" y="1513"/>
                    </a:cubicBezTo>
                    <a:cubicBezTo>
                      <a:pt x="5314" y="1394"/>
                      <a:pt x="5408" y="1279"/>
                      <a:pt x="5505" y="1279"/>
                    </a:cubicBezTo>
                    <a:close/>
                    <a:moveTo>
                      <a:pt x="9481" y="1723"/>
                    </a:moveTo>
                    <a:cubicBezTo>
                      <a:pt x="9486" y="1723"/>
                      <a:pt x="9490" y="1723"/>
                      <a:pt x="9494" y="1724"/>
                    </a:cubicBezTo>
                    <a:cubicBezTo>
                      <a:pt x="9591" y="1741"/>
                      <a:pt x="9659" y="1826"/>
                      <a:pt x="9659" y="1923"/>
                    </a:cubicBezTo>
                    <a:cubicBezTo>
                      <a:pt x="9659" y="2023"/>
                      <a:pt x="9579" y="2111"/>
                      <a:pt x="9475" y="2111"/>
                    </a:cubicBezTo>
                    <a:cubicBezTo>
                      <a:pt x="9472" y="2111"/>
                      <a:pt x="9469" y="2111"/>
                      <a:pt x="9466" y="2111"/>
                    </a:cubicBezTo>
                    <a:cubicBezTo>
                      <a:pt x="9369" y="2106"/>
                      <a:pt x="9295" y="2014"/>
                      <a:pt x="9306" y="1918"/>
                    </a:cubicBezTo>
                    <a:cubicBezTo>
                      <a:pt x="9312" y="1820"/>
                      <a:pt x="9399" y="1723"/>
                      <a:pt x="9481" y="1723"/>
                    </a:cubicBezTo>
                    <a:close/>
                    <a:moveTo>
                      <a:pt x="4226" y="1718"/>
                    </a:moveTo>
                    <a:cubicBezTo>
                      <a:pt x="4329" y="1724"/>
                      <a:pt x="4414" y="1809"/>
                      <a:pt x="4409" y="1918"/>
                    </a:cubicBezTo>
                    <a:lnTo>
                      <a:pt x="4409" y="1923"/>
                    </a:lnTo>
                    <a:cubicBezTo>
                      <a:pt x="4403" y="2043"/>
                      <a:pt x="4306" y="2134"/>
                      <a:pt x="4186" y="2134"/>
                    </a:cubicBezTo>
                    <a:cubicBezTo>
                      <a:pt x="4084" y="2134"/>
                      <a:pt x="4004" y="2049"/>
                      <a:pt x="4010" y="1952"/>
                    </a:cubicBezTo>
                    <a:cubicBezTo>
                      <a:pt x="4021" y="1832"/>
                      <a:pt x="4107" y="1735"/>
                      <a:pt x="4226" y="1718"/>
                    </a:cubicBezTo>
                    <a:close/>
                    <a:moveTo>
                      <a:pt x="1571" y="1764"/>
                    </a:moveTo>
                    <a:cubicBezTo>
                      <a:pt x="1663" y="1764"/>
                      <a:pt x="1743" y="1841"/>
                      <a:pt x="1737" y="1940"/>
                    </a:cubicBezTo>
                    <a:cubicBezTo>
                      <a:pt x="1749" y="2054"/>
                      <a:pt x="1663" y="2151"/>
                      <a:pt x="1550" y="2157"/>
                    </a:cubicBezTo>
                    <a:cubicBezTo>
                      <a:pt x="1546" y="2157"/>
                      <a:pt x="1543" y="2157"/>
                      <a:pt x="1539" y="2157"/>
                    </a:cubicBezTo>
                    <a:cubicBezTo>
                      <a:pt x="1447" y="2157"/>
                      <a:pt x="1379" y="2085"/>
                      <a:pt x="1379" y="1992"/>
                    </a:cubicBezTo>
                    <a:cubicBezTo>
                      <a:pt x="1367" y="1883"/>
                      <a:pt x="1447" y="1781"/>
                      <a:pt x="1561" y="1764"/>
                    </a:cubicBezTo>
                    <a:cubicBezTo>
                      <a:pt x="1564" y="1764"/>
                      <a:pt x="1567" y="1764"/>
                      <a:pt x="1571" y="1764"/>
                    </a:cubicBezTo>
                    <a:close/>
                    <a:moveTo>
                      <a:pt x="6812" y="1872"/>
                    </a:moveTo>
                    <a:cubicBezTo>
                      <a:pt x="6920" y="1872"/>
                      <a:pt x="7006" y="1952"/>
                      <a:pt x="7017" y="2060"/>
                    </a:cubicBezTo>
                    <a:cubicBezTo>
                      <a:pt x="7006" y="2162"/>
                      <a:pt x="6926" y="2248"/>
                      <a:pt x="6823" y="2259"/>
                    </a:cubicBezTo>
                    <a:cubicBezTo>
                      <a:pt x="6715" y="2259"/>
                      <a:pt x="6630" y="2180"/>
                      <a:pt x="6630" y="2071"/>
                    </a:cubicBezTo>
                    <a:cubicBezTo>
                      <a:pt x="6624" y="1963"/>
                      <a:pt x="6704" y="1872"/>
                      <a:pt x="6812" y="1872"/>
                    </a:cubicBezTo>
                    <a:close/>
                    <a:moveTo>
                      <a:pt x="8120" y="2157"/>
                    </a:moveTo>
                    <a:cubicBezTo>
                      <a:pt x="8218" y="2157"/>
                      <a:pt x="8293" y="2240"/>
                      <a:pt x="8293" y="2339"/>
                    </a:cubicBezTo>
                    <a:cubicBezTo>
                      <a:pt x="8293" y="2436"/>
                      <a:pt x="8213" y="2516"/>
                      <a:pt x="8116" y="2521"/>
                    </a:cubicBezTo>
                    <a:cubicBezTo>
                      <a:pt x="8014" y="2510"/>
                      <a:pt x="7940" y="2430"/>
                      <a:pt x="7934" y="2333"/>
                    </a:cubicBezTo>
                    <a:cubicBezTo>
                      <a:pt x="7934" y="2237"/>
                      <a:pt x="8014" y="2157"/>
                      <a:pt x="8110" y="2157"/>
                    </a:cubicBezTo>
                    <a:cubicBezTo>
                      <a:pt x="8114" y="2157"/>
                      <a:pt x="8117" y="2157"/>
                      <a:pt x="8120" y="2157"/>
                    </a:cubicBezTo>
                    <a:close/>
                    <a:moveTo>
                      <a:pt x="2865" y="2174"/>
                    </a:moveTo>
                    <a:cubicBezTo>
                      <a:pt x="2951" y="2185"/>
                      <a:pt x="3019" y="2265"/>
                      <a:pt x="3025" y="2356"/>
                    </a:cubicBezTo>
                    <a:cubicBezTo>
                      <a:pt x="3025" y="2456"/>
                      <a:pt x="2933" y="2556"/>
                      <a:pt x="2849" y="2556"/>
                    </a:cubicBezTo>
                    <a:cubicBezTo>
                      <a:pt x="2847" y="2556"/>
                      <a:pt x="2845" y="2556"/>
                      <a:pt x="2842" y="2555"/>
                    </a:cubicBezTo>
                    <a:lnTo>
                      <a:pt x="2837" y="2561"/>
                    </a:lnTo>
                    <a:cubicBezTo>
                      <a:pt x="2746" y="2544"/>
                      <a:pt x="2677" y="2453"/>
                      <a:pt x="2683" y="2356"/>
                    </a:cubicBezTo>
                    <a:cubicBezTo>
                      <a:pt x="2689" y="2259"/>
                      <a:pt x="2763" y="2180"/>
                      <a:pt x="2865" y="2174"/>
                    </a:cubicBezTo>
                    <a:close/>
                    <a:moveTo>
                      <a:pt x="5519" y="2248"/>
                    </a:moveTo>
                    <a:cubicBezTo>
                      <a:pt x="5616" y="2248"/>
                      <a:pt x="5696" y="2322"/>
                      <a:pt x="5707" y="2419"/>
                    </a:cubicBezTo>
                    <a:cubicBezTo>
                      <a:pt x="5691" y="2525"/>
                      <a:pt x="5605" y="2602"/>
                      <a:pt x="5501" y="2602"/>
                    </a:cubicBezTo>
                    <a:cubicBezTo>
                      <a:pt x="5494" y="2602"/>
                      <a:pt x="5486" y="2602"/>
                      <a:pt x="5479" y="2601"/>
                    </a:cubicBezTo>
                    <a:lnTo>
                      <a:pt x="5479" y="2601"/>
                    </a:lnTo>
                    <a:lnTo>
                      <a:pt x="5485" y="2607"/>
                    </a:lnTo>
                    <a:cubicBezTo>
                      <a:pt x="5388" y="2607"/>
                      <a:pt x="5320" y="2527"/>
                      <a:pt x="5320" y="2436"/>
                    </a:cubicBezTo>
                    <a:cubicBezTo>
                      <a:pt x="5331" y="2333"/>
                      <a:pt x="5417" y="2254"/>
                      <a:pt x="5519" y="2248"/>
                    </a:cubicBezTo>
                    <a:close/>
                    <a:moveTo>
                      <a:pt x="10080" y="0"/>
                    </a:moveTo>
                    <a:cubicBezTo>
                      <a:pt x="9955" y="0"/>
                      <a:pt x="9830" y="6"/>
                      <a:pt x="9705" y="27"/>
                    </a:cubicBezTo>
                    <a:cubicBezTo>
                      <a:pt x="9705" y="50"/>
                      <a:pt x="9705" y="78"/>
                      <a:pt x="9699" y="101"/>
                    </a:cubicBezTo>
                    <a:cubicBezTo>
                      <a:pt x="9652" y="216"/>
                      <a:pt x="9586" y="273"/>
                      <a:pt x="9505" y="273"/>
                    </a:cubicBezTo>
                    <a:cubicBezTo>
                      <a:pt x="9498" y="273"/>
                      <a:pt x="9491" y="273"/>
                      <a:pt x="9483" y="272"/>
                    </a:cubicBezTo>
                    <a:cubicBezTo>
                      <a:pt x="9398" y="260"/>
                      <a:pt x="9363" y="203"/>
                      <a:pt x="9352" y="38"/>
                    </a:cubicBezTo>
                    <a:cubicBezTo>
                      <a:pt x="9007" y="30"/>
                      <a:pt x="8662" y="27"/>
                      <a:pt x="8316" y="27"/>
                    </a:cubicBezTo>
                    <a:cubicBezTo>
                      <a:pt x="7896" y="27"/>
                      <a:pt x="7475" y="32"/>
                      <a:pt x="7057" y="38"/>
                    </a:cubicBezTo>
                    <a:cubicBezTo>
                      <a:pt x="7108" y="141"/>
                      <a:pt x="7074" y="260"/>
                      <a:pt x="6977" y="323"/>
                    </a:cubicBezTo>
                    <a:cubicBezTo>
                      <a:pt x="6940" y="342"/>
                      <a:pt x="6900" y="351"/>
                      <a:pt x="6860" y="351"/>
                    </a:cubicBezTo>
                    <a:cubicBezTo>
                      <a:pt x="6802" y="351"/>
                      <a:pt x="6745" y="332"/>
                      <a:pt x="6698" y="294"/>
                    </a:cubicBezTo>
                    <a:cubicBezTo>
                      <a:pt x="6607" y="220"/>
                      <a:pt x="6618" y="135"/>
                      <a:pt x="6670" y="44"/>
                    </a:cubicBezTo>
                    <a:lnTo>
                      <a:pt x="4813" y="44"/>
                    </a:lnTo>
                    <a:cubicBezTo>
                      <a:pt x="4759" y="42"/>
                      <a:pt x="4704" y="40"/>
                      <a:pt x="4651" y="40"/>
                    </a:cubicBezTo>
                    <a:cubicBezTo>
                      <a:pt x="4557" y="40"/>
                      <a:pt x="4465" y="44"/>
                      <a:pt x="4374" y="55"/>
                    </a:cubicBezTo>
                    <a:cubicBezTo>
                      <a:pt x="4363" y="89"/>
                      <a:pt x="4352" y="118"/>
                      <a:pt x="4334" y="146"/>
                    </a:cubicBezTo>
                    <a:cubicBezTo>
                      <a:pt x="4307" y="206"/>
                      <a:pt x="4246" y="244"/>
                      <a:pt x="4181" y="244"/>
                    </a:cubicBezTo>
                    <a:cubicBezTo>
                      <a:pt x="4166" y="244"/>
                      <a:pt x="4150" y="242"/>
                      <a:pt x="4135" y="238"/>
                    </a:cubicBezTo>
                    <a:cubicBezTo>
                      <a:pt x="4050" y="220"/>
                      <a:pt x="4004" y="135"/>
                      <a:pt x="4027" y="55"/>
                    </a:cubicBezTo>
                    <a:cubicBezTo>
                      <a:pt x="3766" y="45"/>
                      <a:pt x="3503" y="43"/>
                      <a:pt x="3240" y="43"/>
                    </a:cubicBezTo>
                    <a:cubicBezTo>
                      <a:pt x="2993" y="43"/>
                      <a:pt x="2745" y="45"/>
                      <a:pt x="2498" y="45"/>
                    </a:cubicBezTo>
                    <a:cubicBezTo>
                      <a:pt x="2400" y="45"/>
                      <a:pt x="2302" y="45"/>
                      <a:pt x="2204" y="44"/>
                    </a:cubicBezTo>
                    <a:cubicBezTo>
                      <a:pt x="2154" y="40"/>
                      <a:pt x="2104" y="38"/>
                      <a:pt x="2053" y="38"/>
                    </a:cubicBezTo>
                    <a:cubicBezTo>
                      <a:pt x="1961" y="38"/>
                      <a:pt x="1869" y="44"/>
                      <a:pt x="1777" y="55"/>
                    </a:cubicBezTo>
                    <a:cubicBezTo>
                      <a:pt x="1737" y="209"/>
                      <a:pt x="1675" y="272"/>
                      <a:pt x="1567" y="272"/>
                    </a:cubicBezTo>
                    <a:cubicBezTo>
                      <a:pt x="1458" y="272"/>
                      <a:pt x="1413" y="215"/>
                      <a:pt x="1379" y="55"/>
                    </a:cubicBezTo>
                    <a:cubicBezTo>
                      <a:pt x="1292" y="47"/>
                      <a:pt x="1181" y="44"/>
                      <a:pt x="1061" y="44"/>
                    </a:cubicBezTo>
                    <a:cubicBezTo>
                      <a:pt x="667" y="44"/>
                      <a:pt x="170" y="83"/>
                      <a:pt x="92" y="135"/>
                    </a:cubicBezTo>
                    <a:lnTo>
                      <a:pt x="439" y="340"/>
                    </a:lnTo>
                    <a:cubicBezTo>
                      <a:pt x="467" y="374"/>
                      <a:pt x="502" y="408"/>
                      <a:pt x="530" y="443"/>
                    </a:cubicBezTo>
                    <a:cubicBezTo>
                      <a:pt x="598" y="505"/>
                      <a:pt x="627" y="574"/>
                      <a:pt x="581" y="653"/>
                    </a:cubicBezTo>
                    <a:cubicBezTo>
                      <a:pt x="548" y="710"/>
                      <a:pt x="496" y="731"/>
                      <a:pt x="439" y="731"/>
                    </a:cubicBezTo>
                    <a:cubicBezTo>
                      <a:pt x="410" y="731"/>
                      <a:pt x="379" y="726"/>
                      <a:pt x="348" y="716"/>
                    </a:cubicBezTo>
                    <a:cubicBezTo>
                      <a:pt x="319" y="710"/>
                      <a:pt x="297" y="676"/>
                      <a:pt x="274" y="659"/>
                    </a:cubicBezTo>
                    <a:cubicBezTo>
                      <a:pt x="194" y="727"/>
                      <a:pt x="126" y="813"/>
                      <a:pt x="69" y="904"/>
                    </a:cubicBezTo>
                    <a:cubicBezTo>
                      <a:pt x="6" y="989"/>
                      <a:pt x="18" y="1018"/>
                      <a:pt x="126" y="1063"/>
                    </a:cubicBezTo>
                    <a:cubicBezTo>
                      <a:pt x="217" y="1103"/>
                      <a:pt x="314" y="1137"/>
                      <a:pt x="411" y="1172"/>
                    </a:cubicBezTo>
                    <a:cubicBezTo>
                      <a:pt x="473" y="1194"/>
                      <a:pt x="445" y="1228"/>
                      <a:pt x="422" y="1263"/>
                    </a:cubicBezTo>
                    <a:cubicBezTo>
                      <a:pt x="462" y="1291"/>
                      <a:pt x="502" y="1314"/>
                      <a:pt x="536" y="1348"/>
                    </a:cubicBezTo>
                    <a:cubicBezTo>
                      <a:pt x="610" y="1411"/>
                      <a:pt x="627" y="1519"/>
                      <a:pt x="581" y="1604"/>
                    </a:cubicBezTo>
                    <a:cubicBezTo>
                      <a:pt x="549" y="1664"/>
                      <a:pt x="487" y="1702"/>
                      <a:pt x="422" y="1702"/>
                    </a:cubicBezTo>
                    <a:cubicBezTo>
                      <a:pt x="407" y="1702"/>
                      <a:pt x="391" y="1700"/>
                      <a:pt x="376" y="1695"/>
                    </a:cubicBezTo>
                    <a:cubicBezTo>
                      <a:pt x="274" y="1678"/>
                      <a:pt x="240" y="1599"/>
                      <a:pt x="240" y="1502"/>
                    </a:cubicBezTo>
                    <a:lnTo>
                      <a:pt x="240" y="1422"/>
                    </a:lnTo>
                    <a:cubicBezTo>
                      <a:pt x="217" y="1433"/>
                      <a:pt x="194" y="1445"/>
                      <a:pt x="171" y="1462"/>
                    </a:cubicBezTo>
                    <a:cubicBezTo>
                      <a:pt x="46" y="1564"/>
                      <a:pt x="46" y="1582"/>
                      <a:pt x="154" y="1695"/>
                    </a:cubicBezTo>
                    <a:cubicBezTo>
                      <a:pt x="251" y="1792"/>
                      <a:pt x="348" y="1889"/>
                      <a:pt x="439" y="1980"/>
                    </a:cubicBezTo>
                    <a:cubicBezTo>
                      <a:pt x="559" y="2100"/>
                      <a:pt x="559" y="2100"/>
                      <a:pt x="456" y="2242"/>
                    </a:cubicBezTo>
                    <a:cubicBezTo>
                      <a:pt x="485" y="2248"/>
                      <a:pt x="513" y="2254"/>
                      <a:pt x="536" y="2259"/>
                    </a:cubicBezTo>
                    <a:cubicBezTo>
                      <a:pt x="667" y="2305"/>
                      <a:pt x="701" y="2350"/>
                      <a:pt x="690" y="2459"/>
                    </a:cubicBezTo>
                    <a:cubicBezTo>
                      <a:pt x="684" y="2550"/>
                      <a:pt x="616" y="2624"/>
                      <a:pt x="524" y="2641"/>
                    </a:cubicBezTo>
                    <a:cubicBezTo>
                      <a:pt x="514" y="2642"/>
                      <a:pt x="505" y="2643"/>
                      <a:pt x="495" y="2643"/>
                    </a:cubicBezTo>
                    <a:cubicBezTo>
                      <a:pt x="410" y="2643"/>
                      <a:pt x="355" y="2595"/>
                      <a:pt x="319" y="2487"/>
                    </a:cubicBezTo>
                    <a:cubicBezTo>
                      <a:pt x="314" y="2470"/>
                      <a:pt x="308" y="2447"/>
                      <a:pt x="314" y="2430"/>
                    </a:cubicBezTo>
                    <a:lnTo>
                      <a:pt x="314" y="2430"/>
                    </a:lnTo>
                    <a:cubicBezTo>
                      <a:pt x="177" y="2538"/>
                      <a:pt x="75" y="2681"/>
                      <a:pt x="0" y="2835"/>
                    </a:cubicBezTo>
                    <a:cubicBezTo>
                      <a:pt x="185" y="2810"/>
                      <a:pt x="364" y="2805"/>
                      <a:pt x="542" y="2805"/>
                    </a:cubicBezTo>
                    <a:cubicBezTo>
                      <a:pt x="652" y="2805"/>
                      <a:pt x="761" y="2807"/>
                      <a:pt x="871" y="2807"/>
                    </a:cubicBezTo>
                    <a:cubicBezTo>
                      <a:pt x="913" y="2807"/>
                      <a:pt x="955" y="2807"/>
                      <a:pt x="997" y="2806"/>
                    </a:cubicBezTo>
                    <a:cubicBezTo>
                      <a:pt x="1186" y="2802"/>
                      <a:pt x="1378" y="2762"/>
                      <a:pt x="1567" y="2762"/>
                    </a:cubicBezTo>
                    <a:cubicBezTo>
                      <a:pt x="1619" y="2762"/>
                      <a:pt x="1670" y="2765"/>
                      <a:pt x="1720" y="2772"/>
                    </a:cubicBezTo>
                    <a:cubicBezTo>
                      <a:pt x="1914" y="2795"/>
                      <a:pt x="2102" y="2800"/>
                      <a:pt x="2290" y="2800"/>
                    </a:cubicBezTo>
                    <a:lnTo>
                      <a:pt x="3554" y="2800"/>
                    </a:lnTo>
                    <a:cubicBezTo>
                      <a:pt x="3594" y="2801"/>
                      <a:pt x="3633" y="2801"/>
                      <a:pt x="3672" y="2801"/>
                    </a:cubicBezTo>
                    <a:cubicBezTo>
                      <a:pt x="3953" y="2801"/>
                      <a:pt x="4230" y="2789"/>
                      <a:pt x="4510" y="2789"/>
                    </a:cubicBezTo>
                    <a:cubicBezTo>
                      <a:pt x="4609" y="2789"/>
                      <a:pt x="4708" y="2791"/>
                      <a:pt x="4807" y="2795"/>
                    </a:cubicBezTo>
                    <a:cubicBezTo>
                      <a:pt x="4985" y="2801"/>
                      <a:pt x="5163" y="2802"/>
                      <a:pt x="5341" y="2802"/>
                    </a:cubicBezTo>
                    <a:cubicBezTo>
                      <a:pt x="5587" y="2802"/>
                      <a:pt x="5832" y="2799"/>
                      <a:pt x="6078" y="2799"/>
                    </a:cubicBezTo>
                    <a:cubicBezTo>
                      <a:pt x="6155" y="2799"/>
                      <a:pt x="6233" y="2799"/>
                      <a:pt x="6311" y="2800"/>
                    </a:cubicBezTo>
                    <a:cubicBezTo>
                      <a:pt x="6504" y="2800"/>
                      <a:pt x="6692" y="2760"/>
                      <a:pt x="6884" y="2760"/>
                    </a:cubicBezTo>
                    <a:cubicBezTo>
                      <a:pt x="6896" y="2760"/>
                      <a:pt x="6908" y="2760"/>
                      <a:pt x="6920" y="2760"/>
                    </a:cubicBezTo>
                    <a:cubicBezTo>
                      <a:pt x="7241" y="2768"/>
                      <a:pt x="7563" y="2771"/>
                      <a:pt x="7884" y="2771"/>
                    </a:cubicBezTo>
                    <a:cubicBezTo>
                      <a:pt x="8275" y="2771"/>
                      <a:pt x="8665" y="2767"/>
                      <a:pt x="9056" y="2760"/>
                    </a:cubicBezTo>
                    <a:cubicBezTo>
                      <a:pt x="9202" y="2760"/>
                      <a:pt x="9347" y="2717"/>
                      <a:pt x="9493" y="2717"/>
                    </a:cubicBezTo>
                    <a:cubicBezTo>
                      <a:pt x="9530" y="2717"/>
                      <a:pt x="9566" y="2719"/>
                      <a:pt x="9603" y="2726"/>
                    </a:cubicBezTo>
                    <a:cubicBezTo>
                      <a:pt x="9730" y="2745"/>
                      <a:pt x="9857" y="2756"/>
                      <a:pt x="9985" y="2756"/>
                    </a:cubicBezTo>
                    <a:cubicBezTo>
                      <a:pt x="10011" y="2756"/>
                      <a:pt x="10037" y="2756"/>
                      <a:pt x="10064" y="2755"/>
                    </a:cubicBezTo>
                    <a:cubicBezTo>
                      <a:pt x="10209" y="2755"/>
                      <a:pt x="10349" y="2731"/>
                      <a:pt x="10489" y="2731"/>
                    </a:cubicBezTo>
                    <a:cubicBezTo>
                      <a:pt x="10503" y="2731"/>
                      <a:pt x="10517" y="2731"/>
                      <a:pt x="10531" y="2732"/>
                    </a:cubicBezTo>
                    <a:cubicBezTo>
                      <a:pt x="10543" y="2733"/>
                      <a:pt x="10555" y="2734"/>
                      <a:pt x="10567" y="2734"/>
                    </a:cubicBezTo>
                    <a:cubicBezTo>
                      <a:pt x="10684" y="2734"/>
                      <a:pt x="10794" y="2682"/>
                      <a:pt x="10867" y="2584"/>
                    </a:cubicBezTo>
                    <a:cubicBezTo>
                      <a:pt x="10838" y="2521"/>
                      <a:pt x="10770" y="2516"/>
                      <a:pt x="10724" y="2476"/>
                    </a:cubicBezTo>
                    <a:cubicBezTo>
                      <a:pt x="10662" y="2424"/>
                      <a:pt x="10639" y="2333"/>
                      <a:pt x="10673" y="2259"/>
                    </a:cubicBezTo>
                    <a:cubicBezTo>
                      <a:pt x="10705" y="2189"/>
                      <a:pt x="10778" y="2145"/>
                      <a:pt x="10853" y="2145"/>
                    </a:cubicBezTo>
                    <a:cubicBezTo>
                      <a:pt x="10858" y="2145"/>
                      <a:pt x="10862" y="2145"/>
                      <a:pt x="10867" y="2145"/>
                    </a:cubicBezTo>
                    <a:cubicBezTo>
                      <a:pt x="10952" y="2145"/>
                      <a:pt x="11026" y="2208"/>
                      <a:pt x="11026" y="2293"/>
                    </a:cubicBezTo>
                    <a:cubicBezTo>
                      <a:pt x="11032" y="2333"/>
                      <a:pt x="11043" y="2373"/>
                      <a:pt x="11055" y="2413"/>
                    </a:cubicBezTo>
                    <a:lnTo>
                      <a:pt x="12006" y="1513"/>
                    </a:lnTo>
                    <a:cubicBezTo>
                      <a:pt x="11955" y="1422"/>
                      <a:pt x="11932" y="1337"/>
                      <a:pt x="12006" y="1246"/>
                    </a:cubicBezTo>
                    <a:cubicBezTo>
                      <a:pt x="11977" y="1206"/>
                      <a:pt x="11943" y="1172"/>
                      <a:pt x="11903" y="1149"/>
                    </a:cubicBezTo>
                    <a:lnTo>
                      <a:pt x="11021" y="408"/>
                    </a:lnTo>
                    <a:lnTo>
                      <a:pt x="11021" y="408"/>
                    </a:lnTo>
                    <a:cubicBezTo>
                      <a:pt x="11032" y="465"/>
                      <a:pt x="11038" y="517"/>
                      <a:pt x="11038" y="568"/>
                    </a:cubicBezTo>
                    <a:cubicBezTo>
                      <a:pt x="11032" y="663"/>
                      <a:pt x="10953" y="734"/>
                      <a:pt x="10864" y="734"/>
                    </a:cubicBezTo>
                    <a:cubicBezTo>
                      <a:pt x="10857" y="734"/>
                      <a:pt x="10851" y="734"/>
                      <a:pt x="10844" y="733"/>
                    </a:cubicBezTo>
                    <a:cubicBezTo>
                      <a:pt x="10753" y="727"/>
                      <a:pt x="10679" y="659"/>
                      <a:pt x="10668" y="568"/>
                    </a:cubicBezTo>
                    <a:cubicBezTo>
                      <a:pt x="10673" y="471"/>
                      <a:pt x="10759" y="397"/>
                      <a:pt x="10855" y="397"/>
                    </a:cubicBezTo>
                    <a:cubicBezTo>
                      <a:pt x="10912" y="397"/>
                      <a:pt x="10964" y="403"/>
                      <a:pt x="11015" y="408"/>
                    </a:cubicBezTo>
                    <a:lnTo>
                      <a:pt x="10673" y="101"/>
                    </a:lnTo>
                    <a:cubicBezTo>
                      <a:pt x="10622" y="55"/>
                      <a:pt x="10582" y="4"/>
                      <a:pt x="10508" y="4"/>
                    </a:cubicBezTo>
                    <a:cubicBezTo>
                      <a:pt x="10482" y="5"/>
                      <a:pt x="10455" y="5"/>
                      <a:pt x="10429" y="5"/>
                    </a:cubicBezTo>
                    <a:cubicBezTo>
                      <a:pt x="10313" y="5"/>
                      <a:pt x="10196" y="0"/>
                      <a:pt x="10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62;p45">
                <a:extLst>
                  <a:ext uri="{FF2B5EF4-FFF2-40B4-BE49-F238E27FC236}">
                    <a16:creationId xmlns:a16="http://schemas.microsoft.com/office/drawing/2014/main" id="{3D2A9C0F-F00F-4960-8FC1-21F8C35D3752}"/>
                  </a:ext>
                </a:extLst>
              </p:cNvPr>
              <p:cNvSpPr/>
              <p:nvPr/>
            </p:nvSpPr>
            <p:spPr>
              <a:xfrm rot="5400000">
                <a:off x="1097519" y="233546"/>
                <a:ext cx="45832" cy="51935"/>
              </a:xfrm>
              <a:custGeom>
                <a:avLst/>
                <a:gdLst/>
                <a:ahLst/>
                <a:cxnLst/>
                <a:rect l="l" t="t" r="r" b="b"/>
                <a:pathLst>
                  <a:path w="383" h="434" extrusionOk="0">
                    <a:moveTo>
                      <a:pt x="183" y="0"/>
                    </a:moveTo>
                    <a:cubicBezTo>
                      <a:pt x="109" y="35"/>
                      <a:pt x="47" y="91"/>
                      <a:pt x="1" y="154"/>
                    </a:cubicBezTo>
                    <a:cubicBezTo>
                      <a:pt x="1" y="183"/>
                      <a:pt x="1" y="211"/>
                      <a:pt x="1" y="234"/>
                    </a:cubicBezTo>
                    <a:cubicBezTo>
                      <a:pt x="1" y="331"/>
                      <a:pt x="29" y="410"/>
                      <a:pt x="138" y="427"/>
                    </a:cubicBezTo>
                    <a:cubicBezTo>
                      <a:pt x="153" y="432"/>
                      <a:pt x="168" y="434"/>
                      <a:pt x="183" y="434"/>
                    </a:cubicBezTo>
                    <a:cubicBezTo>
                      <a:pt x="248" y="434"/>
                      <a:pt x="309" y="396"/>
                      <a:pt x="337" y="336"/>
                    </a:cubicBezTo>
                    <a:cubicBezTo>
                      <a:pt x="383" y="251"/>
                      <a:pt x="365" y="148"/>
                      <a:pt x="297" y="80"/>
                    </a:cubicBezTo>
                    <a:cubicBezTo>
                      <a:pt x="263" y="52"/>
                      <a:pt x="223" y="23"/>
                      <a:pt x="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63;p45">
                <a:extLst>
                  <a:ext uri="{FF2B5EF4-FFF2-40B4-BE49-F238E27FC236}">
                    <a16:creationId xmlns:a16="http://schemas.microsoft.com/office/drawing/2014/main" id="{05B021FE-CE36-4DE7-95ED-13FA8B818BCD}"/>
                  </a:ext>
                </a:extLst>
              </p:cNvPr>
              <p:cNvSpPr/>
              <p:nvPr/>
            </p:nvSpPr>
            <p:spPr>
              <a:xfrm rot="5400000">
                <a:off x="990299" y="1479737"/>
                <a:ext cx="49182" cy="51935"/>
              </a:xfrm>
              <a:custGeom>
                <a:avLst/>
                <a:gdLst/>
                <a:ahLst/>
                <a:cxnLst/>
                <a:rect l="l" t="t" r="r" b="b"/>
                <a:pathLst>
                  <a:path w="411" h="434" extrusionOk="0">
                    <a:moveTo>
                      <a:pt x="213" y="1"/>
                    </a:moveTo>
                    <a:cubicBezTo>
                      <a:pt x="139" y="1"/>
                      <a:pt x="67" y="40"/>
                      <a:pt x="35" y="115"/>
                    </a:cubicBezTo>
                    <a:cubicBezTo>
                      <a:pt x="0" y="189"/>
                      <a:pt x="23" y="280"/>
                      <a:pt x="86" y="326"/>
                    </a:cubicBezTo>
                    <a:cubicBezTo>
                      <a:pt x="131" y="366"/>
                      <a:pt x="200" y="377"/>
                      <a:pt x="228" y="434"/>
                    </a:cubicBezTo>
                    <a:cubicBezTo>
                      <a:pt x="297" y="388"/>
                      <a:pt x="359" y="331"/>
                      <a:pt x="410" y="263"/>
                    </a:cubicBezTo>
                    <a:cubicBezTo>
                      <a:pt x="405" y="223"/>
                      <a:pt x="393" y="189"/>
                      <a:pt x="388" y="149"/>
                    </a:cubicBezTo>
                    <a:cubicBezTo>
                      <a:pt x="388" y="67"/>
                      <a:pt x="319" y="1"/>
                      <a:pt x="238" y="1"/>
                    </a:cubicBezTo>
                    <a:cubicBezTo>
                      <a:pt x="235" y="1"/>
                      <a:pt x="232" y="1"/>
                      <a:pt x="228" y="1"/>
                    </a:cubicBezTo>
                    <a:cubicBezTo>
                      <a:pt x="223" y="1"/>
                      <a:pt x="218"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64;p45">
                <a:extLst>
                  <a:ext uri="{FF2B5EF4-FFF2-40B4-BE49-F238E27FC236}">
                    <a16:creationId xmlns:a16="http://schemas.microsoft.com/office/drawing/2014/main" id="{5D57EFA6-C998-4157-B0E0-3CA0CBEB07F4}"/>
                  </a:ext>
                </a:extLst>
              </p:cNvPr>
              <p:cNvSpPr/>
              <p:nvPr/>
            </p:nvSpPr>
            <p:spPr>
              <a:xfrm rot="5400000">
                <a:off x="1245365" y="1008676"/>
                <a:ext cx="60072" cy="38532"/>
              </a:xfrm>
              <a:custGeom>
                <a:avLst/>
                <a:gdLst/>
                <a:ahLst/>
                <a:cxnLst/>
                <a:rect l="l" t="t" r="r" b="b"/>
                <a:pathLst>
                  <a:path w="502" h="322" extrusionOk="0">
                    <a:moveTo>
                      <a:pt x="259" y="1"/>
                    </a:moveTo>
                    <a:cubicBezTo>
                      <a:pt x="194" y="1"/>
                      <a:pt x="129" y="3"/>
                      <a:pt x="63" y="9"/>
                    </a:cubicBezTo>
                    <a:cubicBezTo>
                      <a:pt x="12" y="106"/>
                      <a:pt x="0" y="191"/>
                      <a:pt x="92" y="265"/>
                    </a:cubicBezTo>
                    <a:cubicBezTo>
                      <a:pt x="139" y="303"/>
                      <a:pt x="196" y="322"/>
                      <a:pt x="254" y="322"/>
                    </a:cubicBezTo>
                    <a:cubicBezTo>
                      <a:pt x="293" y="322"/>
                      <a:pt x="333" y="313"/>
                      <a:pt x="371" y="294"/>
                    </a:cubicBezTo>
                    <a:cubicBezTo>
                      <a:pt x="467" y="231"/>
                      <a:pt x="502" y="112"/>
                      <a:pt x="450" y="9"/>
                    </a:cubicBezTo>
                    <a:cubicBezTo>
                      <a:pt x="388" y="3"/>
                      <a:pt x="324" y="1"/>
                      <a:pt x="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65;p45">
                <a:extLst>
                  <a:ext uri="{FF2B5EF4-FFF2-40B4-BE49-F238E27FC236}">
                    <a16:creationId xmlns:a16="http://schemas.microsoft.com/office/drawing/2014/main" id="{F827336A-263F-4D44-AE08-26044C38852D}"/>
                  </a:ext>
                </a:extLst>
              </p:cNvPr>
              <p:cNvSpPr/>
              <p:nvPr/>
            </p:nvSpPr>
            <p:spPr>
              <a:xfrm rot="5400000">
                <a:off x="981983" y="244735"/>
                <a:ext cx="46430" cy="48105"/>
              </a:xfrm>
              <a:custGeom>
                <a:avLst/>
                <a:gdLst/>
                <a:ahLst/>
                <a:cxnLst/>
                <a:rect l="l" t="t" r="r" b="b"/>
                <a:pathLst>
                  <a:path w="388" h="402" extrusionOk="0">
                    <a:moveTo>
                      <a:pt x="142" y="1"/>
                    </a:moveTo>
                    <a:cubicBezTo>
                      <a:pt x="85" y="52"/>
                      <a:pt x="34" y="115"/>
                      <a:pt x="0" y="189"/>
                    </a:cubicBezTo>
                    <a:cubicBezTo>
                      <a:pt x="0" y="206"/>
                      <a:pt x="0" y="229"/>
                      <a:pt x="6" y="246"/>
                    </a:cubicBezTo>
                    <a:cubicBezTo>
                      <a:pt x="41" y="358"/>
                      <a:pt x="95" y="401"/>
                      <a:pt x="179" y="401"/>
                    </a:cubicBezTo>
                    <a:cubicBezTo>
                      <a:pt x="189" y="401"/>
                      <a:pt x="200" y="401"/>
                      <a:pt x="211" y="400"/>
                    </a:cubicBezTo>
                    <a:cubicBezTo>
                      <a:pt x="302" y="382"/>
                      <a:pt x="370" y="308"/>
                      <a:pt x="376" y="217"/>
                    </a:cubicBezTo>
                    <a:cubicBezTo>
                      <a:pt x="387" y="109"/>
                      <a:pt x="353" y="64"/>
                      <a:pt x="222" y="18"/>
                    </a:cubicBezTo>
                    <a:cubicBezTo>
                      <a:pt x="199" y="12"/>
                      <a:pt x="171" y="7"/>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66;p45">
                <a:extLst>
                  <a:ext uri="{FF2B5EF4-FFF2-40B4-BE49-F238E27FC236}">
                    <a16:creationId xmlns:a16="http://schemas.microsoft.com/office/drawing/2014/main" id="{A57ADECD-2A5A-4246-A3B9-55C278205704}"/>
                  </a:ext>
                </a:extLst>
              </p:cNvPr>
              <p:cNvSpPr/>
              <p:nvPr/>
            </p:nvSpPr>
            <p:spPr>
              <a:xfrm rot="5400000">
                <a:off x="1207790" y="1486737"/>
                <a:ext cx="44515" cy="39968"/>
              </a:xfrm>
              <a:custGeom>
                <a:avLst/>
                <a:gdLst/>
                <a:ahLst/>
                <a:cxnLst/>
                <a:rect l="l" t="t" r="r" b="b"/>
                <a:pathLst>
                  <a:path w="372" h="334" extrusionOk="0">
                    <a:moveTo>
                      <a:pt x="178" y="0"/>
                    </a:moveTo>
                    <a:cubicBezTo>
                      <a:pt x="86" y="0"/>
                      <a:pt x="6" y="73"/>
                      <a:pt x="1" y="172"/>
                    </a:cubicBezTo>
                    <a:cubicBezTo>
                      <a:pt x="12" y="263"/>
                      <a:pt x="86" y="331"/>
                      <a:pt x="177" y="331"/>
                    </a:cubicBezTo>
                    <a:cubicBezTo>
                      <a:pt x="186" y="333"/>
                      <a:pt x="195" y="333"/>
                      <a:pt x="204" y="333"/>
                    </a:cubicBezTo>
                    <a:cubicBezTo>
                      <a:pt x="290" y="333"/>
                      <a:pt x="366" y="259"/>
                      <a:pt x="371" y="172"/>
                    </a:cubicBezTo>
                    <a:cubicBezTo>
                      <a:pt x="371" y="115"/>
                      <a:pt x="360" y="63"/>
                      <a:pt x="348" y="12"/>
                    </a:cubicBezTo>
                    <a:cubicBezTo>
                      <a:pt x="297" y="6"/>
                      <a:pt x="240" y="1"/>
                      <a:pt x="189" y="1"/>
                    </a:cubicBezTo>
                    <a:cubicBezTo>
                      <a:pt x="185" y="0"/>
                      <a:pt x="182" y="0"/>
                      <a:pt x="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67;p45">
                <a:extLst>
                  <a:ext uri="{FF2B5EF4-FFF2-40B4-BE49-F238E27FC236}">
                    <a16:creationId xmlns:a16="http://schemas.microsoft.com/office/drawing/2014/main" id="{ADE55960-7E5F-4814-B3B7-D5CF6EA60B67}"/>
                  </a:ext>
                </a:extLst>
              </p:cNvPr>
              <p:cNvSpPr/>
              <p:nvPr/>
            </p:nvSpPr>
            <p:spPr>
              <a:xfrm rot="5400000">
                <a:off x="1212637" y="238333"/>
                <a:ext cx="42361" cy="47268"/>
              </a:xfrm>
              <a:custGeom>
                <a:avLst/>
                <a:gdLst/>
                <a:ahLst/>
                <a:cxnLst/>
                <a:rect l="l" t="t" r="r" b="b"/>
                <a:pathLst>
                  <a:path w="354" h="395" extrusionOk="0">
                    <a:moveTo>
                      <a:pt x="165" y="0"/>
                    </a:moveTo>
                    <a:cubicBezTo>
                      <a:pt x="165" y="137"/>
                      <a:pt x="29" y="199"/>
                      <a:pt x="0" y="319"/>
                    </a:cubicBezTo>
                    <a:cubicBezTo>
                      <a:pt x="23" y="342"/>
                      <a:pt x="46" y="370"/>
                      <a:pt x="74" y="376"/>
                    </a:cubicBezTo>
                    <a:cubicBezTo>
                      <a:pt x="109" y="387"/>
                      <a:pt x="143" y="394"/>
                      <a:pt x="175" y="394"/>
                    </a:cubicBezTo>
                    <a:cubicBezTo>
                      <a:pt x="227" y="394"/>
                      <a:pt x="273" y="375"/>
                      <a:pt x="308" y="319"/>
                    </a:cubicBezTo>
                    <a:cubicBezTo>
                      <a:pt x="353" y="234"/>
                      <a:pt x="325" y="165"/>
                      <a:pt x="256" y="103"/>
                    </a:cubicBezTo>
                    <a:cubicBezTo>
                      <a:pt x="222" y="74"/>
                      <a:pt x="194" y="34"/>
                      <a:pt x="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68;p45">
                <a:extLst>
                  <a:ext uri="{FF2B5EF4-FFF2-40B4-BE49-F238E27FC236}">
                    <a16:creationId xmlns:a16="http://schemas.microsoft.com/office/drawing/2014/main" id="{8AE24AE3-1BA9-49DC-B8E6-E9050ED29C6C}"/>
                  </a:ext>
                </a:extLst>
              </p:cNvPr>
              <p:cNvSpPr/>
              <p:nvPr/>
            </p:nvSpPr>
            <p:spPr>
              <a:xfrm rot="5400000">
                <a:off x="1255477" y="383128"/>
                <a:ext cx="47746" cy="27523"/>
              </a:xfrm>
              <a:custGeom>
                <a:avLst/>
                <a:gdLst/>
                <a:ahLst/>
                <a:cxnLst/>
                <a:rect l="l" t="t" r="r" b="b"/>
                <a:pathLst>
                  <a:path w="399" h="230" extrusionOk="0">
                    <a:moveTo>
                      <a:pt x="199" y="0"/>
                    </a:moveTo>
                    <a:cubicBezTo>
                      <a:pt x="132" y="0"/>
                      <a:pt x="65" y="5"/>
                      <a:pt x="0" y="13"/>
                    </a:cubicBezTo>
                    <a:cubicBezTo>
                      <a:pt x="34" y="173"/>
                      <a:pt x="80" y="224"/>
                      <a:pt x="188" y="230"/>
                    </a:cubicBezTo>
                    <a:cubicBezTo>
                      <a:pt x="296" y="230"/>
                      <a:pt x="359" y="167"/>
                      <a:pt x="399" y="13"/>
                    </a:cubicBezTo>
                    <a:cubicBezTo>
                      <a:pt x="333" y="5"/>
                      <a:pt x="266"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69;p45">
                <a:extLst>
                  <a:ext uri="{FF2B5EF4-FFF2-40B4-BE49-F238E27FC236}">
                    <a16:creationId xmlns:a16="http://schemas.microsoft.com/office/drawing/2014/main" id="{F25DD9C4-1386-45EC-9D96-F075A5891944}"/>
                  </a:ext>
                </a:extLst>
              </p:cNvPr>
              <p:cNvSpPr/>
              <p:nvPr/>
            </p:nvSpPr>
            <p:spPr>
              <a:xfrm rot="5400000">
                <a:off x="1259306" y="1331831"/>
                <a:ext cx="42361" cy="31472"/>
              </a:xfrm>
              <a:custGeom>
                <a:avLst/>
                <a:gdLst/>
                <a:ahLst/>
                <a:cxnLst/>
                <a:rect l="l" t="t" r="r" b="b"/>
                <a:pathLst>
                  <a:path w="354" h="263" extrusionOk="0">
                    <a:moveTo>
                      <a:pt x="262" y="1"/>
                    </a:moveTo>
                    <a:cubicBezTo>
                      <a:pt x="175" y="1"/>
                      <a:pt x="89" y="24"/>
                      <a:pt x="1" y="28"/>
                    </a:cubicBezTo>
                    <a:cubicBezTo>
                      <a:pt x="12" y="193"/>
                      <a:pt x="46" y="244"/>
                      <a:pt x="132" y="261"/>
                    </a:cubicBezTo>
                    <a:cubicBezTo>
                      <a:pt x="139" y="262"/>
                      <a:pt x="147" y="263"/>
                      <a:pt x="154" y="263"/>
                    </a:cubicBezTo>
                    <a:cubicBezTo>
                      <a:pt x="236" y="263"/>
                      <a:pt x="306" y="205"/>
                      <a:pt x="348" y="91"/>
                    </a:cubicBezTo>
                    <a:cubicBezTo>
                      <a:pt x="354" y="62"/>
                      <a:pt x="354" y="39"/>
                      <a:pt x="354" y="11"/>
                    </a:cubicBezTo>
                    <a:cubicBezTo>
                      <a:pt x="323" y="3"/>
                      <a:pt x="292"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70;p45">
                <a:extLst>
                  <a:ext uri="{FF2B5EF4-FFF2-40B4-BE49-F238E27FC236}">
                    <a16:creationId xmlns:a16="http://schemas.microsoft.com/office/drawing/2014/main" id="{6C30DFD7-6353-4D7F-98D7-F859BB188E22}"/>
                  </a:ext>
                </a:extLst>
              </p:cNvPr>
              <p:cNvSpPr/>
              <p:nvPr/>
            </p:nvSpPr>
            <p:spPr>
              <a:xfrm rot="5400000">
                <a:off x="1258768" y="696470"/>
                <a:ext cx="44396" cy="24292"/>
              </a:xfrm>
              <a:custGeom>
                <a:avLst/>
                <a:gdLst/>
                <a:ahLst/>
                <a:cxnLst/>
                <a:rect l="l" t="t" r="r" b="b"/>
                <a:pathLst>
                  <a:path w="371" h="203" extrusionOk="0">
                    <a:moveTo>
                      <a:pt x="200" y="0"/>
                    </a:moveTo>
                    <a:cubicBezTo>
                      <a:pt x="143" y="0"/>
                      <a:pt x="86" y="5"/>
                      <a:pt x="29" y="13"/>
                    </a:cubicBezTo>
                    <a:cubicBezTo>
                      <a:pt x="1" y="93"/>
                      <a:pt x="52" y="178"/>
                      <a:pt x="132" y="196"/>
                    </a:cubicBezTo>
                    <a:cubicBezTo>
                      <a:pt x="148" y="200"/>
                      <a:pt x="165" y="202"/>
                      <a:pt x="181" y="202"/>
                    </a:cubicBezTo>
                    <a:cubicBezTo>
                      <a:pt x="245" y="202"/>
                      <a:pt x="305" y="169"/>
                      <a:pt x="337" y="110"/>
                    </a:cubicBezTo>
                    <a:cubicBezTo>
                      <a:pt x="348" y="76"/>
                      <a:pt x="360" y="47"/>
                      <a:pt x="371" y="13"/>
                    </a:cubicBezTo>
                    <a:cubicBezTo>
                      <a:pt x="314" y="5"/>
                      <a:pt x="257" y="0"/>
                      <a:pt x="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71;p45">
                <a:extLst>
                  <a:ext uri="{FF2B5EF4-FFF2-40B4-BE49-F238E27FC236}">
                    <a16:creationId xmlns:a16="http://schemas.microsoft.com/office/drawing/2014/main" id="{02F5F4E6-563A-4F08-B293-E6CA2CF83CFC}"/>
                  </a:ext>
                </a:extLst>
              </p:cNvPr>
              <p:cNvSpPr/>
              <p:nvPr/>
            </p:nvSpPr>
            <p:spPr>
              <a:xfrm rot="5400000">
                <a:off x="1170156" y="1314838"/>
                <a:ext cx="48464" cy="51217"/>
              </a:xfrm>
              <a:custGeom>
                <a:avLst/>
                <a:gdLst/>
                <a:ahLst/>
                <a:cxnLst/>
                <a:rect l="l" t="t" r="r" b="b"/>
                <a:pathLst>
                  <a:path w="405" h="428" extrusionOk="0">
                    <a:moveTo>
                      <a:pt x="199" y="0"/>
                    </a:moveTo>
                    <a:cubicBezTo>
                      <a:pt x="86" y="0"/>
                      <a:pt x="0" y="97"/>
                      <a:pt x="6" y="211"/>
                    </a:cubicBezTo>
                    <a:cubicBezTo>
                      <a:pt x="6" y="325"/>
                      <a:pt x="91" y="422"/>
                      <a:pt x="211" y="427"/>
                    </a:cubicBezTo>
                    <a:cubicBezTo>
                      <a:pt x="313" y="427"/>
                      <a:pt x="404" y="342"/>
                      <a:pt x="404" y="234"/>
                    </a:cubicBezTo>
                    <a:cubicBezTo>
                      <a:pt x="404" y="114"/>
                      <a:pt x="313" y="17"/>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72;p45">
                <a:extLst>
                  <a:ext uri="{FF2B5EF4-FFF2-40B4-BE49-F238E27FC236}">
                    <a16:creationId xmlns:a16="http://schemas.microsoft.com/office/drawing/2014/main" id="{296BA0FF-6061-4C30-AB38-FBF48551457A}"/>
                  </a:ext>
                </a:extLst>
              </p:cNvPr>
              <p:cNvSpPr/>
              <p:nvPr/>
            </p:nvSpPr>
            <p:spPr>
              <a:xfrm rot="5400000">
                <a:off x="1107152" y="1484224"/>
                <a:ext cx="56003" cy="51217"/>
              </a:xfrm>
              <a:custGeom>
                <a:avLst/>
                <a:gdLst/>
                <a:ahLst/>
                <a:cxnLst/>
                <a:rect l="l" t="t" r="r" b="b"/>
                <a:pathLst>
                  <a:path w="468" h="428" extrusionOk="0">
                    <a:moveTo>
                      <a:pt x="229" y="0"/>
                    </a:moveTo>
                    <a:cubicBezTo>
                      <a:pt x="114" y="0"/>
                      <a:pt x="17" y="90"/>
                      <a:pt x="11" y="211"/>
                    </a:cubicBezTo>
                    <a:cubicBezTo>
                      <a:pt x="0" y="320"/>
                      <a:pt x="80" y="422"/>
                      <a:pt x="194" y="428"/>
                    </a:cubicBezTo>
                    <a:cubicBezTo>
                      <a:pt x="433" y="405"/>
                      <a:pt x="467" y="75"/>
                      <a:pt x="239" y="1"/>
                    </a:cubicBezTo>
                    <a:cubicBezTo>
                      <a:pt x="236" y="1"/>
                      <a:pt x="232" y="0"/>
                      <a:pt x="2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73;p45">
                <a:extLst>
                  <a:ext uri="{FF2B5EF4-FFF2-40B4-BE49-F238E27FC236}">
                    <a16:creationId xmlns:a16="http://schemas.microsoft.com/office/drawing/2014/main" id="{1D134151-828B-4420-AA93-E252F76BC87C}"/>
                  </a:ext>
                </a:extLst>
              </p:cNvPr>
              <p:cNvSpPr/>
              <p:nvPr/>
            </p:nvSpPr>
            <p:spPr>
              <a:xfrm rot="5400000">
                <a:off x="1043371" y="687854"/>
                <a:ext cx="48584" cy="49781"/>
              </a:xfrm>
              <a:custGeom>
                <a:avLst/>
                <a:gdLst/>
                <a:ahLst/>
                <a:cxnLst/>
                <a:rect l="l" t="t" r="r" b="b"/>
                <a:pathLst>
                  <a:path w="406" h="416" extrusionOk="0">
                    <a:moveTo>
                      <a:pt x="217" y="0"/>
                    </a:moveTo>
                    <a:cubicBezTo>
                      <a:pt x="98" y="17"/>
                      <a:pt x="12" y="114"/>
                      <a:pt x="1" y="234"/>
                    </a:cubicBezTo>
                    <a:cubicBezTo>
                      <a:pt x="1" y="331"/>
                      <a:pt x="75" y="416"/>
                      <a:pt x="177" y="416"/>
                    </a:cubicBezTo>
                    <a:cubicBezTo>
                      <a:pt x="297" y="416"/>
                      <a:pt x="394" y="319"/>
                      <a:pt x="400" y="200"/>
                    </a:cubicBezTo>
                    <a:cubicBezTo>
                      <a:pt x="405" y="97"/>
                      <a:pt x="325" y="6"/>
                      <a:pt x="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4;p45">
                <a:extLst>
                  <a:ext uri="{FF2B5EF4-FFF2-40B4-BE49-F238E27FC236}">
                    <a16:creationId xmlns:a16="http://schemas.microsoft.com/office/drawing/2014/main" id="{43DB1F9A-3D99-4B5A-87EA-B494C6590DA7}"/>
                  </a:ext>
                </a:extLst>
              </p:cNvPr>
              <p:cNvSpPr/>
              <p:nvPr/>
            </p:nvSpPr>
            <p:spPr>
              <a:xfrm rot="5400000">
                <a:off x="1093869" y="844615"/>
                <a:ext cx="51217" cy="51217"/>
              </a:xfrm>
              <a:custGeom>
                <a:avLst/>
                <a:gdLst/>
                <a:ahLst/>
                <a:cxnLst/>
                <a:rect l="l" t="t" r="r" b="b"/>
                <a:pathLst>
                  <a:path w="428" h="428" extrusionOk="0">
                    <a:moveTo>
                      <a:pt x="198" y="1"/>
                    </a:moveTo>
                    <a:cubicBezTo>
                      <a:pt x="98" y="1"/>
                      <a:pt x="0" y="112"/>
                      <a:pt x="0" y="234"/>
                    </a:cubicBezTo>
                    <a:cubicBezTo>
                      <a:pt x="6" y="337"/>
                      <a:pt x="85" y="422"/>
                      <a:pt x="194" y="428"/>
                    </a:cubicBezTo>
                    <a:cubicBezTo>
                      <a:pt x="416" y="382"/>
                      <a:pt x="427" y="63"/>
                      <a:pt x="205" y="1"/>
                    </a:cubicBezTo>
                    <a:cubicBezTo>
                      <a:pt x="203" y="1"/>
                      <a:pt x="200"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75;p45">
                <a:extLst>
                  <a:ext uri="{FF2B5EF4-FFF2-40B4-BE49-F238E27FC236}">
                    <a16:creationId xmlns:a16="http://schemas.microsoft.com/office/drawing/2014/main" id="{07AE8E0B-9EB1-4E96-9E6C-C17C6DAEEC3A}"/>
                  </a:ext>
                </a:extLst>
              </p:cNvPr>
              <p:cNvSpPr/>
              <p:nvPr/>
            </p:nvSpPr>
            <p:spPr>
              <a:xfrm rot="5400000">
                <a:off x="1160583" y="369486"/>
                <a:ext cx="47148" cy="49900"/>
              </a:xfrm>
              <a:custGeom>
                <a:avLst/>
                <a:gdLst/>
                <a:ahLst/>
                <a:cxnLst/>
                <a:rect l="l" t="t" r="r" b="b"/>
                <a:pathLst>
                  <a:path w="394" h="417" extrusionOk="0">
                    <a:moveTo>
                      <a:pt x="206" y="0"/>
                    </a:moveTo>
                    <a:cubicBezTo>
                      <a:pt x="98" y="12"/>
                      <a:pt x="12" y="103"/>
                      <a:pt x="12" y="217"/>
                    </a:cubicBezTo>
                    <a:cubicBezTo>
                      <a:pt x="1" y="319"/>
                      <a:pt x="81" y="410"/>
                      <a:pt x="189" y="416"/>
                    </a:cubicBezTo>
                    <a:cubicBezTo>
                      <a:pt x="297" y="410"/>
                      <a:pt x="382" y="314"/>
                      <a:pt x="382" y="205"/>
                    </a:cubicBezTo>
                    <a:cubicBezTo>
                      <a:pt x="394" y="97"/>
                      <a:pt x="314" y="6"/>
                      <a:pt x="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76;p45">
                <a:extLst>
                  <a:ext uri="{FF2B5EF4-FFF2-40B4-BE49-F238E27FC236}">
                    <a16:creationId xmlns:a16="http://schemas.microsoft.com/office/drawing/2014/main" id="{F33B3332-B7CC-4E73-B84B-A24044108B4F}"/>
                  </a:ext>
                </a:extLst>
              </p:cNvPr>
              <p:cNvSpPr/>
              <p:nvPr/>
            </p:nvSpPr>
            <p:spPr>
              <a:xfrm rot="5400000">
                <a:off x="1027396" y="1001556"/>
                <a:ext cx="47148" cy="46550"/>
              </a:xfrm>
              <a:custGeom>
                <a:avLst/>
                <a:gdLst/>
                <a:ahLst/>
                <a:cxnLst/>
                <a:rect l="l" t="t" r="r" b="b"/>
                <a:pathLst>
                  <a:path w="394" h="389" extrusionOk="0">
                    <a:moveTo>
                      <a:pt x="199" y="1"/>
                    </a:moveTo>
                    <a:cubicBezTo>
                      <a:pt x="196" y="1"/>
                      <a:pt x="192" y="1"/>
                      <a:pt x="189" y="1"/>
                    </a:cubicBezTo>
                    <a:cubicBezTo>
                      <a:pt x="81" y="1"/>
                      <a:pt x="1" y="92"/>
                      <a:pt x="1" y="200"/>
                    </a:cubicBezTo>
                    <a:cubicBezTo>
                      <a:pt x="7" y="303"/>
                      <a:pt x="92" y="388"/>
                      <a:pt x="200" y="388"/>
                    </a:cubicBezTo>
                    <a:cubicBezTo>
                      <a:pt x="303" y="371"/>
                      <a:pt x="383" y="291"/>
                      <a:pt x="394" y="183"/>
                    </a:cubicBezTo>
                    <a:cubicBezTo>
                      <a:pt x="383" y="84"/>
                      <a:pt x="302" y="1"/>
                      <a:pt x="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77;p45">
                <a:extLst>
                  <a:ext uri="{FF2B5EF4-FFF2-40B4-BE49-F238E27FC236}">
                    <a16:creationId xmlns:a16="http://schemas.microsoft.com/office/drawing/2014/main" id="{61278F83-3807-47B7-81BF-704804F26CDC}"/>
                  </a:ext>
                </a:extLst>
              </p:cNvPr>
              <p:cNvSpPr/>
              <p:nvPr/>
            </p:nvSpPr>
            <p:spPr>
              <a:xfrm rot="5400000">
                <a:off x="1206295" y="524930"/>
                <a:ext cx="46430" cy="46550"/>
              </a:xfrm>
              <a:custGeom>
                <a:avLst/>
                <a:gdLst/>
                <a:ahLst/>
                <a:cxnLst/>
                <a:rect l="l" t="t" r="r" b="b"/>
                <a:pathLst>
                  <a:path w="388" h="389" extrusionOk="0">
                    <a:moveTo>
                      <a:pt x="199" y="1"/>
                    </a:moveTo>
                    <a:cubicBezTo>
                      <a:pt x="91" y="7"/>
                      <a:pt x="11" y="86"/>
                      <a:pt x="0" y="189"/>
                    </a:cubicBezTo>
                    <a:cubicBezTo>
                      <a:pt x="11" y="291"/>
                      <a:pt x="91" y="377"/>
                      <a:pt x="194" y="388"/>
                    </a:cubicBezTo>
                    <a:cubicBezTo>
                      <a:pt x="302" y="382"/>
                      <a:pt x="387" y="297"/>
                      <a:pt x="387" y="195"/>
                    </a:cubicBezTo>
                    <a:cubicBezTo>
                      <a:pt x="387" y="86"/>
                      <a:pt x="302" y="1"/>
                      <a:pt x="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78;p45">
                <a:extLst>
                  <a:ext uri="{FF2B5EF4-FFF2-40B4-BE49-F238E27FC236}">
                    <a16:creationId xmlns:a16="http://schemas.microsoft.com/office/drawing/2014/main" id="{E1E18B75-9812-4E35-8B63-8164F86153FB}"/>
                  </a:ext>
                </a:extLst>
              </p:cNvPr>
              <p:cNvSpPr/>
              <p:nvPr/>
            </p:nvSpPr>
            <p:spPr>
              <a:xfrm rot="5400000">
                <a:off x="1040798" y="371520"/>
                <a:ext cx="45712" cy="47268"/>
              </a:xfrm>
              <a:custGeom>
                <a:avLst/>
                <a:gdLst/>
                <a:ahLst/>
                <a:cxnLst/>
                <a:rect l="l" t="t" r="r" b="b"/>
                <a:pathLst>
                  <a:path w="382" h="395" extrusionOk="0">
                    <a:moveTo>
                      <a:pt x="212" y="1"/>
                    </a:moveTo>
                    <a:cubicBezTo>
                      <a:pt x="206" y="1"/>
                      <a:pt x="200" y="1"/>
                      <a:pt x="194" y="2"/>
                    </a:cubicBezTo>
                    <a:cubicBezTo>
                      <a:pt x="80" y="19"/>
                      <a:pt x="0" y="116"/>
                      <a:pt x="12" y="230"/>
                    </a:cubicBezTo>
                    <a:cubicBezTo>
                      <a:pt x="12" y="321"/>
                      <a:pt x="86" y="395"/>
                      <a:pt x="183" y="395"/>
                    </a:cubicBezTo>
                    <a:cubicBezTo>
                      <a:pt x="296" y="395"/>
                      <a:pt x="382" y="292"/>
                      <a:pt x="370" y="178"/>
                    </a:cubicBezTo>
                    <a:cubicBezTo>
                      <a:pt x="376" y="82"/>
                      <a:pt x="306"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79;p45">
                <a:extLst>
                  <a:ext uri="{FF2B5EF4-FFF2-40B4-BE49-F238E27FC236}">
                    <a16:creationId xmlns:a16="http://schemas.microsoft.com/office/drawing/2014/main" id="{BCB24FE6-93F0-4417-B8DE-4F6D9A7264EC}"/>
                  </a:ext>
                </a:extLst>
              </p:cNvPr>
              <p:cNvSpPr/>
              <p:nvPr/>
            </p:nvSpPr>
            <p:spPr>
              <a:xfrm rot="5400000">
                <a:off x="1217603" y="1158975"/>
                <a:ext cx="49182" cy="43199"/>
              </a:xfrm>
              <a:custGeom>
                <a:avLst/>
                <a:gdLst/>
                <a:ahLst/>
                <a:cxnLst/>
                <a:rect l="l" t="t" r="r" b="b"/>
                <a:pathLst>
                  <a:path w="411" h="361" extrusionOk="0">
                    <a:moveTo>
                      <a:pt x="179" y="1"/>
                    </a:moveTo>
                    <a:cubicBezTo>
                      <a:pt x="86" y="1"/>
                      <a:pt x="12" y="71"/>
                      <a:pt x="6" y="167"/>
                    </a:cubicBezTo>
                    <a:cubicBezTo>
                      <a:pt x="1" y="275"/>
                      <a:pt x="92" y="361"/>
                      <a:pt x="200" y="361"/>
                    </a:cubicBezTo>
                    <a:cubicBezTo>
                      <a:pt x="303" y="361"/>
                      <a:pt x="394" y="281"/>
                      <a:pt x="399" y="178"/>
                    </a:cubicBezTo>
                    <a:cubicBezTo>
                      <a:pt x="411" y="76"/>
                      <a:pt x="325" y="2"/>
                      <a:pt x="200" y="2"/>
                    </a:cubicBezTo>
                    <a:cubicBezTo>
                      <a:pt x="193" y="1"/>
                      <a:pt x="186"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0;p45">
                <a:extLst>
                  <a:ext uri="{FF2B5EF4-FFF2-40B4-BE49-F238E27FC236}">
                    <a16:creationId xmlns:a16="http://schemas.microsoft.com/office/drawing/2014/main" id="{97EBD293-9496-4F1E-B155-8F4E3E0CCD54}"/>
                  </a:ext>
                </a:extLst>
              </p:cNvPr>
              <p:cNvSpPr/>
              <p:nvPr/>
            </p:nvSpPr>
            <p:spPr>
              <a:xfrm rot="5400000">
                <a:off x="1209047" y="848504"/>
                <a:ext cx="47268" cy="43319"/>
              </a:xfrm>
              <a:custGeom>
                <a:avLst/>
                <a:gdLst/>
                <a:ahLst/>
                <a:cxnLst/>
                <a:rect l="l" t="t" r="r" b="b"/>
                <a:pathLst>
                  <a:path w="395" h="362" extrusionOk="0">
                    <a:moveTo>
                      <a:pt x="200" y="0"/>
                    </a:moveTo>
                    <a:cubicBezTo>
                      <a:pt x="101" y="0"/>
                      <a:pt x="1" y="69"/>
                      <a:pt x="7" y="202"/>
                    </a:cubicBezTo>
                    <a:cubicBezTo>
                      <a:pt x="12" y="279"/>
                      <a:pt x="125" y="362"/>
                      <a:pt x="225" y="362"/>
                    </a:cubicBezTo>
                    <a:cubicBezTo>
                      <a:pt x="228" y="362"/>
                      <a:pt x="231" y="361"/>
                      <a:pt x="235" y="361"/>
                    </a:cubicBezTo>
                    <a:cubicBezTo>
                      <a:pt x="326" y="350"/>
                      <a:pt x="394" y="270"/>
                      <a:pt x="388" y="179"/>
                    </a:cubicBezTo>
                    <a:cubicBezTo>
                      <a:pt x="383" y="59"/>
                      <a:pt x="292" y="0"/>
                      <a:pt x="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1;p45">
                <a:extLst>
                  <a:ext uri="{FF2B5EF4-FFF2-40B4-BE49-F238E27FC236}">
                    <a16:creationId xmlns:a16="http://schemas.microsoft.com/office/drawing/2014/main" id="{357DB1CE-2FAA-4D53-9124-FA6142FB91DC}"/>
                  </a:ext>
                </a:extLst>
              </p:cNvPr>
              <p:cNvSpPr/>
              <p:nvPr/>
            </p:nvSpPr>
            <p:spPr>
              <a:xfrm rot="5400000">
                <a:off x="1046781" y="1319505"/>
                <a:ext cx="43797" cy="46550"/>
              </a:xfrm>
              <a:custGeom>
                <a:avLst/>
                <a:gdLst/>
                <a:ahLst/>
                <a:cxnLst/>
                <a:rect l="l" t="t" r="r" b="b"/>
                <a:pathLst>
                  <a:path w="366" h="389" extrusionOk="0">
                    <a:moveTo>
                      <a:pt x="187" y="0"/>
                    </a:moveTo>
                    <a:cubicBezTo>
                      <a:pt x="105" y="0"/>
                      <a:pt x="12" y="97"/>
                      <a:pt x="12" y="195"/>
                    </a:cubicBezTo>
                    <a:cubicBezTo>
                      <a:pt x="1" y="291"/>
                      <a:pt x="75" y="383"/>
                      <a:pt x="172" y="388"/>
                    </a:cubicBezTo>
                    <a:cubicBezTo>
                      <a:pt x="175" y="388"/>
                      <a:pt x="178" y="388"/>
                      <a:pt x="181" y="388"/>
                    </a:cubicBezTo>
                    <a:cubicBezTo>
                      <a:pt x="285" y="388"/>
                      <a:pt x="365" y="300"/>
                      <a:pt x="365" y="200"/>
                    </a:cubicBezTo>
                    <a:cubicBezTo>
                      <a:pt x="365" y="103"/>
                      <a:pt x="297" y="18"/>
                      <a:pt x="200" y="1"/>
                    </a:cubicBezTo>
                    <a:cubicBezTo>
                      <a:pt x="196" y="0"/>
                      <a:pt x="192"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2;p45">
                <a:extLst>
                  <a:ext uri="{FF2B5EF4-FFF2-40B4-BE49-F238E27FC236}">
                    <a16:creationId xmlns:a16="http://schemas.microsoft.com/office/drawing/2014/main" id="{92F5A837-1DFC-437B-BE67-8C4D72A5B62A}"/>
                  </a:ext>
                </a:extLst>
              </p:cNvPr>
              <p:cNvSpPr/>
              <p:nvPr/>
            </p:nvSpPr>
            <p:spPr>
              <a:xfrm rot="5400000">
                <a:off x="1166626" y="683905"/>
                <a:ext cx="44994" cy="44755"/>
              </a:xfrm>
              <a:custGeom>
                <a:avLst/>
                <a:gdLst/>
                <a:ahLst/>
                <a:cxnLst/>
                <a:rect l="l" t="t" r="r" b="b"/>
                <a:pathLst>
                  <a:path w="376" h="374" extrusionOk="0">
                    <a:moveTo>
                      <a:pt x="224" y="1"/>
                    </a:moveTo>
                    <a:cubicBezTo>
                      <a:pt x="216" y="1"/>
                      <a:pt x="208" y="2"/>
                      <a:pt x="199" y="3"/>
                    </a:cubicBezTo>
                    <a:cubicBezTo>
                      <a:pt x="196" y="3"/>
                      <a:pt x="193" y="3"/>
                      <a:pt x="190" y="3"/>
                    </a:cubicBezTo>
                    <a:cubicBezTo>
                      <a:pt x="86" y="3"/>
                      <a:pt x="0" y="92"/>
                      <a:pt x="11" y="197"/>
                    </a:cubicBezTo>
                    <a:cubicBezTo>
                      <a:pt x="11" y="291"/>
                      <a:pt x="86" y="374"/>
                      <a:pt x="184" y="374"/>
                    </a:cubicBezTo>
                    <a:cubicBezTo>
                      <a:pt x="187" y="374"/>
                      <a:pt x="190" y="374"/>
                      <a:pt x="194" y="373"/>
                    </a:cubicBezTo>
                    <a:cubicBezTo>
                      <a:pt x="296" y="356"/>
                      <a:pt x="370" y="265"/>
                      <a:pt x="370" y="157"/>
                    </a:cubicBezTo>
                    <a:cubicBezTo>
                      <a:pt x="375" y="74"/>
                      <a:pt x="305" y="1"/>
                      <a:pt x="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3;p45">
                <a:extLst>
                  <a:ext uri="{FF2B5EF4-FFF2-40B4-BE49-F238E27FC236}">
                    <a16:creationId xmlns:a16="http://schemas.microsoft.com/office/drawing/2014/main" id="{2DF8FA8E-36A6-496E-91D8-A160498C4B34}"/>
                  </a:ext>
                </a:extLst>
              </p:cNvPr>
              <p:cNvSpPr/>
              <p:nvPr/>
            </p:nvSpPr>
            <p:spPr>
              <a:xfrm rot="5400000">
                <a:off x="994667" y="526666"/>
                <a:ext cx="41643" cy="46430"/>
              </a:xfrm>
              <a:custGeom>
                <a:avLst/>
                <a:gdLst/>
                <a:ahLst/>
                <a:cxnLst/>
                <a:rect l="l" t="t" r="r" b="b"/>
                <a:pathLst>
                  <a:path w="348" h="388" extrusionOk="0">
                    <a:moveTo>
                      <a:pt x="188" y="0"/>
                    </a:moveTo>
                    <a:cubicBezTo>
                      <a:pt x="86" y="6"/>
                      <a:pt x="12" y="86"/>
                      <a:pt x="6" y="182"/>
                    </a:cubicBezTo>
                    <a:cubicBezTo>
                      <a:pt x="0" y="285"/>
                      <a:pt x="69" y="370"/>
                      <a:pt x="160" y="387"/>
                    </a:cubicBezTo>
                    <a:cubicBezTo>
                      <a:pt x="162" y="388"/>
                      <a:pt x="165" y="388"/>
                      <a:pt x="167" y="388"/>
                    </a:cubicBezTo>
                    <a:cubicBezTo>
                      <a:pt x="256" y="388"/>
                      <a:pt x="342" y="288"/>
                      <a:pt x="348" y="182"/>
                    </a:cubicBezTo>
                    <a:cubicBezTo>
                      <a:pt x="342" y="91"/>
                      <a:pt x="274" y="12"/>
                      <a:pt x="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4;p45">
                <a:extLst>
                  <a:ext uri="{FF2B5EF4-FFF2-40B4-BE49-F238E27FC236}">
                    <a16:creationId xmlns:a16="http://schemas.microsoft.com/office/drawing/2014/main" id="{91868571-4946-4E0F-9DB0-EE91738E2A35}"/>
                  </a:ext>
                </a:extLst>
              </p:cNvPr>
              <p:cNvSpPr/>
              <p:nvPr/>
            </p:nvSpPr>
            <p:spPr>
              <a:xfrm rot="5400000">
                <a:off x="984376" y="846889"/>
                <a:ext cx="47148" cy="42601"/>
              </a:xfrm>
              <a:custGeom>
                <a:avLst/>
                <a:gdLst/>
                <a:ahLst/>
                <a:cxnLst/>
                <a:rect l="l" t="t" r="r" b="b"/>
                <a:pathLst>
                  <a:path w="394" h="356" extrusionOk="0">
                    <a:moveTo>
                      <a:pt x="205" y="1"/>
                    </a:moveTo>
                    <a:cubicBezTo>
                      <a:pt x="97" y="7"/>
                      <a:pt x="17" y="86"/>
                      <a:pt x="6" y="189"/>
                    </a:cubicBezTo>
                    <a:cubicBezTo>
                      <a:pt x="0" y="280"/>
                      <a:pt x="74" y="354"/>
                      <a:pt x="165" y="354"/>
                    </a:cubicBezTo>
                    <a:cubicBezTo>
                      <a:pt x="172" y="355"/>
                      <a:pt x="179" y="355"/>
                      <a:pt x="186" y="355"/>
                    </a:cubicBezTo>
                    <a:cubicBezTo>
                      <a:pt x="291" y="355"/>
                      <a:pt x="377" y="273"/>
                      <a:pt x="393" y="172"/>
                    </a:cubicBezTo>
                    <a:cubicBezTo>
                      <a:pt x="382" y="75"/>
                      <a:pt x="302" y="1"/>
                      <a:pt x="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5;p45">
                <a:extLst>
                  <a:ext uri="{FF2B5EF4-FFF2-40B4-BE49-F238E27FC236}">
                    <a16:creationId xmlns:a16="http://schemas.microsoft.com/office/drawing/2014/main" id="{D8062EEE-024F-4904-AA4B-5EE0EF347A89}"/>
                  </a:ext>
                </a:extLst>
              </p:cNvPr>
              <p:cNvSpPr/>
              <p:nvPr/>
            </p:nvSpPr>
            <p:spPr>
              <a:xfrm rot="5400000">
                <a:off x="996702" y="1157659"/>
                <a:ext cx="43079" cy="43797"/>
              </a:xfrm>
              <a:custGeom>
                <a:avLst/>
                <a:gdLst/>
                <a:ahLst/>
                <a:cxnLst/>
                <a:rect l="l" t="t" r="r" b="b"/>
                <a:pathLst>
                  <a:path w="360" h="366" extrusionOk="0">
                    <a:moveTo>
                      <a:pt x="187" y="1"/>
                    </a:moveTo>
                    <a:cubicBezTo>
                      <a:pt x="184" y="1"/>
                      <a:pt x="181" y="1"/>
                      <a:pt x="177" y="1"/>
                    </a:cubicBezTo>
                    <a:cubicBezTo>
                      <a:pt x="81" y="1"/>
                      <a:pt x="1" y="81"/>
                      <a:pt x="1" y="177"/>
                    </a:cubicBezTo>
                    <a:cubicBezTo>
                      <a:pt x="7" y="274"/>
                      <a:pt x="81" y="354"/>
                      <a:pt x="183" y="365"/>
                    </a:cubicBezTo>
                    <a:cubicBezTo>
                      <a:pt x="280" y="360"/>
                      <a:pt x="360" y="280"/>
                      <a:pt x="354" y="183"/>
                    </a:cubicBezTo>
                    <a:cubicBezTo>
                      <a:pt x="359" y="84"/>
                      <a:pt x="28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6;p45">
                <a:extLst>
                  <a:ext uri="{FF2B5EF4-FFF2-40B4-BE49-F238E27FC236}">
                    <a16:creationId xmlns:a16="http://schemas.microsoft.com/office/drawing/2014/main" id="{85B5E674-6008-4AA7-BB7B-18A9A584BC28}"/>
                  </a:ext>
                </a:extLst>
              </p:cNvPr>
              <p:cNvSpPr/>
              <p:nvPr/>
            </p:nvSpPr>
            <p:spPr>
              <a:xfrm rot="5400000">
                <a:off x="1158010" y="1005205"/>
                <a:ext cx="51815" cy="43917"/>
              </a:xfrm>
              <a:custGeom>
                <a:avLst/>
                <a:gdLst/>
                <a:ahLst/>
                <a:cxnLst/>
                <a:rect l="l" t="t" r="r" b="b"/>
                <a:pathLst>
                  <a:path w="433" h="367" extrusionOk="0">
                    <a:moveTo>
                      <a:pt x="193" y="1"/>
                    </a:moveTo>
                    <a:cubicBezTo>
                      <a:pt x="186" y="1"/>
                      <a:pt x="179" y="1"/>
                      <a:pt x="172" y="2"/>
                    </a:cubicBezTo>
                    <a:cubicBezTo>
                      <a:pt x="169" y="2"/>
                      <a:pt x="165" y="2"/>
                      <a:pt x="162" y="2"/>
                    </a:cubicBezTo>
                    <a:cubicBezTo>
                      <a:pt x="75" y="2"/>
                      <a:pt x="1" y="74"/>
                      <a:pt x="7" y="161"/>
                    </a:cubicBezTo>
                    <a:cubicBezTo>
                      <a:pt x="1" y="264"/>
                      <a:pt x="81" y="355"/>
                      <a:pt x="183" y="366"/>
                    </a:cubicBezTo>
                    <a:cubicBezTo>
                      <a:pt x="185" y="366"/>
                      <a:pt x="187" y="366"/>
                      <a:pt x="189" y="366"/>
                    </a:cubicBezTo>
                    <a:cubicBezTo>
                      <a:pt x="432" y="366"/>
                      <a:pt x="427" y="1"/>
                      <a:pt x="1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7;p45">
                <a:extLst>
                  <a:ext uri="{FF2B5EF4-FFF2-40B4-BE49-F238E27FC236}">
                    <a16:creationId xmlns:a16="http://schemas.microsoft.com/office/drawing/2014/main" id="{9D6D2B60-2749-4B08-BA8B-59C7DA7E71EC}"/>
                  </a:ext>
                </a:extLst>
              </p:cNvPr>
              <p:cNvSpPr/>
              <p:nvPr/>
            </p:nvSpPr>
            <p:spPr>
              <a:xfrm rot="5400000">
                <a:off x="1109426" y="1168309"/>
                <a:ext cx="44276" cy="37575"/>
              </a:xfrm>
              <a:custGeom>
                <a:avLst/>
                <a:gdLst/>
                <a:ahLst/>
                <a:cxnLst/>
                <a:rect l="l" t="t" r="r" b="b"/>
                <a:pathLst>
                  <a:path w="370" h="314" extrusionOk="0">
                    <a:moveTo>
                      <a:pt x="177" y="0"/>
                    </a:moveTo>
                    <a:cubicBezTo>
                      <a:pt x="91" y="0"/>
                      <a:pt x="21" y="64"/>
                      <a:pt x="11" y="153"/>
                    </a:cubicBezTo>
                    <a:cubicBezTo>
                      <a:pt x="0" y="235"/>
                      <a:pt x="64" y="313"/>
                      <a:pt x="150" y="313"/>
                    </a:cubicBezTo>
                    <a:cubicBezTo>
                      <a:pt x="153" y="313"/>
                      <a:pt x="156" y="313"/>
                      <a:pt x="159" y="312"/>
                    </a:cubicBezTo>
                    <a:cubicBezTo>
                      <a:pt x="167" y="313"/>
                      <a:pt x="174" y="314"/>
                      <a:pt x="182" y="314"/>
                    </a:cubicBezTo>
                    <a:cubicBezTo>
                      <a:pt x="270" y="314"/>
                      <a:pt x="349" y="254"/>
                      <a:pt x="364" y="164"/>
                    </a:cubicBezTo>
                    <a:cubicBezTo>
                      <a:pt x="370" y="73"/>
                      <a:pt x="302" y="5"/>
                      <a:pt x="216" y="5"/>
                    </a:cubicBezTo>
                    <a:cubicBezTo>
                      <a:pt x="203" y="2"/>
                      <a:pt x="190" y="0"/>
                      <a:pt x="1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8;p45">
                <a:extLst>
                  <a:ext uri="{FF2B5EF4-FFF2-40B4-BE49-F238E27FC236}">
                    <a16:creationId xmlns:a16="http://schemas.microsoft.com/office/drawing/2014/main" id="{29AD65E7-6075-49AC-AA7B-ADC841A7A519}"/>
                  </a:ext>
                </a:extLst>
              </p:cNvPr>
              <p:cNvSpPr/>
              <p:nvPr/>
            </p:nvSpPr>
            <p:spPr>
              <a:xfrm rot="5400000">
                <a:off x="1097938" y="529059"/>
                <a:ext cx="39011" cy="37575"/>
              </a:xfrm>
              <a:custGeom>
                <a:avLst/>
                <a:gdLst/>
                <a:ahLst/>
                <a:cxnLst/>
                <a:rect l="l" t="t" r="r" b="b"/>
                <a:pathLst>
                  <a:path w="326" h="314" extrusionOk="0">
                    <a:moveTo>
                      <a:pt x="176" y="0"/>
                    </a:moveTo>
                    <a:cubicBezTo>
                      <a:pt x="172" y="0"/>
                      <a:pt x="169" y="1"/>
                      <a:pt x="166" y="1"/>
                    </a:cubicBezTo>
                    <a:cubicBezTo>
                      <a:pt x="162" y="1"/>
                      <a:pt x="159" y="0"/>
                      <a:pt x="156" y="0"/>
                    </a:cubicBezTo>
                    <a:cubicBezTo>
                      <a:pt x="69" y="0"/>
                      <a:pt x="1" y="73"/>
                      <a:pt x="6" y="166"/>
                    </a:cubicBezTo>
                    <a:cubicBezTo>
                      <a:pt x="6" y="246"/>
                      <a:pt x="80" y="314"/>
                      <a:pt x="160" y="314"/>
                    </a:cubicBezTo>
                    <a:cubicBezTo>
                      <a:pt x="251" y="314"/>
                      <a:pt x="325" y="240"/>
                      <a:pt x="325" y="149"/>
                    </a:cubicBezTo>
                    <a:cubicBezTo>
                      <a:pt x="325" y="67"/>
                      <a:pt x="257"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3416;p74">
              <a:extLst>
                <a:ext uri="{FF2B5EF4-FFF2-40B4-BE49-F238E27FC236}">
                  <a16:creationId xmlns:a16="http://schemas.microsoft.com/office/drawing/2014/main" id="{5A3C20A4-6701-429C-9003-70E7523695DB}"/>
                </a:ext>
              </a:extLst>
            </p:cNvPr>
            <p:cNvSpPr txBox="1">
              <a:spLocks/>
            </p:cNvSpPr>
            <p:nvPr/>
          </p:nvSpPr>
          <p:spPr>
            <a:xfrm>
              <a:off x="2667134" y="2879541"/>
              <a:ext cx="3191933" cy="56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4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2400" b="1">
                  <a:solidFill>
                    <a:schemeClr val="accent6"/>
                  </a:solidFill>
                  <a:latin typeface="Times New Roman" panose="02020603050405020304" pitchFamily="18" charset="0"/>
                  <a:cs typeface="Times New Roman" panose="02020603050405020304" pitchFamily="18" charset="0"/>
                </a:rPr>
                <a:t>Chuẩn bị bài tt</a:t>
              </a:r>
            </a:p>
          </p:txBody>
        </p:sp>
      </p:grpSp>
      <p:sp>
        <p:nvSpPr>
          <p:cNvPr id="124" name="TextBox 123">
            <a:extLst>
              <a:ext uri="{FF2B5EF4-FFF2-40B4-BE49-F238E27FC236}">
                <a16:creationId xmlns:a16="http://schemas.microsoft.com/office/drawing/2014/main" id="{AE163B14-CF0C-4018-85AC-FF6816FF08F7}"/>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49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ntage Photo Album For Education by Slidesgo">
  <a:themeElements>
    <a:clrScheme name="Simple Light">
      <a:dk1>
        <a:srgbClr val="4F493D"/>
      </a:dk1>
      <a:lt1>
        <a:srgbClr val="AFAB85"/>
      </a:lt1>
      <a:dk2>
        <a:srgbClr val="4F493D"/>
      </a:dk2>
      <a:lt2>
        <a:srgbClr val="F8CD7D"/>
      </a:lt2>
      <a:accent1>
        <a:srgbClr val="F9E4C2"/>
      </a:accent1>
      <a:accent2>
        <a:srgbClr val="E4A448"/>
      </a:accent2>
      <a:accent3>
        <a:srgbClr val="9C693D"/>
      </a:accent3>
      <a:accent4>
        <a:srgbClr val="6E9077"/>
      </a:accent4>
      <a:accent5>
        <a:srgbClr val="FFFFFF"/>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521</Words>
  <Application>Microsoft Office PowerPoint</Application>
  <PresentationFormat>On-screen Show (16:9)</PresentationFormat>
  <Paragraphs>43</Paragraphs>
  <Slides>10</Slides>
  <Notes>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vt:i4>
      </vt:variant>
    </vt:vector>
  </HeadingPairs>
  <TitlesOfParts>
    <vt:vector size="27" baseType="lpstr">
      <vt:lpstr>Arial</vt:lpstr>
      <vt:lpstr>UTM Copperplate</vt:lpstr>
      <vt:lpstr>HP-030</vt:lpstr>
      <vt:lpstr>UTM French Vanilla</vt:lpstr>
      <vt:lpstr>Montserrat</vt:lpstr>
      <vt:lpstr>UTM A&amp;S Signwriter</vt:lpstr>
      <vt:lpstr>Times New Roman</vt:lpstr>
      <vt:lpstr>UTM Ong Do Gia</vt:lpstr>
      <vt:lpstr>UTM Atlas</vt:lpstr>
      <vt:lpstr>UVN Mua Thu</vt:lpstr>
      <vt:lpstr>UTM Aquarelle</vt:lpstr>
      <vt:lpstr>UVN Hai Long</vt:lpstr>
      <vt:lpstr>UTM Alpine KT</vt:lpstr>
      <vt:lpstr>Grand Hotel</vt:lpstr>
      <vt:lpstr>Andika</vt:lpstr>
      <vt:lpstr>HP-106</vt:lpstr>
      <vt:lpstr>Vintage Photo Album For Education by Slidesgo</vt:lpstr>
      <vt:lpstr> Ôn tập cuối học kì I</vt:lpstr>
      <vt:lpstr>Chính tả</vt:lpstr>
      <vt:lpstr>Chiếc xe đạp của chú Tư</vt:lpstr>
      <vt:lpstr>Tập làm văn</vt:lpstr>
      <vt:lpstr>Tập làm văn</vt:lpstr>
      <vt:lpstr>Tập làm văn</vt:lpstr>
      <vt:lpstr>Mở bài</vt:lpstr>
      <vt:lpstr>PowerPoint Presentation</vt:lpstr>
      <vt:lpstr>Dặn dò</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cuối học kì I</dc:title>
  <dc:subject>Tieng Viet 4</dc:subject>
  <dc:creator>KTUTS</dc:creator>
  <cp:keywords>YenVu</cp:keywords>
  <cp:lastModifiedBy>trang93dtvh@gmail.com</cp:lastModifiedBy>
  <cp:revision>17</cp:revision>
  <dcterms:modified xsi:type="dcterms:W3CDTF">2023-02-13T05:41:18Z</dcterms:modified>
  <cp:version>A20</cp:version>
</cp:coreProperties>
</file>