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CE538-7CB9-4015-A0BD-FC07100CC120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78203-8150-4ED9-B52F-210528F80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DE79D-DEF1-4572-8B22-DAAFECE348A8}" type="slidenum">
              <a:rPr lang="vi-VN" smtClean="0"/>
              <a:pPr/>
              <a:t>1</a:t>
            </a:fld>
            <a:endParaRPr lang="vi-V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ECC938-491A-4A90-9CB4-16B1DA6A0C2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070CD1-8A17-4681-856D-5848F2657C4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0B9D77-662C-45FA-9B3F-F11B8797827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C6D4F5-A83D-45D9-B823-50655A8ADB5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10031-4EE6-400A-B8A5-1EFA8A7CD81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FCF05-7E15-4844-A541-F3A31BEBFF3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F7E8B-50E8-49F6-B7AC-15ADAC5C8C6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19E6A0-3A04-4FDD-A883-5CD3556BB5D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7F02AB-8C94-4086-9113-C22B53C0BF0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337CF-E9AD-42A4-A4F5-8343BD465D5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167C9-92E1-43B5-9286-EA915C13998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D133-9EF8-476B-A9F4-2DC9CD73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gif"/><Relationship Id="rId3" Type="http://schemas.openxmlformats.org/officeDocument/2006/relationships/audio" Target="file:///H:\thuy%20lop%201\bai%20ca%20di%20hoc.mp3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audio" Target="file:///F:\XUAN%20BACH\XUAN\CHUONG%20TRINH\CLB%20Mon%20Hoc%20(%20CHUAN)\Mo%20uoc%20ngay%20mai.mp3" TargetMode="External"/><Relationship Id="rId1" Type="http://schemas.openxmlformats.org/officeDocument/2006/relationships/audio" Target="file:///H:\chuyen%20de%20ung%20cong%20nghe%20thong%20tin%20vao%20day%20hoc\Bai%20hat%20Noi%20vong%20tay%20lon%20do%20Khanh%20Ly%20trinh%20bay.mp3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24.gif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23.w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slide" Target="slide15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Picture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1024" descr="5%"/>
          <p:cNvSpPr>
            <a:spLocks noChangeArrowheads="1" noChangeShapeType="1" noTextEdit="1"/>
          </p:cNvSpPr>
          <p:nvPr/>
        </p:nvSpPr>
        <p:spPr bwMode="auto">
          <a:xfrm>
            <a:off x="3124200" y="838200"/>
            <a:ext cx="4986338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GIÁO DỤC &amp; ĐÀO TẠO LONG BIÊN</a:t>
            </a:r>
          </a:p>
        </p:txBody>
      </p:sp>
      <p:sp>
        <p:nvSpPr>
          <p:cNvPr id="4" name="WordArt 1020"/>
          <p:cNvSpPr>
            <a:spLocks noChangeArrowheads="1" noChangeShapeType="1" noTextEdit="1"/>
          </p:cNvSpPr>
          <p:nvPr/>
        </p:nvSpPr>
        <p:spPr bwMode="auto">
          <a:xfrm>
            <a:off x="2590800" y="1295400"/>
            <a:ext cx="5715000" cy="24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53882" dir="2700000" algn="ctr" rotWithShape="0">
                    <a:srgbClr val="6666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ĐÔ THỊ VIỆT HƯNG</a:t>
            </a:r>
            <a:endParaRPr lang="en-US" sz="2800" b="1" kern="10">
              <a:ln w="28575">
                <a:solidFill>
                  <a:srgbClr val="FF99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53882" dir="2700000" algn="ctr" rotWithShape="0">
                  <a:srgbClr val="6666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1021"/>
          <p:cNvSpPr>
            <a:spLocks noChangeArrowheads="1" noChangeShapeType="1" noTextEdit="1"/>
          </p:cNvSpPr>
          <p:nvPr/>
        </p:nvSpPr>
        <p:spPr bwMode="auto">
          <a:xfrm>
            <a:off x="1857375" y="2071688"/>
            <a:ext cx="5715000" cy="3124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GIÁO ÁN ĐIỆN TỬ</a:t>
            </a:r>
          </a:p>
        </p:txBody>
      </p:sp>
      <p:sp>
        <p:nvSpPr>
          <p:cNvPr id="6" name="WordArt 1025"/>
          <p:cNvSpPr>
            <a:spLocks noChangeArrowheads="1" noChangeShapeType="1" noTextEdit="1"/>
          </p:cNvSpPr>
          <p:nvPr/>
        </p:nvSpPr>
        <p:spPr bwMode="auto">
          <a:xfrm>
            <a:off x="1870075" y="4049713"/>
            <a:ext cx="5622925" cy="69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Môn : Tiếng Việt</a:t>
            </a:r>
          </a:p>
        </p:txBody>
      </p:sp>
      <p:pic>
        <p:nvPicPr>
          <p:cNvPr id="2055" name="Picture 6" descr="logo viet hung 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2286000"/>
            <a:ext cx="16002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025"/>
          <p:cNvSpPr>
            <a:spLocks noChangeArrowheads="1" noChangeShapeType="1" noTextEdit="1"/>
          </p:cNvSpPr>
          <p:nvPr/>
        </p:nvSpPr>
        <p:spPr bwMode="auto">
          <a:xfrm>
            <a:off x="1295400" y="5105400"/>
            <a:ext cx="38195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Lớp 1</a:t>
            </a:r>
          </a:p>
        </p:txBody>
      </p:sp>
    </p:spTree>
  </p:cSld>
  <p:clrMapOvr>
    <a:masterClrMapping/>
  </p:clrMapOvr>
  <p:transition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rg_hi" descr="ANd9GcSr_k19jwpepSomVix7zy5x8Md4ca2oaiqXp9BussF_duTSYAYI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57200"/>
            <a:ext cx="4191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rg_hi" descr="ANd9GcS_15-Wo8nZn0NSk3W2ixxt9_4NpD-CiD7MZCtRS9mA8UvNkb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57200"/>
            <a:ext cx="449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5603" name="Picture 3" descr="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2000"/>
            <a:ext cx="8991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514600" y="228600"/>
            <a:ext cx="3657600" cy="701675"/>
          </a:xfrm>
          <a:prstGeom prst="rect">
            <a:avLst/>
          </a:prstGeom>
          <a:solidFill>
            <a:srgbClr val="A8F6D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5050"/>
                </a:solidFill>
                <a:latin typeface=".VnAvant" pitchFamily="34" charset="0"/>
              </a:rPr>
              <a:t>thá vµ s­ tö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/>
      <p:bldP spid="645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6628" name="Picture 4" descr="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"/>
            <a:ext cx="8686800" cy="6019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7651" name="Picture 4" descr="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65150"/>
            <a:ext cx="8458200" cy="568325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"/>
            <a:ext cx="8001000" cy="60563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9700" name="Picture 4" descr="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610600" cy="5981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1219200" y="114300"/>
            <a:ext cx="838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>
                <a:solidFill>
                  <a:srgbClr val="FF5050"/>
                </a:solidFill>
              </a:rPr>
              <a:t>x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3400" y="523875"/>
            <a:ext cx="6934200" cy="695325"/>
            <a:chOff x="336" y="330"/>
            <a:chExt cx="4368" cy="438"/>
          </a:xfrm>
        </p:grpSpPr>
        <p:sp>
          <p:nvSpPr>
            <p:cNvPr id="31760" name="Oval 4"/>
            <p:cNvSpPr>
              <a:spLocks noChangeArrowheads="1"/>
            </p:cNvSpPr>
            <p:nvPr/>
          </p:nvSpPr>
          <p:spPr bwMode="auto">
            <a:xfrm>
              <a:off x="336" y="339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/>
                <a:t>1</a:t>
              </a:r>
            </a:p>
          </p:txBody>
        </p:sp>
        <p:sp>
          <p:nvSpPr>
            <p:cNvPr id="31761" name="Oval 6"/>
            <p:cNvSpPr>
              <a:spLocks noChangeArrowheads="1"/>
            </p:cNvSpPr>
            <p:nvPr/>
          </p:nvSpPr>
          <p:spPr bwMode="auto">
            <a:xfrm>
              <a:off x="3168" y="384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/>
                <a:t>3</a:t>
              </a:r>
            </a:p>
          </p:txBody>
        </p:sp>
        <p:sp>
          <p:nvSpPr>
            <p:cNvPr id="31762" name="Oval 7"/>
            <p:cNvSpPr>
              <a:spLocks noChangeArrowheads="1"/>
            </p:cNvSpPr>
            <p:nvPr/>
          </p:nvSpPr>
          <p:spPr bwMode="auto">
            <a:xfrm>
              <a:off x="4320" y="384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80000"/>
                </a:lnSpc>
              </a:pPr>
              <a:r>
                <a:rPr lang="en-US" sz="3200" b="1"/>
                <a:t>4</a:t>
              </a:r>
            </a:p>
          </p:txBody>
        </p:sp>
        <p:sp>
          <p:nvSpPr>
            <p:cNvPr id="31763" name="Oval 8"/>
            <p:cNvSpPr>
              <a:spLocks noChangeArrowheads="1"/>
            </p:cNvSpPr>
            <p:nvPr/>
          </p:nvSpPr>
          <p:spPr bwMode="auto">
            <a:xfrm>
              <a:off x="1776" y="33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/>
                <a:t>2</a:t>
              </a:r>
            </a:p>
          </p:txBody>
        </p:sp>
      </p:grpSp>
      <p:sp>
        <p:nvSpPr>
          <p:cNvPr id="31748" name="Text Box 9"/>
          <p:cNvSpPr txBox="1">
            <a:spLocks noChangeArrowheads="1"/>
          </p:cNvSpPr>
          <p:nvPr/>
        </p:nvSpPr>
        <p:spPr bwMode="auto">
          <a:xfrm>
            <a:off x="5743575" y="157163"/>
            <a:ext cx="8382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FF5050"/>
                </a:solidFill>
              </a:rPr>
              <a:t>k</a:t>
            </a:r>
          </a:p>
        </p:txBody>
      </p:sp>
      <p:sp>
        <p:nvSpPr>
          <p:cNvPr id="31749" name="Text Box 10"/>
          <p:cNvSpPr txBox="1">
            <a:spLocks noChangeArrowheads="1"/>
          </p:cNvSpPr>
          <p:nvPr/>
        </p:nvSpPr>
        <p:spPr bwMode="auto">
          <a:xfrm>
            <a:off x="3505200" y="114300"/>
            <a:ext cx="838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>
                <a:solidFill>
                  <a:srgbClr val="FF5050"/>
                </a:solidFill>
              </a:rPr>
              <a:t>s</a:t>
            </a:r>
          </a:p>
        </p:txBody>
      </p:sp>
      <p:sp>
        <p:nvSpPr>
          <p:cNvPr id="31750" name="Text Box 11"/>
          <p:cNvSpPr txBox="1">
            <a:spLocks noChangeArrowheads="1"/>
          </p:cNvSpPr>
          <p:nvPr/>
        </p:nvSpPr>
        <p:spPr bwMode="auto">
          <a:xfrm>
            <a:off x="7610475" y="200025"/>
            <a:ext cx="838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>
                <a:solidFill>
                  <a:srgbClr val="FF5050"/>
                </a:solidFill>
              </a:rPr>
              <a:t>c</a:t>
            </a:r>
          </a:p>
        </p:txBody>
      </p:sp>
      <p:sp>
        <p:nvSpPr>
          <p:cNvPr id="31751" name="Text Box 13"/>
          <p:cNvSpPr txBox="1">
            <a:spLocks noChangeArrowheads="1"/>
          </p:cNvSpPr>
          <p:nvPr/>
        </p:nvSpPr>
        <p:spPr bwMode="auto">
          <a:xfrm>
            <a:off x="838200" y="1447800"/>
            <a:ext cx="7467600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nhµ  </a:t>
            </a:r>
            <a:r>
              <a:rPr lang="en-US" sz="5400" b="1">
                <a:solidFill>
                  <a:srgbClr val="FF5050"/>
                </a:solidFill>
                <a:latin typeface=".VnAvant" pitchFamily="34" charset="0"/>
              </a:rPr>
              <a:t>s</a:t>
            </a:r>
            <a:r>
              <a:rPr lang="en-US" sz="5400" b="1">
                <a:latin typeface=".VnAvant" pitchFamily="34" charset="0"/>
              </a:rPr>
              <a:t>­         bã  </a:t>
            </a:r>
            <a:r>
              <a:rPr lang="en-US" sz="5400" b="1">
                <a:solidFill>
                  <a:srgbClr val="FF5050"/>
                </a:solidFill>
                <a:latin typeface=".VnAvant" pitchFamily="34" charset="0"/>
              </a:rPr>
              <a:t>k</a:t>
            </a:r>
            <a:r>
              <a:rPr lang="en-US" sz="5400" b="1">
                <a:latin typeface=".VnAvant" pitchFamily="34" charset="0"/>
              </a:rPr>
              <a:t>ª  </a:t>
            </a:r>
          </a:p>
          <a:p>
            <a:pPr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ca </a:t>
            </a:r>
            <a:r>
              <a:rPr lang="en-US" sz="5400" b="1">
                <a:solidFill>
                  <a:srgbClr val="FF5050"/>
                </a:solidFill>
                <a:latin typeface=".VnAvant" pitchFamily="34" charset="0"/>
              </a:rPr>
              <a:t>s</a:t>
            </a:r>
            <a:r>
              <a:rPr lang="en-US" sz="5400" b="1">
                <a:latin typeface=".VnAvant" pitchFamily="34" charset="0"/>
              </a:rPr>
              <a:t>Ü              tñ  </a:t>
            </a:r>
            <a:r>
              <a:rPr lang="en-US" sz="5400" b="1">
                <a:solidFill>
                  <a:srgbClr val="FF5050"/>
                </a:solidFill>
                <a:latin typeface=".VnAvant" pitchFamily="34" charset="0"/>
              </a:rPr>
              <a:t>c</a:t>
            </a:r>
            <a:r>
              <a:rPr lang="en-US" sz="5400" b="1">
                <a:latin typeface=".VnAvant" pitchFamily="34" charset="0"/>
              </a:rPr>
              <a:t>ò</a:t>
            </a:r>
          </a:p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5050"/>
                </a:solidFill>
                <a:latin typeface=".VnAvant" pitchFamily="34" charset="0"/>
              </a:rPr>
              <a:t>x</a:t>
            </a:r>
            <a:r>
              <a:rPr lang="en-US" sz="5400" b="1">
                <a:latin typeface=".VnAvant" pitchFamily="34" charset="0"/>
              </a:rPr>
              <a:t>æ sè             </a:t>
            </a:r>
            <a:r>
              <a:rPr lang="en-US" sz="5400" b="1">
                <a:solidFill>
                  <a:srgbClr val="FF5050"/>
                </a:solidFill>
                <a:latin typeface=".VnAvant" pitchFamily="34" charset="0"/>
              </a:rPr>
              <a:t>k</a:t>
            </a:r>
            <a:r>
              <a:rPr lang="en-US" sz="5400" b="1">
                <a:latin typeface=".VnAvant" pitchFamily="34" charset="0"/>
              </a:rPr>
              <a:t>× cä</a:t>
            </a:r>
          </a:p>
          <a:p>
            <a:pPr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lß </a:t>
            </a:r>
            <a:r>
              <a:rPr lang="en-US" sz="5400" b="1">
                <a:solidFill>
                  <a:srgbClr val="FF5050"/>
                </a:solidFill>
                <a:latin typeface=".VnAvant" pitchFamily="34" charset="0"/>
              </a:rPr>
              <a:t>x</a:t>
            </a:r>
            <a:r>
              <a:rPr lang="en-US" sz="5400" b="1">
                <a:latin typeface=".VnAvant" pitchFamily="34" charset="0"/>
              </a:rPr>
              <a:t>o              la</a:t>
            </a:r>
            <a:r>
              <a:rPr lang="en-US" sz="5400" b="1">
                <a:solidFill>
                  <a:srgbClr val="FF5050"/>
                </a:solidFill>
                <a:latin typeface=".VnAvant" pitchFamily="34" charset="0"/>
              </a:rPr>
              <a:t> c</a:t>
            </a:r>
            <a:r>
              <a:rPr lang="en-US" sz="5400" b="1">
                <a:latin typeface=".VnAvant" pitchFamily="34" charset="0"/>
              </a:rPr>
              <a:t>µ</a:t>
            </a:r>
          </a:p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2347913" y="1628775"/>
            <a:ext cx="5334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5050"/>
                </a:solidFill>
              </a:rPr>
              <a:t>…</a:t>
            </a: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1785938" y="2876550"/>
            <a:ext cx="5334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5050"/>
                </a:solidFill>
              </a:rPr>
              <a:t>…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5915025" y="5300663"/>
            <a:ext cx="5334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5050"/>
                </a:solidFill>
              </a:rPr>
              <a:t>…</a:t>
            </a: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6038850" y="2876550"/>
            <a:ext cx="5334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5050"/>
                </a:solidFill>
              </a:rPr>
              <a:t>…</a:t>
            </a: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6100763" y="1624013"/>
            <a:ext cx="5334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5050"/>
                </a:solidFill>
              </a:rPr>
              <a:t>…</a:t>
            </a: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1571625" y="5343525"/>
            <a:ext cx="5334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5050"/>
                </a:solidFill>
              </a:rPr>
              <a:t>…</a:t>
            </a: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809625" y="4114800"/>
            <a:ext cx="5334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5050"/>
                </a:solidFill>
              </a:rPr>
              <a:t>…</a:t>
            </a:r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4986338" y="4110038"/>
            <a:ext cx="5334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5050"/>
                </a:solidFill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8" grpId="0" animBg="1"/>
      <p:bldP spid="67599" grpId="0" animBg="1"/>
      <p:bldP spid="67600" grpId="0" animBg="1"/>
      <p:bldP spid="67601" grpId="0" animBg="1"/>
      <p:bldP spid="67602" grpId="0" animBg="1"/>
      <p:bldP spid="67603" grpId="0" animBg="1"/>
      <p:bldP spid="67604" grpId="0" animBg="1"/>
      <p:bldP spid="676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30724" name="Picture 4" descr="bckgrnd017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WordArt 5"/>
          <p:cNvSpPr>
            <a:spLocks noChangeArrowheads="1" noChangeShapeType="1" noTextEdit="1"/>
          </p:cNvSpPr>
          <p:nvPr/>
        </p:nvSpPr>
        <p:spPr bwMode="auto">
          <a:xfrm>
            <a:off x="1524000" y="2057400"/>
            <a:ext cx="6019800" cy="2057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AvantH"/>
              </a:rPr>
              <a:t>Trß ch¬i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Bai hat Noi vong tay lon do Khanh Ly trinh b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382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HL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vi-VN" b="1">
              <a:latin typeface=".VnTime" pitchFamily="34" charset="0"/>
            </a:endParaRPr>
          </a:p>
        </p:txBody>
      </p:sp>
      <p:sp>
        <p:nvSpPr>
          <p:cNvPr id="87045" name="AutoShape 5"/>
          <p:cNvSpPr>
            <a:spLocks noChangeArrowheads="1"/>
          </p:cNvSpPr>
          <p:nvPr/>
        </p:nvSpPr>
        <p:spPr bwMode="auto">
          <a:xfrm>
            <a:off x="7315200" y="48768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6" name="AutoShape 6"/>
          <p:cNvSpPr>
            <a:spLocks noChangeArrowheads="1"/>
          </p:cNvSpPr>
          <p:nvPr/>
        </p:nvSpPr>
        <p:spPr bwMode="auto">
          <a:xfrm>
            <a:off x="0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7" name="AutoShape 7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7048" name="AutoShape 8"/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7049" name="AutoShape 9"/>
          <p:cNvSpPr>
            <a:spLocks noChangeArrowheads="1"/>
          </p:cNvSpPr>
          <p:nvPr/>
        </p:nvSpPr>
        <p:spPr bwMode="auto"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0" name="AutoShape 10"/>
          <p:cNvSpPr>
            <a:spLocks noChangeArrowheads="1"/>
          </p:cNvSpPr>
          <p:nvPr/>
        </p:nvSpPr>
        <p:spPr bwMode="auto">
          <a:xfrm>
            <a:off x="4648200" y="381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7051" name="AutoShape 11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7052" name="AutoShape 12"/>
          <p:cNvSpPr>
            <a:spLocks noChangeArrowheads="1"/>
          </p:cNvSpPr>
          <p:nvPr/>
        </p:nvSpPr>
        <p:spPr bwMode="auto">
          <a:xfrm>
            <a:off x="5638800" y="2286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3" name="AutoShape 13"/>
          <p:cNvSpPr>
            <a:spLocks noChangeArrowheads="1"/>
          </p:cNvSpPr>
          <p:nvPr/>
        </p:nvSpPr>
        <p:spPr bwMode="auto">
          <a:xfrm>
            <a:off x="3048000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82" name="Picture 14" descr="POINSET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626853">
            <a:off x="8152606" y="145257"/>
            <a:ext cx="8493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5" name="AutoShape 15"/>
          <p:cNvSpPr>
            <a:spLocks noChangeArrowheads="1"/>
          </p:cNvSpPr>
          <p:nvPr/>
        </p:nvSpPr>
        <p:spPr bwMode="auto"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6" name="AutoShape 16"/>
          <p:cNvSpPr>
            <a:spLocks noChangeArrowheads="1"/>
          </p:cNvSpPr>
          <p:nvPr/>
        </p:nvSpPr>
        <p:spPr bwMode="auto">
          <a:xfrm>
            <a:off x="8458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7057" name="AutoShape 17"/>
          <p:cNvSpPr>
            <a:spLocks noChangeArrowheads="1"/>
          </p:cNvSpPr>
          <p:nvPr/>
        </p:nvSpPr>
        <p:spPr bwMode="auto">
          <a:xfrm>
            <a:off x="3429000" y="60198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8" name="AutoShape 18"/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9" name="AutoShape 19"/>
          <p:cNvSpPr>
            <a:spLocks noChangeArrowheads="1"/>
          </p:cNvSpPr>
          <p:nvPr/>
        </p:nvSpPr>
        <p:spPr bwMode="auto">
          <a:xfrm>
            <a:off x="2286000" y="5181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7060" name="AutoShape 20"/>
          <p:cNvSpPr>
            <a:spLocks noChangeArrowheads="1"/>
          </p:cNvSpPr>
          <p:nvPr/>
        </p:nvSpPr>
        <p:spPr bwMode="auto">
          <a:xfrm>
            <a:off x="5562600" y="57785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1" name="AutoShape 21"/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7062" name="AutoShape 22"/>
          <p:cNvSpPr>
            <a:spLocks noChangeArrowheads="1"/>
          </p:cNvSpPr>
          <p:nvPr/>
        </p:nvSpPr>
        <p:spPr bwMode="auto">
          <a:xfrm>
            <a:off x="1447800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3" name="AutoShape 23"/>
          <p:cNvSpPr>
            <a:spLocks noChangeArrowheads="1"/>
          </p:cNvSpPr>
          <p:nvPr/>
        </p:nvSpPr>
        <p:spPr bwMode="auto">
          <a:xfrm>
            <a:off x="6400800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4" name="AutoShape 24"/>
          <p:cNvSpPr>
            <a:spLocks noChangeArrowheads="1"/>
          </p:cNvSpPr>
          <p:nvPr/>
        </p:nvSpPr>
        <p:spPr bwMode="auto">
          <a:xfrm>
            <a:off x="8382000" y="5181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7065" name="Text Box 25"/>
          <p:cNvSpPr txBox="1">
            <a:spLocks noChangeArrowheads="1"/>
          </p:cNvSpPr>
          <p:nvPr/>
        </p:nvSpPr>
        <p:spPr bwMode="auto">
          <a:xfrm>
            <a:off x="1066800" y="1995488"/>
            <a:ext cx="70866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3200" b="1" i="1">
              <a:solidFill>
                <a:srgbClr val="FF3300"/>
              </a:solidFill>
              <a:latin typeface=".VnTime" pitchFamily="34" charset="0"/>
            </a:endParaRPr>
          </a:p>
          <a:p>
            <a:pPr algn="ctr" eaLnBrk="0" hangingPunct="0"/>
            <a:r>
              <a:rPr lang="en-US" sz="3200" b="1" i="1">
                <a:solidFill>
                  <a:srgbClr val="FF3300"/>
                </a:solidFill>
                <a:latin typeface=".VnTime" pitchFamily="34" charset="0"/>
              </a:rPr>
              <a:t>KÝnh chµo </a:t>
            </a:r>
            <a:r>
              <a:rPr lang="en-US" sz="3200" b="1" i="1">
                <a:solidFill>
                  <a:srgbClr val="FF3300"/>
                </a:solidFill>
                <a:latin typeface="VNI-Times" pitchFamily="2" charset="0"/>
              </a:rPr>
              <a:t>vaø kính chuùc quyù thaày coâ maïnh khoûe !</a:t>
            </a:r>
            <a:endParaRPr lang="en-US" sz="3200" b="1" i="1">
              <a:solidFill>
                <a:srgbClr val="FF3300"/>
              </a:solidFill>
              <a:latin typeface=".VnTime" pitchFamily="34" charset="0"/>
            </a:endParaRPr>
          </a:p>
        </p:txBody>
      </p:sp>
      <p:pic>
        <p:nvPicPr>
          <p:cNvPr id="87066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5" name="Picture 27" descr="POINSET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4800" y="5778500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6" name="Picture 28" descr="POINSET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76200" y="6019800"/>
            <a:ext cx="9144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7" name="Picture 29" descr="BAR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5400000">
            <a:off x="5677694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8" name="Picture 30" descr="BAR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5400000">
            <a:off x="-3391693" y="3391693"/>
            <a:ext cx="68580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9" name="Picture 31" descr="BAR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0" name="Picture 32" descr="BAR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73" name="Picture 33" descr="140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4800" y="4038600"/>
            <a:ext cx="703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2" name="Picture 34" descr="3d butterfly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6096000"/>
            <a:ext cx="800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75" name="bai ca di hoc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5438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7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7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54464" fill="hold"/>
                                        <p:tgtEl>
                                          <p:spTgt spid="87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7" presetClass="entr" presetSubtype="4" repeatCount="2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6964"/>
                            </p:stCondLst>
                            <p:childTnLst>
                              <p:par>
                                <p:cTn id="1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85576" fill="hold"/>
                                        <p:tgtEl>
                                          <p:spTgt spid="870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4" dur="500" autoRev="1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500" autoRev="1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" dur="500" autoRev="1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066"/>
                </p:tgtEl>
              </p:cMediaNode>
            </p:audio>
            <p:audio>
              <p:cMediaNode>
                <p:cTn id="1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042"/>
                </p:tgtEl>
              </p:cMediaNode>
            </p:audio>
            <p:audio>
              <p:cMediaNode>
                <p:cTn id="1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075"/>
                </p:tgtEl>
              </p:cMediaNode>
            </p:audio>
          </p:childTnLst>
        </p:cTn>
      </p:par>
    </p:tnLst>
    <p:bldLst>
      <p:bldP spid="87045" grpId="0" animBg="1"/>
      <p:bldP spid="87046" grpId="0" animBg="1"/>
      <p:bldP spid="87047" grpId="0" animBg="1"/>
      <p:bldP spid="87048" grpId="0" animBg="1"/>
      <p:bldP spid="87049" grpId="0" animBg="1"/>
      <p:bldP spid="87050" grpId="0" animBg="1"/>
      <p:bldP spid="87051" grpId="0" animBg="1"/>
      <p:bldP spid="87052" grpId="0" animBg="1"/>
      <p:bldP spid="87053" grpId="0" animBg="1"/>
      <p:bldP spid="87055" grpId="0" animBg="1"/>
      <p:bldP spid="87056" grpId="0" animBg="1"/>
      <p:bldP spid="87057" grpId="0" animBg="1"/>
      <p:bldP spid="87058" grpId="0" animBg="1"/>
      <p:bldP spid="87059" grpId="0" animBg="1"/>
      <p:bldP spid="87060" grpId="0" animBg="1"/>
      <p:bldP spid="87061" grpId="0" animBg="1"/>
      <p:bldP spid="87062" grpId="0" animBg="1"/>
      <p:bldP spid="87063" grpId="0" animBg="1"/>
      <p:bldP spid="87064" grpId="0" animBg="1"/>
      <p:bldP spid="87065" grpId="0"/>
      <p:bldP spid="8706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762000" y="425450"/>
            <a:ext cx="7696200" cy="6584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66764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Chµo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mõng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quý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thÇy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 c«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vÒ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dù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giê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 !</a:t>
            </a: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3048000" y="1295400"/>
          <a:ext cx="3124200" cy="1828800"/>
        </p:xfrm>
        <a:graphic>
          <a:graphicData uri="http://schemas.openxmlformats.org/presentationml/2006/ole">
            <p:oleObj spid="_x0000_s1026" name="Clip" r:id="rId4" imgW="807415" imgH="503834" progId="">
              <p:embed/>
            </p:oleObj>
          </a:graphicData>
        </a:graphic>
      </p:graphicFrame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8534400" y="457200"/>
            <a:ext cx="152400" cy="228600"/>
          </a:xfrm>
          <a:prstGeom prst="star5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4038600" y="5486400"/>
            <a:ext cx="457200" cy="3810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6248400" y="1447800"/>
            <a:ext cx="3048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1295400" y="2514600"/>
            <a:ext cx="304800" cy="304800"/>
          </a:xfrm>
          <a:prstGeom prst="star5">
            <a:avLst/>
          </a:prstGeom>
          <a:solidFill>
            <a:srgbClr val="66FF33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7239000" y="3124200"/>
            <a:ext cx="304800" cy="3048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304800" y="6096000"/>
            <a:ext cx="533400" cy="3810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457200" y="381000"/>
            <a:ext cx="2286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63" name="Freeform 137"/>
          <p:cNvSpPr>
            <a:spLocks/>
          </p:cNvSpPr>
          <p:nvPr/>
        </p:nvSpPr>
        <p:spPr bwMode="auto">
          <a:xfrm>
            <a:off x="8689975" y="3581400"/>
            <a:ext cx="9525" cy="63500"/>
          </a:xfrm>
          <a:custGeom>
            <a:avLst/>
            <a:gdLst>
              <a:gd name="T0" fmla="*/ 2147483647 w 12"/>
              <a:gd name="T1" fmla="*/ 2147483647 h 40"/>
              <a:gd name="T2" fmla="*/ 2147483647 w 12"/>
              <a:gd name="T3" fmla="*/ 2147483647 h 40"/>
              <a:gd name="T4" fmla="*/ 2147483647 w 12"/>
              <a:gd name="T5" fmla="*/ 2147483647 h 40"/>
              <a:gd name="T6" fmla="*/ 2147483647 w 12"/>
              <a:gd name="T7" fmla="*/ 2147483647 h 40"/>
              <a:gd name="T8" fmla="*/ 2147483647 w 12"/>
              <a:gd name="T9" fmla="*/ 0 h 40"/>
              <a:gd name="T10" fmla="*/ 0 w 12"/>
              <a:gd name="T11" fmla="*/ 2147483647 h 40"/>
              <a:gd name="T12" fmla="*/ 2147483647 w 12"/>
              <a:gd name="T13" fmla="*/ 2147483647 h 40"/>
              <a:gd name="T14" fmla="*/ 2147483647 w 12"/>
              <a:gd name="T15" fmla="*/ 2147483647 h 40"/>
              <a:gd name="T16" fmla="*/ 2147483647 w 12"/>
              <a:gd name="T17" fmla="*/ 2147483647 h 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0"/>
              <a:gd name="T29" fmla="*/ 12 w 12"/>
              <a:gd name="T30" fmla="*/ 40 h 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0">
                <a:moveTo>
                  <a:pt x="12" y="40"/>
                </a:moveTo>
                <a:lnTo>
                  <a:pt x="10" y="32"/>
                </a:lnTo>
                <a:lnTo>
                  <a:pt x="12" y="19"/>
                </a:lnTo>
                <a:lnTo>
                  <a:pt x="9" y="6"/>
                </a:lnTo>
                <a:lnTo>
                  <a:pt x="4" y="0"/>
                </a:lnTo>
                <a:lnTo>
                  <a:pt x="0" y="5"/>
                </a:lnTo>
                <a:lnTo>
                  <a:pt x="2" y="16"/>
                </a:lnTo>
                <a:lnTo>
                  <a:pt x="8" y="31"/>
                </a:lnTo>
                <a:lnTo>
                  <a:pt x="12" y="4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121" name="AutoShape 329"/>
          <p:cNvSpPr>
            <a:spLocks noChangeArrowheads="1"/>
          </p:cNvSpPr>
          <p:nvPr/>
        </p:nvSpPr>
        <p:spPr bwMode="auto">
          <a:xfrm>
            <a:off x="762000" y="5181600"/>
            <a:ext cx="3048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4122" name="AutoShape 330"/>
          <p:cNvSpPr>
            <a:spLocks noChangeArrowheads="1"/>
          </p:cNvSpPr>
          <p:nvPr/>
        </p:nvSpPr>
        <p:spPr bwMode="auto">
          <a:xfrm>
            <a:off x="2057400" y="1600200"/>
            <a:ext cx="2286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31" name="WordArt 4"/>
          <p:cNvSpPr>
            <a:spLocks noChangeArrowheads="1" noChangeShapeType="1" noTextEdit="1"/>
          </p:cNvSpPr>
          <p:nvPr/>
        </p:nvSpPr>
        <p:spPr bwMode="auto">
          <a:xfrm>
            <a:off x="1981200" y="4191000"/>
            <a:ext cx="5181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GI¸O VI£N: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BÙI THỊ THANH HÀ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accent1">
                  <a:lumMod val="50000"/>
                </a:schemeClr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BahamasBH" panose="020BE200000000000000" pitchFamily="34" charset="0"/>
            </a:endParaRPr>
          </a:p>
        </p:txBody>
      </p:sp>
      <p:sp>
        <p:nvSpPr>
          <p:cNvPr id="332" name="Rectangle 331"/>
          <p:cNvSpPr/>
          <p:nvPr/>
        </p:nvSpPr>
        <p:spPr bwMode="auto">
          <a:xfrm>
            <a:off x="2743200" y="5943600"/>
            <a:ext cx="3505200" cy="7848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000" b="1" dirty="0">
                <a:ln w="11430">
                  <a:solidFill>
                    <a:srgbClr val="FF0000"/>
                  </a:solidFill>
                </a:ln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Lớp: </a:t>
            </a:r>
            <a:r>
              <a:rPr lang="en-US" sz="3000" b="1" dirty="0" smtClean="0">
                <a:ln w="11430">
                  <a:solidFill>
                    <a:srgbClr val="FF0000"/>
                  </a:solidFill>
                </a:ln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1A6</a:t>
            </a:r>
            <a:endParaRPr lang="en-US" sz="3000" b="1" dirty="0">
              <a:ln w="11430">
                <a:solidFill>
                  <a:srgbClr val="FF0000"/>
                </a:solidFill>
              </a:ln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33" name="Rectangle 332"/>
          <p:cNvSpPr/>
          <p:nvPr/>
        </p:nvSpPr>
        <p:spPr bwMode="auto">
          <a:xfrm>
            <a:off x="1371600" y="3276600"/>
            <a:ext cx="6477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Bài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21: ÔN TẬP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2000" fill="hold"/>
                                        <p:tgtEl>
                                          <p:spTgt spid="3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8" grpId="0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4" grpId="0" animBg="1"/>
      <p:bldP spid="34121" grpId="0" animBg="1"/>
      <p:bldP spid="341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8194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000" b="1" dirty="0" err="1" smtClean="0">
                <a:solidFill>
                  <a:srgbClr val="FF0000"/>
                </a:solidFill>
                <a:latin typeface=".VnTimeH" pitchFamily="34" charset="0"/>
              </a:rPr>
              <a:t>TiÕt</a:t>
            </a:r>
            <a:r>
              <a:rPr lang="en-US" sz="6000" b="1" dirty="0" smtClean="0">
                <a:solidFill>
                  <a:srgbClr val="FF0000"/>
                </a:solidFill>
                <a:latin typeface=".VnTimeH" pitchFamily="34" charset="0"/>
              </a:rPr>
              <a:t> 2</a:t>
            </a:r>
            <a:br>
              <a:rPr lang="en-US" sz="6000" b="1" dirty="0" smtClean="0">
                <a:solidFill>
                  <a:srgbClr val="FF0000"/>
                </a:solidFill>
                <a:latin typeface=".VnTimeH" pitchFamily="34" charset="0"/>
              </a:rPr>
            </a:br>
            <a:endParaRPr lang="en-US" sz="6000" b="1" dirty="0" smtClean="0">
              <a:solidFill>
                <a:srgbClr val="FF0000"/>
              </a:solidFill>
              <a:latin typeface=".VnTimeH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2700338"/>
            <a:ext cx="2286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.VnAvant" pitchFamily="34" charset="0"/>
              </a:rPr>
              <a:t>xe chØ</a:t>
            </a:r>
          </a:p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.VnAvant" pitchFamily="34" charset="0"/>
              </a:rPr>
              <a:t>cñ s¶</a:t>
            </a:r>
          </a:p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.VnAvant" pitchFamily="34" charset="0"/>
              </a:rPr>
              <a:t>kÎ «</a:t>
            </a:r>
          </a:p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.VnAvant" pitchFamily="34" charset="0"/>
              </a:rPr>
              <a:t>ræ khÕ</a:t>
            </a:r>
          </a:p>
        </p:txBody>
      </p:sp>
      <p:graphicFrame>
        <p:nvGraphicFramePr>
          <p:cNvPr id="83971" name="Group 3"/>
          <p:cNvGraphicFramePr>
            <a:graphicFrameLocks noGrp="1"/>
          </p:cNvGraphicFramePr>
          <p:nvPr>
            <p:ph sz="half" idx="1"/>
          </p:nvPr>
        </p:nvGraphicFramePr>
        <p:xfrm>
          <a:off x="457200" y="762000"/>
          <a:ext cx="1905000" cy="1524000"/>
        </p:xfrm>
        <a:graphic>
          <a:graphicData uri="http://schemas.openxmlformats.org/drawingml/2006/table">
            <a:tbl>
              <a:tblPr/>
              <a:tblGrid>
                <a:gridCol w="990600"/>
                <a:gridCol w="914400"/>
              </a:tblGrid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kh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khØ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3981" name="Group 13"/>
          <p:cNvGraphicFramePr>
            <a:graphicFrameLocks noGrp="1"/>
          </p:cNvGraphicFramePr>
          <p:nvPr>
            <p:ph sz="quarter" idx="3"/>
          </p:nvPr>
        </p:nvGraphicFramePr>
        <p:xfrm>
          <a:off x="2971800" y="215900"/>
          <a:ext cx="5943600" cy="4279903"/>
        </p:xfrm>
        <a:graphic>
          <a:graphicData uri="http://schemas.openxmlformats.org/drawingml/2006/table">
            <a:tbl>
              <a:tblPr/>
              <a:tblGrid>
                <a:gridCol w="989013"/>
                <a:gridCol w="992187"/>
                <a:gridCol w="992188"/>
                <a:gridCol w="989012"/>
                <a:gridCol w="992188"/>
                <a:gridCol w="989012"/>
              </a:tblGrid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xe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xi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xa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xu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van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van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5F9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ru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r­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su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s­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chi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cha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chu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ch­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kh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khe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khi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kha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khu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kh­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2957513" y="4800600"/>
            <a:ext cx="5943600" cy="1828800"/>
            <a:chOff x="1888" y="2880"/>
            <a:chExt cx="3696" cy="1152"/>
          </a:xfrm>
        </p:grpSpPr>
        <p:sp>
          <p:nvSpPr>
            <p:cNvPr id="18504" name="Line 72"/>
            <p:cNvSpPr>
              <a:spLocks noChangeShapeType="1"/>
            </p:cNvSpPr>
            <p:nvPr/>
          </p:nvSpPr>
          <p:spPr bwMode="auto">
            <a:xfrm flipH="1">
              <a:off x="3408" y="3024"/>
              <a:ext cx="92" cy="122"/>
            </a:xfrm>
            <a:prstGeom prst="line">
              <a:avLst/>
            </a:prstGeom>
            <a:noFill/>
            <a:ln w="508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5" name="Rectangle 73"/>
            <p:cNvSpPr>
              <a:spLocks noChangeArrowheads="1"/>
            </p:cNvSpPr>
            <p:nvPr/>
          </p:nvSpPr>
          <p:spPr bwMode="auto">
            <a:xfrm>
              <a:off x="4968" y="3702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latin typeface=".VnAvant" pitchFamily="34" charset="0"/>
                </a:rPr>
                <a:t>ch¹</a:t>
              </a:r>
            </a:p>
          </p:txBody>
        </p:sp>
        <p:sp>
          <p:nvSpPr>
            <p:cNvPr id="18506" name="Rectangle 74"/>
            <p:cNvSpPr>
              <a:spLocks noChangeArrowheads="1"/>
            </p:cNvSpPr>
            <p:nvPr/>
          </p:nvSpPr>
          <p:spPr bwMode="auto">
            <a:xfrm>
              <a:off x="4352" y="3702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latin typeface=".VnAvant" pitchFamily="34" charset="0"/>
                </a:rPr>
                <a:t>ch·</a:t>
              </a:r>
            </a:p>
          </p:txBody>
        </p:sp>
        <p:sp>
          <p:nvSpPr>
            <p:cNvPr id="18507" name="Rectangle 75"/>
            <p:cNvSpPr>
              <a:spLocks noChangeArrowheads="1"/>
            </p:cNvSpPr>
            <p:nvPr/>
          </p:nvSpPr>
          <p:spPr bwMode="auto">
            <a:xfrm>
              <a:off x="3736" y="3702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latin typeface=".VnAvant" pitchFamily="34" charset="0"/>
                </a:rPr>
                <a:t>ch¶</a:t>
              </a:r>
            </a:p>
          </p:txBody>
        </p:sp>
        <p:sp>
          <p:nvSpPr>
            <p:cNvPr id="18508" name="Rectangle 76"/>
            <p:cNvSpPr>
              <a:spLocks noChangeArrowheads="1"/>
            </p:cNvSpPr>
            <p:nvPr/>
          </p:nvSpPr>
          <p:spPr bwMode="auto">
            <a:xfrm>
              <a:off x="3120" y="3702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latin typeface=".VnAvant" pitchFamily="34" charset="0"/>
                </a:rPr>
                <a:t>ch¸</a:t>
              </a:r>
            </a:p>
          </p:txBody>
        </p:sp>
        <p:sp>
          <p:nvSpPr>
            <p:cNvPr id="18509" name="Rectangle 77"/>
            <p:cNvSpPr>
              <a:spLocks noChangeArrowheads="1"/>
            </p:cNvSpPr>
            <p:nvPr/>
          </p:nvSpPr>
          <p:spPr bwMode="auto">
            <a:xfrm>
              <a:off x="2504" y="3702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latin typeface=".VnAvant" pitchFamily="34" charset="0"/>
                </a:rPr>
                <a:t>chµ</a:t>
              </a:r>
            </a:p>
          </p:txBody>
        </p:sp>
        <p:sp>
          <p:nvSpPr>
            <p:cNvPr id="18510" name="Rectangle 78"/>
            <p:cNvSpPr>
              <a:spLocks noChangeArrowheads="1"/>
            </p:cNvSpPr>
            <p:nvPr/>
          </p:nvSpPr>
          <p:spPr bwMode="auto">
            <a:xfrm>
              <a:off x="1888" y="3702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latin typeface=".VnAvant" pitchFamily="34" charset="0"/>
                </a:rPr>
                <a:t>cha</a:t>
              </a:r>
            </a:p>
          </p:txBody>
        </p:sp>
        <p:sp>
          <p:nvSpPr>
            <p:cNvPr id="18511" name="Rectangle 79"/>
            <p:cNvSpPr>
              <a:spLocks noChangeArrowheads="1"/>
            </p:cNvSpPr>
            <p:nvPr/>
          </p:nvSpPr>
          <p:spPr bwMode="auto">
            <a:xfrm>
              <a:off x="4968" y="3279"/>
              <a:ext cx="61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latin typeface=".VnAvant" pitchFamily="34" charset="0"/>
                </a:rPr>
                <a:t> rô</a:t>
              </a:r>
            </a:p>
            <a:p>
              <a:pPr algn="ctr">
                <a:spcBef>
                  <a:spcPct val="20000"/>
                </a:spcBef>
              </a:pPr>
              <a:endParaRPr lang="en-US" sz="900" b="1"/>
            </a:p>
          </p:txBody>
        </p:sp>
        <p:sp>
          <p:nvSpPr>
            <p:cNvPr id="18512" name="Rectangle 80"/>
            <p:cNvSpPr>
              <a:spLocks noChangeArrowheads="1"/>
            </p:cNvSpPr>
            <p:nvPr/>
          </p:nvSpPr>
          <p:spPr bwMode="auto">
            <a:xfrm>
              <a:off x="4352" y="3279"/>
              <a:ext cx="61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latin typeface=".VnAvant" pitchFamily="34" charset="0"/>
                </a:rPr>
                <a:t> rò</a:t>
              </a:r>
            </a:p>
            <a:p>
              <a:pPr algn="ctr">
                <a:spcBef>
                  <a:spcPct val="20000"/>
                </a:spcBef>
              </a:pPr>
              <a:endParaRPr lang="en-US" sz="900" b="1"/>
            </a:p>
          </p:txBody>
        </p:sp>
        <p:sp>
          <p:nvSpPr>
            <p:cNvPr id="18513" name="Rectangle 81"/>
            <p:cNvSpPr>
              <a:spLocks noChangeArrowheads="1"/>
            </p:cNvSpPr>
            <p:nvPr/>
          </p:nvSpPr>
          <p:spPr bwMode="auto">
            <a:xfrm>
              <a:off x="3736" y="3279"/>
              <a:ext cx="61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latin typeface=".VnAvant" pitchFamily="34" charset="0"/>
                </a:rPr>
                <a:t> rñ</a:t>
              </a:r>
            </a:p>
            <a:p>
              <a:pPr algn="ctr">
                <a:spcBef>
                  <a:spcPct val="20000"/>
                </a:spcBef>
              </a:pPr>
              <a:endParaRPr lang="en-US" sz="900" b="1"/>
            </a:p>
          </p:txBody>
        </p:sp>
        <p:sp>
          <p:nvSpPr>
            <p:cNvPr id="18514" name="Rectangle 82"/>
            <p:cNvSpPr>
              <a:spLocks noChangeArrowheads="1"/>
            </p:cNvSpPr>
            <p:nvPr/>
          </p:nvSpPr>
          <p:spPr bwMode="auto">
            <a:xfrm>
              <a:off x="3120" y="3279"/>
              <a:ext cx="61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latin typeface=".VnAvant" pitchFamily="34" charset="0"/>
                </a:rPr>
                <a:t>ró</a:t>
              </a:r>
            </a:p>
            <a:p>
              <a:pPr algn="ctr">
                <a:spcBef>
                  <a:spcPct val="20000"/>
                </a:spcBef>
              </a:pPr>
              <a:endParaRPr lang="en-US" sz="900" b="1"/>
            </a:p>
          </p:txBody>
        </p:sp>
        <p:sp>
          <p:nvSpPr>
            <p:cNvPr id="18515" name="Rectangle 83"/>
            <p:cNvSpPr>
              <a:spLocks noChangeArrowheads="1"/>
            </p:cNvSpPr>
            <p:nvPr/>
          </p:nvSpPr>
          <p:spPr bwMode="auto">
            <a:xfrm>
              <a:off x="2504" y="3279"/>
              <a:ext cx="61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latin typeface=".VnAvant" pitchFamily="34" charset="0"/>
                </a:rPr>
                <a:t>rï</a:t>
              </a:r>
            </a:p>
            <a:p>
              <a:pPr algn="ctr">
                <a:spcBef>
                  <a:spcPct val="20000"/>
                </a:spcBef>
              </a:pPr>
              <a:endParaRPr lang="en-US" sz="900" b="1"/>
            </a:p>
          </p:txBody>
        </p:sp>
        <p:sp>
          <p:nvSpPr>
            <p:cNvPr id="18516" name="Rectangle 84"/>
            <p:cNvSpPr>
              <a:spLocks noChangeArrowheads="1"/>
            </p:cNvSpPr>
            <p:nvPr/>
          </p:nvSpPr>
          <p:spPr bwMode="auto">
            <a:xfrm>
              <a:off x="1888" y="3247"/>
              <a:ext cx="61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latin typeface=".VnAvant" pitchFamily="34" charset="0"/>
                </a:rPr>
                <a:t>ru</a:t>
              </a:r>
            </a:p>
          </p:txBody>
        </p:sp>
        <p:sp>
          <p:nvSpPr>
            <p:cNvPr id="18517" name="Rectangle 85"/>
            <p:cNvSpPr>
              <a:spLocks noChangeArrowheads="1"/>
            </p:cNvSpPr>
            <p:nvPr/>
          </p:nvSpPr>
          <p:spPr bwMode="auto">
            <a:xfrm>
              <a:off x="4968" y="2880"/>
              <a:ext cx="616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800" b="1">
                  <a:solidFill>
                    <a:srgbClr val="FF0066"/>
                  </a:solidFill>
                  <a:latin typeface=".VnBlackH" pitchFamily="34" charset="0"/>
                </a:rPr>
                <a:t>o</a:t>
              </a:r>
            </a:p>
          </p:txBody>
        </p:sp>
        <p:sp>
          <p:nvSpPr>
            <p:cNvPr id="18518" name="Rectangle 86"/>
            <p:cNvSpPr>
              <a:spLocks noChangeArrowheads="1"/>
            </p:cNvSpPr>
            <p:nvPr/>
          </p:nvSpPr>
          <p:spPr bwMode="auto">
            <a:xfrm>
              <a:off x="4352" y="2880"/>
              <a:ext cx="616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solidFill>
                    <a:srgbClr val="6600CC"/>
                  </a:solidFill>
                  <a:latin typeface=".VnBlackH" pitchFamily="34" charset="0"/>
                </a:rPr>
                <a:t>~</a:t>
              </a:r>
            </a:p>
          </p:txBody>
        </p:sp>
        <p:sp>
          <p:nvSpPr>
            <p:cNvPr id="18519" name="Rectangle 87"/>
            <p:cNvSpPr>
              <a:spLocks noChangeArrowheads="1"/>
            </p:cNvSpPr>
            <p:nvPr/>
          </p:nvSpPr>
          <p:spPr bwMode="auto">
            <a:xfrm>
              <a:off x="3736" y="2880"/>
              <a:ext cx="616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4000" b="1">
                  <a:solidFill>
                    <a:schemeClr val="folHlink"/>
                  </a:solidFill>
                  <a:latin typeface=".VnCooper" pitchFamily="34" charset="0"/>
                </a:rPr>
                <a:t>’</a:t>
              </a:r>
            </a:p>
          </p:txBody>
        </p:sp>
        <p:sp>
          <p:nvSpPr>
            <p:cNvPr id="18520" name="Rectangle 88"/>
            <p:cNvSpPr>
              <a:spLocks noChangeArrowheads="1"/>
            </p:cNvSpPr>
            <p:nvPr/>
          </p:nvSpPr>
          <p:spPr bwMode="auto">
            <a:xfrm>
              <a:off x="2504" y="2880"/>
              <a:ext cx="616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.VnBlackH" pitchFamily="34" charset="0"/>
                </a:rPr>
                <a:t>\</a:t>
              </a:r>
            </a:p>
          </p:txBody>
        </p:sp>
        <p:sp>
          <p:nvSpPr>
            <p:cNvPr id="18521" name="Rectangle 89"/>
            <p:cNvSpPr>
              <a:spLocks noChangeArrowheads="1"/>
            </p:cNvSpPr>
            <p:nvPr/>
          </p:nvSpPr>
          <p:spPr bwMode="auto">
            <a:xfrm>
              <a:off x="1888" y="2880"/>
              <a:ext cx="616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endParaRPr lang="vi-VN" sz="600"/>
            </a:p>
          </p:txBody>
        </p:sp>
        <p:sp>
          <p:nvSpPr>
            <p:cNvPr id="18522" name="Line 90"/>
            <p:cNvSpPr>
              <a:spLocks noChangeShapeType="1"/>
            </p:cNvSpPr>
            <p:nvPr/>
          </p:nvSpPr>
          <p:spPr bwMode="auto">
            <a:xfrm>
              <a:off x="1888" y="2880"/>
              <a:ext cx="369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3" name="Line 91"/>
            <p:cNvSpPr>
              <a:spLocks noChangeShapeType="1"/>
            </p:cNvSpPr>
            <p:nvPr/>
          </p:nvSpPr>
          <p:spPr bwMode="auto">
            <a:xfrm>
              <a:off x="1888" y="3264"/>
              <a:ext cx="36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4" name="Line 92"/>
            <p:cNvSpPr>
              <a:spLocks noChangeShapeType="1"/>
            </p:cNvSpPr>
            <p:nvPr/>
          </p:nvSpPr>
          <p:spPr bwMode="auto">
            <a:xfrm>
              <a:off x="1888" y="3702"/>
              <a:ext cx="36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5" name="Line 93"/>
            <p:cNvSpPr>
              <a:spLocks noChangeShapeType="1"/>
            </p:cNvSpPr>
            <p:nvPr/>
          </p:nvSpPr>
          <p:spPr bwMode="auto">
            <a:xfrm>
              <a:off x="1888" y="4032"/>
              <a:ext cx="369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6" name="Line 94"/>
            <p:cNvSpPr>
              <a:spLocks noChangeShapeType="1"/>
            </p:cNvSpPr>
            <p:nvPr/>
          </p:nvSpPr>
          <p:spPr bwMode="auto">
            <a:xfrm>
              <a:off x="1888" y="2880"/>
              <a:ext cx="0" cy="115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7" name="Line 95"/>
            <p:cNvSpPr>
              <a:spLocks noChangeShapeType="1"/>
            </p:cNvSpPr>
            <p:nvPr/>
          </p:nvSpPr>
          <p:spPr bwMode="auto">
            <a:xfrm>
              <a:off x="2504" y="2880"/>
              <a:ext cx="0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8" name="Line 96"/>
            <p:cNvSpPr>
              <a:spLocks noChangeShapeType="1"/>
            </p:cNvSpPr>
            <p:nvPr/>
          </p:nvSpPr>
          <p:spPr bwMode="auto">
            <a:xfrm>
              <a:off x="3120" y="2880"/>
              <a:ext cx="0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9" name="Line 97"/>
            <p:cNvSpPr>
              <a:spLocks noChangeShapeType="1"/>
            </p:cNvSpPr>
            <p:nvPr/>
          </p:nvSpPr>
          <p:spPr bwMode="auto">
            <a:xfrm>
              <a:off x="3736" y="2880"/>
              <a:ext cx="0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0" name="Line 98"/>
            <p:cNvSpPr>
              <a:spLocks noChangeShapeType="1"/>
            </p:cNvSpPr>
            <p:nvPr/>
          </p:nvSpPr>
          <p:spPr bwMode="auto">
            <a:xfrm>
              <a:off x="4352" y="2880"/>
              <a:ext cx="0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1" name="Line 99"/>
            <p:cNvSpPr>
              <a:spLocks noChangeShapeType="1"/>
            </p:cNvSpPr>
            <p:nvPr/>
          </p:nvSpPr>
          <p:spPr bwMode="auto">
            <a:xfrm>
              <a:off x="4968" y="2880"/>
              <a:ext cx="0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2" name="Line 100"/>
            <p:cNvSpPr>
              <a:spLocks noChangeShapeType="1"/>
            </p:cNvSpPr>
            <p:nvPr/>
          </p:nvSpPr>
          <p:spPr bwMode="auto">
            <a:xfrm>
              <a:off x="5584" y="2880"/>
              <a:ext cx="0" cy="115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u the ngo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IMG_08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IMG_08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vi-VN" sz="5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Tweety[1]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611677" flipH="1">
            <a:off x="4732338" y="3273425"/>
            <a:ext cx="25908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smile27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9463" y="612775"/>
            <a:ext cx="27432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71600" y="2209800"/>
            <a:ext cx="5820824" cy="92333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2535" name="Picture 5" descr="rooster2[1]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914400" y="2895600"/>
            <a:ext cx="30480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0" y="56388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.VnAvant" pitchFamily="34" charset="0"/>
              </a:rPr>
              <a:t>xe « t« chë khØ vµ s­ tö vÒ së thó</a:t>
            </a:r>
          </a:p>
        </p:txBody>
      </p:sp>
      <p:pic>
        <p:nvPicPr>
          <p:cNvPr id="23555" name="Picture 7" descr="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2400"/>
            <a:ext cx="7391400" cy="5410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b7afa1869995e497311cee5961e1f8105e141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210</Words>
  <Application>Microsoft Office PowerPoint</Application>
  <PresentationFormat>On-screen Show (4:3)</PresentationFormat>
  <Paragraphs>109</Paragraphs>
  <Slides>18</Slides>
  <Notes>13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Clip</vt:lpstr>
      <vt:lpstr>Slide 1</vt:lpstr>
      <vt:lpstr>Slide 2</vt:lpstr>
      <vt:lpstr>TiÕt 2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HP</cp:lastModifiedBy>
  <cp:revision>3</cp:revision>
  <dcterms:created xsi:type="dcterms:W3CDTF">2006-08-16T00:00:00Z</dcterms:created>
  <dcterms:modified xsi:type="dcterms:W3CDTF">2017-10-06T01:44:48Z</dcterms:modified>
</cp:coreProperties>
</file>