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59" r:id="rId4"/>
    <p:sldId id="260" r:id="rId5"/>
    <p:sldId id="283" r:id="rId6"/>
    <p:sldId id="284" r:id="rId7"/>
    <p:sldId id="285" r:id="rId8"/>
    <p:sldId id="286" r:id="rId9"/>
    <p:sldId id="287" r:id="rId10"/>
    <p:sldId id="265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7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9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9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4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1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DE1D-1D18-4BFD-88BF-D450E471CFAF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EB5EF-8CDC-45DC-8AC4-CF1D4764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H&#7884;C%20V&#7846;N\nh&#7841;c\That%20Dang%20Yeu%20-%20Xuan%20Thu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ictu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4986338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LONG BIÊN</a:t>
            </a:r>
          </a:p>
        </p:txBody>
      </p:sp>
      <p:sp>
        <p:nvSpPr>
          <p:cNvPr id="4" name="WordArt 1020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715000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sz="2800" b="1" kern="1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021"/>
          <p:cNvSpPr>
            <a:spLocks noChangeArrowheads="1" noChangeShapeType="1" noTextEdit="1"/>
          </p:cNvSpPr>
          <p:nvPr/>
        </p:nvSpPr>
        <p:spPr bwMode="auto">
          <a:xfrm>
            <a:off x="1857375" y="2071688"/>
            <a:ext cx="57150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2895600" y="4343400"/>
            <a:ext cx="3643313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: </a:t>
            </a:r>
            <a:r>
              <a:rPr lang="en-US" sz="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Học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vần</a:t>
            </a:r>
            <a:endParaRPr lang="en-US" sz="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055" name="Picture 6" descr="logo viet hung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0"/>
            <a:ext cx="16002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1447800" y="5105400"/>
            <a:ext cx="4169569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Bài</a:t>
            </a:r>
            <a:r>
              <a:rPr lang="en-US" sz="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31: </a:t>
            </a:r>
            <a:r>
              <a:rPr lang="en-US" sz="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Ôn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tập</a:t>
            </a:r>
            <a:r>
              <a:rPr lang="en-US" sz="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 (T1) </a:t>
            </a:r>
          </a:p>
          <a:p>
            <a:pPr algn="ctr"/>
            <a:endParaRPr lang="en-US" sz="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196494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-128588"/>
            <a:ext cx="9144000" cy="6958013"/>
          </a:xfrm>
        </p:spPr>
      </p:pic>
      <p:sp>
        <p:nvSpPr>
          <p:cNvPr id="6" name="Rectangle 5"/>
          <p:cNvSpPr/>
          <p:nvPr/>
        </p:nvSpPr>
        <p:spPr>
          <a:xfrm>
            <a:off x="1723363" y="2044005"/>
            <a:ext cx="48013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Nghỉ giữa giờ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19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98488"/>
            <a:ext cx="76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54013"/>
            <a:ext cx="419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361950"/>
            <a:ext cx="4275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17500"/>
            <a:ext cx="762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9338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-14288"/>
            <a:ext cx="76200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00500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2109788"/>
            <a:ext cx="76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at Dang Yeu - Xuan Th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Luyện viết bảng con</a:t>
            </a:r>
            <a:endParaRPr lang="vi-VN" smtClean="0"/>
          </a:p>
        </p:txBody>
      </p:sp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1581222" y="1600200"/>
            <a:ext cx="61642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9600" b="1" dirty="0" err="1"/>
              <a:t>m</a:t>
            </a:r>
            <a:r>
              <a:rPr lang="en-US" sz="9600" b="1" dirty="0" err="1" smtClean="0"/>
              <a:t>ùa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dưa</a:t>
            </a:r>
            <a:endParaRPr lang="vi-VN" sz="9600" b="1" dirty="0"/>
          </a:p>
        </p:txBody>
      </p:sp>
      <p:sp>
        <p:nvSpPr>
          <p:cNvPr id="9220" name="Text Box 17"/>
          <p:cNvSpPr txBox="1">
            <a:spLocks noChangeArrowheads="1"/>
          </p:cNvSpPr>
          <p:nvPr/>
        </p:nvSpPr>
        <p:spPr bwMode="auto">
          <a:xfrm>
            <a:off x="1581222" y="3836266"/>
            <a:ext cx="5689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9600" b="1" dirty="0" err="1"/>
              <a:t>n</a:t>
            </a:r>
            <a:r>
              <a:rPr lang="en-US" sz="9600" b="1" dirty="0" err="1" smtClean="0"/>
              <a:t>gựa</a:t>
            </a:r>
            <a:r>
              <a:rPr lang="en-US" sz="9600" b="1" dirty="0" smtClean="0"/>
              <a:t> </a:t>
            </a:r>
            <a:r>
              <a:rPr lang="en-US" sz="9600" b="1" dirty="0" err="1" smtClean="0"/>
              <a:t>tía</a:t>
            </a:r>
            <a:r>
              <a:rPr lang="en-US" sz="9600" b="1" dirty="0" smtClean="0"/>
              <a:t> </a:t>
            </a:r>
            <a:endParaRPr lang="vi-VN" sz="9600" b="1" dirty="0"/>
          </a:p>
        </p:txBody>
      </p:sp>
    </p:spTree>
    <p:extLst>
      <p:ext uri="{BB962C8B-B14F-4D97-AF65-F5344CB8AC3E}">
        <p14:creationId xmlns:p14="http://schemas.microsoft.com/office/powerpoint/2010/main" val="36954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762000"/>
            <a:ext cx="6324600" cy="1905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000099"/>
                </a:solidFill>
                <a:latin typeface=".VnAvantH" pitchFamily="34" charset="0"/>
              </a:rPr>
              <a:t>ôn</a:t>
            </a:r>
            <a:r>
              <a:rPr lang="en-US" sz="4800" b="1" dirty="0" smtClean="0">
                <a:solidFill>
                  <a:srgbClr val="000099"/>
                </a:solidFill>
                <a:latin typeface=".VnAvantH" pitchFamily="34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latin typeface=".VnAvantH" pitchFamily="34" charset="0"/>
              </a:rPr>
              <a:t>bài</a:t>
            </a:r>
            <a:r>
              <a:rPr lang="en-US" sz="4800" b="1" dirty="0" smtClean="0">
                <a:solidFill>
                  <a:srgbClr val="000099"/>
                </a:solidFill>
                <a:latin typeface=".VnAvantH" pitchFamily="34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latin typeface=".VnAvantH" pitchFamily="34" charset="0"/>
              </a:rPr>
              <a:t>cũ</a:t>
            </a:r>
            <a:endParaRPr lang="en-US" sz="4800" b="1" dirty="0" smtClean="0">
              <a:solidFill>
                <a:srgbClr val="000099"/>
              </a:solidFill>
              <a:latin typeface=".VnAvantH" pitchFamily="34" charset="0"/>
            </a:endParaRPr>
          </a:p>
        </p:txBody>
      </p:sp>
      <p:pic>
        <p:nvPicPr>
          <p:cNvPr id="3075" name="Picture 5" descr="bd1996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87638"/>
            <a:ext cx="48768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7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entury Gothic" pitchFamily="34" charset="0"/>
              </a:rPr>
              <a:t>Bài</a:t>
            </a:r>
            <a:r>
              <a:rPr lang="en-US" dirty="0" smtClean="0">
                <a:latin typeface="Century Gothic" pitchFamily="34" charset="0"/>
              </a:rPr>
              <a:t> 31:</a:t>
            </a:r>
            <a:endParaRPr lang="vi-VN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0"/>
          <p:cNvSpPr txBox="1">
            <a:spLocks noChangeArrowheads="1"/>
          </p:cNvSpPr>
          <p:nvPr/>
        </p:nvSpPr>
        <p:spPr bwMode="auto">
          <a:xfrm>
            <a:off x="2987675" y="188913"/>
            <a:ext cx="1841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endParaRPr lang="en-US" sz="4800" b="1">
              <a:latin typeface="Arial" charset="0"/>
              <a:cs typeface="Arial" charset="0"/>
            </a:endParaRPr>
          </a:p>
        </p:txBody>
      </p:sp>
      <p:sp>
        <p:nvSpPr>
          <p:cNvPr id="5123" name="Text Box 44"/>
          <p:cNvSpPr txBox="1">
            <a:spLocks noChangeArrowheads="1"/>
          </p:cNvSpPr>
          <p:nvPr/>
        </p:nvSpPr>
        <p:spPr bwMode="auto">
          <a:xfrm>
            <a:off x="4551363" y="2628900"/>
            <a:ext cx="1841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endParaRPr lang="en-US" sz="9600" b="1">
              <a:latin typeface="Arial" charset="0"/>
              <a:cs typeface="Arial" charset="0"/>
            </a:endParaRPr>
          </a:p>
        </p:txBody>
      </p:sp>
      <p:pic>
        <p:nvPicPr>
          <p:cNvPr id="14" name="Picture 13" descr="CA452R8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0" r="49001"/>
          <a:stretch>
            <a:fillRect/>
          </a:stretch>
        </p:blipFill>
        <p:spPr bwMode="auto">
          <a:xfrm>
            <a:off x="647700" y="2489200"/>
            <a:ext cx="38862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ua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79700"/>
            <a:ext cx="34671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600869"/>
            <a:ext cx="685800" cy="618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600869"/>
            <a:ext cx="717550" cy="618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ia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219200"/>
            <a:ext cx="140335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mía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2200" y="600869"/>
            <a:ext cx="685800" cy="618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0" y="600869"/>
            <a:ext cx="717550" cy="618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ua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1219200"/>
            <a:ext cx="140335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múa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1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Group 3"/>
          <p:cNvGraphicFramePr>
            <a:graphicFrameLocks noGrp="1"/>
          </p:cNvGraphicFramePr>
          <p:nvPr>
            <p:ph idx="1"/>
          </p:nvPr>
        </p:nvGraphicFramePr>
        <p:xfrm>
          <a:off x="228600" y="2209800"/>
          <a:ext cx="8686800" cy="2473325"/>
        </p:xfrm>
        <a:graphic>
          <a:graphicData uri="http://schemas.openxmlformats.org/drawingml/2006/table">
            <a:tbl>
              <a:tblPr/>
              <a:tblGrid>
                <a:gridCol w="1143000"/>
                <a:gridCol w="1066800"/>
                <a:gridCol w="1447800"/>
                <a:gridCol w="1143000"/>
                <a:gridCol w="1295400"/>
                <a:gridCol w="1143000"/>
                <a:gridCol w="1447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457200" y="28956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vant" pitchFamily="34" charset="0"/>
              </a:rPr>
              <a:t>tr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457200" y="3505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vant" pitchFamily="34" charset="0"/>
              </a:rPr>
              <a:t>ng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228600" y="41148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  <a:latin typeface=".VnAvant" pitchFamily="34" charset="0"/>
              </a:rPr>
              <a:t>ngh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2590800" y="2895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Avant" pitchFamily="34" charset="0"/>
              </a:rPr>
              <a:t>trua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5105400" y="22860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.VnAvant" pitchFamily="34" charset="0"/>
              </a:rPr>
              <a:t>­a</a:t>
            </a:r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7543800" y="22860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.VnAvant" pitchFamily="34" charset="0"/>
              </a:rPr>
              <a:t>ia</a:t>
            </a: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2514600" y="22860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.VnAvant" pitchFamily="34" charset="0"/>
              </a:rPr>
              <a:t>ua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7696200" y="28956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Avant" pitchFamily="34" charset="0"/>
              </a:rPr>
              <a:t>tria</a:t>
            </a:r>
          </a:p>
        </p:txBody>
      </p:sp>
      <p:sp>
        <p:nvSpPr>
          <p:cNvPr id="29749" name="Text Box 53"/>
          <p:cNvSpPr txBox="1">
            <a:spLocks noChangeArrowheads="1"/>
          </p:cNvSpPr>
          <p:nvPr/>
        </p:nvSpPr>
        <p:spPr bwMode="auto">
          <a:xfrm>
            <a:off x="2438400" y="35052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Avant" pitchFamily="34" charset="0"/>
              </a:rPr>
              <a:t>ngua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5105400" y="28956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Avant" pitchFamily="34" charset="0"/>
              </a:rPr>
              <a:t>tr­a</a:t>
            </a: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6400800" y="6096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>
              <a:latin typeface=".VnAvant" pitchFamily="34" charset="0"/>
            </a:endParaRP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5029200" y="35052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Avant" pitchFamily="34" charset="0"/>
              </a:rPr>
              <a:t>ng­a</a:t>
            </a: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1447800" y="22860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15240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Avant" pitchFamily="34" charset="0"/>
              </a:rPr>
              <a:t>tru</a:t>
            </a: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1447800" y="35052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Avant" pitchFamily="34" charset="0"/>
              </a:rPr>
              <a:t>ngu</a:t>
            </a:r>
          </a:p>
        </p:txBody>
      </p:sp>
      <p:sp>
        <p:nvSpPr>
          <p:cNvPr id="29756" name="Text Box 60"/>
          <p:cNvSpPr txBox="1">
            <a:spLocks noChangeArrowheads="1"/>
          </p:cNvSpPr>
          <p:nvPr/>
        </p:nvSpPr>
        <p:spPr bwMode="auto">
          <a:xfrm>
            <a:off x="4038600" y="28956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latin typeface=".VnAvant" pitchFamily="34" charset="0"/>
              </a:rPr>
              <a:t>trư</a:t>
            </a:r>
            <a:r>
              <a:rPr lang="en-US" sz="3200" dirty="0" smtClean="0">
                <a:latin typeface=".VnAvant" pitchFamily="34" charset="0"/>
              </a:rPr>
              <a:t>­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4038600" y="2316163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­ư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3962400" y="35052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 smtClean="0">
                <a:latin typeface=".VnAvant" pitchFamily="34" charset="0"/>
              </a:rPr>
              <a:t>ngư</a:t>
            </a:r>
            <a:r>
              <a:rPr lang="en-US" sz="3200" dirty="0" smtClean="0">
                <a:latin typeface=".VnAvant" pitchFamily="34" charset="0"/>
              </a:rPr>
              <a:t>­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6400800" y="22860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6400800" y="41148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Avant" pitchFamily="34" charset="0"/>
              </a:rPr>
              <a:t>nghi</a:t>
            </a: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6477000" y="28956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Avant" pitchFamily="34" charset="0"/>
              </a:rPr>
              <a:t>tri</a:t>
            </a:r>
          </a:p>
        </p:txBody>
      </p:sp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7391400" y="4114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.VnAvant" pitchFamily="34" charset="0"/>
              </a:rPr>
              <a:t>nghia</a:t>
            </a:r>
          </a:p>
        </p:txBody>
      </p:sp>
      <p:sp>
        <p:nvSpPr>
          <p:cNvPr id="29764" name="Rectangle 68"/>
          <p:cNvSpPr>
            <a:spLocks noChangeArrowheads="1"/>
          </p:cNvSpPr>
          <p:nvPr/>
        </p:nvSpPr>
        <p:spPr bwMode="auto">
          <a:xfrm>
            <a:off x="6324600" y="35052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7467600" y="3505200"/>
            <a:ext cx="144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6" name="Rectangle 70"/>
          <p:cNvSpPr>
            <a:spLocks noChangeArrowheads="1"/>
          </p:cNvSpPr>
          <p:nvPr/>
        </p:nvSpPr>
        <p:spPr bwMode="auto">
          <a:xfrm>
            <a:off x="1371600" y="4114800"/>
            <a:ext cx="1066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2438400" y="4114800"/>
            <a:ext cx="1447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3886200" y="41148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5029200" y="4114800"/>
            <a:ext cx="1295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29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29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50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50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50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50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50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50"/>
                                        <p:tgtEl>
                                          <p:spTgt spid="29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50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50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50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"/>
                                        <p:tgtEl>
                                          <p:spTgt spid="29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"/>
                                        <p:tgtEl>
                                          <p:spTgt spid="29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50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50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50"/>
                                        <p:tgtEl>
                                          <p:spTgt spid="29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50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50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50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"/>
                                        <p:tgtEl>
                                          <p:spTgt spid="29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50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50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50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50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50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50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50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50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50"/>
                                        <p:tgtEl>
                                          <p:spTgt spid="29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50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50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50"/>
                                        <p:tgtEl>
                                          <p:spTgt spid="29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41" grpId="0"/>
      <p:bldP spid="29742" grpId="0"/>
      <p:bldP spid="29743" grpId="0"/>
      <p:bldP spid="29744" grpId="0"/>
      <p:bldP spid="29745" grpId="0"/>
      <p:bldP spid="29746" grpId="0"/>
      <p:bldP spid="29747" grpId="0"/>
      <p:bldP spid="29748" grpId="0"/>
      <p:bldP spid="29749" grpId="0"/>
      <p:bldP spid="29750" grpId="0"/>
      <p:bldP spid="29752" grpId="0"/>
      <p:bldP spid="29753" grpId="0"/>
      <p:bldP spid="29754" grpId="0"/>
      <p:bldP spid="29755" grpId="0"/>
      <p:bldP spid="29756" grpId="0"/>
      <p:bldP spid="29757" grpId="0"/>
      <p:bldP spid="29758" grpId="0"/>
      <p:bldP spid="29759" grpId="0"/>
      <p:bldP spid="29760" grpId="0"/>
      <p:bldP spid="29761" grpId="0"/>
      <p:bldP spid="29762" grpId="0"/>
      <p:bldP spid="29764" grpId="0" animBg="1"/>
      <p:bldP spid="29765" grpId="0" animBg="1"/>
      <p:bldP spid="29766" grpId="0" animBg="1"/>
      <p:bldP spid="29767" grpId="0" animBg="1"/>
      <p:bldP spid="29768" grpId="0" animBg="1"/>
      <p:bldP spid="297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Box 93"/>
          <p:cNvSpPr txBox="1">
            <a:spLocks noChangeArrowheads="1"/>
          </p:cNvSpPr>
          <p:nvPr/>
        </p:nvSpPr>
        <p:spPr bwMode="auto">
          <a:xfrm>
            <a:off x="1447800" y="2285999"/>
            <a:ext cx="26837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m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ua</a:t>
            </a:r>
            <a:r>
              <a:rPr lang="en-US" sz="48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mía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9" name="Text Box 93"/>
          <p:cNvSpPr txBox="1">
            <a:spLocks noChangeArrowheads="1"/>
          </p:cNvSpPr>
          <p:nvPr/>
        </p:nvSpPr>
        <p:spPr bwMode="auto">
          <a:xfrm>
            <a:off x="5056909" y="2285998"/>
            <a:ext cx="26180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n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gựa</a:t>
            </a:r>
            <a:r>
              <a:rPr lang="en-US" sz="48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tía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5181600" y="3657596"/>
            <a:ext cx="20681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t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rỉa</a:t>
            </a:r>
            <a:r>
              <a:rPr lang="en-US" sz="48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đỗ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1427018" y="3657597"/>
            <a:ext cx="27879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4800" b="1" dirty="0" err="1">
                <a:latin typeface="Century Gothic" pitchFamily="34" charset="0"/>
                <a:cs typeface="Arial" charset="0"/>
              </a:rPr>
              <a:t>m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ùa</a:t>
            </a:r>
            <a:r>
              <a:rPr lang="en-US" sz="4800" b="1" dirty="0" smtClean="0">
                <a:latin typeface="Century Gothic" pitchFamily="34" charset="0"/>
                <a:cs typeface="Arial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  <a:cs typeface="Arial" charset="0"/>
              </a:rPr>
              <a:t>dưa</a:t>
            </a:r>
            <a:endParaRPr lang="vi-VN" sz="4800" b="1" dirty="0">
              <a:latin typeface="Century Gothic" pitchFamily="34" charset="0"/>
              <a:cs typeface="Arial" charset="0"/>
            </a:endParaRPr>
          </a:p>
        </p:txBody>
      </p:sp>
      <p:pic>
        <p:nvPicPr>
          <p:cNvPr id="12" name="Picture 11" descr="8074_DSC_0024%20%20%20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5152796-quyennl1006nguadung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4676&quot;&gt;&lt;object type=&quot;3&quot; unique_id=&quot;14677&quot;&gt;&lt;property id=&quot;20148&quot; value=&quot;5&quot;/&gt;&lt;property id=&quot;20300&quot; value=&quot;Slide 1&quot;/&gt;&lt;property id=&quot;20307&quot; value=&quot;257&quot;/&gt;&lt;/object&gt;&lt;object type=&quot;3&quot; unique_id=&quot;14678&quot;&gt;&lt;property id=&quot;20148&quot; value=&quot;5&quot;/&gt;&lt;property id=&quot;20300&quot; value=&quot;Slide 2 - &amp;quot;Kiểm tra bài cũ&amp;quot;&quot;/&gt;&lt;property id=&quot;20307&quot; value=&quot;258&quot;/&gt;&lt;/object&gt;&lt;object type=&quot;3&quot; unique_id=&quot;14679&quot;&gt;&lt;property id=&quot;20148&quot; value=&quot;5&quot;/&gt;&lt;property id=&quot;20300&quot; value=&quot;Slide 3 - &amp;quot;Bài 31:&amp;quot;&quot;/&gt;&lt;property id=&quot;20307&quot; value=&quot;259&quot;/&gt;&lt;/object&gt;&lt;object type=&quot;3&quot; unique_id=&quot;14700&quot;&gt;&lt;property id=&quot;20148&quot; value=&quot;5&quot;/&gt;&lt;property id=&quot;20300&quot; value=&quot;Slide 4&quot;/&gt;&lt;property id=&quot;20307&quot; value=&quot;260&quot;/&gt;&lt;/object&gt;&lt;object type=&quot;3&quot; unique_id=&quot;14704&quot;&gt;&lt;property id=&quot;20148&quot; value=&quot;5&quot;/&gt;&lt;property id=&quot;20300&quot; value=&quot;Slide 10&quot;/&gt;&lt;property id=&quot;20307&quot; value=&quot;265&quot;/&gt;&lt;/object&gt;&lt;object type=&quot;3&quot; unique_id=&quot;14705&quot;&gt;&lt;property id=&quot;20148&quot; value=&quot;5&quot;/&gt;&lt;property id=&quot;20300&quot; value=&quot;Slide 11 - &amp;quot;Luyện viết bảng con&amp;quot;&quot;/&gt;&lt;property id=&quot;20307&quot; value=&quot;266&quot;/&gt;&lt;/object&gt;&lt;object type=&quot;3&quot; unique_id=&quot;14706&quot;&gt;&lt;property id=&quot;20148&quot; value=&quot;5&quot;/&gt;&lt;property id=&quot;20300&quot; value=&quot;Slide 12&quot;/&gt;&lt;property id=&quot;20307&quot; value=&quot;267&quot;/&gt;&lt;/object&gt;&lt;object type=&quot;3&quot; unique_id=&quot;14712&quot;&gt;&lt;property id=&quot;20148&quot; value=&quot;5&quot;/&gt;&lt;property id=&quot;20300&quot; value=&quot;Slide 16 - &amp;quot;Đọc sách giáo khoa&amp;quot;&quot;/&gt;&lt;property id=&quot;20307&quot; value=&quot;272&quot;/&gt;&lt;/object&gt;&lt;object type=&quot;3&quot; unique_id=&quot;14714&quot;&gt;&lt;property id=&quot;20148&quot; value=&quot;5&quot;/&gt;&lt;property id=&quot;20300&quot; value=&quot;Slide 24&quot;/&gt;&lt;property id=&quot;20307&quot; value=&quot;273&quot;/&gt;&lt;/object&gt;&lt;object type=&quot;3&quot; unique_id=&quot;14986&quot;&gt;&lt;property id=&quot;20148&quot; value=&quot;5&quot;/&gt;&lt;property id=&quot;20300&quot; value=&quot;Slide 15&quot;/&gt;&lt;property id=&quot;20307&quot; value=&quot;281&quot;/&gt;&lt;/object&gt;&lt;object type=&quot;3&quot; unique_id=&quot;15103&quot;&gt;&lt;property id=&quot;20148&quot; value=&quot;5&quot;/&gt;&lt;property id=&quot;20300&quot; value=&quot;Slide 5&quot;/&gt;&lt;property id=&quot;20307&quot; value=&quot;283&quot;/&gt;&lt;/object&gt;&lt;object type=&quot;3&quot; unique_id=&quot;15104&quot;&gt;&lt;property id=&quot;20148&quot; value=&quot;5&quot;/&gt;&lt;property id=&quot;20300&quot; value=&quot;Slide 6&quot;/&gt;&lt;property id=&quot;20307&quot; value=&quot;284&quot;/&gt;&lt;/object&gt;&lt;object type=&quot;3&quot; unique_id=&quot;15105&quot;&gt;&lt;property id=&quot;20148&quot; value=&quot;5&quot;/&gt;&lt;property id=&quot;20300&quot; value=&quot;Slide 7&quot;/&gt;&lt;property id=&quot;20307&quot; value=&quot;285&quot;/&gt;&lt;/object&gt;&lt;object type=&quot;3&quot; unique_id=&quot;15106&quot;&gt;&lt;property id=&quot;20148&quot; value=&quot;5&quot;/&gt;&lt;property id=&quot;20300&quot; value=&quot;Slide 8&quot;/&gt;&lt;property id=&quot;20307&quot; value=&quot;286&quot;/&gt;&lt;/object&gt;&lt;object type=&quot;3&quot; unique_id=&quot;15107&quot;&gt;&lt;property id=&quot;20148&quot; value=&quot;5&quot;/&gt;&lt;property id=&quot;20300&quot; value=&quot;Slide 9&quot;/&gt;&lt;property id=&quot;20307&quot; value=&quot;287&quot;/&gt;&lt;/object&gt;&lt;object type=&quot;3&quot; unique_id=&quot;15108&quot;&gt;&lt;property id=&quot;20148&quot; value=&quot;5&quot;/&gt;&lt;property id=&quot;20300&quot; value=&quot;Slide 13 - &amp;quot;Luyện viết vở&amp;quot;&quot;/&gt;&lt;property id=&quot;20307&quot; value=&quot;288&quot;/&gt;&lt;/object&gt;&lt;object type=&quot;3&quot; unique_id=&quot;15109&quot;&gt;&lt;property id=&quot;20148&quot; value=&quot;5&quot;/&gt;&lt;property id=&quot;20300&quot; value=&quot;Slide 14&quot;/&gt;&lt;property id=&quot;20307&quot; value=&quot;289&quot;/&gt;&lt;/object&gt;&lt;object type=&quot;3&quot; unique_id=&quot;15110&quot;&gt;&lt;property id=&quot;20148&quot; value=&quot;5&quot;/&gt;&lt;property id=&quot;20300&quot; value=&quot;Slide 17&quot;/&gt;&lt;property id=&quot;20307&quot; value=&quot;290&quot;/&gt;&lt;/object&gt;&lt;object type=&quot;3&quot; unique_id=&quot;15111&quot;&gt;&lt;property id=&quot;20148&quot; value=&quot;5&quot;/&gt;&lt;property id=&quot;20300&quot; value=&quot;Slide 18&quot;/&gt;&lt;property id=&quot;20307&quot; value=&quot;291&quot;/&gt;&lt;/object&gt;&lt;object type=&quot;3&quot; unique_id=&quot;15112&quot;&gt;&lt;property id=&quot;20148&quot; value=&quot;5&quot;/&gt;&lt;property id=&quot;20300&quot; value=&quot;Slide 19&quot;/&gt;&lt;property id=&quot;20307&quot; value=&quot;292&quot;/&gt;&lt;/object&gt;&lt;object type=&quot;3&quot; unique_id=&quot;15113&quot;&gt;&lt;property id=&quot;20148&quot; value=&quot;5&quot;/&gt;&lt;property id=&quot;20300&quot; value=&quot;Slide 20&quot;/&gt;&lt;property id=&quot;20307&quot; value=&quot;293&quot;/&gt;&lt;/object&gt;&lt;object type=&quot;3&quot; unique_id=&quot;15114&quot;&gt;&lt;property id=&quot;20148&quot; value=&quot;5&quot;/&gt;&lt;property id=&quot;20300&quot; value=&quot;Slide 21&quot;/&gt;&lt;property id=&quot;20307&quot; value=&quot;294&quot;/&gt;&lt;/object&gt;&lt;object type=&quot;3&quot; unique_id=&quot;15115&quot;&gt;&lt;property id=&quot;20148&quot; value=&quot;5&quot;/&gt;&lt;property id=&quot;20300&quot; value=&quot;Slide 22&quot;/&gt;&lt;property id=&quot;20307&quot; value=&quot;295&quot;/&gt;&lt;/object&gt;&lt;object type=&quot;3&quot; unique_id=&quot;15116&quot;&gt;&lt;property id=&quot;20148&quot; value=&quot;5&quot;/&gt;&lt;property id=&quot;20300&quot; value=&quot;Slide 23&quot;/&gt;&lt;property id=&quot;20307&quot; value=&quot;296&quot;/&gt;&lt;/object&gt;&lt;/object&gt;&lt;object type=&quot;8&quot; unique_id=&quot;146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87</Words>
  <Application>Microsoft Office PowerPoint</Application>
  <PresentationFormat>On-screen Show (4:3)</PresentationFormat>
  <Paragraphs>42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ôn bài cũ</vt:lpstr>
      <vt:lpstr>Bài 31: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viết bảng con</vt:lpstr>
    </vt:vector>
  </TitlesOfParts>
  <Company>Phan Danh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LOAN-PC</cp:lastModifiedBy>
  <cp:revision>12</cp:revision>
  <dcterms:created xsi:type="dcterms:W3CDTF">2016-07-12T08:29:57Z</dcterms:created>
  <dcterms:modified xsi:type="dcterms:W3CDTF">2019-04-25T12:44:43Z</dcterms:modified>
</cp:coreProperties>
</file>