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77" r:id="rId4"/>
    <p:sldId id="257" r:id="rId5"/>
    <p:sldId id="258" r:id="rId6"/>
    <p:sldId id="259" r:id="rId7"/>
    <p:sldId id="260" r:id="rId8"/>
    <p:sldId id="261" r:id="rId9"/>
    <p:sldId id="284" r:id="rId10"/>
    <p:sldId id="263" r:id="rId11"/>
    <p:sldId id="283" r:id="rId12"/>
    <p:sldId id="285" r:id="rId13"/>
    <p:sldId id="286" r:id="rId14"/>
    <p:sldId id="287" r:id="rId15"/>
    <p:sldId id="288" r:id="rId16"/>
    <p:sldId id="278" r:id="rId17"/>
    <p:sldId id="28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lip" r:id="rId5" imgW="807415" imgH="503834" progId="">
                  <p:embed/>
                </p:oleObj>
              </mc:Choice>
              <mc:Fallback>
                <p:oleObj name="Clip" r:id="rId5" imgW="807415" imgH="50383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762000"/>
                        <a:ext cx="31242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477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44: on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an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114800" cy="129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9600" dirty="0" err="1" smtClean="0">
                <a:latin typeface=".VnAvant" pitchFamily="34" charset="0"/>
              </a:rPr>
              <a:t>rau</a:t>
            </a:r>
            <a:r>
              <a:rPr lang="en-US" sz="9600" dirty="0" smtClean="0">
                <a:latin typeface=".VnAvant" pitchFamily="34" charset="0"/>
              </a:rPr>
              <a:t> non</a:t>
            </a:r>
            <a:endParaRPr lang="en-US" sz="6000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31242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bµn</a:t>
            </a:r>
            <a:r>
              <a:rPr lang="en-US" sz="8000" dirty="0" smtClean="0">
                <a:latin typeface=".VnAvant" pitchFamily="34" charset="0"/>
              </a:rPr>
              <a:t> </a:t>
            </a:r>
            <a:r>
              <a:rPr lang="en-US" sz="8000" dirty="0" err="1" smtClean="0">
                <a:latin typeface=".VnAvant" pitchFamily="34" charset="0"/>
              </a:rPr>
              <a:t>ghÕ</a:t>
            </a:r>
            <a:r>
              <a:rPr lang="en-US" sz="2800" dirty="0" smtClean="0">
                <a:latin typeface=".VnAvant" pitchFamily="34" charset="0"/>
              </a:rPr>
              <a:t> </a:t>
            </a:r>
            <a:endParaRPr lang="en-US" sz="6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990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hßn</a:t>
            </a:r>
            <a:r>
              <a:rPr lang="en-US" sz="8000" dirty="0" smtClean="0">
                <a:latin typeface=".VnAvant" pitchFamily="34" charset="0"/>
              </a:rPr>
              <a:t> ®¸</a:t>
            </a:r>
            <a:endParaRPr kumimoji="0" lang="en-US" sz="6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thî</a:t>
            </a:r>
            <a:r>
              <a:rPr lang="en-US" sz="8000" dirty="0" smtClean="0">
                <a:latin typeface=".VnAvant" pitchFamily="34" charset="0"/>
              </a:rPr>
              <a:t> </a:t>
            </a:r>
            <a:r>
              <a:rPr lang="en-US" sz="8000" dirty="0" err="1" smtClean="0">
                <a:latin typeface=".VnAvant" pitchFamily="34" charset="0"/>
              </a:rPr>
              <a:t>hµn</a:t>
            </a:r>
            <a:endParaRPr kumimoji="0" lang="en-US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0800" dirty="0" smtClean="0"/>
              <a:t>    </a:t>
            </a:r>
            <a:r>
              <a:rPr lang="en-US" sz="10800" dirty="0" err="1" smtClean="0">
                <a:latin typeface=".VnAvant" pitchFamily="34" charset="0"/>
              </a:rPr>
              <a:t>rau</a:t>
            </a:r>
            <a:r>
              <a:rPr lang="en-US" sz="10800" dirty="0" smtClean="0">
                <a:latin typeface=".VnAvant" pitchFamily="34" charset="0"/>
              </a:rPr>
              <a:t> non</a:t>
            </a:r>
          </a:p>
        </p:txBody>
      </p:sp>
      <p:pic>
        <p:nvPicPr>
          <p:cNvPr id="12291" name="Picture 4" descr="cai%20la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389563" y="6283325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911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9000" dirty="0" err="1" smtClean="0">
                <a:latin typeface=".VnAvant" pitchFamily="34" charset="0"/>
              </a:rPr>
              <a:t>hon</a:t>
            </a:r>
            <a:r>
              <a:rPr lang="en-US" sz="9000" dirty="0" smtClean="0">
                <a:latin typeface=".VnAvant" pitchFamily="34" charset="0"/>
              </a:rPr>
              <a:t> ®¸</a:t>
            </a:r>
          </a:p>
        </p:txBody>
      </p:sp>
      <p:pic>
        <p:nvPicPr>
          <p:cNvPr id="13315" name="Picture 4" descr="DSCF2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524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352800" y="66929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5715000"/>
            <a:ext cx="304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000" dirty="0" smtClean="0"/>
              <a:t>      </a:t>
            </a:r>
            <a:r>
              <a:rPr lang="en-US" sz="9000" dirty="0" err="1" smtClean="0">
                <a:latin typeface=".VnAvant" pitchFamily="34" charset="0"/>
              </a:rPr>
              <a:t>th</a:t>
            </a:r>
            <a:r>
              <a:rPr lang="en-US" sz="6600" dirty="0" smtClean="0">
                <a:latin typeface=".VnAvant" pitchFamily="34" charset="0"/>
              </a:rPr>
              <a:t>¥</a:t>
            </a:r>
            <a:r>
              <a:rPr lang="en-US" sz="9000" dirty="0" smtClean="0">
                <a:latin typeface=".VnAvant" pitchFamily="34" charset="0"/>
              </a:rPr>
              <a:t> </a:t>
            </a:r>
            <a:r>
              <a:rPr lang="en-US" sz="9000" dirty="0" err="1" smtClean="0">
                <a:latin typeface=".VnAvant" pitchFamily="34" charset="0"/>
              </a:rPr>
              <a:t>han</a:t>
            </a:r>
            <a:endParaRPr lang="en-US" sz="9000" dirty="0" smtClean="0">
              <a:latin typeface=".VnAvant" pitchFamily="34" charset="0"/>
            </a:endParaRPr>
          </a:p>
        </p:txBody>
      </p:sp>
      <p:pic>
        <p:nvPicPr>
          <p:cNvPr id="14339" name="Picture 4" descr="hc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334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168900" y="6477000"/>
            <a:ext cx="1308100" cy="30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638800" y="5486400"/>
            <a:ext cx="304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62400" y="655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9000" dirty="0" err="1" smtClean="0">
                <a:latin typeface=".VnAvant" pitchFamily="34" charset="0"/>
              </a:rPr>
              <a:t>bµn</a:t>
            </a:r>
            <a:r>
              <a:rPr lang="en-US" sz="9000" dirty="0" smtClean="0">
                <a:latin typeface=".VnAvant" pitchFamily="34" charset="0"/>
              </a:rPr>
              <a:t> </a:t>
            </a:r>
            <a:r>
              <a:rPr lang="en-US" sz="9000" dirty="0" err="1" smtClean="0">
                <a:latin typeface=".VnAvant" pitchFamily="34" charset="0"/>
              </a:rPr>
              <a:t>ghÕ</a:t>
            </a:r>
            <a:r>
              <a:rPr lang="en-US" sz="3400" dirty="0" smtClean="0">
                <a:latin typeface=".VnAvant" pitchFamily="34" charset="0"/>
              </a:rPr>
              <a:t> </a:t>
            </a:r>
          </a:p>
        </p:txBody>
      </p:sp>
      <p:pic>
        <p:nvPicPr>
          <p:cNvPr id="15363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048000" y="62484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09588"/>
            <a:ext cx="7467600" cy="4297363"/>
          </a:xfrm>
        </p:spPr>
        <p:txBody>
          <a:bodyPr/>
          <a:lstStyle/>
          <a:p>
            <a:pPr eaLnBrk="1" hangingPunct="1"/>
            <a:r>
              <a:rPr lang="en-US" sz="5600" dirty="0" smtClean="0">
                <a:latin typeface=".VnAvant" pitchFamily="34" charset="0"/>
              </a:rPr>
              <a:t>       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on</a:t>
            </a:r>
            <a:r>
              <a:rPr lang="en-US" sz="6200" b="1" dirty="0" smtClean="0">
                <a:latin typeface=".VnAvant" pitchFamily="34" charset="0"/>
              </a:rPr>
              <a:t>               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an </a:t>
            </a:r>
            <a:r>
              <a:rPr lang="en-US" sz="6200" b="1" dirty="0" smtClean="0">
                <a:latin typeface=".VnAvant" pitchFamily="34" charset="0"/>
              </a:rPr>
              <a:t/>
            </a:r>
            <a:br>
              <a:rPr lang="en-US" sz="6200" b="1" dirty="0" smtClean="0">
                <a:latin typeface=".VnAvant" pitchFamily="34" charset="0"/>
              </a:rPr>
            </a:br>
            <a:r>
              <a:rPr lang="en-US" sz="6200" b="1" dirty="0" smtClean="0">
                <a:latin typeface=".VnAvant" pitchFamily="34" charset="0"/>
              </a:rPr>
              <a:t>      </a:t>
            </a:r>
            <a:r>
              <a:rPr lang="en-US" sz="6200" b="1" dirty="0" smtClean="0">
                <a:solidFill>
                  <a:srgbClr val="0033CC"/>
                </a:solidFill>
                <a:latin typeface=".VnAvant" pitchFamily="34" charset="0"/>
              </a:rPr>
              <a:t>c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on</a:t>
            </a:r>
            <a:r>
              <a:rPr lang="en-US" sz="6200" b="1" dirty="0" smtClean="0">
                <a:latin typeface=".VnAvant" pitchFamily="34" charset="0"/>
              </a:rPr>
              <a:t>             </a:t>
            </a: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s</a:t>
            </a:r>
            <a:r>
              <a:rPr lang="en-US" sz="6200" b="1" dirty="0" err="1" smtClean="0">
                <a:solidFill>
                  <a:srgbClr val="FF3300"/>
                </a:solidFill>
                <a:latin typeface=".VnAvant" pitchFamily="34" charset="0"/>
              </a:rPr>
              <a:t>µn</a:t>
            </a:r>
            <a:r>
              <a:rPr lang="en-US" sz="6200" b="1" dirty="0" smtClean="0">
                <a:latin typeface=".VnAvant" pitchFamily="34" charset="0"/>
              </a:rPr>
              <a:t/>
            </a:r>
            <a:br>
              <a:rPr lang="en-US" sz="6200" b="1" dirty="0" smtClean="0">
                <a:latin typeface=".VnAvant" pitchFamily="34" charset="0"/>
              </a:rPr>
            </a:b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mẹ</a:t>
            </a:r>
            <a:r>
              <a:rPr lang="en-US" sz="6200" b="1" dirty="0" smtClean="0">
                <a:solidFill>
                  <a:srgbClr val="0033CC"/>
                </a:solidFill>
                <a:latin typeface=".VnAvant" pitchFamily="34" charset="0"/>
              </a:rPr>
              <a:t> c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on</a:t>
            </a:r>
            <a:r>
              <a:rPr lang="en-US" sz="6200" b="1" dirty="0" smtClean="0">
                <a:latin typeface=".VnAvant" pitchFamily="34" charset="0"/>
              </a:rPr>
              <a:t>      </a:t>
            </a: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nh</a:t>
            </a:r>
            <a:r>
              <a:rPr lang="en-US" sz="6200" b="1" dirty="0" smtClean="0">
                <a:solidFill>
                  <a:srgbClr val="0033CC"/>
                </a:solidFill>
                <a:latin typeface=".VnAvant" pitchFamily="34" charset="0"/>
              </a:rPr>
              <a:t>µ </a:t>
            </a: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s</a:t>
            </a:r>
            <a:r>
              <a:rPr lang="en-US" sz="6200" b="1" dirty="0" err="1" smtClean="0">
                <a:solidFill>
                  <a:srgbClr val="FF3300"/>
                </a:solidFill>
                <a:latin typeface=".VnAvant" pitchFamily="34" charset="0"/>
              </a:rPr>
              <a:t>µn</a:t>
            </a:r>
            <a:endParaRPr lang="en-US" sz="6200" b="1" dirty="0" smtClean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0923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5400" b="1" dirty="0" err="1" smtClean="0">
                <a:latin typeface=".VnAvant" pitchFamily="34" charset="0"/>
              </a:rPr>
              <a:t>rau</a:t>
            </a:r>
            <a:r>
              <a:rPr lang="en-US" sz="5400" b="1" dirty="0" smtClean="0">
                <a:latin typeface=".VnAvant" pitchFamily="34" charset="0"/>
              </a:rPr>
              <a:t> non           </a:t>
            </a:r>
            <a:r>
              <a:rPr lang="en-US" sz="5400" b="1" dirty="0" err="1" smtClean="0">
                <a:latin typeface=".VnAvant" pitchFamily="34" charset="0"/>
              </a:rPr>
              <a:t>thợ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hµn</a:t>
            </a:r>
            <a:endParaRPr lang="en-US" sz="5400" b="1" dirty="0" smtClean="0">
              <a:latin typeface=".VnAvant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err="1" smtClean="0">
                <a:latin typeface=".VnAvant" pitchFamily="34" charset="0"/>
              </a:rPr>
              <a:t>hßn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đá</a:t>
            </a:r>
            <a:r>
              <a:rPr lang="en-US" sz="5400" b="1" dirty="0" smtClean="0">
                <a:latin typeface=".VnAvant" pitchFamily="34" charset="0"/>
              </a:rPr>
              <a:t>            </a:t>
            </a:r>
            <a:r>
              <a:rPr lang="en-US" sz="5400" b="1" dirty="0" err="1" smtClean="0">
                <a:latin typeface=".VnAvant" pitchFamily="34" charset="0"/>
              </a:rPr>
              <a:t>bµn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ghế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472" y="228600"/>
            <a:ext cx="539954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-71438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mẹ</a:t>
            </a:r>
            <a:r>
              <a:rPr lang="en-US" sz="8000" b="1" dirty="0" smtClean="0">
                <a:latin typeface=".VnAvant" pitchFamily="34" charset="0"/>
              </a:rPr>
              <a:t> con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6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987" y="1676400"/>
            <a:ext cx="3910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638800" y="304800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µn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mẹ</a:t>
            </a:r>
            <a:r>
              <a:rPr lang="en-US" sz="8000" b="1" dirty="0" smtClean="0">
                <a:latin typeface=".VnAvant" pitchFamily="34" charset="0"/>
              </a:rPr>
              <a:t> con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9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905000" cy="233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py of 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886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86800" cy="574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4572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µn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4724400"/>
            <a:ext cx="4038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mÑ</a:t>
            </a:r>
            <a:r>
              <a:rPr lang="en-US" sz="8000" b="1" dirty="0" smtClean="0">
                <a:latin typeface=".VnAvant" pitchFamily="34" charset="0"/>
              </a:rPr>
              <a:t> con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9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1524000" cy="187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opy of Picture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24200"/>
            <a:ext cx="1771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0" y="4724400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sµn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114</Words>
  <Application>Microsoft Office PowerPoint</Application>
  <PresentationFormat>On-screen Show (4:3)</PresentationFormat>
  <Paragraphs>44</Paragraphs>
  <Slides>18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   rau non</vt:lpstr>
      <vt:lpstr>hon ®¸</vt:lpstr>
      <vt:lpstr>      th¥ han</vt:lpstr>
      <vt:lpstr>bµn ghÕ </vt:lpstr>
      <vt:lpstr>   </vt:lpstr>
      <vt:lpstr>       on               an        con             sµn mẹ con      nhµ sµn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LOAN-PC</cp:lastModifiedBy>
  <cp:revision>14</cp:revision>
  <dcterms:created xsi:type="dcterms:W3CDTF">2006-08-16T00:00:00Z</dcterms:created>
  <dcterms:modified xsi:type="dcterms:W3CDTF">2019-04-25T13:56:08Z</dcterms:modified>
</cp:coreProperties>
</file>