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257" r:id="rId4"/>
    <p:sldId id="385" r:id="rId5"/>
    <p:sldId id="384" r:id="rId6"/>
    <p:sldId id="332" r:id="rId7"/>
    <p:sldId id="386" r:id="rId8"/>
    <p:sldId id="387" r:id="rId9"/>
    <p:sldId id="388" r:id="rId10"/>
    <p:sldId id="391" r:id="rId11"/>
    <p:sldId id="380" r:id="rId12"/>
    <p:sldId id="389" r:id="rId13"/>
    <p:sldId id="390" r:id="rId14"/>
    <p:sldId id="308" r:id="rId15"/>
  </p:sldIdLst>
  <p:sldSz cx="9144000" cy="5715000" type="screen16x10"/>
  <p:notesSz cx="6858000" cy="9144000"/>
  <p:embeddedFontLst>
    <p:embeddedFont>
      <p:font typeface=".VnArial" panose="020B0604020202020204"/>
      <p:regular r:id="rId17"/>
      <p:bold r:id="rId18"/>
      <p:italic r:id="rId19"/>
      <p:boldItalic r:id="rId20"/>
    </p:embeddedFont>
    <p:embeddedFont>
      <p:font typeface="宋体" panose="02010600030101010101" pitchFamily="2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.VnTifani Heavy" panose="020B7200000000000000"/>
      <p:regular r:id="rId26"/>
    </p:embeddedFont>
    <p:embeddedFont>
      <p:font typeface=".VnAvant" panose="020B720000000000000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VNI-Thufap2"/>
      <p:regular r:id="rId33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1236" y="4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2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2023/12/9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1.wav"/><Relationship Id="rId9" Type="http://schemas.openxmlformats.org/officeDocument/2006/relationships/image" Target="../media/image20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tags" Target="../tags/tag3.xml"/><Relationship Id="rId7" Type="http://schemas.openxmlformats.org/officeDocument/2006/relationships/image" Target="../media/image21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9" y="4127500"/>
            <a:ext cx="5450417" cy="740833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687919"/>
            <a:ext cx="4762500" cy="96131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27083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5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2" y="1852083"/>
            <a:ext cx="1962327" cy="211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5" y="4021667"/>
            <a:ext cx="211667" cy="21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424436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530270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18603"/>
            <a:ext cx="1254566" cy="126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87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857364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81039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</a:t>
            </a:r>
            <a:endParaRPr lang="en-US" altLang="en-US" sz="24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382588" y="1373661"/>
            <a:ext cx="5172498" cy="2443597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FFFF00"/>
                </a:solidFill>
              </a:rPr>
              <a:t>Nêu những hiểu biết của em về những người anh hùng của quê hương.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79647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91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3320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464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27873"/>
            <a:ext cx="1554616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554617" cy="70788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40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40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1948625" cy="68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0171" y="4171579"/>
            <a:ext cx="8785017" cy="138499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 rất nhiều người đã dũng cảm hi sinh vì quê hương, đất nước. Chúng ta cần biết ơn những người anh hùng đáng quý ấy.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438976"/>
            <a:ext cx="3083955" cy="231296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7601" y="63288"/>
            <a:ext cx="2341756" cy="502908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2: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68758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05"/>
            <a:ext cx="9143999" cy="5057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68297" y="66643"/>
            <a:ext cx="2809833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Kim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Đồng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7245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00942" y="66643"/>
            <a:ext cx="5544556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Đêm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qua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mơ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gặp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Bác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Hồ</a:t>
            </a:r>
            <a:endParaRPr lang="vi-VN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3830" y="130632"/>
            <a:ext cx="8360228" cy="184331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15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BIẾT ƠN NHỮNG NGƯỜI CÓ CÔNG VỚI QUÊ HƯƠNG</a:t>
            </a:r>
            <a:endParaRPr lang="en-US" sz="41300" b="1" dirty="0" smtClean="0">
              <a:solidFill>
                <a:srgbClr val="FF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64" y="2173297"/>
            <a:ext cx="5157216" cy="325526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916544" y="131959"/>
            <a:ext cx="2503660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Nghe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915" y="983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Ho¹t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éng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1:</a:t>
            </a:r>
            <a:endParaRPr lang="en-U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0" y="1203186"/>
            <a:ext cx="7303007" cy="418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2177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Võ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Sáu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214" y="535213"/>
            <a:ext cx="3605986" cy="405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5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05"/>
            <a:ext cx="9143999" cy="5057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4027" y="66643"/>
            <a:ext cx="3098374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4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383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Chị Sáu bị bắn ở đâu?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0414" y="1253863"/>
            <a:ext cx="42691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bị bắn ở đảo khơi xa.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06780"/>
            <a:ext cx="8443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Khi cố đạo Tây xin phép làm lễ rửa tội cho chị, chị đã nói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1386" y="2181097"/>
            <a:ext cx="76522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nói: "Tôi không có tội. Yêu nước không phải là tội".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69" y="2658253"/>
            <a:ext cx="7624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Đứng trước huyệt của mình, chị Sáu có sợ hãi không?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8955" y="3163461"/>
            <a:ext cx="34389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hề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sợ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hãi</a:t>
            </a:r>
            <a:r>
              <a:rPr lang="en-US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2497" y="3734123"/>
            <a:ext cx="5575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Em thấy chị Sáu là người như thế nào?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08955" y="4200852"/>
            <a:ext cx="8460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Chị Sáu là một người yêu nước, kiên cường và dũng cảm</a:t>
            </a:r>
            <a:r>
              <a:rPr lang="vi-VN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217714"/>
            <a:ext cx="8868228" cy="535577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7521" y="4771951"/>
            <a:ext cx="291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Anh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Kim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431" y="566057"/>
            <a:ext cx="2048624" cy="387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7205"/>
            <a:ext cx="9143999" cy="50573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24027" y="66643"/>
            <a:ext cx="3098374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0"/>
            <a:ext cx="91415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105031"/>
            <a:ext cx="8868228" cy="5442858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7" y="752739"/>
            <a:ext cx="5032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cs typeface="Arial" pitchFamily="34" charset="0"/>
              </a:rPr>
              <a:t>Anh Kim Đồng tên thật là gì?</a:t>
            </a:r>
          </a:p>
        </p:txBody>
      </p:sp>
      <p:sp>
        <p:nvSpPr>
          <p:cNvPr id="7" name="Rectangle 6"/>
          <p:cNvSpPr/>
          <p:nvPr/>
        </p:nvSpPr>
        <p:spPr>
          <a:xfrm>
            <a:off x="3249793" y="159656"/>
            <a:ext cx="2559764" cy="564463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THẢO LUẬN</a:t>
            </a:r>
            <a:endParaRPr lang="vi-VN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18" y="101600"/>
            <a:ext cx="1935239" cy="14514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1088" y="1253863"/>
            <a:ext cx="5798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Kim Đồng tên thật là Nông Văn Dền.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632" y="1750322"/>
            <a:ext cx="50183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</a:rPr>
              <a:t>Vì sao anh Kim Đồng bị bắn?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0144" y="2236793"/>
            <a:ext cx="7993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Anh thấy bọn giặc phục kích nên đã chạy đi báo tin cho cán bộ trong cuộc họp.</a:t>
            </a:r>
          </a:p>
        </p:txBody>
      </p:sp>
    </p:spTree>
    <p:extLst>
      <p:ext uri="{BB962C8B-B14F-4D97-AF65-F5344CB8AC3E}">
        <p14:creationId xmlns:p14="http://schemas.microsoft.com/office/powerpoint/2010/main" val="93787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3" grpId="0"/>
      <p:bldP spid="5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1607</TotalTime>
  <Words>298</Words>
  <Application>Microsoft Office PowerPoint</Application>
  <PresentationFormat>On-screen Show (16:10)</PresentationFormat>
  <Paragraphs>62</Paragraphs>
  <Slides>14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.VnArial</vt:lpstr>
      <vt:lpstr>Times New Roman</vt:lpstr>
      <vt:lpstr>宋体</vt:lpstr>
      <vt:lpstr>Calibri</vt:lpstr>
      <vt:lpstr>.VnTifani Heavy</vt:lpstr>
      <vt:lpstr>.VnAvant</vt:lpstr>
      <vt:lpstr>Tahoma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Dang Nga</cp:lastModifiedBy>
  <cp:revision>234</cp:revision>
  <dcterms:created xsi:type="dcterms:W3CDTF">2020-02-10T09:35:50Z</dcterms:created>
  <dcterms:modified xsi:type="dcterms:W3CDTF">2023-12-09T09:43:29Z</dcterms:modified>
</cp:coreProperties>
</file>