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83" r:id="rId3"/>
    <p:sldId id="256" r:id="rId4"/>
    <p:sldId id="359" r:id="rId5"/>
    <p:sldId id="370" r:id="rId6"/>
    <p:sldId id="380" r:id="rId7"/>
    <p:sldId id="379" r:id="rId8"/>
    <p:sldId id="381" r:id="rId9"/>
    <p:sldId id="373" r:id="rId10"/>
    <p:sldId id="356" r:id="rId11"/>
    <p:sldId id="364" r:id="rId12"/>
    <p:sldId id="371" r:id="rId13"/>
    <p:sldId id="372" r:id="rId14"/>
    <p:sldId id="308" r:id="rId15"/>
  </p:sldIdLst>
  <p:sldSz cx="9144000" cy="5715000" type="screen16x10"/>
  <p:notesSz cx="6858000" cy="9144000"/>
  <p:embeddedFontLst>
    <p:embeddedFont>
      <p:font typeface=".VnAvant" panose="020B7200000000000000"/>
      <p:regular r:id="rId17"/>
      <p:bold r:id="rId18"/>
      <p:italic r:id="rId19"/>
      <p:boldItalic r:id="rId20"/>
    </p:embeddedFont>
    <p:embeddedFont>
      <p:font typeface="VNI-Thufap2"/>
      <p:regular r:id="rId21"/>
    </p:embeddedFont>
    <p:embeddedFont>
      <p:font typeface="VNI-Avo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Arial Black" panose="020B0A04020102020204" pitchFamily="34" charset="0"/>
      <p:bold r:id="rId32"/>
    </p:embeddedFont>
    <p:embeddedFont>
      <p:font typeface="宋体" panose="02010600030101010101" pitchFamily="2" charset="-122"/>
      <p:regular r:id="rId33"/>
    </p:embeddedFont>
    <p:embeddedFont>
      <p:font typeface=".VnArial" panose="020B7200000000000000" pitchFamily="34" charset="0"/>
      <p:regular r:id="rId34"/>
      <p:italic r:id="rId35"/>
      <p:boldItalic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0000CC"/>
    <a:srgbClr val="99FFCC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9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4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3.xml"/><Relationship Id="rId21" Type="http://schemas.openxmlformats.org/officeDocument/2006/relationships/image" Target="../media/image22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2.xml"/><Relationship Id="rId16" Type="http://schemas.openxmlformats.org/officeDocument/2006/relationships/audio" Target="../media/audio7.wav"/><Relationship Id="rId20" Type="http://schemas.openxmlformats.org/officeDocument/2006/relationships/image" Target="../media/image21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5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0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4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11.xml"/><Relationship Id="rId21" Type="http://schemas.openxmlformats.org/officeDocument/2006/relationships/image" Target="../media/image22.gif"/><Relationship Id="rId7" Type="http://schemas.openxmlformats.org/officeDocument/2006/relationships/tags" Target="../tags/tag15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10.xml"/><Relationship Id="rId16" Type="http://schemas.openxmlformats.org/officeDocument/2006/relationships/audio" Target="../media/audio7.wav"/><Relationship Id="rId20" Type="http://schemas.openxmlformats.org/officeDocument/2006/relationships/image" Target="../media/image21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2.wav"/><Relationship Id="rId24" Type="http://schemas.openxmlformats.org/officeDocument/2006/relationships/image" Target="../media/image25.gif"/><Relationship Id="rId5" Type="http://schemas.openxmlformats.org/officeDocument/2006/relationships/tags" Target="../tags/tag13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0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30628" y="972457"/>
            <a:ext cx="2801258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a) </a:t>
            </a:r>
            <a:r>
              <a:rPr lang="en-US" sz="2400" dirty="0" err="1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 c¸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629" y="2329540"/>
            <a:ext cx="2801257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b) </a:t>
            </a:r>
            <a:r>
              <a:rPr lang="en-US" sz="2400" dirty="0" err="1">
                <a:solidFill>
                  <a:srgbClr val="C00000"/>
                </a:solidFill>
                <a:latin typeface=".VnAvant" pitchFamily="34" charset="0"/>
              </a:rPr>
              <a:t>D©n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 ®i </a:t>
            </a:r>
            <a:r>
              <a:rPr lang="en-US" sz="2400" dirty="0" err="1">
                <a:solidFill>
                  <a:srgbClr val="C00000"/>
                </a:solidFill>
                <a:latin typeface=".VnAvant" pitchFamily="34" charset="0"/>
              </a:rPr>
              <a:t>biÓn</a:t>
            </a:r>
            <a:endParaRPr 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8117" y="907142"/>
            <a:ext cx="4339768" cy="834572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Nghe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h¸t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quªn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c¶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mÖt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c¶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buån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88116" y="2329542"/>
            <a:ext cx="4339769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Ng©n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h¸t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12" idx="1"/>
          </p:cNvCxnSpPr>
          <p:nvPr/>
        </p:nvCxnSpPr>
        <p:spPr>
          <a:xfrm>
            <a:off x="2931886" y="1299029"/>
            <a:ext cx="1756230" cy="1357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0" idx="1"/>
          </p:cNvCxnSpPr>
          <p:nvPr/>
        </p:nvCxnSpPr>
        <p:spPr>
          <a:xfrm flipV="1">
            <a:off x="2931886" y="1324428"/>
            <a:ext cx="1756231" cy="1331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Lan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can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Buæi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tr­a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thang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Con h¹c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vµng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30725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ươu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92774" y="2220229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Con h¹c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nai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ac?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39" y="83429"/>
            <a:ext cx="4231317" cy="589115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39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ang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ac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67" y="2322284"/>
            <a:ext cx="1724465" cy="2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2826018"/>
            <a:ext cx="4308462" cy="26782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3786" y="2826018"/>
            <a:ext cx="2953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/>
              <a:t>Phỏng theo AN - ĐẾC - XEN</a:t>
            </a:r>
          </a:p>
          <a:p>
            <a:pPr algn="ctr"/>
            <a:r>
              <a:rPr lang="vi-VN" dirty="0"/>
              <a:t> (Nguyễn Minh kể)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0017" y="1557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c¸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0373" y="579249"/>
            <a:ext cx="8672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tieân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laø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con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vua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Nöûa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thaân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cuûa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moät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coâ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beù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Nöûa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thaân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kia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laø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Nhôø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theá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raát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nheï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nhaøng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tieân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coù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taát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caû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caùc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thöù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muoán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chæ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chöa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bieát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ñaát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lieàn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Ñeâm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ñeâm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ngaân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nga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haùt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Daân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nghe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haùt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queân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caû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meät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caû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buoàn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nöûa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thaân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nhµng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ñaát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lieàn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83218" y="4151052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0017" y="1557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c¸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0373" y="579249"/>
            <a:ext cx="8672286" cy="517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tieân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con </a:t>
            </a:r>
            <a:r>
              <a:rPr lang="en-US" sz="2800" dirty="0" err="1">
                <a:latin typeface="VNI-Avo" pitchFamily="2" charset="0"/>
              </a:rPr>
              <a:t>vua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bieån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Nöûa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coâ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beù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Nöûa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Nhôø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theá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bieån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nheï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nhaøng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tieân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muoán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chæ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lieàn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Ñeâm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ñeâm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Daân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bieån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nghe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queân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meät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buoàn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0017" y="1557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c¸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0373" y="579249"/>
            <a:ext cx="8672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tieân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vua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Nöûa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thaân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cuûa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moät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coâ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beù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Nöûa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thaân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kia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Nhôø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theá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raát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nheï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tieân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muoán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chæ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lieàn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Ñeâm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ñeâm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Daân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bieån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nghe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queân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meät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buoàn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01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143" l="533" r="97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7" y="0"/>
            <a:ext cx="9463314" cy="5883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463" y="1752784"/>
            <a:ext cx="521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g×?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3320" y="2464473"/>
            <a:ext cx="6417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d¸ng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c¸,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tÝnh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t×nh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nh©n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hËu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5720" y="1288336"/>
            <a:ext cx="626496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c¸ lµ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cæ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tÝch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hay vµ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éng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Cuèi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n¨m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nay,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truyÖn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Çy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®ñ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c¸ ®Ó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v«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®¸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2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288</Words>
  <Application>Microsoft Office PowerPoint</Application>
  <PresentationFormat>On-screen Show (16:10)</PresentationFormat>
  <Paragraphs>62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.VnAvant</vt:lpstr>
      <vt:lpstr>VNI-Thufap2</vt:lpstr>
      <vt:lpstr>VNI-Avo</vt:lpstr>
      <vt:lpstr>Calibri</vt:lpstr>
      <vt:lpstr>Tahoma</vt:lpstr>
      <vt:lpstr>Arial Black</vt:lpstr>
      <vt:lpstr>宋体</vt:lpstr>
      <vt:lpstr>Arial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332</cp:revision>
  <dcterms:created xsi:type="dcterms:W3CDTF">2020-02-10T09:35:50Z</dcterms:created>
  <dcterms:modified xsi:type="dcterms:W3CDTF">2020-12-13T16:18:03Z</dcterms:modified>
</cp:coreProperties>
</file>