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376" r:id="rId3"/>
    <p:sldId id="256" r:id="rId4"/>
    <p:sldId id="355" r:id="rId5"/>
    <p:sldId id="257" r:id="rId6"/>
    <p:sldId id="377" r:id="rId7"/>
    <p:sldId id="378" r:id="rId8"/>
    <p:sldId id="379" r:id="rId9"/>
    <p:sldId id="351" r:id="rId10"/>
    <p:sldId id="373" r:id="rId11"/>
    <p:sldId id="360" r:id="rId12"/>
    <p:sldId id="380" r:id="rId13"/>
    <p:sldId id="323" r:id="rId14"/>
    <p:sldId id="364" r:id="rId15"/>
    <p:sldId id="371" r:id="rId16"/>
    <p:sldId id="372" r:id="rId17"/>
    <p:sldId id="308" r:id="rId18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VNI-Avo" panose="020B0604020202020204"/>
      <p:regular r:id="rId27"/>
      <p:bold r:id="rId28"/>
      <p:italic r:id="rId29"/>
      <p:boldItalic r:id="rId30"/>
    </p:embeddedFont>
    <p:embeddedFont>
      <p:font typeface="宋体" panose="02010600030101010101" pitchFamily="2" charset="-122"/>
      <p:regular r:id="rId31"/>
    </p:embeddedFont>
    <p:embeddedFont>
      <p:font typeface="VNI-Thufap2"/>
      <p:regular r:id="rId32"/>
    </p:embeddedFont>
    <p:embeddedFont>
      <p:font typeface=".VnTifani Heavy" panose="020B7200000000000000"/>
      <p:regular r:id="rId33"/>
    </p:embeddedFont>
    <p:embeddedFont>
      <p:font typeface=".VnArial" panose="020B0604020202020204"/>
      <p:regular r:id="rId34"/>
      <p:italic r:id="rId35"/>
      <p:boldItalic r:id="rId36"/>
    </p:embeddedFont>
    <p:embeddedFont>
      <p:font typeface=".VnAvant" panose="020B7200000000000000"/>
      <p:regular r:id="rId37"/>
      <p:bold r:id="rId38"/>
      <p:italic r:id="rId39"/>
      <p:boldItalic r:id="rId4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CCFFCC"/>
    <a:srgbClr val="FF7C80"/>
    <a:srgbClr val="FF5050"/>
    <a:srgbClr val="006600"/>
    <a:srgbClr val="CCFFFF"/>
    <a:srgbClr val="3333FF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3" d="100"/>
          <a:sy n="73" d="100"/>
        </p:scale>
        <p:origin x="1236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7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ang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ac.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ang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ac.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7.gif"/><Relationship Id="rId3" Type="http://schemas.openxmlformats.org/officeDocument/2006/relationships/tags" Target="../tags/tag6.xml"/><Relationship Id="rId21" Type="http://schemas.openxmlformats.org/officeDocument/2006/relationships/image" Target="../media/image30.gif"/><Relationship Id="rId7" Type="http://schemas.openxmlformats.org/officeDocument/2006/relationships/tags" Target="../tags/tag10.xml"/><Relationship Id="rId12" Type="http://schemas.openxmlformats.org/officeDocument/2006/relationships/audio" Target="../media/audio5.wav"/><Relationship Id="rId17" Type="http://schemas.openxmlformats.org/officeDocument/2006/relationships/image" Target="../media/image26.gif"/><Relationship Id="rId25" Type="http://schemas.openxmlformats.org/officeDocument/2006/relationships/image" Target="../media/image34.gif"/><Relationship Id="rId2" Type="http://schemas.openxmlformats.org/officeDocument/2006/relationships/tags" Target="../tags/tag5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9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1.wav"/><Relationship Id="rId24" Type="http://schemas.openxmlformats.org/officeDocument/2006/relationships/image" Target="../media/image33.gif"/><Relationship Id="rId5" Type="http://schemas.openxmlformats.org/officeDocument/2006/relationships/tags" Target="../tags/tag8.xml"/><Relationship Id="rId15" Type="http://schemas.openxmlformats.org/officeDocument/2006/relationships/audio" Target="../media/audio7.wav"/><Relationship Id="rId23" Type="http://schemas.openxmlformats.org/officeDocument/2006/relationships/image" Target="../media/image32.gif"/><Relationship Id="rId10" Type="http://schemas.openxmlformats.org/officeDocument/2006/relationships/audio" Target="../media/audio4.wav"/><Relationship Id="rId19" Type="http://schemas.openxmlformats.org/officeDocument/2006/relationships/image" Target="../media/image28.gif"/><Relationship Id="rId4" Type="http://schemas.openxmlformats.org/officeDocument/2006/relationships/tags" Target="../tags/tag7.xml"/><Relationship Id="rId9" Type="http://schemas.openxmlformats.org/officeDocument/2006/relationships/notesSlide" Target="../notesSlides/notesSlide6.xml"/><Relationship Id="rId14" Type="http://schemas.openxmlformats.org/officeDocument/2006/relationships/audio" Target="../media/audio6.wav"/><Relationship Id="rId22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5.wav"/><Relationship Id="rId18" Type="http://schemas.openxmlformats.org/officeDocument/2006/relationships/image" Target="../media/image26.gif"/><Relationship Id="rId26" Type="http://schemas.openxmlformats.org/officeDocument/2006/relationships/image" Target="../media/image34.gif"/><Relationship Id="rId3" Type="http://schemas.openxmlformats.org/officeDocument/2006/relationships/tags" Target="../tags/tag13.xml"/><Relationship Id="rId21" Type="http://schemas.openxmlformats.org/officeDocument/2006/relationships/image" Target="../media/image29.gif"/><Relationship Id="rId7" Type="http://schemas.openxmlformats.org/officeDocument/2006/relationships/tags" Target="../tags/tag17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3.gif"/><Relationship Id="rId2" Type="http://schemas.openxmlformats.org/officeDocument/2006/relationships/tags" Target="../tags/tag12.xml"/><Relationship Id="rId16" Type="http://schemas.openxmlformats.org/officeDocument/2006/relationships/audio" Target="../media/audio7.wav"/><Relationship Id="rId20" Type="http://schemas.openxmlformats.org/officeDocument/2006/relationships/image" Target="../media/image28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4.wav"/><Relationship Id="rId24" Type="http://schemas.openxmlformats.org/officeDocument/2006/relationships/image" Target="../media/image32.gif"/><Relationship Id="rId5" Type="http://schemas.openxmlformats.org/officeDocument/2006/relationships/tags" Target="../tags/tag15.xml"/><Relationship Id="rId15" Type="http://schemas.openxmlformats.org/officeDocument/2006/relationships/audio" Target="../media/audio6.wav"/><Relationship Id="rId23" Type="http://schemas.openxmlformats.org/officeDocument/2006/relationships/image" Target="../media/image31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7.gi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07" y="805802"/>
            <a:ext cx="2467271" cy="19294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68" y="796958"/>
            <a:ext cx="2484958" cy="194668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07" y="3292426"/>
            <a:ext cx="2466975" cy="19014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68" y="3378635"/>
            <a:ext cx="2484958" cy="18174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0" name="TextBox 49"/>
          <p:cNvSpPr txBox="1"/>
          <p:nvPr/>
        </p:nvSpPr>
        <p:spPr>
          <a:xfrm>
            <a:off x="1519395" y="2732235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Ëc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thang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74968" y="2782568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Çng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tr¨ng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11077" y="5196114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Èng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74967" y="5191780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Êc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©c­.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0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1434872"/>
            <a:ext cx="83248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84586" y="2156976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Móa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l©n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124799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trèng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3915012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Hôt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hÉng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4586" y="1085105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mËp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673" y="334957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Hung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dữ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26452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GiÊc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ngñ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§«i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tÊt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55850" y="1106187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4170" y="721476"/>
            <a:ext cx="8396513" cy="395000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cs typeface="Arial" pitchFamily="34" charset="0"/>
              </a:rPr>
              <a:t>	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ÔÛ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biÓn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lín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mét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chó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latin typeface=".VnAvant" pitchFamily="34" charset="0"/>
              </a:rPr>
              <a:t>m¨ng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nhỏ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S¸ng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s¸ng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mÑ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daãn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chó</a:t>
            </a:r>
            <a:r>
              <a:rPr lang="en-US" sz="2800" dirty="0">
                <a:latin typeface=".VnAvant" pitchFamily="34" charset="0"/>
              </a:rPr>
              <a:t> ®i </a:t>
            </a:r>
            <a:r>
              <a:rPr lang="en-US" sz="2800" dirty="0" err="1">
                <a:latin typeface=".VnAvant" pitchFamily="34" charset="0"/>
              </a:rPr>
              <a:t>kiÕm</a:t>
            </a:r>
            <a:r>
              <a:rPr lang="en-US" sz="2800" dirty="0">
                <a:latin typeface=".VnAvant" pitchFamily="34" charset="0"/>
              </a:rPr>
              <a:t> ¨n.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h«m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m­ưa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to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giã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lín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l¹c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lo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laéng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laém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ang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ñaèng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xa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chôït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xuÊt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hiÖn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con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Måm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h¸ to,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r¨ng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saéc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nhän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lëm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chëm</a:t>
            </a:r>
            <a:r>
              <a:rPr lang="en-US" sz="2800" dirty="0">
                <a:latin typeface=".VnAvant" pitchFamily="34" charset="0"/>
              </a:rPr>
              <a:t>.  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67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79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­©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©c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6" y="2090060"/>
            <a:ext cx="26574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4333957"/>
            <a:ext cx="397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nh</a:t>
            </a:r>
            <a:r>
              <a:rPr lang="en-US" sz="5400" b="1" dirty="0">
                <a:latin typeface=".VnAvant" pitchFamily="34" charset="0"/>
              </a:rPr>
              <a:t>µ </a:t>
            </a:r>
            <a:r>
              <a:rPr lang="en-US" sz="5400" b="1" dirty="0" err="1">
                <a:latin typeface=".VnAvant" pitchFamily="34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Çng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" y="1166143"/>
            <a:ext cx="2838450" cy="3009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aâng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8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aâ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9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79: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- ©c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629" y="4013828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g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Êc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" y="1194428"/>
            <a:ext cx="2657475" cy="28384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aâc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7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aâ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7257" y="1628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©ng - ©c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4333957"/>
            <a:ext cx="397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nh</a:t>
            </a:r>
            <a:r>
              <a:rPr lang="en-US" sz="5400" b="1" dirty="0">
                <a:latin typeface=".VnAvant" pitchFamily="34" charset="0"/>
              </a:rPr>
              <a:t>µ </a:t>
            </a:r>
            <a:r>
              <a:rPr lang="en-US" sz="5400" b="1" dirty="0" err="1">
                <a:latin typeface=".VnAvant" pitchFamily="34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Çng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79" y="1747712"/>
            <a:ext cx="1727964" cy="1832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7735" y="4156993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g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Êc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42" y="1581459"/>
            <a:ext cx="1861135" cy="19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6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3" y="621224"/>
            <a:ext cx="3091827" cy="4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9" y="345990"/>
            <a:ext cx="3248746" cy="455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362" y="457200"/>
            <a:ext cx="154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142</a:t>
            </a:r>
          </a:p>
        </p:txBody>
      </p:sp>
    </p:spTree>
    <p:extLst>
      <p:ext uri="{BB962C8B-B14F-4D97-AF65-F5344CB8AC3E}">
        <p14:creationId xmlns:p14="http://schemas.microsoft.com/office/powerpoint/2010/main" val="282191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07" y="805802"/>
            <a:ext cx="2467271" cy="19294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68" y="796958"/>
            <a:ext cx="2484958" cy="194668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07" y="3292426"/>
            <a:ext cx="2466975" cy="19014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68" y="3378635"/>
            <a:ext cx="2484958" cy="18174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6" name="TextBox 45"/>
          <p:cNvSpPr txBox="1"/>
          <p:nvPr/>
        </p:nvSpPr>
        <p:spPr>
          <a:xfrm>
            <a:off x="1438507" y="2735258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bËc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thang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67189" y="2812748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vÇng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tr¨ng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38507" y="5191780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ngÈng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01355" y="5191780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nhÊc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</TotalTime>
  <Words>363</Words>
  <Application>Microsoft Office PowerPoint</Application>
  <PresentationFormat>On-screen Show (16:10)</PresentationFormat>
  <Paragraphs>97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Tahoma</vt:lpstr>
      <vt:lpstr>Calibri</vt:lpstr>
      <vt:lpstr>Arial Black</vt:lpstr>
      <vt:lpstr>Arial</vt:lpstr>
      <vt:lpstr>VNI-Avo</vt:lpstr>
      <vt:lpstr>宋体</vt:lpstr>
      <vt:lpstr>VNI-Thufap2</vt:lpstr>
      <vt:lpstr>.VnTifani Heavy</vt:lpstr>
      <vt:lpstr>.VnArial</vt:lpstr>
      <vt:lpstr>.VnAvant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Dang Nga</cp:lastModifiedBy>
  <cp:revision>352</cp:revision>
  <dcterms:created xsi:type="dcterms:W3CDTF">2020-02-10T09:35:50Z</dcterms:created>
  <dcterms:modified xsi:type="dcterms:W3CDTF">2023-12-09T10:56:01Z</dcterms:modified>
</cp:coreProperties>
</file>