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92" r:id="rId3"/>
    <p:sldId id="256" r:id="rId4"/>
    <p:sldId id="359" r:id="rId5"/>
    <p:sldId id="370" r:id="rId6"/>
    <p:sldId id="390" r:id="rId7"/>
    <p:sldId id="388" r:id="rId8"/>
    <p:sldId id="391" r:id="rId9"/>
    <p:sldId id="356" r:id="rId10"/>
    <p:sldId id="379" r:id="rId11"/>
    <p:sldId id="380" r:id="rId12"/>
    <p:sldId id="381" r:id="rId13"/>
    <p:sldId id="382" r:id="rId14"/>
    <p:sldId id="383" r:id="rId15"/>
    <p:sldId id="308" r:id="rId16"/>
  </p:sldIdLst>
  <p:sldSz cx="9144000" cy="5715000" type="screen16x10"/>
  <p:notesSz cx="6858000" cy="9144000"/>
  <p:embeddedFontLst>
    <p:embeddedFont>
      <p:font typeface="Tahoma" pitchFamily="34" charset="0"/>
      <p:regular r:id="rId18"/>
      <p:bold r:id="rId19"/>
    </p:embeddedFont>
    <p:embeddedFont>
      <p:font typeface="VNI-Avo" pitchFamily="2" charset="0"/>
      <p:regular r:id="rId20"/>
      <p:bold r:id="rId21"/>
      <p:italic r:id="rId22"/>
      <p:boldItalic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.VnArial" pitchFamily="34" charset="0"/>
      <p:regular r:id="rId33"/>
      <p:bold r:id="rId34"/>
      <p:italic r:id="rId35"/>
      <p:boldItalic r:id="rId36"/>
    </p:embeddedFont>
    <p:embeddedFont>
      <p:font typeface="VNI-Thufap2" pitchFamily="2" charset="0"/>
      <p:regular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-13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8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2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12" Type="http://schemas.openxmlformats.org/officeDocument/2006/relationships/image" Target="../media/image2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1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6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2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7910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iêc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Liếc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mắt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ngợi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Y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>
                <a:solidFill>
                  <a:schemeClr val="bg1"/>
                </a:solidFill>
              </a:rPr>
              <a:t>iêng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N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gã tư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70" y="122422"/>
            <a:ext cx="4016868" cy="559257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01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80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2" y="2226127"/>
            <a:ext cx="3341235" cy="266347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68" y="3523119"/>
            <a:ext cx="4978401" cy="2191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684" y="693382"/>
            <a:ext cx="8708570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raát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uû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meû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yÓng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nghe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thÕ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lÐm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49275" y="3215342"/>
            <a:ext cx="1896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HOÀNG NGUYỄN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670628" cy="74023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8659" y="914397"/>
            <a:ext cx="2492828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viÖc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hë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8342" y="2166255"/>
            <a:ext cx="2518231" cy="869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222502"/>
            <a:ext cx="257991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kh¾p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chèn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198913"/>
            <a:ext cx="23295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l¾m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8342" y="3497890"/>
            <a:ext cx="2561773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maùt</a:t>
            </a:r>
            <a:r>
              <a:rPr lang="en-US" sz="24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meû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lÐm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94531" y="4880307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chæ</a:t>
            </a:r>
            <a:endParaRPr lang="en-US" sz="2400" dirty="0">
              <a:solidFill>
                <a:srgbClr val="0000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793"/>
            <a:ext cx="8708570" cy="515777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C«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viÖc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raát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lÇn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hë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dän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ngê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r¸c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v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chèn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 err="1">
                <a:latin typeface=".VnAvant" pitchFamily="34" charset="0"/>
              </a:rPr>
              <a:t>×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uû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rò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c«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nhÑ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nhµng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chí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lu«n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gióp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m¸t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meû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yÓng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thÕ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lÐm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256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4815" y="15573"/>
            <a:ext cx="373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xeûng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793"/>
            <a:ext cx="8708570" cy="524266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raát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uû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xeûng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meû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Chó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yÓng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nghe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thÕ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lÐm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  <a:cs typeface="Arial" pitchFamily="34" charset="0"/>
              </a:rPr>
              <a:t>	-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siªng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ng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chÞ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800" dirty="0" err="1">
                <a:latin typeface=".VnAvant" pitchFamily="34" charset="0"/>
              </a:rPr>
              <a:t>¨</a:t>
            </a:r>
            <a:r>
              <a:rPr lang="en-US" sz="28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800" dirty="0">
                <a:latin typeface=".VnAvant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11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3" y="856343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a) C« </a:t>
            </a:r>
            <a:r>
              <a:rPr lang="en-US" sz="2400" dirty="0" err="1">
                <a:latin typeface=".VnAvant" pitchFamily="34" charset="0"/>
              </a:rPr>
              <a:t>xÎng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3" y="1879601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b) </a:t>
            </a:r>
            <a:r>
              <a:rPr lang="en-US" sz="2400" dirty="0" err="1">
                <a:latin typeface=".VnAvant" pitchFamily="34" charset="0"/>
              </a:rPr>
              <a:t>ChÞ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giã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3" y="2930070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c) </a:t>
            </a:r>
            <a:r>
              <a:rPr lang="en-US" sz="2400" dirty="0" err="1">
                <a:latin typeface=".VnAvant" pitchFamily="34" charset="0"/>
              </a:rPr>
              <a:t>Chó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yÓng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2288" y="84182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1)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khen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c«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xÎng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chÞ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5034" y="1850555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2)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rÊt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siªng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n¨ng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2294" y="288830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3)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m¸t</a:t>
            </a:r>
            <a:r>
              <a:rPr lang="en-US" sz="24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Avant" pitchFamily="34" charset="0"/>
              </a:rPr>
              <a:t>mÎ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743205" y="1087176"/>
            <a:ext cx="2111829" cy="10232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43205" y="2110433"/>
            <a:ext cx="2111829" cy="105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16" idx="1"/>
          </p:cNvCxnSpPr>
          <p:nvPr/>
        </p:nvCxnSpPr>
        <p:spPr>
          <a:xfrm flipV="1">
            <a:off x="2743205" y="1072662"/>
            <a:ext cx="2119083" cy="2088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305</Words>
  <Application>Microsoft Office PowerPoint</Application>
  <PresentationFormat>On-screen Show (16:10)</PresentationFormat>
  <Paragraphs>73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Tahoma</vt:lpstr>
      <vt:lpstr>VNI-Avo</vt:lpstr>
      <vt:lpstr>.VnAvant</vt:lpstr>
      <vt:lpstr>Calibri</vt:lpstr>
      <vt:lpstr>宋体</vt:lpstr>
      <vt:lpstr>.VnArial</vt:lpstr>
      <vt:lpstr>VNI-Thufap2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376</cp:revision>
  <dcterms:created xsi:type="dcterms:W3CDTF">2020-02-10T09:35:50Z</dcterms:created>
  <dcterms:modified xsi:type="dcterms:W3CDTF">2020-12-22T03:22:57Z</dcterms:modified>
</cp:coreProperties>
</file>