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359" r:id="rId4"/>
    <p:sldId id="370" r:id="rId5"/>
    <p:sldId id="356" r:id="rId6"/>
    <p:sldId id="393" r:id="rId7"/>
    <p:sldId id="391" r:id="rId8"/>
    <p:sldId id="308" r:id="rId9"/>
  </p:sldIdLst>
  <p:sldSz cx="9144000" cy="5715000" type="screen16x10"/>
  <p:notesSz cx="6858000" cy="9144000"/>
  <p:embeddedFontLst>
    <p:embeddedFont>
      <p:font typeface=".VnAvant" panose="020B7200000000000000"/>
      <p:regular r:id="rId11"/>
      <p:bold r:id="rId12"/>
      <p:italic r:id="rId13"/>
    </p:embeddedFon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NI-Thufap2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5.gif"/><Relationship Id="rId26" Type="http://schemas.openxmlformats.org/officeDocument/2006/relationships/image" Target="../media/image23.gif"/><Relationship Id="rId3" Type="http://schemas.openxmlformats.org/officeDocument/2006/relationships/tags" Target="../tags/tag3.xml"/><Relationship Id="rId21" Type="http://schemas.openxmlformats.org/officeDocument/2006/relationships/image" Target="../media/image18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2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7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21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20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6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125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uyªn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uyªt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3164114"/>
            <a:ext cx="9144000" cy="25337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1936" y="-13455"/>
            <a:ext cx="342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VÇng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tr¨ng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khuyÕt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7373" y="521193"/>
            <a:ext cx="8418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chiÕc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thuyÒn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lÇn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Çu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lu«n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miÖng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reo: “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tuyÖt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¸!”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Buæi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sím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mÆt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trêi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«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nhuém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hång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mÆt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. VÒ ®ªm,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cµng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huyÒn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¶o.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M¶nh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tr¨ng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cong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lưìi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liÒm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gi÷a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bÇu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trêi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sao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ThuyÒn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hiÓu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con g×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gÆm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tr¨ng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khuyÕt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B¸c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tµu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thuû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b¶o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Tr¨ng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®i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xa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råi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nªn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ch¸u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thÊy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mät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phÇn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Nöa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th¸ng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n÷a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tr¨ng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quay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ch¸u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l¹i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thÊy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tr¨ng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trßn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3715" y="3922002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Hoàng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khuyÕt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chiÕc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thuyÒn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lu«n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miÖng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reo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tuyÖt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¸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nhuém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hång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huyÒn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¶o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Lưìi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liÒm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gÆm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trßn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5790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8686" y="2145904"/>
            <a:ext cx="2786743" cy="461665"/>
          </a:xfrm>
          <a:prstGeom prst="rect">
            <a:avLst/>
          </a:prstGeom>
          <a:solidFill>
            <a:srgbClr val="0070C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ChiÕc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thuyÒn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2057" y="2132080"/>
            <a:ext cx="3672113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1. Cong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như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lưỡi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liÒm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85" y="4084245"/>
            <a:ext cx="2786743" cy="461665"/>
          </a:xfrm>
          <a:prstGeom prst="rect">
            <a:avLst/>
          </a:prstGeom>
          <a:solidFill>
            <a:srgbClr val="0070C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M¶nh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tr¨ng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2057" y="4023562"/>
            <a:ext cx="3672113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LÇn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Çu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biÓn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endCxn id="16" idx="1"/>
          </p:cNvCxnSpPr>
          <p:nvPr/>
        </p:nvCxnSpPr>
        <p:spPr>
          <a:xfrm>
            <a:off x="2975429" y="2362912"/>
            <a:ext cx="2416628" cy="1891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  <a:endCxn id="10" idx="1"/>
          </p:cNvCxnSpPr>
          <p:nvPr/>
        </p:nvCxnSpPr>
        <p:spPr>
          <a:xfrm flipV="1">
            <a:off x="2975428" y="2362913"/>
            <a:ext cx="2416629" cy="1952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Gió làm gì để tảng đá xuống được biển?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×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c¶m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960765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Riªng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tư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83056" y="195030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KhuyÕn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khÝch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44481" y="3015847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V¾ng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lÆng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272</Words>
  <Application>Microsoft Office PowerPoint</Application>
  <PresentationFormat>On-screen Show (16:10)</PresentationFormat>
  <Paragraphs>37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Black</vt:lpstr>
      <vt:lpstr>VNI-Thufap2</vt:lpstr>
      <vt:lpstr>Arial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466</cp:revision>
  <dcterms:created xsi:type="dcterms:W3CDTF">2020-02-10T09:35:50Z</dcterms:created>
  <dcterms:modified xsi:type="dcterms:W3CDTF">2021-03-08T13:55:45Z</dcterms:modified>
</cp:coreProperties>
</file>