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312" r:id="rId12"/>
    <p:sldId id="291" r:id="rId13"/>
    <p:sldId id="313" r:id="rId14"/>
    <p:sldId id="293" r:id="rId15"/>
    <p:sldId id="301" r:id="rId16"/>
  </p:sldIdLst>
  <p:sldSz cx="9144000" cy="5715000" type="screen16x10"/>
  <p:notesSz cx="6858000" cy="9144000"/>
  <p:embeddedFontLst>
    <p:embeddedFont>
      <p:font typeface=".VnTifani Heavy" pitchFamily="34" charset="0"/>
      <p:regular r:id="rId18"/>
    </p:embeddedFont>
    <p:embeddedFont>
      <p:font typeface="VNI-Juni"/>
      <p:regular r:id="rId19"/>
    </p:embeddedFont>
    <p:embeddedFont>
      <p:font typeface=".VnAvant" pitchFamily="34" charset="0"/>
      <p:regular r:id="rId20"/>
      <p:bold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ng¹c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nhiªn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19" y="1166138"/>
            <a:ext cx="3373574" cy="27936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quay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l¹i, «m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khóc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Çy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®Ó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lßng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99" y="1189585"/>
            <a:ext cx="3483430" cy="286552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35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c«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bÐ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vµ con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2" b="4692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947" y="207161"/>
            <a:ext cx="9023511" cy="324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.VnAvant" pitchFamily="34" charset="0"/>
              </a:rPr>
              <a:t>C«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nh©n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hËu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tèt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bông</a:t>
            </a:r>
            <a:r>
              <a:rPr lang="en-US" sz="2800" dirty="0" smtClean="0">
                <a:latin typeface=".VnAvant" pitchFamily="34" charset="0"/>
              </a:rPr>
              <a:t>, s½n </a:t>
            </a:r>
            <a:r>
              <a:rPr lang="en-US" sz="2800" dirty="0" err="1" smtClean="0">
                <a:latin typeface=".VnAvant" pitchFamily="34" charset="0"/>
              </a:rPr>
              <a:t>lßng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gÊu</a:t>
            </a:r>
            <a:r>
              <a:rPr lang="en-US" sz="2800" dirty="0" smtClean="0">
                <a:latin typeface=".VnAvant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.VnAvant" pitchFamily="34" charset="0"/>
              </a:rPr>
              <a:t>GÊu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th«ng</a:t>
            </a:r>
            <a:r>
              <a:rPr lang="en-US" sz="2800" dirty="0" smtClean="0">
                <a:latin typeface=".VnAvant" pitchFamily="34" charset="0"/>
              </a:rPr>
              <a:t> minh, </a:t>
            </a:r>
            <a:r>
              <a:rPr lang="en-US" sz="2800" dirty="0" err="1" smtClean="0">
                <a:latin typeface=".VnAvant" pitchFamily="34" charset="0"/>
              </a:rPr>
              <a:t>bÞ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d»m</a:t>
            </a:r>
            <a:r>
              <a:rPr lang="en-US" sz="2800" dirty="0" smtClean="0">
                <a:latin typeface=".VnAvant" pitchFamily="34" charset="0"/>
              </a:rPr>
              <a:t> ®©m </a:t>
            </a:r>
            <a:r>
              <a:rPr lang="en-US" sz="2800" dirty="0" err="1" smtClean="0">
                <a:latin typeface=".VnAvant" pitchFamily="34" charset="0"/>
              </a:rPr>
              <a:t>vµo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ch©n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biÕt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t×m</a:t>
            </a:r>
            <a:r>
              <a:rPr lang="en-US" sz="2800" dirty="0" smtClean="0">
                <a:latin typeface=".VnAvant" pitchFamily="34" charset="0"/>
              </a:rPr>
              <a:t> con </a:t>
            </a:r>
            <a:r>
              <a:rPr lang="en-US" sz="2800" dirty="0" err="1" smtClean="0">
                <a:latin typeface=".VnAvant" pitchFamily="34" charset="0"/>
              </a:rPr>
              <a:t>ng</a:t>
            </a:r>
            <a:r>
              <a:rPr lang="en-US" sz="2800" dirty="0" err="1">
                <a:latin typeface=".VnAvant" pitchFamily="34" charset="0"/>
              </a:rPr>
              <a:t>ư</a:t>
            </a:r>
            <a:r>
              <a:rPr lang="en-US" sz="2800" dirty="0" err="1" smtClean="0">
                <a:latin typeface=".VnAvant" pitchFamily="34" charset="0"/>
              </a:rPr>
              <a:t>êi</a:t>
            </a:r>
            <a:r>
              <a:rPr lang="en-US" sz="2800" dirty="0" smtClean="0">
                <a:latin typeface=".VnAvant" pitchFamily="34" charset="0"/>
              </a:rPr>
              <a:t> ®Ó  </a:t>
            </a:r>
            <a:r>
              <a:rPr lang="en-US" sz="2800" dirty="0" err="1" smtClean="0">
                <a:latin typeface=".VnAvant" pitchFamily="34" charset="0"/>
              </a:rPr>
              <a:t>nhê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®ì, </a:t>
            </a:r>
            <a:r>
              <a:rPr lang="en-US" sz="2800" dirty="0" err="1" smtClean="0">
                <a:latin typeface=".VnAvant" pitchFamily="34" charset="0"/>
              </a:rPr>
              <a:t>biÕt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¶ ¬n con </a:t>
            </a:r>
            <a:r>
              <a:rPr lang="en-US" sz="2800" dirty="0" err="1" smtClean="0">
                <a:latin typeface=".VnAvant" pitchFamily="34" charset="0"/>
              </a:rPr>
              <a:t>ngưêi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GÊu</a:t>
            </a:r>
            <a:r>
              <a:rPr lang="en-US" sz="2800" dirty="0" smtClean="0">
                <a:latin typeface=".VnAvant" pitchFamily="34" charset="0"/>
              </a:rPr>
              <a:t> lµ </a:t>
            </a:r>
            <a:r>
              <a:rPr lang="en-US" sz="2800" dirty="0" err="1" smtClean="0">
                <a:latin typeface=".VnAvant" pitchFamily="34" charset="0"/>
              </a:rPr>
              <a:t>mét</a:t>
            </a:r>
            <a:r>
              <a:rPr lang="en-US" sz="2800" dirty="0" smtClean="0">
                <a:latin typeface=".VnAvant" pitchFamily="34" charset="0"/>
              </a:rPr>
              <a:t> con </a:t>
            </a:r>
            <a:r>
              <a:rPr lang="en-US" sz="2800" dirty="0" err="1" smtClean="0">
                <a:latin typeface=".VnAvant" pitchFamily="34" charset="0"/>
              </a:rPr>
              <a:t>vËt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err="1">
                <a:latin typeface=".VnAvant" pitchFamily="34" charset="0"/>
              </a:rPr>
              <a:t>ư</a:t>
            </a:r>
            <a:r>
              <a:rPr lang="en-US" sz="2800" dirty="0" err="1" smtClean="0">
                <a:latin typeface=".VnAvant" pitchFamily="34" charset="0"/>
              </a:rPr>
              <a:t>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lßng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biÕt</a:t>
            </a:r>
            <a:r>
              <a:rPr lang="en-US" sz="2800" dirty="0" smtClean="0">
                <a:latin typeface=".VnAvant" pitchFamily="34" charset="0"/>
              </a:rPr>
              <a:t> ¬n </a:t>
            </a:r>
            <a:r>
              <a:rPr lang="en-US" sz="2800" dirty="0" err="1" smtClean="0">
                <a:latin typeface=".VnAvant" pitchFamily="34" charset="0"/>
              </a:rPr>
              <a:t>như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ngưêi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9313" y="1239611"/>
            <a:ext cx="5196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C«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nh©n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hËu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ch÷a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ch©n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®au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tá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lßng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¬n c«.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còng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lêi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khuyªn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cÇn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th¸i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®é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thiÖn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chóng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g©y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nguy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hiÓm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cÇn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sù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527" y="29028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/>
          <a:stretch/>
        </p:blipFill>
        <p:spPr>
          <a:xfrm>
            <a:off x="-1" y="0"/>
            <a:ext cx="9144001" cy="5670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.VnAvant" pitchFamily="34" charset="0"/>
              </a:rPr>
              <a:t>BÀI </a:t>
            </a:r>
            <a:r>
              <a:rPr lang="en-US" sz="6600" b="1" dirty="0" smtClean="0">
                <a:solidFill>
                  <a:srgbClr val="C00000"/>
                </a:solidFill>
                <a:latin typeface=".VnAvant" pitchFamily="34" charset="0"/>
              </a:rPr>
              <a:t>86</a:t>
            </a:r>
            <a:endParaRPr lang="en-US" sz="66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2585" y="3332912"/>
            <a:ext cx="372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" y="1649640"/>
            <a:ext cx="91138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0"/>
          <a:stretch/>
        </p:blipFill>
        <p:spPr>
          <a:xfrm>
            <a:off x="459876" y="1642798"/>
            <a:ext cx="2393956" cy="1615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2"/>
          <a:stretch/>
        </p:blipFill>
        <p:spPr>
          <a:xfrm>
            <a:off x="3372932" y="1642798"/>
            <a:ext cx="2315526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0"/>
          <a:stretch/>
        </p:blipFill>
        <p:spPr>
          <a:xfrm>
            <a:off x="6227039" y="1642797"/>
            <a:ext cx="2392045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436328" y="3646416"/>
            <a:ext cx="2417504" cy="17049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3"/>
          <a:stretch/>
        </p:blipFill>
        <p:spPr>
          <a:xfrm>
            <a:off x="3348751" y="3638861"/>
            <a:ext cx="2285529" cy="1712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8"/>
          <a:stretch/>
        </p:blipFill>
        <p:spPr>
          <a:xfrm>
            <a:off x="6236632" y="3620907"/>
            <a:ext cx="2382452" cy="17304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7320" y="4151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7" y="910281"/>
            <a:ext cx="2432236" cy="200923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67" y="910281"/>
            <a:ext cx="2487894" cy="203150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08" y="910281"/>
            <a:ext cx="2443367" cy="19647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1" y="3340044"/>
            <a:ext cx="2499025" cy="20358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90" y="3340304"/>
            <a:ext cx="2480071" cy="20537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73" y="3311016"/>
            <a:ext cx="2510157" cy="20648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8292" y="-1654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0"/>
          <a:stretch/>
        </p:blipFill>
        <p:spPr>
          <a:xfrm>
            <a:off x="502395" y="1207369"/>
            <a:ext cx="2393956" cy="1615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2"/>
          <a:stretch/>
        </p:blipFill>
        <p:spPr>
          <a:xfrm>
            <a:off x="3415451" y="1207369"/>
            <a:ext cx="2315526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0"/>
          <a:stretch/>
        </p:blipFill>
        <p:spPr>
          <a:xfrm>
            <a:off x="6269558" y="1207368"/>
            <a:ext cx="2392045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478847" y="3443211"/>
            <a:ext cx="2417504" cy="17049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3"/>
          <a:stretch/>
        </p:blipFill>
        <p:spPr>
          <a:xfrm>
            <a:off x="3391270" y="3435656"/>
            <a:ext cx="2285529" cy="1712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8"/>
          <a:stretch/>
        </p:blipFill>
        <p:spPr>
          <a:xfrm>
            <a:off x="6279151" y="3417702"/>
            <a:ext cx="2382452" cy="17304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®i v¾ng,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ngoµi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s©n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74" y="1244106"/>
            <a:ext cx="3433937" cy="283673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to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14" y="1200567"/>
            <a:ext cx="3453399" cy="28198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181" y="3778365"/>
            <a:ext cx="8383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®ì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hiÒn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ch×a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tr­ưíc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giËm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giËm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ch¶y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d»m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to c¾m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gi÷a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2" y="1127996"/>
            <a:ext cx="3252315" cy="26151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20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kÑp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d»m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kÐo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m¹nh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51" y="1052954"/>
            <a:ext cx="3472620" cy="28290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521</Words>
  <Application>Microsoft Office PowerPoint</Application>
  <PresentationFormat>On-screen Show (16:10)</PresentationFormat>
  <Paragraphs>75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.VnTifani Heavy</vt:lpstr>
      <vt:lpstr>VNI-Juni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214</cp:revision>
  <dcterms:created xsi:type="dcterms:W3CDTF">2020-02-10T09:35:50Z</dcterms:created>
  <dcterms:modified xsi:type="dcterms:W3CDTF">2020-09-09T08:26:45Z</dcterms:modified>
</cp:coreProperties>
</file>