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6" r:id="rId10"/>
    <p:sldId id="267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CA9D2-38AF-482C-B5C0-0EC53E29459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E7AB0-AB89-4EBE-B06E-08A4C689E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CA0B-933E-4346-937F-1C2A9FAB65D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5307-27D7-4AFB-B6EB-AF9949555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8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CA0B-933E-4346-937F-1C2A9FAB65D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5307-27D7-4AFB-B6EB-AF9949555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2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CA0B-933E-4346-937F-1C2A9FAB65D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5307-27D7-4AFB-B6EB-AF9949555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1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6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CA0B-933E-4346-937F-1C2A9FAB65D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5307-27D7-4AFB-B6EB-AF9949555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3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CA0B-933E-4346-937F-1C2A9FAB65D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5307-27D7-4AFB-B6EB-AF9949555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6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CA0B-933E-4346-937F-1C2A9FAB65D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5307-27D7-4AFB-B6EB-AF9949555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1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CA0B-933E-4346-937F-1C2A9FAB65D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5307-27D7-4AFB-B6EB-AF9949555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7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CA0B-933E-4346-937F-1C2A9FAB65D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5307-27D7-4AFB-B6EB-AF9949555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4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CA0B-933E-4346-937F-1C2A9FAB65D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5307-27D7-4AFB-B6EB-AF9949555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1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CA0B-933E-4346-937F-1C2A9FAB65D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5307-27D7-4AFB-B6EB-AF9949555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8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CA0B-933E-4346-937F-1C2A9FAB65D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5307-27D7-4AFB-B6EB-AF9949555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9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5CA0B-933E-4346-937F-1C2A9FAB65D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5307-27D7-4AFB-B6EB-AF9949555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9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20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1.wav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21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96212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4960" y="3323532"/>
            <a:ext cx="74877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/>
              <a:t>Nêu </a:t>
            </a:r>
            <a:r>
              <a:rPr lang="en-US" sz="4800" b="1"/>
              <a:t>một số tình huống trong thực tế liên quan đến </a:t>
            </a:r>
            <a:r>
              <a:rPr lang="en-US" sz="4800" b="1" smtClean="0"/>
              <a:t>phép cộng và </a:t>
            </a:r>
            <a:r>
              <a:rPr lang="en-US" sz="4800" b="1"/>
              <a:t>trừ trong phạm vi 10.</a:t>
            </a:r>
          </a:p>
        </p:txBody>
      </p:sp>
    </p:spTree>
    <p:extLst>
      <p:ext uri="{BB962C8B-B14F-4D97-AF65-F5344CB8AC3E}">
        <p14:creationId xmlns:p14="http://schemas.microsoft.com/office/powerpoint/2010/main" val="16061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84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" y="0"/>
            <a:ext cx="9137659" cy="6949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2472" y="2616705"/>
            <a:ext cx="53814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Luyện</a:t>
            </a:r>
            <a:r>
              <a:rPr lang="en-US" sz="8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tập</a:t>
            </a:r>
            <a:r>
              <a:rPr lang="en-US" sz="8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8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7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3" y="2101339"/>
            <a:ext cx="3991791" cy="414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4419600" y="762000"/>
            <a:ext cx="4114800" cy="2133600"/>
          </a:xfrm>
          <a:prstGeom prst="cloudCallout">
            <a:avLst>
              <a:gd name="adj1" fmla="val -56491"/>
              <a:gd name="adj2" fmla="val 62053"/>
            </a:avLst>
          </a:prstGeom>
          <a:pattFill prst="pct75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 bạn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391891" y="3048000"/>
            <a:ext cx="4114800" cy="2133600"/>
          </a:xfrm>
          <a:prstGeom prst="cloudCallout">
            <a:avLst>
              <a:gd name="adj1" fmla="val -56491"/>
              <a:gd name="adj2" fmla="val 6205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</a:t>
            </a:r>
            <a:r>
              <a:rPr lang="vi-VN" sz="2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vi-VN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 các phép tính nhẩm cộng trừ trong phạm vi 10 đã học.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5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95195" y="669812"/>
            <a:ext cx="6150881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cúc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thiếu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en-US" sz="3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13634" y="709884"/>
            <a:ext cx="560645" cy="699592"/>
            <a:chOff x="1369984" y="2093715"/>
            <a:chExt cx="747527" cy="699592"/>
          </a:xfrm>
        </p:grpSpPr>
        <p:grpSp>
          <p:nvGrpSpPr>
            <p:cNvPr id="18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9659"/>
          <a:stretch/>
        </p:blipFill>
        <p:spPr>
          <a:xfrm>
            <a:off x="852609" y="2203609"/>
            <a:ext cx="7193467" cy="3090929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3335628" y="3456685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6841901" y="3456685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081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13634" y="709884"/>
            <a:ext cx="560645" cy="699592"/>
            <a:chOff x="1369984" y="2093715"/>
            <a:chExt cx="747527" cy="699592"/>
          </a:xfrm>
        </p:grpSpPr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 bwMode="auto">
          <a:xfrm>
            <a:off x="1895195" y="669812"/>
            <a:ext cx="6150881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3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23837"/>
          <a:stretch/>
        </p:blipFill>
        <p:spPr>
          <a:xfrm>
            <a:off x="1034092" y="1815923"/>
            <a:ext cx="7105955" cy="3296991"/>
          </a:xfrm>
          <a:prstGeom prst="rect">
            <a:avLst/>
          </a:prstGeom>
        </p:spPr>
      </p:pic>
      <p:sp>
        <p:nvSpPr>
          <p:cNvPr id="10" name="TextBox 8"/>
          <p:cNvSpPr txBox="1"/>
          <p:nvPr/>
        </p:nvSpPr>
        <p:spPr>
          <a:xfrm>
            <a:off x="4439381" y="2909207"/>
            <a:ext cx="46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1027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950326" y="597261"/>
            <a:ext cx="7333501" cy="823912"/>
            <a:chOff x="336549" y="1838347"/>
            <a:chExt cx="7534988" cy="823724"/>
          </a:xfrm>
        </p:grpSpPr>
        <p:sp>
          <p:nvSpPr>
            <p:cNvPr id="5" name="Oval 4"/>
            <p:cNvSpPr/>
            <p:nvPr/>
          </p:nvSpPr>
          <p:spPr>
            <a:xfrm>
              <a:off x="336549" y="1916117"/>
              <a:ext cx="593910" cy="6994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456305" y="2004283"/>
              <a:ext cx="354397" cy="52310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1095722" y="1838347"/>
              <a:ext cx="6775815" cy="823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alt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88" y="1421174"/>
            <a:ext cx="3913616" cy="4111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089" y="1374642"/>
            <a:ext cx="3614738" cy="411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5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950326" y="597261"/>
            <a:ext cx="7333501" cy="823912"/>
            <a:chOff x="336549" y="1838347"/>
            <a:chExt cx="7534988" cy="823724"/>
          </a:xfrm>
        </p:grpSpPr>
        <p:sp>
          <p:nvSpPr>
            <p:cNvPr id="5" name="Oval 4"/>
            <p:cNvSpPr/>
            <p:nvPr/>
          </p:nvSpPr>
          <p:spPr>
            <a:xfrm>
              <a:off x="336549" y="1916117"/>
              <a:ext cx="593910" cy="6994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456305" y="2004283"/>
              <a:ext cx="354397" cy="52310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1095722" y="1838347"/>
              <a:ext cx="6775815" cy="823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alt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87" y="1421174"/>
            <a:ext cx="7575348" cy="4111759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6892806" y="2652746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1186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950326" y="597261"/>
            <a:ext cx="7333501" cy="823912"/>
            <a:chOff x="336549" y="1838347"/>
            <a:chExt cx="7534988" cy="823724"/>
          </a:xfrm>
        </p:grpSpPr>
        <p:sp>
          <p:nvSpPr>
            <p:cNvPr id="5" name="Oval 4"/>
            <p:cNvSpPr/>
            <p:nvPr/>
          </p:nvSpPr>
          <p:spPr>
            <a:xfrm>
              <a:off x="336549" y="1916117"/>
              <a:ext cx="593910" cy="6994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456305" y="2004283"/>
              <a:ext cx="354397" cy="52310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1095722" y="1838347"/>
              <a:ext cx="6775815" cy="823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alt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668" y="1374642"/>
            <a:ext cx="6999159" cy="4111759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6902465" y="3863360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114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8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90</Words>
  <Application>Microsoft Office PowerPoint</Application>
  <PresentationFormat>On-screen Show (4:3)</PresentationFormat>
  <Paragraphs>25</Paragraphs>
  <Slides>11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2020-12-11T02:14:39Z</dcterms:created>
  <dcterms:modified xsi:type="dcterms:W3CDTF">2020-12-11T02:19:39Z</dcterms:modified>
</cp:coreProperties>
</file>