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5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3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142EC-7BA7-4604-990A-4ADA8090084E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FBBAC-A0B1-486C-AB09-848309A09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8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1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6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32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4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7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1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1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7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3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8073-CE34-43E4-9DCF-658D991885D5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DF7E8-5092-40C8-A075-C78E705B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wmf"/><Relationship Id="rId5" Type="http://schemas.openxmlformats.org/officeDocument/2006/relationships/image" Target="../media/image21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654452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379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327980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57553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450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2926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491530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54312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2" y="3319776"/>
            <a:ext cx="101507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8" y="3442291"/>
            <a:ext cx="304521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873362"/>
            <a:ext cx="2346295" cy="238734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950326" y="597261"/>
            <a:ext cx="7333501" cy="823912"/>
            <a:chOff x="336549" y="1838347"/>
            <a:chExt cx="7534988" cy="823724"/>
          </a:xfrm>
        </p:grpSpPr>
        <p:sp>
          <p:nvSpPr>
            <p:cNvPr id="5" name="Oval 4"/>
            <p:cNvSpPr/>
            <p:nvPr/>
          </p:nvSpPr>
          <p:spPr>
            <a:xfrm>
              <a:off x="336549" y="1916117"/>
              <a:ext cx="593910" cy="6994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456305" y="2004283"/>
              <a:ext cx="354397" cy="5231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1"/>
                  </a:solidFill>
                  <a:latin typeface=".VnArial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095722" y="1838347"/>
              <a:ext cx="6775815" cy="82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altLang="en-US" sz="28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alt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6" y="1421174"/>
            <a:ext cx="7494344" cy="45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2" name="B4-b-tr7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86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950326" y="597261"/>
            <a:ext cx="7333501" cy="823912"/>
            <a:chOff x="336549" y="1838347"/>
            <a:chExt cx="7534988" cy="823724"/>
          </a:xfrm>
        </p:grpSpPr>
        <p:sp>
          <p:nvSpPr>
            <p:cNvPr id="5" name="Oval 4"/>
            <p:cNvSpPr/>
            <p:nvPr/>
          </p:nvSpPr>
          <p:spPr>
            <a:xfrm>
              <a:off x="336549" y="1916117"/>
              <a:ext cx="593910" cy="6994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456305" y="2004283"/>
              <a:ext cx="354397" cy="5231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1"/>
                  </a:solidFill>
                  <a:latin typeface=".VnArial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095722" y="1838347"/>
              <a:ext cx="6775815" cy="82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altLang="en-US" sz="28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alt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6" y="1421174"/>
            <a:ext cx="7494344" cy="45997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56414" y="5021698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2873" y="5021698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3109" y="5021698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5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76200"/>
            <a:ext cx="896212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4960" y="3157478"/>
            <a:ext cx="74877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VNI-Avo" pitchFamily="2" charset="0"/>
              </a:rPr>
              <a:t>Neâu moät soá tình huoáng trong thöïc teá lieân quan ñeán thöïc haønh tính trong tröôøng hôïp coù lieân tieáp 2 daáu pheùp tính coäng hoaëc 2 daáu pheùp tính tröø.</a:t>
            </a:r>
            <a:endParaRPr lang="en-US" sz="3600" b="1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514602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4375006"/>
            <a:ext cx="1979613" cy="247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4410989"/>
            <a:ext cx="2000250" cy="244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635083" y="218282"/>
            <a:ext cx="17272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2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" y="0"/>
            <a:ext cx="9137659" cy="69494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2668250"/>
            <a:ext cx="8305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88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tập  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6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2101339"/>
            <a:ext cx="3991791" cy="414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>
            <a:off x="4419600" y="762000"/>
            <a:ext cx="4114800" cy="2133600"/>
          </a:xfrm>
          <a:prstGeom prst="cloudCallout">
            <a:avLst>
              <a:gd name="adj1" fmla="val -56491"/>
              <a:gd name="adj2" fmla="val 62053"/>
            </a:avLst>
          </a:prstGeom>
          <a:pattFill prst="pct75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 bạn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391891" y="3048000"/>
            <a:ext cx="4114800" cy="2133600"/>
          </a:xfrm>
          <a:prstGeom prst="cloudCallout">
            <a:avLst>
              <a:gd name="adj1" fmla="val -56491"/>
              <a:gd name="adj2" fmla="val 6205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vi-VN" sz="2400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vi-VN"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 các phép tính nhẩm cộng trừ trong phạm vi 10 đã học.</a:t>
            </a:r>
            <a:endPara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95195" y="669812"/>
            <a:ext cx="6267071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30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en-US" sz="30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13634" y="709884"/>
            <a:ext cx="560645" cy="699592"/>
            <a:chOff x="1369984" y="2093715"/>
            <a:chExt cx="747527" cy="699592"/>
          </a:xfrm>
        </p:grpSpPr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1369984" y="2093715"/>
              <a:ext cx="747527" cy="699592"/>
              <a:chOff x="336549" y="1916117"/>
              <a:chExt cx="699594" cy="6994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36549" y="1916117"/>
                <a:ext cx="699594" cy="69943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13786" y="1985949"/>
                <a:ext cx="547763" cy="550703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542819" y="2146589"/>
              <a:ext cx="538835" cy="5847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latin typeface=".VnArial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5090" t="28987" r="2219"/>
          <a:stretch/>
        </p:blipFill>
        <p:spPr>
          <a:xfrm>
            <a:off x="1013169" y="1537986"/>
            <a:ext cx="6993627" cy="2850287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3271830" y="1427992"/>
            <a:ext cx="113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=</a:t>
            </a:r>
            <a:r>
              <a:rPr lang="en-US" sz="6000" dirty="0" smtClean="0">
                <a:solidFill>
                  <a:srgbClr val="FF0000"/>
                </a:solidFill>
              </a:rPr>
              <a:t>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3271237" y="2194221"/>
            <a:ext cx="113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=</a:t>
            </a:r>
            <a:r>
              <a:rPr lang="en-US" sz="6000" dirty="0" smtClean="0">
                <a:solidFill>
                  <a:srgbClr val="FF0000"/>
                </a:solidFill>
              </a:rPr>
              <a:t> 8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7359273" y="1427992"/>
            <a:ext cx="113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=</a:t>
            </a:r>
            <a:r>
              <a:rPr lang="en-US" sz="6000" dirty="0" smtClean="0">
                <a:solidFill>
                  <a:srgbClr val="FF0000"/>
                </a:solidFill>
              </a:rPr>
              <a:t> 1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7359273" y="2259620"/>
            <a:ext cx="113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=</a:t>
            </a:r>
            <a:r>
              <a:rPr lang="en-US" sz="6000" dirty="0" smtClean="0">
                <a:solidFill>
                  <a:srgbClr val="FF0000"/>
                </a:solidFill>
              </a:rPr>
              <a:t> 4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6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950326" y="597261"/>
            <a:ext cx="7333501" cy="823912"/>
            <a:chOff x="336549" y="1838347"/>
            <a:chExt cx="7534988" cy="823724"/>
          </a:xfrm>
        </p:grpSpPr>
        <p:sp>
          <p:nvSpPr>
            <p:cNvPr id="5" name="Oval 4"/>
            <p:cNvSpPr/>
            <p:nvPr/>
          </p:nvSpPr>
          <p:spPr>
            <a:xfrm>
              <a:off x="336549" y="1916117"/>
              <a:ext cx="593910" cy="6994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456305" y="2004283"/>
              <a:ext cx="354397" cy="5231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1"/>
                  </a:solidFill>
                  <a:latin typeface=".VnArial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095722" y="1838347"/>
              <a:ext cx="6775815" cy="82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altLang="en-US" sz="28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alt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9" y="1421174"/>
            <a:ext cx="3678248" cy="3794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260" y="1421174"/>
            <a:ext cx="3936410" cy="37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950326" y="597261"/>
            <a:ext cx="7333501" cy="823912"/>
            <a:chOff x="336549" y="1838347"/>
            <a:chExt cx="7534988" cy="823724"/>
          </a:xfrm>
        </p:grpSpPr>
        <p:sp>
          <p:nvSpPr>
            <p:cNvPr id="5" name="Oval 4"/>
            <p:cNvSpPr/>
            <p:nvPr/>
          </p:nvSpPr>
          <p:spPr>
            <a:xfrm>
              <a:off x="336549" y="1916117"/>
              <a:ext cx="593910" cy="6994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456305" y="2004283"/>
              <a:ext cx="354397" cy="5231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1"/>
                  </a:solidFill>
                  <a:latin typeface=".VnArial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095722" y="1838347"/>
              <a:ext cx="6775815" cy="82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altLang="en-US" sz="28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alt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79" y="1509360"/>
            <a:ext cx="7216947" cy="470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B4-a-tr7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0371" r="2222" b="4074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950326" y="597261"/>
            <a:ext cx="7333501" cy="823912"/>
            <a:chOff x="336549" y="1838347"/>
            <a:chExt cx="7534988" cy="823724"/>
          </a:xfrm>
        </p:grpSpPr>
        <p:sp>
          <p:nvSpPr>
            <p:cNvPr id="5" name="Oval 4"/>
            <p:cNvSpPr/>
            <p:nvPr/>
          </p:nvSpPr>
          <p:spPr>
            <a:xfrm>
              <a:off x="336549" y="1916117"/>
              <a:ext cx="593910" cy="6994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456305" y="2004283"/>
              <a:ext cx="354397" cy="5231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1"/>
                  </a:solidFill>
                  <a:latin typeface=".VnArial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095722" y="1838347"/>
              <a:ext cx="6775815" cy="82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altLang="en-US" sz="2800" b="1" dirty="0" smtClean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alt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79" y="1509360"/>
            <a:ext cx="7216947" cy="47010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30269" y="5246781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5246781"/>
            <a:ext cx="4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5257800"/>
            <a:ext cx="70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109</Words>
  <Application>Microsoft Office PowerPoint</Application>
  <PresentationFormat>On-screen Show (4:3)</PresentationFormat>
  <Paragraphs>32</Paragraphs>
  <Slides>14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2020-12-17T07:17:37Z</dcterms:created>
  <dcterms:modified xsi:type="dcterms:W3CDTF">2020-12-17T07:37:36Z</dcterms:modified>
</cp:coreProperties>
</file>