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7" r:id="rId3"/>
    <p:sldId id="258" r:id="rId4"/>
    <p:sldId id="264" r:id="rId5"/>
    <p:sldId id="265" r:id="rId6"/>
    <p:sldId id="266" r:id="rId7"/>
    <p:sldId id="267" r:id="rId8"/>
    <p:sldId id="271" r:id="rId9"/>
    <p:sldId id="272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92FBD-3288-43AE-8267-C23E9CFE7DC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4D72-AB3B-4D25-B594-CD780597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3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8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7447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DF5E-2039-4189-A2E0-6DF28153BB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8427-2E12-45A8-8733-8CDC04E27A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08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4F22-871A-4FC1-AB66-B7FDC0D6E0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DC96-B476-40CD-B735-013B5A01D1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1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0DB2-649A-4542-B49E-26B821CDC2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50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BF88-F0E8-4EA0-9F4B-C2E4EAFEA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8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0E45-B37F-4C5D-9EE8-BDA49840D0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3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516F-745F-4AC7-BE9D-D6C417A222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18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485E-B08A-477F-BF1F-D475F8F022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48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BF5-76E2-4288-932B-CDC45EB7F2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24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07F0-9FCF-4E10-A754-A611D4928D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30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3913-AD90-4C50-977B-F4FAB54293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6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0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5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9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3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F788-28AE-4D84-8658-82B74FD1750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19F5-C451-40EB-99EB-8B6DCD41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9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>
                <a:latin typeface="+mn-lt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latin typeface="Arial" panose="020B0604020202020204" pitchFamily="34" charset="0"/>
              </a:defRPr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fld id="{B4370B05-1052-4759-90E6-F55B986C8A7B}" type="slidenum">
              <a:rPr lang="en-US" altLang="en-US" smtClean="0">
                <a:solidFill>
                  <a:srgbClr val="000000"/>
                </a:solidFill>
              </a:rPr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8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Daniusoft%20Video%20Converter%20Free\Output\bai%2012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7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327225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80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2179675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1046272"/>
            <a:ext cx="365522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4138855"/>
            <a:ext cx="2656386" cy="2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33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i 1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11628"/>
            <a:ext cx="6560457" cy="57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5331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4" y="783773"/>
            <a:ext cx="7082971" cy="16894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 – 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45" y="2904853"/>
            <a:ext cx="2943225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5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6" y="1"/>
            <a:ext cx="6270171" cy="6843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1" y="789302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BÐ Hµ, BÐ Lª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496" y="515762"/>
            <a:ext cx="6401707" cy="556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471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538" y="481148"/>
            <a:ext cx="5496605" cy="58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7716" y="104501"/>
            <a:ext cx="214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u="sng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u="sng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" y="13063"/>
            <a:ext cx="9132203" cy="6844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2738" y="243839"/>
            <a:ext cx="486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Qua 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hiÓu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u="sng" dirty="0" err="1" smtClean="0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2400" b="1" u="sng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en-US" sz="24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0739" y="2795455"/>
            <a:ext cx="3795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Mäi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ng­êi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®×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Hµ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t©m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quý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4953000"/>
            <a:ext cx="6540500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1968500" y="825501"/>
            <a:ext cx="57150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32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8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8260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09323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22" y="636324"/>
            <a:ext cx="1505479" cy="152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2" y="382323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mẫu Lá cờ Việt Nam - Bộ sách Cánh Diều [Âm nhạc lớp 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032" y="835152"/>
            <a:ext cx="8505524" cy="40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99600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9" y="1566183"/>
            <a:ext cx="7156653" cy="21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On-screen Show (4:3)</PresentationFormat>
  <Paragraphs>16</Paragraphs>
  <Slides>11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.VnArial</vt:lpstr>
      <vt:lpstr>.VnAvant</vt:lpstr>
      <vt:lpstr>Arial</vt:lpstr>
      <vt:lpstr>Calibri</vt:lpstr>
      <vt:lpstr>Tahoma</vt:lpstr>
      <vt:lpstr>VNI-Thufap2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3</cp:revision>
  <dcterms:created xsi:type="dcterms:W3CDTF">2020-09-17T01:10:57Z</dcterms:created>
  <dcterms:modified xsi:type="dcterms:W3CDTF">2020-09-20T09:41:44Z</dcterms:modified>
</cp:coreProperties>
</file>