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80" r:id="rId3"/>
    <p:sldId id="256" r:id="rId4"/>
    <p:sldId id="337" r:id="rId5"/>
    <p:sldId id="334" r:id="rId6"/>
    <p:sldId id="339" r:id="rId7"/>
    <p:sldId id="340" r:id="rId8"/>
    <p:sldId id="346" r:id="rId9"/>
    <p:sldId id="347" r:id="rId10"/>
    <p:sldId id="323" r:id="rId11"/>
    <p:sldId id="338" r:id="rId12"/>
    <p:sldId id="341" r:id="rId13"/>
    <p:sldId id="342" r:id="rId14"/>
    <p:sldId id="343" r:id="rId15"/>
    <p:sldId id="344" r:id="rId16"/>
    <p:sldId id="345" r:id="rId17"/>
    <p:sldId id="308" r:id="rId18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NI-Thufap2"/>
      <p:regular r:id="rId27"/>
    </p:embeddedFont>
    <p:embeddedFont>
      <p:font typeface=".VnAvant" panose="020B7200000000000000" pitchFamily="34" charset="0"/>
      <p:regular r:id="rId28"/>
      <p:bold r:id="rId29"/>
      <p:italic r:id="rId30"/>
    </p:embeddedFont>
    <p:embeddedFont>
      <p:font typeface=".VnArial" panose="020B7200000000000000" pitchFamily="34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FF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510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17475" indent="0" algn="ctr">
              <a:buNone/>
              <a:defRPr/>
            </a:lvl2pPr>
            <a:lvl3pPr marL="634950" indent="0" algn="ctr">
              <a:buNone/>
              <a:defRPr/>
            </a:lvl3pPr>
            <a:lvl4pPr marL="952424" indent="0" algn="ctr">
              <a:buNone/>
              <a:defRPr/>
            </a:lvl4pPr>
            <a:lvl5pPr marL="1269898" indent="0" algn="ctr">
              <a:buNone/>
              <a:defRPr/>
            </a:lvl5pPr>
            <a:lvl6pPr marL="1587373" indent="0" algn="ctr">
              <a:buNone/>
              <a:defRPr/>
            </a:lvl6pPr>
            <a:lvl7pPr marL="1904848" indent="0" algn="ctr">
              <a:buNone/>
              <a:defRPr/>
            </a:lvl7pPr>
            <a:lvl8pPr marL="2222322" indent="0" algn="ctr">
              <a:buNone/>
              <a:defRPr/>
            </a:lvl8pPr>
            <a:lvl9pPr marL="253979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FDF5E-2039-4189-A2E0-6DF28153B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77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68427-2E12-45A8-8733-8CDC04E27A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37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277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389"/>
            </a:lvl1pPr>
            <a:lvl2pPr marL="317475" indent="0">
              <a:buNone/>
              <a:defRPr sz="1250"/>
            </a:lvl2pPr>
            <a:lvl3pPr marL="634950" indent="0">
              <a:buNone/>
              <a:defRPr sz="1111"/>
            </a:lvl3pPr>
            <a:lvl4pPr marL="952424" indent="0">
              <a:buNone/>
              <a:defRPr sz="972"/>
            </a:lvl4pPr>
            <a:lvl5pPr marL="1269898" indent="0">
              <a:buNone/>
              <a:defRPr sz="972"/>
            </a:lvl5pPr>
            <a:lvl6pPr marL="1587373" indent="0">
              <a:buNone/>
              <a:defRPr sz="972"/>
            </a:lvl6pPr>
            <a:lvl7pPr marL="1904848" indent="0">
              <a:buNone/>
              <a:defRPr sz="972"/>
            </a:lvl7pPr>
            <a:lvl8pPr marL="2222322" indent="0">
              <a:buNone/>
              <a:defRPr sz="972"/>
            </a:lvl8pPr>
            <a:lvl9pPr marL="2539797" indent="0">
              <a:buNone/>
              <a:defRPr sz="97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74F22-871A-4FC1-AB66-B7FDC0D6E0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1944"/>
            </a:lvl1pPr>
            <a:lvl2pPr>
              <a:defRPr sz="1667"/>
            </a:lvl2pPr>
            <a:lvl3pPr>
              <a:defRPr sz="1389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1944"/>
            </a:lvl1pPr>
            <a:lvl2pPr>
              <a:defRPr sz="1667"/>
            </a:lvl2pPr>
            <a:lvl3pPr>
              <a:defRPr sz="1389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DC96-B476-40CD-B735-013B5A01D1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54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1667" b="1"/>
            </a:lvl1pPr>
            <a:lvl2pPr marL="317475" indent="0">
              <a:buNone/>
              <a:defRPr sz="1389" b="1"/>
            </a:lvl2pPr>
            <a:lvl3pPr marL="634950" indent="0">
              <a:buNone/>
              <a:defRPr sz="1250" b="1"/>
            </a:lvl3pPr>
            <a:lvl4pPr marL="952424" indent="0">
              <a:buNone/>
              <a:defRPr sz="1111" b="1"/>
            </a:lvl4pPr>
            <a:lvl5pPr marL="1269898" indent="0">
              <a:buNone/>
              <a:defRPr sz="1111" b="1"/>
            </a:lvl5pPr>
            <a:lvl6pPr marL="1587373" indent="0">
              <a:buNone/>
              <a:defRPr sz="1111" b="1"/>
            </a:lvl6pPr>
            <a:lvl7pPr marL="1904848" indent="0">
              <a:buNone/>
              <a:defRPr sz="1111" b="1"/>
            </a:lvl7pPr>
            <a:lvl8pPr marL="2222322" indent="0">
              <a:buNone/>
              <a:defRPr sz="1111" b="1"/>
            </a:lvl8pPr>
            <a:lvl9pPr marL="2539797" indent="0">
              <a:buNone/>
              <a:defRPr sz="11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667"/>
            </a:lvl1pPr>
            <a:lvl2pPr>
              <a:defRPr sz="1389"/>
            </a:lvl2pPr>
            <a:lvl3pPr>
              <a:defRPr sz="1250"/>
            </a:lvl3pPr>
            <a:lvl4pPr>
              <a:defRPr sz="1111"/>
            </a:lvl4pPr>
            <a:lvl5pPr>
              <a:defRPr sz="1111"/>
            </a:lvl5pPr>
            <a:lvl6pPr>
              <a:defRPr sz="1111"/>
            </a:lvl6pPr>
            <a:lvl7pPr>
              <a:defRPr sz="1111"/>
            </a:lvl7pPr>
            <a:lvl8pPr>
              <a:defRPr sz="1111"/>
            </a:lvl8pPr>
            <a:lvl9pPr>
              <a:defRPr sz="111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1667" b="1"/>
            </a:lvl1pPr>
            <a:lvl2pPr marL="317475" indent="0">
              <a:buNone/>
              <a:defRPr sz="1389" b="1"/>
            </a:lvl2pPr>
            <a:lvl3pPr marL="634950" indent="0">
              <a:buNone/>
              <a:defRPr sz="1250" b="1"/>
            </a:lvl3pPr>
            <a:lvl4pPr marL="952424" indent="0">
              <a:buNone/>
              <a:defRPr sz="1111" b="1"/>
            </a:lvl4pPr>
            <a:lvl5pPr marL="1269898" indent="0">
              <a:buNone/>
              <a:defRPr sz="1111" b="1"/>
            </a:lvl5pPr>
            <a:lvl6pPr marL="1587373" indent="0">
              <a:buNone/>
              <a:defRPr sz="1111" b="1"/>
            </a:lvl6pPr>
            <a:lvl7pPr marL="1904848" indent="0">
              <a:buNone/>
              <a:defRPr sz="1111" b="1"/>
            </a:lvl7pPr>
            <a:lvl8pPr marL="2222322" indent="0">
              <a:buNone/>
              <a:defRPr sz="1111" b="1"/>
            </a:lvl8pPr>
            <a:lvl9pPr marL="2539797" indent="0">
              <a:buNone/>
              <a:defRPr sz="11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1667"/>
            </a:lvl1pPr>
            <a:lvl2pPr>
              <a:defRPr sz="1389"/>
            </a:lvl2pPr>
            <a:lvl3pPr>
              <a:defRPr sz="1250"/>
            </a:lvl3pPr>
            <a:lvl4pPr>
              <a:defRPr sz="1111"/>
            </a:lvl4pPr>
            <a:lvl5pPr>
              <a:defRPr sz="1111"/>
            </a:lvl5pPr>
            <a:lvl6pPr>
              <a:defRPr sz="1111"/>
            </a:lvl6pPr>
            <a:lvl7pPr>
              <a:defRPr sz="1111"/>
            </a:lvl7pPr>
            <a:lvl8pPr>
              <a:defRPr sz="1111"/>
            </a:lvl8pPr>
            <a:lvl9pPr>
              <a:defRPr sz="111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0DB2-649A-4542-B49E-26B821CDC2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34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4BF88-F0E8-4EA0-9F4B-C2E4EAFEA6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21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20E45-B37F-4C5D-9EE8-BDA49840D0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2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138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222"/>
            </a:lvl1pPr>
            <a:lvl2pPr>
              <a:defRPr sz="1944"/>
            </a:lvl2pPr>
            <a:lvl3pPr>
              <a:defRPr sz="1667"/>
            </a:lvl3pPr>
            <a:lvl4pPr>
              <a:defRPr sz="1389"/>
            </a:lvl4pPr>
            <a:lvl5pPr>
              <a:defRPr sz="1389"/>
            </a:lvl5pPr>
            <a:lvl6pPr>
              <a:defRPr sz="1389"/>
            </a:lvl6pPr>
            <a:lvl7pPr>
              <a:defRPr sz="1389"/>
            </a:lvl7pPr>
            <a:lvl8pPr>
              <a:defRPr sz="1389"/>
            </a:lvl8pPr>
            <a:lvl9pPr>
              <a:defRPr sz="138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972"/>
            </a:lvl1pPr>
            <a:lvl2pPr marL="317475" indent="0">
              <a:buNone/>
              <a:defRPr sz="833"/>
            </a:lvl2pPr>
            <a:lvl3pPr marL="634950" indent="0">
              <a:buNone/>
              <a:defRPr sz="694"/>
            </a:lvl3pPr>
            <a:lvl4pPr marL="952424" indent="0">
              <a:buNone/>
              <a:defRPr sz="625"/>
            </a:lvl4pPr>
            <a:lvl5pPr marL="1269898" indent="0">
              <a:buNone/>
              <a:defRPr sz="625"/>
            </a:lvl5pPr>
            <a:lvl6pPr marL="1587373" indent="0">
              <a:buNone/>
              <a:defRPr sz="625"/>
            </a:lvl6pPr>
            <a:lvl7pPr marL="1904848" indent="0">
              <a:buNone/>
              <a:defRPr sz="625"/>
            </a:lvl7pPr>
            <a:lvl8pPr marL="2222322" indent="0">
              <a:buNone/>
              <a:defRPr sz="625"/>
            </a:lvl8pPr>
            <a:lvl9pPr marL="2539797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F516F-745F-4AC7-BE9D-D6C417A222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20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38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222"/>
            </a:lvl1pPr>
            <a:lvl2pPr marL="317475" indent="0">
              <a:buNone/>
              <a:defRPr sz="1944"/>
            </a:lvl2pPr>
            <a:lvl3pPr marL="634950" indent="0">
              <a:buNone/>
              <a:defRPr sz="1667"/>
            </a:lvl3pPr>
            <a:lvl4pPr marL="952424" indent="0">
              <a:buNone/>
              <a:defRPr sz="1389"/>
            </a:lvl4pPr>
            <a:lvl5pPr marL="1269898" indent="0">
              <a:buNone/>
              <a:defRPr sz="1389"/>
            </a:lvl5pPr>
            <a:lvl6pPr marL="1587373" indent="0">
              <a:buNone/>
              <a:defRPr sz="1389"/>
            </a:lvl6pPr>
            <a:lvl7pPr marL="1904848" indent="0">
              <a:buNone/>
              <a:defRPr sz="1389"/>
            </a:lvl7pPr>
            <a:lvl8pPr marL="2222322" indent="0">
              <a:buNone/>
              <a:defRPr sz="1389"/>
            </a:lvl8pPr>
            <a:lvl9pPr marL="2539797" indent="0">
              <a:buNone/>
              <a:defRPr sz="1389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972"/>
            </a:lvl1pPr>
            <a:lvl2pPr marL="317475" indent="0">
              <a:buNone/>
              <a:defRPr sz="833"/>
            </a:lvl2pPr>
            <a:lvl3pPr marL="634950" indent="0">
              <a:buNone/>
              <a:defRPr sz="694"/>
            </a:lvl3pPr>
            <a:lvl4pPr marL="952424" indent="0">
              <a:buNone/>
              <a:defRPr sz="625"/>
            </a:lvl4pPr>
            <a:lvl5pPr marL="1269898" indent="0">
              <a:buNone/>
              <a:defRPr sz="625"/>
            </a:lvl5pPr>
            <a:lvl6pPr marL="1587373" indent="0">
              <a:buNone/>
              <a:defRPr sz="625"/>
            </a:lvl6pPr>
            <a:lvl7pPr marL="1904848" indent="0">
              <a:buNone/>
              <a:defRPr sz="625"/>
            </a:lvl7pPr>
            <a:lvl8pPr marL="2222322" indent="0">
              <a:buNone/>
              <a:defRPr sz="625"/>
            </a:lvl8pPr>
            <a:lvl9pPr marL="2539797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B485E-B08A-477F-BF1F-D475F8F022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15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0EBF5-76E2-4288-932B-CDC45EB7F2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82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907F0-9FCF-4E10-A754-A611D4928D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34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866"/>
            <a:ext cx="8229600" cy="48762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F3913-AD90-4C50-977B-F4FAB54293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2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72">
                <a:latin typeface="+mn-lt"/>
              </a:defRPr>
            </a:lvl1pPr>
          </a:lstStyle>
          <a:p>
            <a:pPr defTabSz="6349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72">
                <a:latin typeface="+mn-lt"/>
              </a:defRPr>
            </a:lvl1pPr>
          </a:lstStyle>
          <a:p>
            <a:pPr defTabSz="6349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72">
                <a:latin typeface="Arial" panose="020B0604020202020204" pitchFamily="34" charset="0"/>
              </a:defRPr>
            </a:lvl1pPr>
          </a:lstStyle>
          <a:p>
            <a:pPr defTabSz="634950" fontAlgn="base">
              <a:spcBef>
                <a:spcPct val="0"/>
              </a:spcBef>
              <a:spcAft>
                <a:spcPct val="0"/>
              </a:spcAft>
              <a:defRPr/>
            </a:pPr>
            <a:fld id="{B4370B05-1052-4759-90E6-F55B986C8A7B}" type="slidenum">
              <a:rPr lang="en-US" altLang="en-US" smtClean="0">
                <a:solidFill>
                  <a:srgbClr val="000000"/>
                </a:solidFill>
              </a:rPr>
              <a:pPr defTabSz="6349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6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5pPr>
      <a:lvl6pPr marL="317475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6pPr>
      <a:lvl7pPr marL="634950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7pPr>
      <a:lvl8pPr marL="952424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8pPr>
      <a:lvl9pPr marL="1269898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9pPr>
    </p:titleStyle>
    <p:bodyStyle>
      <a:lvl1pPr marL="238106" indent="-238106" algn="l" rtl="0" eaLnBrk="0" fontAlgn="base" hangingPunct="0">
        <a:spcBef>
          <a:spcPct val="20000"/>
        </a:spcBef>
        <a:spcAft>
          <a:spcPct val="0"/>
        </a:spcAft>
        <a:buChar char="•"/>
        <a:defRPr sz="2222">
          <a:solidFill>
            <a:schemeClr val="tx1"/>
          </a:solidFill>
          <a:latin typeface="+mn-lt"/>
          <a:ea typeface="+mn-ea"/>
          <a:cs typeface="+mn-cs"/>
        </a:defRPr>
      </a:lvl1pPr>
      <a:lvl2pPr marL="515896" indent="-198421" algn="l" rtl="0" eaLnBrk="0" fontAlgn="base" hangingPunct="0">
        <a:spcBef>
          <a:spcPct val="20000"/>
        </a:spcBef>
        <a:spcAft>
          <a:spcPct val="0"/>
        </a:spcAft>
        <a:buChar char="–"/>
        <a:defRPr sz="1944">
          <a:solidFill>
            <a:schemeClr val="tx1"/>
          </a:solidFill>
          <a:latin typeface="+mn-lt"/>
        </a:defRPr>
      </a:lvl2pPr>
      <a:lvl3pPr marL="793687" indent="-158737" algn="l" rtl="0" eaLnBrk="0" fontAlgn="base" hangingPunct="0">
        <a:spcBef>
          <a:spcPct val="20000"/>
        </a:spcBef>
        <a:spcAft>
          <a:spcPct val="0"/>
        </a:spcAft>
        <a:buChar char="•"/>
        <a:defRPr sz="1667">
          <a:solidFill>
            <a:schemeClr val="tx1"/>
          </a:solidFill>
          <a:latin typeface="+mn-lt"/>
        </a:defRPr>
      </a:lvl3pPr>
      <a:lvl4pPr marL="1111161" indent="-158737" algn="l" rtl="0" eaLnBrk="0" fontAlgn="base" hangingPunct="0">
        <a:spcBef>
          <a:spcPct val="20000"/>
        </a:spcBef>
        <a:spcAft>
          <a:spcPct val="0"/>
        </a:spcAft>
        <a:buChar char="–"/>
        <a:defRPr sz="1389">
          <a:solidFill>
            <a:schemeClr val="tx1"/>
          </a:solidFill>
          <a:latin typeface="+mn-lt"/>
        </a:defRPr>
      </a:lvl4pPr>
      <a:lvl5pPr marL="1428635" indent="-158737" algn="l" rtl="0" eaLnBrk="0" fontAlgn="base" hangingPunct="0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5pPr>
      <a:lvl6pPr marL="1746110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6pPr>
      <a:lvl7pPr marL="2063585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7pPr>
      <a:lvl8pPr marL="2381060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8pPr>
      <a:lvl9pPr marL="2698534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1pPr>
      <a:lvl2pPr marL="317475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634950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952424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69898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87373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904848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222322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539797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e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LOP%201%20CANH%20DIEU\TV%201%20canh%20dieu\Bai%2013.%20i-ia\bai%2013.wm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openxmlformats.org/officeDocument/2006/relationships/image" Target="../media/image29.gif"/><Relationship Id="rId10" Type="http://schemas.openxmlformats.org/officeDocument/2006/relationships/image" Target="../media/image34.jpe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openxmlformats.org/officeDocument/2006/relationships/image" Target="../media/image42.gif"/><Relationship Id="rId2" Type="http://schemas.openxmlformats.org/officeDocument/2006/relationships/audio" Target="../media/audio2.wav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1.gif"/><Relationship Id="rId5" Type="http://schemas.openxmlformats.org/officeDocument/2006/relationships/audio" Target="../media/audio5.wav"/><Relationship Id="rId15" Type="http://schemas.openxmlformats.org/officeDocument/2006/relationships/image" Target="../media/image44.gif"/><Relationship Id="rId10" Type="http://schemas.openxmlformats.org/officeDocument/2006/relationships/image" Target="../media/image40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openxmlformats.org/officeDocument/2006/relationships/image" Target="../media/image39.gif"/><Relationship Id="rId12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1.gif"/><Relationship Id="rId5" Type="http://schemas.openxmlformats.org/officeDocument/2006/relationships/audio" Target="../media/audio4.wav"/><Relationship Id="rId15" Type="http://schemas.openxmlformats.org/officeDocument/2006/relationships/image" Target="../media/image46.gif"/><Relationship Id="rId10" Type="http://schemas.openxmlformats.org/officeDocument/2006/relationships/image" Target="../media/image40.gif"/><Relationship Id="rId4" Type="http://schemas.openxmlformats.org/officeDocument/2006/relationships/audio" Target="../media/audio3.wav"/><Relationship Id="rId9" Type="http://schemas.openxmlformats.org/officeDocument/2006/relationships/image" Target="../media/image28.gif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9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1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1827" y="426356"/>
            <a:ext cx="7344229" cy="4920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</a:rPr>
              <a:t>Tiếng nào chứa âm ia?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</a:rPr>
              <a:t>Tiếng nào chứa âm i?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</a:rPr>
              <a:t>kí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</a:rPr>
              <a:t>chìa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</a:t>
            </a:r>
            <a:r>
              <a:rPr lang="en-US" sz="2800" b="1" dirty="0" err="1" smtClean="0">
                <a:solidFill>
                  <a:schemeClr val="bg1"/>
                </a:solidFill>
              </a:rPr>
              <a:t>mai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</a:t>
            </a:r>
            <a:r>
              <a:rPr lang="en-US" sz="2800" b="1" dirty="0" err="1" smtClean="0">
                <a:solidFill>
                  <a:schemeClr val="bg1"/>
                </a:solidFill>
              </a:rPr>
              <a:t>nia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ia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2170566"/>
            <a:ext cx="3167063" cy="28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" y="1404257"/>
            <a:ext cx="4238625" cy="2819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98" y="1389743"/>
            <a:ext cx="4124325" cy="28956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251199" y="65181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BÐ Bi,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Li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373" y="4506047"/>
            <a:ext cx="275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BÐ Li bi b«;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- Bi, bi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5144" y="4533684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BÐ ¹ ®i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119" y="4514149"/>
            <a:ext cx="275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BÐ Li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bi b«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;</a:t>
            </a:r>
          </a:p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- Bi, bi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26" y="4272074"/>
            <a:ext cx="407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BÐ ¹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lia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Þa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bÞ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ho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3200" y="425756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Bi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dç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6" y="1143453"/>
            <a:ext cx="4181475" cy="28765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99" y="1143453"/>
            <a:ext cx="4219575" cy="28765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18399" y="4279333"/>
            <a:ext cx="407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BÐ ¹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lia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Þa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bÐ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ho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1427" y="4248351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Bi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dç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495" y="429801"/>
            <a:ext cx="6401707" cy="463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37" y="400956"/>
            <a:ext cx="5496605" cy="489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7715" y="87084"/>
            <a:ext cx="214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u="sng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u="sng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u="sng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9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mẫu Lá cờ Việt Nam - Bộ sách Cánh Diều [Âm nhạc lớp 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" y="695960"/>
            <a:ext cx="7087937" cy="33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" y="1620157"/>
            <a:ext cx="72485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231</Words>
  <Application>Microsoft Office PowerPoint</Application>
  <PresentationFormat>On-screen Show (16:10)</PresentationFormat>
  <Paragraphs>42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Tahoma</vt:lpstr>
      <vt:lpstr>宋体</vt:lpstr>
      <vt:lpstr>Calibri</vt:lpstr>
      <vt:lpstr>VNI-Thufap2</vt:lpstr>
      <vt:lpstr>.VnAvant</vt:lpstr>
      <vt:lpstr>.VnArial</vt:lpstr>
      <vt:lpstr>Times New Roman</vt:lpstr>
      <vt:lpstr>Arial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177</cp:revision>
  <dcterms:created xsi:type="dcterms:W3CDTF">2020-02-10T09:35:50Z</dcterms:created>
  <dcterms:modified xsi:type="dcterms:W3CDTF">2020-09-20T10:05:00Z</dcterms:modified>
</cp:coreProperties>
</file>