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180F3-03CD-470C-8D61-887D0452A871}"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373837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180F3-03CD-470C-8D61-887D0452A871}"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395961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180F3-03CD-470C-8D61-887D0452A871}"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151627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1389634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180F3-03CD-470C-8D61-887D0452A871}"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410493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180F3-03CD-470C-8D61-887D0452A871}"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338833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180F3-03CD-470C-8D61-887D0452A871}"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309072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C180F3-03CD-470C-8D61-887D0452A871}"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21967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C180F3-03CD-470C-8D61-887D0452A871}"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334353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180F3-03CD-470C-8D61-887D0452A871}"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218964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180F3-03CD-470C-8D61-887D0452A871}"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209102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180F3-03CD-470C-8D61-887D0452A871}"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14617-F5F2-4AC7-8B2C-799FDD4A6910}" type="slidenum">
              <a:rPr lang="en-US" smtClean="0"/>
              <a:t>‹#›</a:t>
            </a:fld>
            <a:endParaRPr lang="en-US"/>
          </a:p>
        </p:txBody>
      </p:sp>
    </p:spTree>
    <p:extLst>
      <p:ext uri="{BB962C8B-B14F-4D97-AF65-F5344CB8AC3E}">
        <p14:creationId xmlns:p14="http://schemas.microsoft.com/office/powerpoint/2010/main" val="315348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180F3-03CD-470C-8D61-887D0452A871}" type="datetimeFigureOut">
              <a:rPr lang="en-US" smtClean="0"/>
              <a:t>9/17/2020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14617-F5F2-4AC7-8B2C-799FDD4A6910}" type="slidenum">
              <a:rPr lang="en-US" smtClean="0"/>
              <a:t>‹#›</a:t>
            </a:fld>
            <a:endParaRPr lang="en-US"/>
          </a:p>
        </p:txBody>
      </p:sp>
    </p:spTree>
    <p:extLst>
      <p:ext uri="{BB962C8B-B14F-4D97-AF65-F5344CB8AC3E}">
        <p14:creationId xmlns:p14="http://schemas.microsoft.com/office/powerpoint/2010/main" val="341003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5072063"/>
            <a:ext cx="990600" cy="10668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4495800"/>
            <a:ext cx="7620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1066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4" y="5222573"/>
            <a:ext cx="1622717" cy="14862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2400"/>
            <a:ext cx="1524000" cy="11430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93675"/>
            <a:ext cx="1295400" cy="79692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762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871664"/>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343400"/>
            <a:ext cx="12192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448878"/>
            <a:ext cx="12192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3" y="304802"/>
            <a:ext cx="3368675"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9" y="327979"/>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smtClean="0">
                <a:ln>
                  <a:solidFill>
                    <a:srgbClr val="33CC33"/>
                  </a:solidFill>
                </a:ln>
                <a:solidFill>
                  <a:srgbClr val="FF0000"/>
                </a:solidFill>
              </a:rPr>
              <a:t>BÀI GIẢNG ĐIỆN TỬ CHƯƠNG TRÌNH MỚI 2020</a:t>
            </a:r>
            <a:endParaRPr lang="en-US" sz="2800" b="1" dirty="0">
              <a:ln>
                <a:solidFill>
                  <a:srgbClr val="33CC33"/>
                </a:solidFill>
              </a:ln>
              <a:solidFill>
                <a:srgbClr val="FF0000"/>
              </a:solidFill>
            </a:endParaRPr>
          </a:p>
        </p:txBody>
      </p:sp>
      <p:sp>
        <p:nvSpPr>
          <p:cNvPr id="68708" name="Text Box 100"/>
          <p:cNvSpPr txBox="1">
            <a:spLocks noChangeArrowheads="1"/>
          </p:cNvSpPr>
          <p:nvPr/>
        </p:nvSpPr>
        <p:spPr bwMode="auto">
          <a:xfrm>
            <a:off x="1409700" y="1712446"/>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1051560"/>
            <a:ext cx="9144000" cy="91440"/>
          </a:xfrm>
        </p:spPr>
      </p:pic>
      <p:sp>
        <p:nvSpPr>
          <p:cNvPr id="97" name="AutoShape 18"/>
          <p:cNvSpPr>
            <a:spLocks noChangeArrowheads="1"/>
          </p:cNvSpPr>
          <p:nvPr/>
        </p:nvSpPr>
        <p:spPr bwMode="auto">
          <a:xfrm>
            <a:off x="0" y="1143000"/>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50876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565910"/>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236288"/>
            <a:ext cx="17145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541088"/>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588714"/>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6561197"/>
            <a:ext cx="171450" cy="1905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621220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621220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621220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621220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621220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6212203"/>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54610"/>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477125"/>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1152626"/>
            <a:ext cx="228600" cy="27432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518386"/>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575536"/>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0111"/>
            <a:ext cx="259766" cy="519351"/>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1046272"/>
            <a:ext cx="365522" cy="487363"/>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944113"/>
            <a:ext cx="3701520" cy="25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642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2521852" y="1676668"/>
            <a:ext cx="5667828" cy="267765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9" y="953322"/>
            <a:ext cx="2334292" cy="646331"/>
          </a:xfrm>
          <a:prstGeom prst="rect">
            <a:avLst/>
          </a:prstGeom>
          <a:noFill/>
        </p:spPr>
        <p:txBody>
          <a:bodyPr wrap="none" rtlCol="0">
            <a:spAutoFit/>
          </a:bodyPr>
          <a:lstStyle/>
          <a:p>
            <a:pPr algn="ctr"/>
            <a:r>
              <a:rPr lang="en-US" sz="3600" b="1" dirty="0" err="1" smtClean="0">
                <a:solidFill>
                  <a:srgbClr val="C00000"/>
                </a:solidFill>
                <a:latin typeface="Arial" pitchFamily="34" charset="0"/>
                <a:cs typeface="Arial" pitchFamily="34" charset="0"/>
              </a:rPr>
              <a:t>Nhắc</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81667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5734052"/>
            <a:ext cx="8985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7" y="5618163"/>
            <a:ext cx="992187" cy="123983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9" y="5694363"/>
            <a:ext cx="930275" cy="116363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9213"/>
            <a:ext cx="10668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9213"/>
            <a:ext cx="1066800" cy="133350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776538"/>
            <a:ext cx="6681787" cy="9525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167265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6858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420631"/>
            <a:ext cx="5936343" cy="4437368"/>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2" y="120696"/>
            <a:ext cx="6969125" cy="333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9339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600" y="14982"/>
            <a:ext cx="2473202" cy="626018"/>
          </a:xfrm>
          <a:prstGeom prst="rect">
            <a:avLst/>
          </a:prstGeom>
        </p:spPr>
        <p:txBody>
          <a:bodyPr wrap="none" lIns="71323" tIns="35662" rIns="71323" bIns="35662">
            <a:spAutoFit/>
          </a:bodyPr>
          <a:lstStyle/>
          <a:p>
            <a:pPr algn="ctr"/>
            <a:r>
              <a:rPr lang="en-US" sz="3600" b="1" dirty="0" err="1" smtClean="0">
                <a:solidFill>
                  <a:srgbClr val="FF0000"/>
                </a:solidFill>
                <a:latin typeface="Arial" pitchFamily="34" charset="0"/>
                <a:cs typeface="Arial" pitchFamily="34" charset="0"/>
              </a:rPr>
              <a:t>Khởi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85126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5" y="982833"/>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a:t>
            </a:r>
            <a:r>
              <a:rPr lang="vi-VN" sz="2800" dirty="0" smtClean="0">
                <a:solidFill>
                  <a:srgbClr val="006600"/>
                </a:solidFill>
              </a:rPr>
              <a:t>khác</a:t>
            </a:r>
            <a:r>
              <a:rPr lang="en-US" sz="2800" dirty="0" smtClean="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8" y="1236675"/>
            <a:ext cx="2900915" cy="3481098"/>
          </a:xfrm>
          <a:prstGeom prst="rect">
            <a:avLst/>
          </a:prstGeom>
        </p:spPr>
      </p:pic>
    </p:spTree>
    <p:extLst>
      <p:ext uri="{BB962C8B-B14F-4D97-AF65-F5344CB8AC3E}">
        <p14:creationId xmlns:p14="http://schemas.microsoft.com/office/powerpoint/2010/main" val="77121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80573" y="3922396"/>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614080"/>
            <a:ext cx="6415456"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35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711931"/>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84067"/>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1" y="1146936"/>
            <a:ext cx="4819589" cy="3046988"/>
          </a:xfrm>
          <a:prstGeom prst="rect">
            <a:avLst/>
          </a:prstGeom>
          <a:solidFill>
            <a:srgbClr val="FFC000"/>
          </a:solidFill>
          <a:ln>
            <a:solidFill>
              <a:schemeClr val="accent1"/>
            </a:solidFill>
          </a:ln>
        </p:spPr>
        <p:txBody>
          <a:bodyPr wrap="square">
            <a:spAutoFit/>
          </a:bodyPr>
          <a:lstStyle/>
          <a:p>
            <a:pPr algn="just"/>
            <a:r>
              <a:rPr lang="vi-VN" sz="2400" u="sng" dirty="0">
                <a:solidFill>
                  <a:srgbClr val="000066"/>
                </a:solidFill>
              </a:rPr>
              <a:t>Hình 1: </a:t>
            </a:r>
            <a:r>
              <a:rPr lang="vi-VN" sz="2400" dirty="0">
                <a:solidFill>
                  <a:srgbClr val="006600"/>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6600"/>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1166950"/>
            <a:ext cx="3957046" cy="3564570"/>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2750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711931"/>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84067"/>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1" y="1146936"/>
            <a:ext cx="4819589" cy="2893100"/>
          </a:xfrm>
          <a:prstGeom prst="rect">
            <a:avLst/>
          </a:prstGeom>
          <a:solidFill>
            <a:srgbClr val="000099"/>
          </a:solidFill>
          <a:ln>
            <a:solidFill>
              <a:srgbClr val="FFFF00"/>
            </a:solidFill>
          </a:ln>
        </p:spPr>
        <p:txBody>
          <a:bodyPr wrap="square">
            <a:spAutoFit/>
          </a:bodyPr>
          <a:lstStyle/>
          <a:p>
            <a:pPr algn="just"/>
            <a:r>
              <a:rPr lang="vi-VN" sz="2600" u="sng" dirty="0">
                <a:solidFill>
                  <a:srgbClr val="FFFF00"/>
                </a:solidFill>
              </a:rPr>
              <a:t>Hình 2: </a:t>
            </a:r>
            <a:r>
              <a:rPr lang="vi-VN" sz="2600" dirty="0">
                <a:solidFill>
                  <a:srgbClr val="FFFF00"/>
                </a:solidFill>
              </a:rPr>
              <a:t>Bố Hà đang nghe điện thoại, anh trai Hà làm rơi vỡ cốc nước</a:t>
            </a:r>
          </a:p>
          <a:p>
            <a:pPr algn="just"/>
            <a:r>
              <a:rPr lang="vi-VN" sz="2600" dirty="0">
                <a:solidFill>
                  <a:srgbClr val="FFFF00"/>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1146936"/>
            <a:ext cx="3813838" cy="3493963"/>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6609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711931"/>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9234"/>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1" y="1146936"/>
            <a:ext cx="4819589" cy="2893100"/>
          </a:xfrm>
          <a:prstGeom prst="rect">
            <a:avLst/>
          </a:prstGeom>
          <a:solidFill>
            <a:srgbClr val="00B050"/>
          </a:solidFill>
          <a:ln>
            <a:solidFill>
              <a:srgbClr val="FFFF00"/>
            </a:solidFill>
          </a:ln>
        </p:spPr>
        <p:txBody>
          <a:bodyPr wrap="square">
            <a:spAutoFit/>
          </a:bodyPr>
          <a:lstStyle/>
          <a:p>
            <a:pPr algn="just"/>
            <a:r>
              <a:rPr lang="vi-VN" sz="2600" u="sng" dirty="0">
                <a:solidFill>
                  <a:schemeClr val="bg1"/>
                </a:solidFill>
              </a:rPr>
              <a:t>Hình 3: </a:t>
            </a:r>
            <a:r>
              <a:rPr lang="vi-VN" sz="2600" dirty="0">
                <a:solidFill>
                  <a:srgbClr val="FFFF00"/>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8" y="1146936"/>
            <a:ext cx="3964371" cy="3471720"/>
          </a:xfrm>
          <a:prstGeom prst="rect">
            <a:avLst/>
          </a:prstGeom>
          <a:effectLst>
            <a:glow rad="139700">
              <a:schemeClr val="accent5">
                <a:satMod val="175000"/>
                <a:alpha val="40000"/>
              </a:schemeClr>
            </a:glow>
          </a:effectLst>
        </p:spPr>
      </p:pic>
      <p:sp>
        <p:nvSpPr>
          <p:cNvPr id="7" name="Rectangle 6"/>
          <p:cNvSpPr/>
          <p:nvPr/>
        </p:nvSpPr>
        <p:spPr>
          <a:xfrm>
            <a:off x="117040" y="46361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32072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427826" y="570189"/>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7" y="2311974"/>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33638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237838"/>
            <a:ext cx="8382000" cy="4572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7" y="1233731"/>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393699" y="1979317"/>
            <a:ext cx="8356602" cy="2845231"/>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p>
        </p:txBody>
      </p:sp>
      <p:sp>
        <p:nvSpPr>
          <p:cNvPr id="6155" name="Line 12"/>
          <p:cNvSpPr>
            <a:spLocks noChangeShapeType="1"/>
          </p:cNvSpPr>
          <p:nvPr/>
        </p:nvSpPr>
        <p:spPr bwMode="auto">
          <a:xfrm>
            <a:off x="0" y="119960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8047"/>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90" y="33448"/>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90" y="15984"/>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90" y="109"/>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90" y="17572"/>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90" y="15984"/>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90" y="15984"/>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90" y="33448"/>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90" y="17572"/>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90" y="33448"/>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2317"/>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436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33448"/>
            <a:ext cx="2166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916"/>
            <a:ext cx="2166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981300"/>
            <a:ext cx="8356602" cy="1772195"/>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a:t>
            </a:r>
            <a:r>
              <a:rPr lang="vi-VN" sz="2800" dirty="0" smtClean="0">
                <a:solidFill>
                  <a:srgbClr val="FFFF00"/>
                </a:solidFill>
              </a:rPr>
              <a:t>thương</a:t>
            </a:r>
            <a:r>
              <a:rPr lang="en-US" sz="2800" dirty="0" smtClean="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31097311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531</Words>
  <Application>Microsoft Office PowerPoint</Application>
  <PresentationFormat>On-screen Show (4:3)</PresentationFormat>
  <Paragraphs>61</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2020-09-17T06:04:47Z</dcterms:created>
  <dcterms:modified xsi:type="dcterms:W3CDTF">2020-09-17T06:06:20Z</dcterms:modified>
</cp:coreProperties>
</file>