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4" r:id="rId5"/>
    <p:sldId id="260" r:id="rId6"/>
    <p:sldId id="261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4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3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9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0FFD8-7018-477B-9903-C7F0F91089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7B01-9DC2-4A4E-BFDC-129B1758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3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dmin\Desktop\hinh-nen-thiet-ke-bai-giang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6926"/>
            <a:ext cx="9137073" cy="68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43965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Môn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T</a:t>
            </a:r>
            <a:r>
              <a:rPr lang="en-US" sz="8800" b="1" dirty="0" err="1">
                <a:solidFill>
                  <a:srgbClr val="FF0000"/>
                </a:solidFill>
                <a:latin typeface="HP001 4 hàng"/>
              </a:rPr>
              <a:t>Ǩ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62"/>
          <a:stretch/>
        </p:blipFill>
        <p:spPr>
          <a:xfrm>
            <a:off x="0" y="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8" t="49108" r="64000" b="46043"/>
          <a:stretch/>
        </p:blipFill>
        <p:spPr>
          <a:xfrm>
            <a:off x="2590800" y="4267200"/>
            <a:ext cx="4373459" cy="1087580"/>
          </a:xfrm>
          <a:prstGeom prst="rect">
            <a:avLst/>
          </a:prstGeom>
        </p:spPr>
      </p:pic>
      <p:pic>
        <p:nvPicPr>
          <p:cNvPr id="1027" name="Picture 3" descr="C:\Users\Admin\Desktop\trq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11886" r="41442" b="17558"/>
          <a:stretch/>
        </p:blipFill>
        <p:spPr bwMode="auto">
          <a:xfrm>
            <a:off x="2964873" y="27709"/>
            <a:ext cx="3172691" cy="35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27163" r="83952" b="60135"/>
          <a:stretch/>
        </p:blipFill>
        <p:spPr>
          <a:xfrm>
            <a:off x="3113315" y="1248228"/>
            <a:ext cx="696685" cy="20973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79620" y="3581400"/>
            <a:ext cx="692727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0" t="26422" r="67284" b="60067"/>
          <a:stretch/>
        </p:blipFill>
        <p:spPr>
          <a:xfrm>
            <a:off x="5264730" y="1191094"/>
            <a:ext cx="720435" cy="222372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250873" y="3581400"/>
            <a:ext cx="692727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3" t="55405" r="66343" b="39266"/>
          <a:stretch/>
        </p:blipFill>
        <p:spPr>
          <a:xfrm>
            <a:off x="2582243" y="5334000"/>
            <a:ext cx="4221059" cy="11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coga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r="57722" b="6383"/>
          <a:stretch/>
        </p:blipFill>
        <p:spPr bwMode="auto">
          <a:xfrm>
            <a:off x="2895600" y="-1"/>
            <a:ext cx="3276600" cy="35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5" t="26719" r="39814" b="59825"/>
          <a:stretch/>
        </p:blipFill>
        <p:spPr>
          <a:xfrm>
            <a:off x="5410200" y="1228424"/>
            <a:ext cx="526472" cy="2210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26761" r="56580" b="59194"/>
          <a:stretch/>
        </p:blipFill>
        <p:spPr>
          <a:xfrm>
            <a:off x="2986314" y="1228424"/>
            <a:ext cx="624775" cy="230678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48000" y="3505200"/>
            <a:ext cx="692727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27073" y="3505200"/>
            <a:ext cx="692727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88" t="48990" r="38867" b="45994"/>
          <a:stretch/>
        </p:blipFill>
        <p:spPr>
          <a:xfrm>
            <a:off x="2805545" y="4218710"/>
            <a:ext cx="3276600" cy="1044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86" t="55455" r="38636" b="39479"/>
          <a:stretch/>
        </p:blipFill>
        <p:spPr>
          <a:xfrm>
            <a:off x="2780477" y="5277151"/>
            <a:ext cx="3315524" cy="10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10" t="49192" r="9052" b="45819"/>
          <a:stretch/>
        </p:blipFill>
        <p:spPr>
          <a:xfrm>
            <a:off x="2667000" y="4461166"/>
            <a:ext cx="3280062" cy="915364"/>
          </a:xfrm>
          <a:prstGeom prst="rect">
            <a:avLst/>
          </a:prstGeom>
        </p:spPr>
      </p:pic>
      <p:pic>
        <p:nvPicPr>
          <p:cNvPr id="2050" name="Picture 2" descr="C:\Users\Admin\Desktop\btra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4483" r="54390" b="20271"/>
          <a:stretch/>
        </p:blipFill>
        <p:spPr bwMode="auto">
          <a:xfrm>
            <a:off x="2649682" y="0"/>
            <a:ext cx="3352800" cy="372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5" t="25981" r="11906" b="60565"/>
          <a:stretch/>
        </p:blipFill>
        <p:spPr>
          <a:xfrm>
            <a:off x="5305631" y="1217555"/>
            <a:ext cx="637969" cy="239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0" t="25810" r="29311" b="60736"/>
          <a:stretch/>
        </p:blipFill>
        <p:spPr>
          <a:xfrm>
            <a:off x="2688606" y="1175990"/>
            <a:ext cx="637969" cy="239023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722420" y="3740730"/>
            <a:ext cx="692727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50873" y="3740730"/>
            <a:ext cx="692727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58" t="55482" r="9604" b="39529"/>
          <a:stretch/>
        </p:blipFill>
        <p:spPr>
          <a:xfrm>
            <a:off x="2435507" y="5389420"/>
            <a:ext cx="3670309" cy="10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17778" r="64355" b="54343"/>
          <a:stretch/>
        </p:blipFill>
        <p:spPr>
          <a:xfrm>
            <a:off x="346364" y="43681"/>
            <a:ext cx="2750126" cy="3994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2" t="17778" r="35472" b="54343"/>
          <a:stretch/>
        </p:blipFill>
        <p:spPr>
          <a:xfrm>
            <a:off x="3096489" y="43680"/>
            <a:ext cx="2881747" cy="3940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1" t="17778" r="6871" b="54343"/>
          <a:stretch/>
        </p:blipFill>
        <p:spPr>
          <a:xfrm>
            <a:off x="5978236" y="43681"/>
            <a:ext cx="3013364" cy="3941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t="47056" r="6233" b="36898"/>
          <a:stretch/>
        </p:blipFill>
        <p:spPr>
          <a:xfrm>
            <a:off x="91783" y="3962400"/>
            <a:ext cx="8898083" cy="22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08"/>
            <a:ext cx="9132983" cy="6830292"/>
          </a:xfrm>
        </p:spPr>
      </p:pic>
      <p:sp>
        <p:nvSpPr>
          <p:cNvPr id="5" name="TextBox 4"/>
          <p:cNvSpPr txBox="1"/>
          <p:nvPr/>
        </p:nvSpPr>
        <p:spPr>
          <a:xfrm>
            <a:off x="1676400" y="1953161"/>
            <a:ext cx="6019800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4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63637" r="11397" b="14912"/>
          <a:stretch/>
        </p:blipFill>
        <p:spPr>
          <a:xfrm>
            <a:off x="26323" y="838200"/>
            <a:ext cx="9041477" cy="3248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1" t="85774" r="13898" b="10201"/>
          <a:stretch/>
        </p:blipFill>
        <p:spPr>
          <a:xfrm>
            <a:off x="2646218" y="4156364"/>
            <a:ext cx="6061363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85774" r="76353" b="10201"/>
          <a:stretch/>
        </p:blipFill>
        <p:spPr>
          <a:xfrm>
            <a:off x="1525730" y="4156364"/>
            <a:ext cx="386197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85774" r="79671" b="10201"/>
          <a:stretch/>
        </p:blipFill>
        <p:spPr>
          <a:xfrm>
            <a:off x="1224393" y="4156364"/>
            <a:ext cx="301338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85865" r="82733" b="10110"/>
          <a:stretch/>
        </p:blipFill>
        <p:spPr>
          <a:xfrm>
            <a:off x="768923" y="4156364"/>
            <a:ext cx="386197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73583" y="4241222"/>
            <a:ext cx="387927" cy="38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86844" y="4241222"/>
            <a:ext cx="387927" cy="38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751620" y="4241222"/>
            <a:ext cx="387927" cy="38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11238" y="4094020"/>
            <a:ext cx="6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5281" y="4094020"/>
            <a:ext cx="6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6036" y="4100946"/>
            <a:ext cx="6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845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2020-08-06T08:13:24Z</dcterms:created>
  <dcterms:modified xsi:type="dcterms:W3CDTF">2020-09-17T05:50:08Z</dcterms:modified>
</cp:coreProperties>
</file>