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59" r:id="rId4"/>
    <p:sldId id="395" r:id="rId5"/>
    <p:sldId id="370" r:id="rId6"/>
    <p:sldId id="397" r:id="rId7"/>
    <p:sldId id="393" r:id="rId8"/>
    <p:sldId id="391" r:id="rId9"/>
    <p:sldId id="392" r:id="rId10"/>
    <p:sldId id="308" r:id="rId11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宋体" panose="02010600030101010101" pitchFamily="2" charset="-122"/>
      <p:regular r:id="rId14"/>
    </p:embeddedFont>
    <p:embeddedFont>
      <p:font typeface="VNI-Thufap2"/>
      <p:regular r:id="rId15"/>
    </p:embeddedFont>
    <p:embeddedFont>
      <p:font typeface=".VnAvant" panose="020B7200000000000000"/>
      <p:regular r:id="rId16"/>
      <p:bold r:id="rId17"/>
      <p: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2.gif"/><Relationship Id="rId26" Type="http://schemas.openxmlformats.org/officeDocument/2006/relationships/image" Target="../media/image20.gif"/><Relationship Id="rId3" Type="http://schemas.openxmlformats.org/officeDocument/2006/relationships/tags" Target="../tags/tag3.xml"/><Relationship Id="rId21" Type="http://schemas.openxmlformats.org/officeDocument/2006/relationships/image" Target="../media/image15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9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14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18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17.gif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13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12.gif"/><Relationship Id="rId26" Type="http://schemas.openxmlformats.org/officeDocument/2006/relationships/image" Target="../media/image20.gif"/><Relationship Id="rId3" Type="http://schemas.openxmlformats.org/officeDocument/2006/relationships/tags" Target="../tags/tag11.xml"/><Relationship Id="rId21" Type="http://schemas.openxmlformats.org/officeDocument/2006/relationships/image" Target="../media/image15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9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14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18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17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13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audio" Target="../media/audio3.wav"/><Relationship Id="rId18" Type="http://schemas.openxmlformats.org/officeDocument/2006/relationships/image" Target="../media/image12.gif"/><Relationship Id="rId26" Type="http://schemas.openxmlformats.org/officeDocument/2006/relationships/image" Target="../media/image20.gif"/><Relationship Id="rId3" Type="http://schemas.openxmlformats.org/officeDocument/2006/relationships/tags" Target="../tags/tag19.xml"/><Relationship Id="rId21" Type="http://schemas.openxmlformats.org/officeDocument/2006/relationships/image" Target="../media/image15.gif"/><Relationship Id="rId7" Type="http://schemas.openxmlformats.org/officeDocument/2006/relationships/tags" Target="../tags/tag23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19.gif"/><Relationship Id="rId2" Type="http://schemas.openxmlformats.org/officeDocument/2006/relationships/tags" Target="../tags/tag18.xml"/><Relationship Id="rId16" Type="http://schemas.openxmlformats.org/officeDocument/2006/relationships/audio" Target="../media/audio6.wav"/><Relationship Id="rId20" Type="http://schemas.openxmlformats.org/officeDocument/2006/relationships/image" Target="../media/image14.gif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audio" Target="../media/audio1.wav"/><Relationship Id="rId24" Type="http://schemas.openxmlformats.org/officeDocument/2006/relationships/image" Target="../media/image18.gif"/><Relationship Id="rId5" Type="http://schemas.openxmlformats.org/officeDocument/2006/relationships/tags" Target="../tags/tag21.xml"/><Relationship Id="rId15" Type="http://schemas.openxmlformats.org/officeDocument/2006/relationships/audio" Target="../media/audio5.wav"/><Relationship Id="rId23" Type="http://schemas.openxmlformats.org/officeDocument/2006/relationships/image" Target="../media/image17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13.gif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107</a:t>
            </a:r>
          </a:p>
          <a:p>
            <a:pPr algn="ctr"/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au – ©u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516" y="2638984"/>
            <a:ext cx="91294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MÑ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sai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v­ên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MÑ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s¸u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nhÐ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!”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rèt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dưíi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HÊp!HÊp!Mét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l¸t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sau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®·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c¶ «m.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ch¹y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bÕp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×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n©u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l¾m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¸.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g·i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” “H×!Con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chưa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Õm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mµ”</a:t>
            </a:r>
          </a:p>
          <a:p>
            <a:pPr algn="just"/>
            <a:r>
              <a:rPr lang="en-US" sz="2400" dirty="0"/>
              <a:t>					</a:t>
            </a:r>
            <a:r>
              <a:rPr lang="vi-VN" sz="2400" dirty="0"/>
              <a:t>Theo 365 chuyện kể mỗi ngày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0685" y="-24394"/>
            <a:ext cx="349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S¸u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cñ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cµ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rèt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35" y="596673"/>
            <a:ext cx="3240433" cy="202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7257" y="595086"/>
            <a:ext cx="3167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Gi¶i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nghÜa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khã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7360" y="1118306"/>
            <a:ext cx="607961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hÊp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, h× (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m« t¶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hµnh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éng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hoÆc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©m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thanh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thªm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vµo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®Ó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nãi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g©y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Ên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.VnAvant" pitchFamily="34" charset="0"/>
              </a:rPr>
              <a:t>tưîng</a:t>
            </a:r>
            <a:r>
              <a:rPr lang="en-US" sz="2800" b="1" dirty="0">
                <a:solidFill>
                  <a:srgbClr val="FFFF00"/>
                </a:solidFill>
                <a:latin typeface=".VnAvant" pitchFamily="34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s¸u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cñ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n©u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nhæ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cµ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rèt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n»m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s©u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hÊp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l¸t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sau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7920" y="3458044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lªn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99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4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Chän</a:t>
            </a:r>
            <a:r>
              <a:rPr lang="en-US" sz="2400" b="1" kern="10" dirty="0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 ý ®</a:t>
            </a:r>
            <a:r>
              <a:rPr lang="en-US" sz="2400" b="1" kern="10" dirty="0" err="1">
                <a:solidFill>
                  <a:srgbClr val="FFFF00"/>
                </a:solidFill>
                <a:latin typeface=".VnAvant" pitchFamily="34" charset="0"/>
                <a:ea typeface="+mj-lt"/>
                <a:cs typeface="+mj-lt"/>
              </a:rPr>
              <a:t>óng</a:t>
            </a:r>
            <a:endParaRPr lang="en-US" sz="2400" b="1" kern="10" dirty="0">
              <a:solidFill>
                <a:srgbClr val="FFFF00"/>
              </a:solidFill>
              <a:latin typeface=".VnAvant" pitchFamily="34" charset="0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Những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ý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thÓ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hiÖn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néi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dung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chuyÖn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3" name="Flowchart: Terminator 42"/>
          <p:cNvSpPr/>
          <p:nvPr>
            <p:custDataLst>
              <p:tags r:id="rId1"/>
            </p:custDataLst>
          </p:nvPr>
        </p:nvSpPr>
        <p:spPr>
          <a:xfrm>
            <a:off x="2699657" y="3171982"/>
            <a:ext cx="5515657" cy="761387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n©u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chØ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nhæ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s¸u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cñ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cµ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rèt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2"/>
            </p:custDataLst>
          </p:nvPr>
        </p:nvSpPr>
        <p:spPr>
          <a:xfrm>
            <a:off x="2716600" y="2165728"/>
            <a:ext cx="5498714" cy="79518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n©u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nhá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mét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«m cµ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rèt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0" y="3988021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lowchart: Terminator 51"/>
          <p:cNvSpPr/>
          <p:nvPr>
            <p:custDataLst>
              <p:tags r:id="rId7"/>
            </p:custDataLst>
          </p:nvPr>
        </p:nvSpPr>
        <p:spPr>
          <a:xfrm>
            <a:off x="2656198" y="4198041"/>
            <a:ext cx="5498714" cy="795186"/>
          </a:xfrm>
          <a:prstGeom prst="flowChartTerminator">
            <a:avLst/>
          </a:prstGeom>
          <a:solidFill>
            <a:srgbClr val="7030A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Thá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n©u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chưa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biÕt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Õm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7987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0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 nodeType="clickPar">
                      <p:stCondLst>
                        <p:cond delay="0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au?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Hoa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83056" y="1813719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C¸i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loa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573" y="2963605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cau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C©y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chuèi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BÐ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trai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Con gµ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bÇu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Cñ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nghÖ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4821</TotalTime>
  <Words>196</Words>
  <Application>Microsoft Office PowerPoint</Application>
  <PresentationFormat>On-screen Show (16:10)</PresentationFormat>
  <Paragraphs>44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Black</vt:lpstr>
      <vt:lpstr>宋体</vt:lpstr>
      <vt:lpstr>VNI-Thufap2</vt:lpstr>
      <vt:lpstr>Arial</vt:lpstr>
      <vt:lpstr>.VnAvant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508</cp:revision>
  <dcterms:created xsi:type="dcterms:W3CDTF">2020-02-10T09:35:50Z</dcterms:created>
  <dcterms:modified xsi:type="dcterms:W3CDTF">2021-01-23T14:32:35Z</dcterms:modified>
</cp:coreProperties>
</file>