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5"/>
  </p:notesMasterIdLst>
  <p:sldIdLst>
    <p:sldId id="280" r:id="rId2"/>
    <p:sldId id="256" r:id="rId3"/>
    <p:sldId id="355" r:id="rId4"/>
    <p:sldId id="257" r:id="rId5"/>
    <p:sldId id="389" r:id="rId6"/>
    <p:sldId id="351" r:id="rId7"/>
    <p:sldId id="394" r:id="rId8"/>
    <p:sldId id="360" r:id="rId9"/>
    <p:sldId id="323" r:id="rId10"/>
    <p:sldId id="393" r:id="rId11"/>
    <p:sldId id="391" r:id="rId12"/>
    <p:sldId id="392" r:id="rId13"/>
    <p:sldId id="308" r:id="rId14"/>
  </p:sldIdLst>
  <p:sldSz cx="9144000" cy="5715000" type="screen16x10"/>
  <p:notesSz cx="6858000" cy="9144000"/>
  <p:embeddedFontLst>
    <p:embeddedFont>
      <p:font typeface=".VnAvant" panose="020B7200000000000000"/>
      <p:regular r:id="rId16"/>
      <p:bold r:id="rId17"/>
      <p:italic r:id="rId18"/>
    </p:embeddedFont>
    <p:embeddedFont>
      <p:font typeface="宋体" panose="02010600030101010101" pitchFamily="2" charset="-122"/>
      <p:regular r:id="rId19"/>
    </p:embeddedFont>
    <p:embeddedFont>
      <p:font typeface="Arial Black" panose="020B0A04020102020204" pitchFamily="34" charset="0"/>
      <p:bold r:id="rId20"/>
    </p:embeddedFont>
    <p:embeddedFont>
      <p:font typeface=".VnTifani Heavy" panose="020B7200000000000000"/>
      <p:regular r:id="rId21"/>
    </p:embeddedFont>
    <p:embeddedFont>
      <p:font typeface="VNI-Thufap2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33CC"/>
    <a:srgbClr val="FF7C80"/>
    <a:srgbClr val="009900"/>
    <a:srgbClr val="0000CC"/>
    <a:srgbClr val="FFCCFF"/>
    <a:srgbClr val="CCFFFF"/>
    <a:srgbClr val="99FFCC"/>
    <a:srgbClr val="CCFFCC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latin typeface=".VnAvant" pitchFamily="34" charset="0"/>
              </a:rPr>
              <a:t>uy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chú</a:t>
            </a:r>
            <a:r>
              <a:rPr lang="en-US" baseline="0" dirty="0"/>
              <a:t> </a:t>
            </a:r>
            <a:r>
              <a:rPr lang="en-US" baseline="0" dirty="0" err="1"/>
              <a:t>thích</a:t>
            </a:r>
            <a:r>
              <a:rPr lang="en-US" baseline="0" dirty="0"/>
              <a:t> </a:t>
            </a:r>
            <a:r>
              <a:rPr lang="en-US" baseline="0" dirty="0" err="1"/>
              <a:t>tranh</a:t>
            </a:r>
            <a:r>
              <a:rPr lang="en-US" baseline="0" dirty="0"/>
              <a:t>, </a:t>
            </a:r>
            <a:r>
              <a:rPr lang="en-US" baseline="0" dirty="0" err="1"/>
              <a:t>giáo</a:t>
            </a:r>
            <a:r>
              <a:rPr lang="en-US" baseline="0" dirty="0"/>
              <a:t> </a:t>
            </a:r>
            <a:r>
              <a:rPr lang="en-US" baseline="0" dirty="0" err="1"/>
              <a:t>viên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từng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học</a:t>
            </a:r>
            <a:r>
              <a:rPr lang="en-US" baseline="0" dirty="0"/>
              <a:t> </a:t>
            </a:r>
            <a:r>
              <a:rPr lang="en-US" baseline="0" dirty="0" err="1"/>
              <a:t>sinh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to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vần</a:t>
            </a:r>
            <a:r>
              <a:rPr lang="en-US" baseline="0" dirty="0"/>
              <a:t> </a:t>
            </a:r>
            <a:r>
              <a:rPr lang="en-US" sz="1200" b="1" dirty="0" err="1">
                <a:latin typeface=".VnAvant" pitchFamily="34" charset="0"/>
              </a:rPr>
              <a:t>uya</a:t>
            </a:r>
            <a:r>
              <a:rPr lang="en-US" baseline="0" dirty="0"/>
              <a:t>. </a:t>
            </a:r>
            <a:r>
              <a:rPr lang="en-US" baseline="0" dirty="0" err="1"/>
              <a:t>Muốn</a:t>
            </a:r>
            <a:r>
              <a:rPr lang="en-US" baseline="0" dirty="0"/>
              <a:t> </a:t>
            </a:r>
            <a:r>
              <a:rPr lang="en-US" baseline="0" dirty="0" err="1"/>
              <a:t>đọc</a:t>
            </a:r>
            <a:r>
              <a:rPr lang="en-US" baseline="0" dirty="0"/>
              <a:t> </a:t>
            </a:r>
            <a:r>
              <a:rPr lang="en-US" baseline="0" dirty="0" err="1"/>
              <a:t>lại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nào</a:t>
            </a:r>
            <a:r>
              <a:rPr lang="en-US" baseline="0" dirty="0"/>
              <a:t> </a:t>
            </a:r>
            <a:r>
              <a:rPr lang="en-US" baseline="0" dirty="0" err="1"/>
              <a:t>nhấn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</a:t>
            </a:r>
            <a:r>
              <a:rPr lang="en-US" baseline="0" dirty="0" err="1"/>
              <a:t>tiếng</a:t>
            </a:r>
            <a:r>
              <a:rPr lang="en-US" baseline="0" dirty="0"/>
              <a:t> </a:t>
            </a:r>
            <a:r>
              <a:rPr lang="en-US" baseline="0" dirty="0" err="1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11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3547C55-8CE5-4E89-94F7-D9FB8D5375BD}" type="slidenum">
              <a:rPr lang="en-US">
                <a:latin typeface="Arial" charset="0"/>
              </a:rPr>
              <a:pPr/>
              <a:t>12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audio" Target="../media/audio4.wav"/><Relationship Id="rId18" Type="http://schemas.openxmlformats.org/officeDocument/2006/relationships/image" Target="../media/image22.gif"/><Relationship Id="rId26" Type="http://schemas.openxmlformats.org/officeDocument/2006/relationships/image" Target="../media/image30.gif"/><Relationship Id="rId3" Type="http://schemas.openxmlformats.org/officeDocument/2006/relationships/tags" Target="../tags/tag6.xml"/><Relationship Id="rId21" Type="http://schemas.openxmlformats.org/officeDocument/2006/relationships/image" Target="../media/image25.gif"/><Relationship Id="rId7" Type="http://schemas.openxmlformats.org/officeDocument/2006/relationships/tags" Target="../tags/tag10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9.gif"/><Relationship Id="rId2" Type="http://schemas.openxmlformats.org/officeDocument/2006/relationships/tags" Target="../tags/tag5.xml"/><Relationship Id="rId16" Type="http://schemas.openxmlformats.org/officeDocument/2006/relationships/audio" Target="../media/audio6.wav"/><Relationship Id="rId20" Type="http://schemas.openxmlformats.org/officeDocument/2006/relationships/image" Target="../media/image24.gif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audio" Target="../media/audio3.wav"/><Relationship Id="rId24" Type="http://schemas.openxmlformats.org/officeDocument/2006/relationships/image" Target="../media/image28.gif"/><Relationship Id="rId5" Type="http://schemas.openxmlformats.org/officeDocument/2006/relationships/tags" Target="../tags/tag8.xml"/><Relationship Id="rId15" Type="http://schemas.openxmlformats.org/officeDocument/2006/relationships/audio" Target="../media/audio5.wav"/><Relationship Id="rId23" Type="http://schemas.openxmlformats.org/officeDocument/2006/relationships/image" Target="../media/image27.gif"/><Relationship Id="rId10" Type="http://schemas.openxmlformats.org/officeDocument/2006/relationships/notesSlide" Target="../notesSlides/notesSlide6.xml"/><Relationship Id="rId19" Type="http://schemas.openxmlformats.org/officeDocument/2006/relationships/image" Target="../media/image23.gif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6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audio" Target="../media/audio4.wav"/><Relationship Id="rId18" Type="http://schemas.openxmlformats.org/officeDocument/2006/relationships/image" Target="../media/image22.gif"/><Relationship Id="rId26" Type="http://schemas.openxmlformats.org/officeDocument/2006/relationships/image" Target="../media/image30.gif"/><Relationship Id="rId3" Type="http://schemas.openxmlformats.org/officeDocument/2006/relationships/tags" Target="../tags/tag14.xml"/><Relationship Id="rId21" Type="http://schemas.openxmlformats.org/officeDocument/2006/relationships/image" Target="../media/image25.gif"/><Relationship Id="rId7" Type="http://schemas.openxmlformats.org/officeDocument/2006/relationships/tags" Target="../tags/tag18.xml"/><Relationship Id="rId12" Type="http://schemas.openxmlformats.org/officeDocument/2006/relationships/audio" Target="../media/audio1.wav"/><Relationship Id="rId17" Type="http://schemas.openxmlformats.org/officeDocument/2006/relationships/hyperlink" Target="../My%20Documents/SONG/ATGT%20(khoi7)/vong3(khoi7).ppt" TargetMode="External"/><Relationship Id="rId25" Type="http://schemas.openxmlformats.org/officeDocument/2006/relationships/image" Target="../media/image29.gif"/><Relationship Id="rId2" Type="http://schemas.openxmlformats.org/officeDocument/2006/relationships/tags" Target="../tags/tag13.xml"/><Relationship Id="rId16" Type="http://schemas.openxmlformats.org/officeDocument/2006/relationships/audio" Target="../media/audio6.wav"/><Relationship Id="rId20" Type="http://schemas.openxmlformats.org/officeDocument/2006/relationships/image" Target="../media/image24.gif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audio" Target="../media/audio3.wav"/><Relationship Id="rId24" Type="http://schemas.openxmlformats.org/officeDocument/2006/relationships/image" Target="../media/image28.gif"/><Relationship Id="rId5" Type="http://schemas.openxmlformats.org/officeDocument/2006/relationships/tags" Target="../tags/tag16.xml"/><Relationship Id="rId15" Type="http://schemas.openxmlformats.org/officeDocument/2006/relationships/audio" Target="../media/audio5.wav"/><Relationship Id="rId23" Type="http://schemas.openxmlformats.org/officeDocument/2006/relationships/image" Target="../media/image27.gif"/><Relationship Id="rId10" Type="http://schemas.openxmlformats.org/officeDocument/2006/relationships/notesSlide" Target="../notesSlides/notesSlide7.xml"/><Relationship Id="rId19" Type="http://schemas.openxmlformats.org/officeDocument/2006/relationships/image" Target="../media/image23.gif"/><Relationship Id="rId4" Type="http://schemas.openxmlformats.org/officeDocument/2006/relationships/tags" Target="../tags/tag15.xml"/><Relationship Id="rId9" Type="http://schemas.openxmlformats.org/officeDocument/2006/relationships/slideLayout" Target="../slideLayouts/slideLayout1.xml"/><Relationship Id="rId14" Type="http://schemas.openxmlformats.org/officeDocument/2006/relationships/audio" Target="../media/audio2.wav"/><Relationship Id="rId22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8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7"/>
          <a:stretch/>
        </p:blipFill>
        <p:spPr>
          <a:xfrm>
            <a:off x="0" y="-1"/>
            <a:ext cx="9144000" cy="57397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96" y="2240641"/>
            <a:ext cx="48101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906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30856" y="812271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1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3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2308681" y="2943276"/>
            <a:ext cx="2869975" cy="670781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</a:t>
            </a:r>
            <a:r>
              <a:rPr lang="vi-VN" sz="2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Líp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2308681" y="1813719"/>
            <a:ext cx="2895600" cy="724378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Mµu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s¾c</a:t>
            </a: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5759904" y="1871775"/>
            <a:ext cx="2895600" cy="670780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Tinh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tuý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5785529" y="2943276"/>
            <a:ext cx="2869975" cy="706714"/>
          </a:xfrm>
          <a:prstGeom prst="flowChartTerminator">
            <a:avLst/>
          </a:prstGeom>
          <a:solidFill>
            <a:srgbClr val="FF33CC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sinh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8021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23" y="3982728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4" descr="NGANG1">
            <a:hlinkClick r:id="rId1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50177" y="901570"/>
            <a:ext cx="64426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579" name="Group 2"/>
          <p:cNvGrpSpPr>
            <a:grpSpLocks/>
          </p:cNvGrpSpPr>
          <p:nvPr/>
        </p:nvGrpSpPr>
        <p:grpSpPr bwMode="auto">
          <a:xfrm rot="5400000">
            <a:off x="7921363" y="523347"/>
            <a:ext cx="616479" cy="60960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0" name="Group 5"/>
          <p:cNvGrpSpPr>
            <a:grpSpLocks/>
          </p:cNvGrpSpPr>
          <p:nvPr/>
        </p:nvGrpSpPr>
        <p:grpSpPr bwMode="auto">
          <a:xfrm rot="5400000">
            <a:off x="1006213" y="626269"/>
            <a:ext cx="616479" cy="34290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1" name="Group 8"/>
          <p:cNvGrpSpPr>
            <a:grpSpLocks/>
          </p:cNvGrpSpPr>
          <p:nvPr/>
        </p:nvGrpSpPr>
        <p:grpSpPr bwMode="auto">
          <a:xfrm rot="5400000">
            <a:off x="350576" y="583937"/>
            <a:ext cx="616479" cy="358775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24582" name="Group 11"/>
          <p:cNvGrpSpPr>
            <a:grpSpLocks/>
          </p:cNvGrpSpPr>
          <p:nvPr/>
        </p:nvGrpSpPr>
        <p:grpSpPr bwMode="auto">
          <a:xfrm>
            <a:off x="1214439" y="164042"/>
            <a:ext cx="7700962" cy="1148292"/>
            <a:chOff x="766" y="149"/>
            <a:chExt cx="4851" cy="868"/>
          </a:xfrm>
        </p:grpSpPr>
        <p:pic>
          <p:nvPicPr>
            <p:cNvPr id="24622" name="Picture 12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3" name="Picture 13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24" name="Picture 14" descr="NGANG1">
              <a:hlinkClick r:id="rId17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1905000" y="858573"/>
            <a:ext cx="7010400" cy="46990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 sz="25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84" name="Rectangle 18"/>
          <p:cNvSpPr>
            <a:spLocks noChangeArrowheads="1"/>
          </p:cNvSpPr>
          <p:nvPr/>
        </p:nvSpPr>
        <p:spPr bwMode="auto">
          <a:xfrm>
            <a:off x="131763" y="904875"/>
            <a:ext cx="1592262" cy="4606396"/>
          </a:xfrm>
          <a:prstGeom prst="rect">
            <a:avLst/>
          </a:prstGeom>
          <a:solidFill>
            <a:srgbClr val="0070C0"/>
          </a:soli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71323" tIns="35662" rIns="71323" bIns="35662" anchor="ctr"/>
          <a:lstStyle/>
          <a:p>
            <a:endParaRPr lang="en-US"/>
          </a:p>
        </p:txBody>
      </p:sp>
      <p:grpSp>
        <p:nvGrpSpPr>
          <p:cNvPr id="24585" name="Group 19"/>
          <p:cNvGrpSpPr>
            <a:grpSpLocks/>
          </p:cNvGrpSpPr>
          <p:nvPr/>
        </p:nvGrpSpPr>
        <p:grpSpPr bwMode="auto">
          <a:xfrm>
            <a:off x="4641850" y="129648"/>
            <a:ext cx="4273550" cy="390261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4586" name="AutoShape 22"/>
          <p:cNvSpPr>
            <a:spLocks noChangeArrowheads="1"/>
          </p:cNvSpPr>
          <p:nvPr/>
        </p:nvSpPr>
        <p:spPr bwMode="auto">
          <a:xfrm>
            <a:off x="63500" y="18523"/>
            <a:ext cx="4578350" cy="649553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71323" tIns="35662" rIns="71323" bIns="35662" anchor="ctr"/>
          <a:lstStyle/>
          <a:p>
            <a:pPr algn="r"/>
            <a:endParaRPr lang="en-US"/>
          </a:p>
        </p:txBody>
      </p:sp>
      <p:sp>
        <p:nvSpPr>
          <p:cNvPr id="24587" name="WordArt 25"/>
          <p:cNvSpPr>
            <a:spLocks noChangeArrowheads="1" noChangeShapeType="1" noTextEdit="1"/>
          </p:cNvSpPr>
          <p:nvPr/>
        </p:nvSpPr>
        <p:spPr bwMode="auto">
          <a:xfrm>
            <a:off x="603250" y="161397"/>
            <a:ext cx="3505200" cy="361157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Câu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</a:t>
            </a:r>
            <a:r>
              <a:rPr lang="en-US" sz="2200" kern="10" dirty="0" err="1">
                <a:solidFill>
                  <a:srgbClr val="FFFF00"/>
                </a:solidFill>
                <a:latin typeface="+mj-lt"/>
                <a:ea typeface="+mj-lt"/>
                <a:cs typeface="+mj-lt"/>
              </a:rPr>
              <a:t>hỏi</a:t>
            </a:r>
            <a:r>
              <a:rPr lang="en-US" sz="2200" kern="10" dirty="0">
                <a:solidFill>
                  <a:srgbClr val="FFFF00"/>
                </a:solidFill>
                <a:latin typeface="+mj-lt"/>
                <a:ea typeface="+mj-lt"/>
                <a:cs typeface="+mj-lt"/>
              </a:rPr>
              <a:t> 2</a:t>
            </a:r>
          </a:p>
        </p:txBody>
      </p:sp>
      <p:sp>
        <p:nvSpPr>
          <p:cNvPr id="24588" name="WordArt 48"/>
          <p:cNvSpPr>
            <a:spLocks noChangeArrowheads="1" noChangeShapeType="1" noTextEdit="1"/>
          </p:cNvSpPr>
          <p:nvPr/>
        </p:nvSpPr>
        <p:spPr bwMode="auto">
          <a:xfrm>
            <a:off x="5686425" y="1333502"/>
            <a:ext cx="381000" cy="277813"/>
          </a:xfrm>
          <a:prstGeom prst="rect">
            <a:avLst/>
          </a:prstGeom>
        </p:spPr>
        <p:txBody>
          <a:bodyPr wrap="none" lIns="71323" tIns="35662" rIns="71323" bIns="35662" fromWordArt="1">
            <a:prstTxWarp prst="textPlain">
              <a:avLst>
                <a:gd name="adj" fmla="val 50000"/>
              </a:avLst>
            </a:prstTxWarp>
          </a:bodyPr>
          <a:lstStyle/>
          <a:p>
            <a:endParaRPr lang="en-US" sz="2800" kern="1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latin typeface="Arial Black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304800" y="1143000"/>
            <a:ext cx="1219200" cy="9525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/>
        </p:spPr>
        <p:txBody>
          <a:bodyPr wrap="none" lIns="71323" tIns="35662" rIns="71323" bIns="35662" anchor="ctr"/>
          <a:lstStyle/>
          <a:p>
            <a:pPr>
              <a:defRPr/>
            </a:pPr>
            <a:endParaRPr lang="en-US"/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333500"/>
            <a:ext cx="606425" cy="556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3" y="1270000"/>
            <a:ext cx="512763" cy="54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12700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33501"/>
            <a:ext cx="520700" cy="559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3" y="1270001"/>
            <a:ext cx="5826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1255449"/>
            <a:ext cx="768350" cy="58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99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155575" y="-120386"/>
            <a:ext cx="304800" cy="25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/>
          <a:lstStyle/>
          <a:p>
            <a:endParaRPr lang="en-US"/>
          </a:p>
        </p:txBody>
      </p:sp>
      <p:sp>
        <p:nvSpPr>
          <p:cNvPr id="42" name="Flowchart: Terminator 41"/>
          <p:cNvSpPr/>
          <p:nvPr>
            <p:custDataLst>
              <p:tags r:id="rId1"/>
            </p:custDataLst>
          </p:nvPr>
        </p:nvSpPr>
        <p:spPr>
          <a:xfrm>
            <a:off x="5676224" y="3013793"/>
            <a:ext cx="2869975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D.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Trưêng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häc</a:t>
            </a:r>
            <a:endParaRPr lang="en-US" sz="2400" b="1" dirty="0">
              <a:solidFill>
                <a:srgbClr val="FFFF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43" name="Flowchart: Terminator 42"/>
          <p:cNvSpPr/>
          <p:nvPr>
            <p:custDataLst>
              <p:tags r:id="rId2"/>
            </p:custDataLst>
          </p:nvPr>
        </p:nvSpPr>
        <p:spPr>
          <a:xfrm>
            <a:off x="5686425" y="2058762"/>
            <a:ext cx="2895600" cy="62345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marL="267462" indent="-267462" algn="ctr"/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B.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Lóa</a:t>
            </a: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m</a:t>
            </a:r>
            <a:r>
              <a:rPr lang="en-US" sz="24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ì</a:t>
            </a:r>
            <a:endParaRPr lang="en-US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Flowchart: Terminator 43"/>
          <p:cNvSpPr/>
          <p:nvPr>
            <p:custDataLst>
              <p:tags r:id="rId3"/>
            </p:custDataLst>
          </p:nvPr>
        </p:nvSpPr>
        <p:spPr>
          <a:xfrm>
            <a:off x="2317525" y="3013793"/>
            <a:ext cx="2895600" cy="601238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C. ®ªm </a:t>
            </a:r>
            <a:r>
              <a:rPr lang="en-US" sz="2400" b="1" dirty="0" err="1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khuya</a:t>
            </a:r>
            <a:endParaRPr lang="vi-VN" sz="24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Flowchart: Terminator 46"/>
          <p:cNvSpPr/>
          <p:nvPr>
            <p:custDataLst>
              <p:tags r:id="rId4"/>
            </p:custDataLst>
          </p:nvPr>
        </p:nvSpPr>
        <p:spPr>
          <a:xfrm>
            <a:off x="2302329" y="2070517"/>
            <a:ext cx="2869975" cy="599946"/>
          </a:xfrm>
          <a:prstGeom prst="flowChartTerminator">
            <a:avLst/>
          </a:prstGeom>
          <a:solidFill>
            <a:srgbClr val="00B050"/>
          </a:solidFill>
          <a:ln w="25400" cap="flat" cmpd="sng" algn="ctr">
            <a:solidFill>
              <a:schemeClr val="accent6">
                <a:shade val="50000"/>
              </a:scheme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71323" tIns="35662" rIns="71323" bIns="35662" anchor="ctr"/>
          <a:lstStyle/>
          <a:p>
            <a:pPr algn="ctr">
              <a:defRPr/>
            </a:pPr>
            <a:r>
              <a:rPr lang="en-US" sz="2400" b="1" dirty="0">
                <a:solidFill>
                  <a:srgbClr val="FFFF00"/>
                </a:solidFill>
                <a:latin typeface=".VnAvant" pitchFamily="34" charset="0"/>
                <a:cs typeface="Arial" pitchFamily="34" charset="0"/>
              </a:rPr>
              <a:t>A. ®á hoe</a:t>
            </a:r>
          </a:p>
        </p:txBody>
      </p:sp>
      <p:pic>
        <p:nvPicPr>
          <p:cNvPr id="48" name="Picture 4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70076"/>
            <a:ext cx="1214437" cy="101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82" y="3964783"/>
            <a:ext cx="1214437" cy="1013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Mèo có thể lây nCoV cho đồng loại"/>
          <p:cNvSpPr>
            <a:spLocks noChangeAspect="1" noChangeArrowheads="1"/>
          </p:cNvSpPr>
          <p:nvPr/>
        </p:nvSpPr>
        <p:spPr bwMode="auto">
          <a:xfrm>
            <a:off x="155575" y="-144462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TextBox 40"/>
          <p:cNvSpPr txBox="1">
            <a:spLocks noChangeArrowheads="1"/>
          </p:cNvSpPr>
          <p:nvPr/>
        </p:nvSpPr>
        <p:spPr bwMode="auto">
          <a:xfrm>
            <a:off x="1930856" y="1055916"/>
            <a:ext cx="7010400" cy="50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323" tIns="35662" rIns="71323" bIns="3566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chøa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©m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469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76000"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1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1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3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 nodeType="clickPar">
                      <p:stCondLst>
                        <p:cond delay="0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 nodeType="clickPar">
                      <p:stCondLst>
                        <p:cond delay="0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 nodeType="clickPar">
                      <p:stCondLst>
                        <p:cond delay="0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6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6845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7" y="1553025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115</a:t>
            </a:r>
          </a:p>
          <a:p>
            <a:pPr algn="ctr"/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uy</a:t>
            </a:r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 – </a:t>
            </a:r>
            <a:r>
              <a:rPr lang="en-US" sz="8800" b="1" dirty="0" err="1">
                <a:solidFill>
                  <a:srgbClr val="0000CC"/>
                </a:solidFill>
                <a:latin typeface=".VnAvant" pitchFamily="34" charset="0"/>
              </a:rPr>
              <a:t>uya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64967" y="10475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115: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uya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8167" y="3788390"/>
            <a:ext cx="29819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tµu</a:t>
            </a:r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uû</a:t>
            </a:r>
            <a:endParaRPr lang="en-US" sz="5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thuû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 – y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thuy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hái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-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thuû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tµu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thuû</a:t>
            </a:r>
            <a:endParaRPr lang="en-US" sz="2400" b="1" dirty="0">
              <a:solidFill>
                <a:srgbClr val="FF0000"/>
              </a:solidFill>
              <a:latin typeface=".VnAvant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44" y="1408338"/>
            <a:ext cx="3318027" cy="2209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59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9100" y="990599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053" y="3453570"/>
            <a:ext cx="4145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®ªm </a:t>
            </a:r>
            <a:r>
              <a:rPr lang="en-US" sz="5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kh</a:t>
            </a:r>
            <a:r>
              <a:rPr lang="en-US" sz="5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uya</a:t>
            </a:r>
            <a:endParaRPr lang="en-US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65234" y="1216471"/>
            <a:ext cx="4743338" cy="441352"/>
          </a:xfrm>
          <a:prstGeom prst="rect">
            <a:avLst/>
          </a:prstGeom>
        </p:spPr>
        <p:txBody>
          <a:bodyPr wrap="square" lIns="71323" tIns="35662" rIns="71323" bIns="35662">
            <a:sp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Ph©n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tÝch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“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khuya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5233" y="1801304"/>
            <a:ext cx="49320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®¸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u – y – a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khê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uya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</a:rPr>
              <a:t>khuya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965234" y="2808585"/>
            <a:ext cx="4743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tr¬n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</a:t>
            </a:r>
            <a:r>
              <a:rPr lang="en-US" sz="2400" b="1" dirty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®ªm </a:t>
            </a:r>
            <a:r>
              <a:rPr lang="en-US" sz="2400" b="1" dirty="0" err="1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khuya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64967" y="10475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115: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</a:t>
            </a:r>
            <a:r>
              <a:rPr lang="en-US" sz="3200" b="1" dirty="0">
                <a:solidFill>
                  <a:srgbClr val="FF0000"/>
                </a:solidFill>
                <a:latin typeface=".VnAvant" pitchFamily="34" charset="0"/>
              </a:rPr>
              <a:t> – </a:t>
            </a:r>
            <a:r>
              <a:rPr lang="en-US" sz="3200" b="1" dirty="0" err="1">
                <a:solidFill>
                  <a:srgbClr val="FF0000"/>
                </a:solidFill>
                <a:latin typeface=".VnAvant" pitchFamily="34" charset="0"/>
              </a:rPr>
              <a:t>uya</a:t>
            </a:r>
            <a:endParaRPr lang="en-US" sz="3200" b="1" dirty="0">
              <a:solidFill>
                <a:srgbClr val="FF0000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91" y="1230985"/>
            <a:ext cx="3620100" cy="208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</a:t>
            </a: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5718" y="2482363"/>
            <a:ext cx="18213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khuy</a:t>
            </a:r>
            <a:r>
              <a:rPr lang="en-US" sz="3200" b="1" dirty="0">
                <a:latin typeface=".VnAvant" pitchFamily="34" charset="0"/>
              </a:rPr>
              <a:t> ¸o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7213" y="2380765"/>
            <a:ext cx="29883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phÐc</a:t>
            </a:r>
            <a:r>
              <a:rPr lang="en-US" sz="3200" b="1" dirty="0">
                <a:latin typeface=".VnAvant" pitchFamily="34" charset="0"/>
              </a:rPr>
              <a:t> m¬ </a:t>
            </a:r>
            <a:r>
              <a:rPr lang="en-US" sz="3200" b="1" dirty="0" err="1">
                <a:latin typeface=".VnAvant" pitchFamily="34" charset="0"/>
              </a:rPr>
              <a:t>tuya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73336" y="2409340"/>
            <a:ext cx="19768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err="1">
                <a:latin typeface=".VnAvant" pitchFamily="34" charset="0"/>
              </a:rPr>
              <a:t>ruy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b¨ng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33831" y="5114753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huy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hiÖu</a:t>
            </a:r>
            <a:endParaRPr lang="en-US" sz="3200" b="1" dirty="0"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84058" y="5114752"/>
            <a:ext cx="1402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.VnAvant" pitchFamily="34" charset="0"/>
              </a:rPr>
              <a:t>luü</a:t>
            </a:r>
            <a:r>
              <a:rPr lang="en-US" sz="3200" b="1" dirty="0">
                <a:latin typeface=".VnAvant" pitchFamily="34" charset="0"/>
              </a:rPr>
              <a:t> </a:t>
            </a:r>
            <a:r>
              <a:rPr lang="en-US" sz="3200" b="1" dirty="0" err="1">
                <a:latin typeface=".VnAvant" pitchFamily="34" charset="0"/>
              </a:rPr>
              <a:t>tre</a:t>
            </a:r>
            <a:endParaRPr lang="en-US" sz="3200" b="1" dirty="0">
              <a:latin typeface=".VnAvant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97" y="628165"/>
            <a:ext cx="231457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9" y="628165"/>
            <a:ext cx="1976678" cy="1812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434" y="599590"/>
            <a:ext cx="2371725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34" y="3056550"/>
            <a:ext cx="2047875" cy="196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429" y="3094650"/>
            <a:ext cx="26765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484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243866" y="2323472"/>
            <a:ext cx="2295073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kh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uy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¸o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3805" y="2261432"/>
            <a:ext cx="2368889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r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uy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b¨ng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59416" y="4996098"/>
            <a:ext cx="2120955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h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uy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hiÖu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96" y="520707"/>
            <a:ext cx="2314575" cy="175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43" y="520707"/>
            <a:ext cx="2145224" cy="16369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982" y="3028847"/>
            <a:ext cx="2047875" cy="19621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6169" y="3077604"/>
            <a:ext cx="2676525" cy="192405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858385" y="5025127"/>
            <a:ext cx="2194037" cy="646331"/>
          </a:xfrm>
          <a:prstGeom prst="rect">
            <a:avLst/>
          </a:prstGeom>
          <a:solidFill>
            <a:srgbClr val="009900"/>
          </a:solidFill>
          <a:ln cmpd="dbl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l</a:t>
            </a:r>
            <a:r>
              <a:rPr lang="en-US" sz="3600" b="1" dirty="0" err="1">
                <a:solidFill>
                  <a:schemeClr val="bg1"/>
                </a:solidFill>
                <a:latin typeface=".VnAvant" pitchFamily="34" charset="0"/>
              </a:rPr>
              <a:t>uü</a:t>
            </a:r>
            <a:r>
              <a:rPr lang="en-US" sz="36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.VnAvant" pitchFamily="34" charset="0"/>
              </a:rPr>
              <a:t>tre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9" grpId="0" animBg="1"/>
      <p:bldP spid="29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-16541"/>
            <a:ext cx="9027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TiÕng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nµo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cã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vÇn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latin typeface=".VnAvant" pitchFamily="34" charset="0"/>
              </a:rPr>
              <a:t>uya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? 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14514" y="477164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25947" y="3252707"/>
            <a:ext cx="3985592" cy="707886"/>
          </a:xfrm>
          <a:prstGeom prst="rect">
            <a:avLst/>
          </a:prstGeom>
          <a:solidFill>
            <a:srgbClr val="0099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phÐc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m¬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uya</a:t>
            </a:r>
            <a:endParaRPr lang="en-US" sz="40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485" y="628165"/>
            <a:ext cx="2862058" cy="2624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067594" y="1620400"/>
            <a:ext cx="7213600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.VnAvant" pitchFamily="34" charset="0"/>
              </a:rPr>
              <a:t>uy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latin typeface=".VnAvant" pitchFamily="34" charset="0"/>
              </a:rPr>
              <a:t>uya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3" name="TextBox 5"/>
          <p:cNvSpPr txBox="1">
            <a:spLocks noChangeArrowheads="1"/>
          </p:cNvSpPr>
          <p:nvPr/>
        </p:nvSpPr>
        <p:spPr bwMode="auto">
          <a:xfrm>
            <a:off x="76200" y="4224355"/>
            <a:ext cx="8991600" cy="14465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Yêu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cầu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Làm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việc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theo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chữ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cái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rồi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gắn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vào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bảng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phụ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của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mình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-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Nhóm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nào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tìm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được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nhiều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sẽ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giành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chiến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 </a:t>
            </a:r>
            <a:r>
              <a:rPr lang="en-US" altLang="en-US" sz="2200" b="1" dirty="0" err="1">
                <a:solidFill>
                  <a:srgbClr val="006600"/>
                </a:solidFill>
                <a:latin typeface="Arial" charset="0"/>
                <a:cs typeface="Arial" charset="0"/>
              </a:rPr>
              <a:t>thắng</a:t>
            </a:r>
            <a:r>
              <a:rPr lang="en-US" altLang="en-US" sz="2200" b="1" dirty="0">
                <a:solidFill>
                  <a:srgbClr val="006600"/>
                </a:solidFill>
                <a:latin typeface="Arial" charset="0"/>
                <a:cs typeface="Arial" charset="0"/>
              </a:rPr>
              <a:t>.</a:t>
            </a: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130</a:t>
            </a: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140</a:t>
            </a: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150</a:t>
            </a: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160</a:t>
            </a: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170</a:t>
            </a: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180</a:t>
            </a: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11226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2569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con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66874"/>
            <a:ext cx="8382000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B511CB78-8D3E-4FE5-BE1F-78A7AB08AE79}&quot;/&gt;&lt;isInvalidForFieldText val=&quot;0&quot;/&gt;&lt;Image&gt;&lt;filename val=&quot;C:\Users\HP\Documents\My Adobe Presentations\Cac mua trong nam\data\asimages\{B511CB78-8D3E-4FE5-BE1F-78A7AB08AE79}.png&quot;/&gt;&lt;left val=&quot;312&quot;/&gt;&lt;top val=&quot;226&quot;/&gt;&lt;width val=&quot;95&quot;/&gt;&lt;height val=&quot;95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45EC5533-63B1-4CD0-9E55-0FB41FDAD26B}&quot;/&gt;&lt;isInvalidForFieldText val=&quot;0&quot;/&gt;&lt;Image&gt;&lt;filename val=&quot;C:\Users\HP\Documents\My Adobe Presentations\Cac mua trong nam\data\asimages\{45EC5533-63B1-4CD0-9E55-0FB41FDAD26B}.png&quot;/&gt;&lt;left val=&quot;312&quot;/&gt;&lt;top val=&quot;225&quot;/&gt;&lt;width val=&quot;95&quot;/&gt;&lt;height val=&quot;96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2FC370A4-C799-4A35-A923-5910F3EE156F}_12.png&quot;/&gt;&lt;left val=&quot;48&quot;/&gt;&lt;top val=&quot;479&quot;/&gt;&lt;width val=&quot;274&quot;/&gt;&lt;height val=&quot;51&quot;/&gt;&lt;hasText val=&quot;1&quot;/&gt;&lt;/Image&gt;&lt;/ThreeDShapeInfo&gt;"/>
  <p:tag name="PRESENTER_SHAPEINFO" val="&lt;ThreeDShapeInfo&gt;&lt;uuid val=&quot;{F9EA4630-C5DC-4EDA-AB1D-F4F67978EBC3}&quot;/&gt;&lt;isInvalidForFieldText val=&quot;1&quot;/&gt;&lt;Image&gt;&lt;filename val=&quot;C:\Users\HP\Documents\My Adobe Presentations\Cac mua trong nam\data\asimages\{F9EA4630-C5DC-4EDA-AB1D-F4F67978EBC3}_12_S.png&quot;/&gt;&lt;left val=&quot;45&quot;/&gt;&lt;top val=&quot;477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EF674A7-B06A-4A2C-B445-8AE79CAE89D6}_12.png&quot;/&gt;&lt;left val=&quot;402&quot;/&gt;&lt;top val=&quot;248&quot;/&gt;&lt;width val=&quot;278&quot;/&gt;&lt;height val=&quot;46&quot;/&gt;&lt;hasText val=&quot;1&quot;/&gt;&lt;/Image&gt;&lt;/ThreeDShapeInfo&gt;"/>
  <p:tag name="PRESENTER_SHAPEINFO" val="&lt;ThreeDShapeInfo&gt;&lt;uuid val=&quot;{F9319AF3-B28B-48E1-AFC6-00023290C413}&quot;/&gt;&lt;isInvalidForFieldText val=&quot;1&quot;/&gt;&lt;Image&gt;&lt;filename val=&quot;C:\Users\HP\Documents\My Adobe Presentations\Cac mua trong nam\data\asimages\{F9319AF3-B28B-48E1-AFC6-00023290C413}_12_S.png&quot;/&gt;&lt;left val=&quot;399&quot;/&gt;&lt;top val=&quot;245&quot;/&gt;&lt;width val=&quot;284&quot;/&gt;&lt;height val=&quot;49&quot;/&gt;&lt;hasText val=&quot;0&quot;/&gt;&lt;/Image&gt;&lt;/ThreeDShapeInfo&gt;"/>
  <p:tag name="PRESENTER_SHAPETEXTINFO" val="&lt;ShapeTextInfo&gt;&lt;TableIndex row=&quot;-1&quot; col=&quot;-1&quot;&gt;&lt;linesCount val=&quot;1&quot;/&gt;&lt;lineCharCount val=&quot;22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1B91F007-CB12-4190-A256-B23A8160302E}_12.png&quot;/&gt;&lt;left val=&quot;402&quot;/&gt;&lt;top val=&quot;480&quot;/&gt;&lt;width val=&quot;278&quot;/&gt;&lt;height val=&quot;52&quot;/&gt;&lt;hasText val=&quot;1&quot;/&gt;&lt;/Image&gt;&lt;/ThreeDShapeInfo&gt;"/>
  <p:tag name="PRESENTER_SHAPEINFO" val="&lt;ThreeDShapeInfo&gt;&lt;uuid val=&quot;{3FF6E482-D4B8-444A-85AA-52825FFB47B6}&quot;/&gt;&lt;isInvalidForFieldText val=&quot;1&quot;/&gt;&lt;Image&gt;&lt;filename val=&quot;C:\Users\HP\Documents\My Adobe Presentations\Cac mua trong nam\data\asimages\{3FF6E482-D4B8-444A-85AA-52825FFB47B6}_12_S.png&quot;/&gt;&lt;left val=&quot;399&quot;/&gt;&lt;top val=&quot;477&quot;/&gt;&lt;width val=&quot;284&quot;/&gt;&lt;height val=&quot;51&quot;/&gt;&lt;hasText val=&quot;0&quot;/&gt;&lt;/Image&gt;&lt;/ThreeDShapeInfo&gt;"/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C143B106-680C-4A8F-AF21-BA32E66D905C}_12.png&quot;/&gt;&lt;left val=&quot;48&quot;/&gt;&lt;top val=&quot;246&quot;/&gt;&lt;width val=&quot;274&quot;/&gt;&lt;height val=&quot;51&quot;/&gt;&lt;hasText val=&quot;1&quot;/&gt;&lt;/Image&gt;&lt;/ThreeDShapeInfo&gt;"/>
  <p:tag name="PRESENTER_SHAPEINFO" val="&lt;ThreeDShapeInfo&gt;&lt;uuid val=&quot;{3A75290D-B652-4D2F-9669-B75DB99BC20B}&quot;/&gt;&lt;isInvalidForFieldText val=&quot;1&quot;/&gt;&lt;Image&gt;&lt;filename val=&quot;C:\Users\HP\Documents\My Adobe Presentations\Cac mua trong nam\data\asimages\{3A75290D-B652-4D2F-9669-B75DB99BC20B}_12_S.png&quot;/&gt;&lt;left val=&quot;45&quot;/&gt;&lt;top val=&quot;245&quot;/&gt;&lt;width val=&quot;280&quot;/&gt;&lt;height val=&quot;46&quot;/&gt;&lt;hasText val=&quot;0&quot;/&gt;&lt;/Image&gt;&lt;/ThreeDShapeInfo&gt;"/>
  <p:tag name="PRESENTER_SHAPETEXTINFO" val="&lt;ShapeTextInfo&gt;&lt;TableIndex row=&quot;-1&quot; col=&quot;-1&quot;&gt;&lt;linesCount val=&quot;1&quot;/&gt;&lt;lineCharCount val=&quot;15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ABDE73CB-92FD-4977-BA8C-13B36BF9EE36}&quot;/&gt;&lt;isInvalidForFieldText val=&quot;0&quot;/&gt;&lt;Image&gt;&lt;filename val=&quot;C:\Users\HP\Documents\My Adobe Presentations\Cac mua trong nam\data\asimages\{ABDE73CB-92FD-4977-BA8C-13B36BF9EE36}.png&quot;/&gt;&lt;left val=&quot;312&quot;/&gt;&lt;top val=&quot;225&quot;/&gt;&lt;width val=&quot;95&quot;/&gt;&lt;height val=&quot;96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AUTOSHAPE_INFO" val="&lt;ThreeDShapeInfo&gt;&lt;uuid val=&quot;{FE14BC79-22E9-4BEC-BB99-BF93236D29E8}&quot;/&gt;&lt;isInvalidForFieldText val=&quot;0&quot;/&gt;&lt;Image&gt;&lt;filename val=&quot;C:\Users\HP\Documents\My Adobe Presentations\Cac mua trong nam\data\asimages\{FE14BC79-22E9-4BEC-BB99-BF93236D29E8}.png&quot;/&gt;&lt;left val=&quot;312&quot;/&gt;&lt;top val=&quot;225&quot;/&gt;&lt;width val=&quot;95&quot;/&gt;&lt;height val=&quot;96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4758</TotalTime>
  <Words>391</Words>
  <Application>Microsoft Office PowerPoint</Application>
  <PresentationFormat>On-screen Show (16:10)</PresentationFormat>
  <Paragraphs>88</Paragraphs>
  <Slides>13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.VnAvant</vt:lpstr>
      <vt:lpstr>宋体</vt:lpstr>
      <vt:lpstr>Arial Black</vt:lpstr>
      <vt:lpstr>.VnTifani Heavy</vt:lpstr>
      <vt:lpstr>Times New Roman</vt:lpstr>
      <vt:lpstr>Arial</vt:lpstr>
      <vt:lpstr>VNI-Thufap2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507</cp:revision>
  <dcterms:created xsi:type="dcterms:W3CDTF">2020-02-10T09:35:50Z</dcterms:created>
  <dcterms:modified xsi:type="dcterms:W3CDTF">2021-01-23T14:38:12Z</dcterms:modified>
</cp:coreProperties>
</file>