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312" r:id="rId3"/>
    <p:sldId id="282" r:id="rId4"/>
    <p:sldId id="283" r:id="rId5"/>
    <p:sldId id="307" r:id="rId6"/>
    <p:sldId id="286" r:id="rId7"/>
    <p:sldId id="308" r:id="rId8"/>
    <p:sldId id="314" r:id="rId9"/>
    <p:sldId id="315" r:id="rId10"/>
    <p:sldId id="316" r:id="rId11"/>
    <p:sldId id="319" r:id="rId12"/>
    <p:sldId id="291" r:id="rId13"/>
    <p:sldId id="293" r:id="rId14"/>
    <p:sldId id="301" r:id="rId15"/>
  </p:sldIdLst>
  <p:sldSz cx="9144000" cy="5715000" type="screen16x1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宋体" pitchFamily="2" charset="-122"/>
      <p:regular r:id="rId21"/>
    </p:embeddedFont>
    <p:embeddedFont>
      <p:font typeface=".VnAvant" pitchFamily="34" charset="0"/>
      <p:regular r:id="rId22"/>
      <p:bold r:id="rId23"/>
      <p:italic r:id="rId24"/>
    </p:embeddedFont>
    <p:embeddedFont>
      <p:font typeface="VNI-Juni"/>
      <p:regular r:id="rId25"/>
    </p:embeddedFont>
    <p:embeddedFont>
      <p:font typeface="Tahoma" pitchFamily="34" charset="0"/>
      <p:regular r:id="rId26"/>
      <p:bold r:id="rId27"/>
    </p:embeddedFont>
    <p:embeddedFont>
      <p:font typeface=".VnTifani Heavy" pitchFamily="34" charset="0"/>
      <p:regular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99FFCC"/>
    <a:srgbClr val="FF33CC"/>
    <a:srgbClr val="FF0066"/>
    <a:srgbClr val="FF66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8" autoAdjust="0"/>
    <p:restoredTop sz="88455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595" y="4030342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ch¹y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”.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08" y="1349946"/>
            <a:ext cx="3259269" cy="254976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595" y="4030342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ch¹y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Cuèi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đưîc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ngñ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giÊc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¸p.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1144906"/>
            <a:ext cx="3236682" cy="259678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927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417285" y="1620400"/>
            <a:ext cx="8269515" cy="154371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iÒu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g×?</a:t>
            </a:r>
            <a:endParaRPr lang="vi-VN" sz="2800" b="1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996" y="3545321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732" y="1079946"/>
            <a:ext cx="4542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gîi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sù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t©m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lßng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tèt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nh÷ng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xung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quanh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mÌo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l¹c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ưîc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ng«i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Êm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¸p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gÆp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kh¨n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mäi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tËn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®ì, b¹n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bÌ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sÏ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vưît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qua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kh¨n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629" y="2517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u="sng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97</a:t>
            </a: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ai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- ay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0811" y="2940245"/>
            <a:ext cx="5533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110</a:t>
            </a:r>
            <a:endParaRPr lang="en-US" sz="5400" b="1" dirty="0" smtClean="0">
              <a:solidFill>
                <a:srgbClr val="C00000"/>
              </a:solidFill>
              <a:latin typeface=".VnAvant" pitchFamily="34" charset="0"/>
            </a:endParaRP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54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54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54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40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16115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2046" y="1472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9"/>
          <a:stretch/>
        </p:blipFill>
        <p:spPr>
          <a:xfrm>
            <a:off x="208210" y="1578994"/>
            <a:ext cx="2791248" cy="191076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9"/>
          <a:stretch/>
        </p:blipFill>
        <p:spPr>
          <a:xfrm>
            <a:off x="3115570" y="1599710"/>
            <a:ext cx="2843298" cy="1890046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6"/>
          <a:stretch/>
        </p:blipFill>
        <p:spPr>
          <a:xfrm>
            <a:off x="6081478" y="1638264"/>
            <a:ext cx="2830286" cy="185149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8"/>
          <a:stretch/>
        </p:blipFill>
        <p:spPr>
          <a:xfrm>
            <a:off x="203199" y="3731103"/>
            <a:ext cx="2796259" cy="175276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6"/>
          <a:stretch/>
        </p:blipFill>
        <p:spPr>
          <a:xfrm>
            <a:off x="3101166" y="3734320"/>
            <a:ext cx="2857702" cy="1752761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3"/>
          <a:stretch/>
        </p:blipFill>
        <p:spPr>
          <a:xfrm>
            <a:off x="6110518" y="3734320"/>
            <a:ext cx="2801246" cy="174954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7087" y="689323"/>
            <a:ext cx="8868228" cy="492407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2046" y="1472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0" y="840200"/>
            <a:ext cx="2779521" cy="222802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10" y="840201"/>
            <a:ext cx="2738531" cy="225646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24" y="840201"/>
            <a:ext cx="2785699" cy="224136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0" y="3223933"/>
            <a:ext cx="2775704" cy="220142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08" y="3223932"/>
            <a:ext cx="2813989" cy="220142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67" y="3223932"/>
            <a:ext cx="2775704" cy="222694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9"/>
          <a:stretch/>
        </p:blipFill>
        <p:spPr>
          <a:xfrm>
            <a:off x="208210" y="954892"/>
            <a:ext cx="2791248" cy="191076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9"/>
          <a:stretch/>
        </p:blipFill>
        <p:spPr>
          <a:xfrm>
            <a:off x="3115570" y="975608"/>
            <a:ext cx="2843298" cy="1890046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6"/>
          <a:stretch/>
        </p:blipFill>
        <p:spPr>
          <a:xfrm>
            <a:off x="6081478" y="954892"/>
            <a:ext cx="2830286" cy="191076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8"/>
          <a:stretch/>
        </p:blipFill>
        <p:spPr>
          <a:xfrm>
            <a:off x="203199" y="3411795"/>
            <a:ext cx="2796259" cy="175276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6"/>
          <a:stretch/>
        </p:blipFill>
        <p:spPr>
          <a:xfrm>
            <a:off x="3101166" y="3415012"/>
            <a:ext cx="2857702" cy="1752761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3"/>
          <a:stretch/>
        </p:blipFill>
        <p:spPr>
          <a:xfrm>
            <a:off x="6110518" y="3415012"/>
            <a:ext cx="2801246" cy="174954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452046" y="1472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349645"/>
            <a:ext cx="8667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l¹c,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õng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lo,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34" y="1229364"/>
            <a:ext cx="3634560" cy="291341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567" y="410290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¨n.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¨n cµ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”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®µ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sang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c«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24" y="1137159"/>
            <a:ext cx="3264725" cy="269002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432" y="3908997"/>
            <a:ext cx="86677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©n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cÇn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mêi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con ¨n h¹t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dÎ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ctr"/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rªn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rØ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Ch¸u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¨n h¹t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dÎ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®©u”. V×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mäi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người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l¹i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con sang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nhÝm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83" y="1108711"/>
            <a:ext cx="3303246" cy="265778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768" y="4389268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nhÝm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lµ ta ch¼ng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¨n”.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th¶m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thiÕt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68" y="1161912"/>
            <a:ext cx="3518446" cy="279049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52046" y="128599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l¹c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486</Words>
  <Application>Microsoft Office PowerPoint</Application>
  <PresentationFormat>On-screen Show (16:10)</PresentationFormat>
  <Paragraphs>78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宋体</vt:lpstr>
      <vt:lpstr>.VnAvant</vt:lpstr>
      <vt:lpstr>VNI-Juni</vt:lpstr>
      <vt:lpstr>Tahoma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260</cp:revision>
  <dcterms:created xsi:type="dcterms:W3CDTF">2020-02-10T09:35:50Z</dcterms:created>
  <dcterms:modified xsi:type="dcterms:W3CDTF">2020-12-16T03:39:20Z</dcterms:modified>
</cp:coreProperties>
</file>